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3"/>
  </p:notesMasterIdLst>
  <p:handoutMasterIdLst>
    <p:handoutMasterId r:id="rId24"/>
  </p:handoutMasterIdLst>
  <p:sldIdLst>
    <p:sldId id="256" r:id="rId2"/>
    <p:sldId id="258" r:id="rId3"/>
    <p:sldId id="260" r:id="rId4"/>
    <p:sldId id="259" r:id="rId5"/>
    <p:sldId id="261" r:id="rId6"/>
    <p:sldId id="262" r:id="rId7"/>
    <p:sldId id="263" r:id="rId8"/>
    <p:sldId id="264" r:id="rId9"/>
    <p:sldId id="267" r:id="rId10"/>
    <p:sldId id="268" r:id="rId11"/>
    <p:sldId id="269" r:id="rId12"/>
    <p:sldId id="270" r:id="rId13"/>
    <p:sldId id="271" r:id="rId14"/>
    <p:sldId id="273" r:id="rId15"/>
    <p:sldId id="274" r:id="rId16"/>
    <p:sldId id="275" r:id="rId17"/>
    <p:sldId id="276" r:id="rId18"/>
    <p:sldId id="277" r:id="rId19"/>
    <p:sldId id="278" r:id="rId20"/>
    <p:sldId id="279" r:id="rId21"/>
    <p:sldId id="282" r:id="rId2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1838" autoAdjust="0"/>
    <p:restoredTop sz="94291" autoAdjust="0"/>
  </p:normalViewPr>
  <p:slideViewPr>
    <p:cSldViewPr snapToGrid="0">
      <p:cViewPr>
        <p:scale>
          <a:sx n="50" d="100"/>
          <a:sy n="50" d="100"/>
        </p:scale>
        <p:origin x="1218" y="5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55" d="100"/>
          <a:sy n="55" d="100"/>
        </p:scale>
        <p:origin x="2880" y="90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notesMaster" Target="notesMasters/notesMaster1.xml"/><Relationship Id="rId28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8AB688CF-1604-4D0E-A216-0A2BFDA23720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F961A05-2721-40C2-B8C2-7BCE475E6AC0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ABB2FB-6345-45FF-A90E-A01D6AFF79C4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94F89ED-19FF-448D-9637-AB3A68F3EEF8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9C22E37-F0B4-44B7-8973-6E792D97CBB9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7D99FB7-5EAD-4BB8-B680-95975632F74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0277267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C6978D-169D-4110-A16B-2595AC07B6B0}" type="datetimeFigureOut">
              <a:rPr lang="en-US" smtClean="0"/>
              <a:t>11/3/2018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B850F2-B22E-4775-A903-A41CD4C7426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923457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1F525C07-DC78-441F-A3EE-7C167BC20CD0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7709866" y="1922252"/>
            <a:ext cx="1934818" cy="1787404"/>
          </a:xfrm>
          <a:custGeom>
            <a:avLst/>
            <a:gdLst>
              <a:gd name="connsiteX0" fmla="*/ 0 w 1934818"/>
              <a:gd name="connsiteY0" fmla="*/ 0 h 1787404"/>
              <a:gd name="connsiteX1" fmla="*/ 1934818 w 1934818"/>
              <a:gd name="connsiteY1" fmla="*/ 0 h 1787404"/>
              <a:gd name="connsiteX2" fmla="*/ 1934818 w 1934818"/>
              <a:gd name="connsiteY2" fmla="*/ 1787404 h 1787404"/>
              <a:gd name="connsiteX3" fmla="*/ 0 w 1934818"/>
              <a:gd name="connsiteY3" fmla="*/ 1787404 h 1787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4818" h="1787404">
                <a:moveTo>
                  <a:pt x="0" y="0"/>
                </a:moveTo>
                <a:lnTo>
                  <a:pt x="1934818" y="0"/>
                </a:lnTo>
                <a:lnTo>
                  <a:pt x="1934818" y="1787404"/>
                </a:lnTo>
                <a:lnTo>
                  <a:pt x="0" y="17874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9BF4E0DC-4BA0-4F8E-A650-7995A4B5CB5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5657398" y="1922252"/>
            <a:ext cx="1934818" cy="1787404"/>
          </a:xfrm>
          <a:custGeom>
            <a:avLst/>
            <a:gdLst>
              <a:gd name="connsiteX0" fmla="*/ 0 w 1934818"/>
              <a:gd name="connsiteY0" fmla="*/ 0 h 1787404"/>
              <a:gd name="connsiteX1" fmla="*/ 1934818 w 1934818"/>
              <a:gd name="connsiteY1" fmla="*/ 0 h 1787404"/>
              <a:gd name="connsiteX2" fmla="*/ 1934818 w 1934818"/>
              <a:gd name="connsiteY2" fmla="*/ 1787404 h 1787404"/>
              <a:gd name="connsiteX3" fmla="*/ 0 w 1934818"/>
              <a:gd name="connsiteY3" fmla="*/ 1787404 h 1787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4818" h="1787404">
                <a:moveTo>
                  <a:pt x="0" y="0"/>
                </a:moveTo>
                <a:lnTo>
                  <a:pt x="1934818" y="0"/>
                </a:lnTo>
                <a:lnTo>
                  <a:pt x="1934818" y="1787404"/>
                </a:lnTo>
                <a:lnTo>
                  <a:pt x="0" y="17874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BAE30A4A-A3AB-4298-B870-60806B99365F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9762334" y="1922252"/>
            <a:ext cx="1934818" cy="1787404"/>
          </a:xfrm>
          <a:custGeom>
            <a:avLst/>
            <a:gdLst>
              <a:gd name="connsiteX0" fmla="*/ 0 w 1934818"/>
              <a:gd name="connsiteY0" fmla="*/ 0 h 1787404"/>
              <a:gd name="connsiteX1" fmla="*/ 1934818 w 1934818"/>
              <a:gd name="connsiteY1" fmla="*/ 0 h 1787404"/>
              <a:gd name="connsiteX2" fmla="*/ 1934818 w 1934818"/>
              <a:gd name="connsiteY2" fmla="*/ 1787404 h 1787404"/>
              <a:gd name="connsiteX3" fmla="*/ 0 w 1934818"/>
              <a:gd name="connsiteY3" fmla="*/ 1787404 h 1787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34818" h="1787404">
                <a:moveTo>
                  <a:pt x="0" y="0"/>
                </a:moveTo>
                <a:lnTo>
                  <a:pt x="1934818" y="0"/>
                </a:lnTo>
                <a:lnTo>
                  <a:pt x="1934818" y="1787404"/>
                </a:lnTo>
                <a:lnTo>
                  <a:pt x="0" y="17874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998278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2A0E2EF1-8E33-4115-98ED-70C5D5325086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5765128" y="3529742"/>
            <a:ext cx="2691359" cy="1855306"/>
          </a:xfrm>
          <a:custGeom>
            <a:avLst/>
            <a:gdLst>
              <a:gd name="connsiteX0" fmla="*/ 0 w 2691359"/>
              <a:gd name="connsiteY0" fmla="*/ 0 h 1855306"/>
              <a:gd name="connsiteX1" fmla="*/ 2691359 w 2691359"/>
              <a:gd name="connsiteY1" fmla="*/ 0 h 1855306"/>
              <a:gd name="connsiteX2" fmla="*/ 2691359 w 2691359"/>
              <a:gd name="connsiteY2" fmla="*/ 1855306 h 1855306"/>
              <a:gd name="connsiteX3" fmla="*/ 0 w 2691359"/>
              <a:gd name="connsiteY3" fmla="*/ 1855306 h 18553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91359" h="1855306">
                <a:moveTo>
                  <a:pt x="0" y="0"/>
                </a:moveTo>
                <a:lnTo>
                  <a:pt x="2691359" y="0"/>
                </a:lnTo>
                <a:lnTo>
                  <a:pt x="2691359" y="1855306"/>
                </a:lnTo>
                <a:lnTo>
                  <a:pt x="0" y="185530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008BDD0E-4CBD-4F89-A954-AA9E0314F8E0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688635" y="3529742"/>
            <a:ext cx="2691359" cy="1855306"/>
          </a:xfrm>
          <a:custGeom>
            <a:avLst/>
            <a:gdLst>
              <a:gd name="connsiteX0" fmla="*/ 0 w 2691359"/>
              <a:gd name="connsiteY0" fmla="*/ 0 h 1855306"/>
              <a:gd name="connsiteX1" fmla="*/ 2691359 w 2691359"/>
              <a:gd name="connsiteY1" fmla="*/ 0 h 1855306"/>
              <a:gd name="connsiteX2" fmla="*/ 2691359 w 2691359"/>
              <a:gd name="connsiteY2" fmla="*/ 1855306 h 1855306"/>
              <a:gd name="connsiteX3" fmla="*/ 0 w 2691359"/>
              <a:gd name="connsiteY3" fmla="*/ 1855306 h 185530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91359" h="1855306">
                <a:moveTo>
                  <a:pt x="0" y="0"/>
                </a:moveTo>
                <a:lnTo>
                  <a:pt x="2691359" y="0"/>
                </a:lnTo>
                <a:lnTo>
                  <a:pt x="2691359" y="1855306"/>
                </a:lnTo>
                <a:lnTo>
                  <a:pt x="0" y="185530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15004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8725EB7E-B7F3-4A25-82DE-1823493F8E5A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15720" y="1665285"/>
            <a:ext cx="3024985" cy="2867905"/>
          </a:xfrm>
          <a:custGeom>
            <a:avLst/>
            <a:gdLst>
              <a:gd name="connsiteX0" fmla="*/ 0 w 3024985"/>
              <a:gd name="connsiteY0" fmla="*/ 0 h 2867905"/>
              <a:gd name="connsiteX1" fmla="*/ 3024985 w 3024985"/>
              <a:gd name="connsiteY1" fmla="*/ 0 h 2867905"/>
              <a:gd name="connsiteX2" fmla="*/ 3024985 w 3024985"/>
              <a:gd name="connsiteY2" fmla="*/ 2867905 h 2867905"/>
              <a:gd name="connsiteX3" fmla="*/ 0 w 3024985"/>
              <a:gd name="connsiteY3" fmla="*/ 2867905 h 28679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24985" h="2867905">
                <a:moveTo>
                  <a:pt x="0" y="0"/>
                </a:moveTo>
                <a:lnTo>
                  <a:pt x="3024985" y="0"/>
                </a:lnTo>
                <a:lnTo>
                  <a:pt x="3024985" y="2867905"/>
                </a:lnTo>
                <a:lnTo>
                  <a:pt x="0" y="28679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471474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1784106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1756F308-27D2-49B6-B7A3-6F7CC5AA5F9A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765396" y="2053788"/>
            <a:ext cx="1930354" cy="1930354"/>
          </a:xfrm>
          <a:custGeom>
            <a:avLst/>
            <a:gdLst>
              <a:gd name="connsiteX0" fmla="*/ 965177 w 1930354"/>
              <a:gd name="connsiteY0" fmla="*/ 0 h 1930354"/>
              <a:gd name="connsiteX1" fmla="*/ 1930354 w 1930354"/>
              <a:gd name="connsiteY1" fmla="*/ 965177 h 1930354"/>
              <a:gd name="connsiteX2" fmla="*/ 965177 w 1930354"/>
              <a:gd name="connsiteY2" fmla="*/ 1930354 h 1930354"/>
              <a:gd name="connsiteX3" fmla="*/ 0 w 1930354"/>
              <a:gd name="connsiteY3" fmla="*/ 965177 h 1930354"/>
              <a:gd name="connsiteX4" fmla="*/ 965177 w 1930354"/>
              <a:gd name="connsiteY4" fmla="*/ 0 h 19303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30354" h="1930354">
                <a:moveTo>
                  <a:pt x="965177" y="0"/>
                </a:moveTo>
                <a:cubicBezTo>
                  <a:pt x="1498230" y="0"/>
                  <a:pt x="1930354" y="432124"/>
                  <a:pt x="1930354" y="965177"/>
                </a:cubicBezTo>
                <a:cubicBezTo>
                  <a:pt x="1930354" y="1498230"/>
                  <a:pt x="1498230" y="1930354"/>
                  <a:pt x="965177" y="1930354"/>
                </a:cubicBezTo>
                <a:cubicBezTo>
                  <a:pt x="432124" y="1930354"/>
                  <a:pt x="0" y="1498230"/>
                  <a:pt x="0" y="965177"/>
                </a:cubicBezTo>
                <a:cubicBezTo>
                  <a:pt x="0" y="432124"/>
                  <a:pt x="432124" y="0"/>
                  <a:pt x="96517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90835483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1784106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6154630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>
            <a:extLst>
              <a:ext uri="{FF2B5EF4-FFF2-40B4-BE49-F238E27FC236}">
                <a16:creationId xmlns:a16="http://schemas.microsoft.com/office/drawing/2014/main" id="{38C78162-3445-4D1C-AB2D-025450A25E63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99713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C6CBE1D7-D7C3-41BA-8C8F-5B2D26DEDF2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8706678" y="1203948"/>
            <a:ext cx="3485322" cy="4450105"/>
          </a:xfrm>
          <a:custGeom>
            <a:avLst/>
            <a:gdLst>
              <a:gd name="connsiteX0" fmla="*/ 0 w 3485322"/>
              <a:gd name="connsiteY0" fmla="*/ 0 h 4450105"/>
              <a:gd name="connsiteX1" fmla="*/ 3485322 w 3485322"/>
              <a:gd name="connsiteY1" fmla="*/ 0 h 4450105"/>
              <a:gd name="connsiteX2" fmla="*/ 3485322 w 3485322"/>
              <a:gd name="connsiteY2" fmla="*/ 4450105 h 4450105"/>
              <a:gd name="connsiteX3" fmla="*/ 0 w 3485322"/>
              <a:gd name="connsiteY3" fmla="*/ 4450105 h 44501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85322" h="4450105">
                <a:moveTo>
                  <a:pt x="0" y="0"/>
                </a:moveTo>
                <a:lnTo>
                  <a:pt x="3485322" y="0"/>
                </a:lnTo>
                <a:lnTo>
                  <a:pt x="3485322" y="4450105"/>
                </a:lnTo>
                <a:lnTo>
                  <a:pt x="0" y="44501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36992872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reeform: Shape 4">
            <a:extLst>
              <a:ext uri="{FF2B5EF4-FFF2-40B4-BE49-F238E27FC236}">
                <a16:creationId xmlns:a16="http://schemas.microsoft.com/office/drawing/2014/main" id="{C6CBE1D7-D7C3-41BA-8C8F-5B2D26DEDF29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3485322"/>
              <a:gd name="connsiteY0" fmla="*/ 0 h 4450105"/>
              <a:gd name="connsiteX1" fmla="*/ 3485322 w 3485322"/>
              <a:gd name="connsiteY1" fmla="*/ 0 h 4450105"/>
              <a:gd name="connsiteX2" fmla="*/ 3485322 w 3485322"/>
              <a:gd name="connsiteY2" fmla="*/ 4450105 h 4450105"/>
              <a:gd name="connsiteX3" fmla="*/ 0 w 3485322"/>
              <a:gd name="connsiteY3" fmla="*/ 4450105 h 44501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85322" h="4450105">
                <a:moveTo>
                  <a:pt x="0" y="0"/>
                </a:moveTo>
                <a:lnTo>
                  <a:pt x="3485322" y="0"/>
                </a:lnTo>
                <a:lnTo>
                  <a:pt x="3485322" y="4450105"/>
                </a:lnTo>
                <a:lnTo>
                  <a:pt x="0" y="44501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95316534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: Shape 5">
            <a:extLst>
              <a:ext uri="{FF2B5EF4-FFF2-40B4-BE49-F238E27FC236}">
                <a16:creationId xmlns:a16="http://schemas.microsoft.com/office/drawing/2014/main" id="{B6C51257-0E08-4571-B1C5-7FF163182628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6200525" y="4217405"/>
            <a:ext cx="2208576" cy="1431234"/>
          </a:xfrm>
          <a:custGeom>
            <a:avLst/>
            <a:gdLst>
              <a:gd name="connsiteX0" fmla="*/ 0 w 2208576"/>
              <a:gd name="connsiteY0" fmla="*/ 0 h 1431234"/>
              <a:gd name="connsiteX1" fmla="*/ 2208576 w 2208576"/>
              <a:gd name="connsiteY1" fmla="*/ 0 h 1431234"/>
              <a:gd name="connsiteX2" fmla="*/ 2208576 w 2208576"/>
              <a:gd name="connsiteY2" fmla="*/ 1431234 h 1431234"/>
              <a:gd name="connsiteX3" fmla="*/ 0 w 2208576"/>
              <a:gd name="connsiteY3" fmla="*/ 1431234 h 14312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08576" h="1431234">
                <a:moveTo>
                  <a:pt x="0" y="0"/>
                </a:moveTo>
                <a:lnTo>
                  <a:pt x="2208576" y="0"/>
                </a:lnTo>
                <a:lnTo>
                  <a:pt x="2208576" y="1431234"/>
                </a:lnTo>
                <a:lnTo>
                  <a:pt x="0" y="143123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BEB07FCF-996C-4EB9-8832-3681D43643C4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8511905" y="4217405"/>
            <a:ext cx="2454536" cy="1431234"/>
          </a:xfrm>
          <a:custGeom>
            <a:avLst/>
            <a:gdLst>
              <a:gd name="connsiteX0" fmla="*/ 0 w 2454536"/>
              <a:gd name="connsiteY0" fmla="*/ 0 h 1431234"/>
              <a:gd name="connsiteX1" fmla="*/ 2454536 w 2454536"/>
              <a:gd name="connsiteY1" fmla="*/ 0 h 1431234"/>
              <a:gd name="connsiteX2" fmla="*/ 2454536 w 2454536"/>
              <a:gd name="connsiteY2" fmla="*/ 1431234 h 1431234"/>
              <a:gd name="connsiteX3" fmla="*/ 0 w 2454536"/>
              <a:gd name="connsiteY3" fmla="*/ 1431234 h 14312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54536" h="1431234">
                <a:moveTo>
                  <a:pt x="0" y="0"/>
                </a:moveTo>
                <a:lnTo>
                  <a:pt x="2454536" y="0"/>
                </a:lnTo>
                <a:lnTo>
                  <a:pt x="2454536" y="1431234"/>
                </a:lnTo>
                <a:lnTo>
                  <a:pt x="0" y="143123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8599477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590E737E-FF69-4374-9CAC-0D7EE63EFF2C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6205181" y="0"/>
            <a:ext cx="2660523" cy="4861548"/>
          </a:xfrm>
          <a:custGeom>
            <a:avLst/>
            <a:gdLst>
              <a:gd name="connsiteX0" fmla="*/ 0 w 2660523"/>
              <a:gd name="connsiteY0" fmla="*/ 0 h 4861548"/>
              <a:gd name="connsiteX1" fmla="*/ 2660523 w 2660523"/>
              <a:gd name="connsiteY1" fmla="*/ 0 h 4861548"/>
              <a:gd name="connsiteX2" fmla="*/ 2660523 w 2660523"/>
              <a:gd name="connsiteY2" fmla="*/ 4861548 h 4861548"/>
              <a:gd name="connsiteX3" fmla="*/ 0 w 2660523"/>
              <a:gd name="connsiteY3" fmla="*/ 4861548 h 48615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60523" h="4861548">
                <a:moveTo>
                  <a:pt x="0" y="0"/>
                </a:moveTo>
                <a:lnTo>
                  <a:pt x="2660523" y="0"/>
                </a:lnTo>
                <a:lnTo>
                  <a:pt x="2660523" y="4861548"/>
                </a:lnTo>
                <a:lnTo>
                  <a:pt x="0" y="48615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Freeform: Shape 14">
            <a:extLst>
              <a:ext uri="{FF2B5EF4-FFF2-40B4-BE49-F238E27FC236}">
                <a16:creationId xmlns:a16="http://schemas.microsoft.com/office/drawing/2014/main" id="{E27B55C3-BADE-4323-88F4-1C7F45E59E83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8994997" y="4960620"/>
            <a:ext cx="3197004" cy="1897380"/>
          </a:xfrm>
          <a:custGeom>
            <a:avLst/>
            <a:gdLst>
              <a:gd name="connsiteX0" fmla="*/ 0 w 3197004"/>
              <a:gd name="connsiteY0" fmla="*/ 0 h 1897380"/>
              <a:gd name="connsiteX1" fmla="*/ 3197004 w 3197004"/>
              <a:gd name="connsiteY1" fmla="*/ 0 h 1897380"/>
              <a:gd name="connsiteX2" fmla="*/ 3197004 w 3197004"/>
              <a:gd name="connsiteY2" fmla="*/ 1897380 h 1897380"/>
              <a:gd name="connsiteX3" fmla="*/ 0 w 3197004"/>
              <a:gd name="connsiteY3" fmla="*/ 1897380 h 18973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97004" h="1897380">
                <a:moveTo>
                  <a:pt x="0" y="0"/>
                </a:moveTo>
                <a:lnTo>
                  <a:pt x="3197004" y="0"/>
                </a:lnTo>
                <a:lnTo>
                  <a:pt x="3197004" y="1897380"/>
                </a:lnTo>
                <a:lnTo>
                  <a:pt x="0" y="189738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0F6C549B-6D44-47B9-919D-C5765FDC07DB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4559301" y="4960620"/>
            <a:ext cx="4306403" cy="1897380"/>
          </a:xfrm>
          <a:custGeom>
            <a:avLst/>
            <a:gdLst>
              <a:gd name="connsiteX0" fmla="*/ 0 w 4306403"/>
              <a:gd name="connsiteY0" fmla="*/ 0 h 1897380"/>
              <a:gd name="connsiteX1" fmla="*/ 4306403 w 4306403"/>
              <a:gd name="connsiteY1" fmla="*/ 0 h 1897380"/>
              <a:gd name="connsiteX2" fmla="*/ 4306403 w 4306403"/>
              <a:gd name="connsiteY2" fmla="*/ 1897380 h 1897380"/>
              <a:gd name="connsiteX3" fmla="*/ 0 w 4306403"/>
              <a:gd name="connsiteY3" fmla="*/ 1897380 h 18973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306403" h="1897380">
                <a:moveTo>
                  <a:pt x="0" y="0"/>
                </a:moveTo>
                <a:lnTo>
                  <a:pt x="4306403" y="0"/>
                </a:lnTo>
                <a:lnTo>
                  <a:pt x="4306403" y="1897380"/>
                </a:lnTo>
                <a:lnTo>
                  <a:pt x="0" y="189738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Freeform: Shape 18">
            <a:extLst>
              <a:ext uri="{FF2B5EF4-FFF2-40B4-BE49-F238E27FC236}">
                <a16:creationId xmlns:a16="http://schemas.microsoft.com/office/drawing/2014/main" id="{1F0E67ED-067B-47C1-9CEC-5E190E6CB69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974884" y="1203948"/>
            <a:ext cx="3217116" cy="3657600"/>
          </a:xfrm>
          <a:custGeom>
            <a:avLst/>
            <a:gdLst>
              <a:gd name="connsiteX0" fmla="*/ 0 w 3217116"/>
              <a:gd name="connsiteY0" fmla="*/ 0 h 3657600"/>
              <a:gd name="connsiteX1" fmla="*/ 3217116 w 3217116"/>
              <a:gd name="connsiteY1" fmla="*/ 0 h 3657600"/>
              <a:gd name="connsiteX2" fmla="*/ 3217116 w 3217116"/>
              <a:gd name="connsiteY2" fmla="*/ 3657600 h 3657600"/>
              <a:gd name="connsiteX3" fmla="*/ 0 w 3217116"/>
              <a:gd name="connsiteY3" fmla="*/ 3657600 h 3657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17116" h="3657600">
                <a:moveTo>
                  <a:pt x="0" y="0"/>
                </a:moveTo>
                <a:lnTo>
                  <a:pt x="3217116" y="0"/>
                </a:lnTo>
                <a:lnTo>
                  <a:pt x="3217116" y="3657600"/>
                </a:lnTo>
                <a:lnTo>
                  <a:pt x="0" y="36576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67428917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3210092A-A765-456B-822D-3D74852B806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7766847" y="4003193"/>
            <a:ext cx="1877555" cy="1642514"/>
          </a:xfrm>
          <a:custGeom>
            <a:avLst/>
            <a:gdLst>
              <a:gd name="connsiteX0" fmla="*/ 0 w 1877555"/>
              <a:gd name="connsiteY0" fmla="*/ 0 h 1642514"/>
              <a:gd name="connsiteX1" fmla="*/ 1877555 w 1877555"/>
              <a:gd name="connsiteY1" fmla="*/ 0 h 1642514"/>
              <a:gd name="connsiteX2" fmla="*/ 1877555 w 1877555"/>
              <a:gd name="connsiteY2" fmla="*/ 1642514 h 1642514"/>
              <a:gd name="connsiteX3" fmla="*/ 0 w 1877555"/>
              <a:gd name="connsiteY3" fmla="*/ 1642514 h 16425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77555" h="1642514">
                <a:moveTo>
                  <a:pt x="0" y="0"/>
                </a:moveTo>
                <a:lnTo>
                  <a:pt x="1877555" y="0"/>
                </a:lnTo>
                <a:lnTo>
                  <a:pt x="1877555" y="1642514"/>
                </a:lnTo>
                <a:lnTo>
                  <a:pt x="0" y="16425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C319A18B-CB2B-42D9-A68B-C139A685FB8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9719619" y="2295001"/>
            <a:ext cx="1877555" cy="1642514"/>
          </a:xfrm>
          <a:custGeom>
            <a:avLst/>
            <a:gdLst>
              <a:gd name="connsiteX0" fmla="*/ 0 w 1877555"/>
              <a:gd name="connsiteY0" fmla="*/ 0 h 1642514"/>
              <a:gd name="connsiteX1" fmla="*/ 1877555 w 1877555"/>
              <a:gd name="connsiteY1" fmla="*/ 0 h 1642514"/>
              <a:gd name="connsiteX2" fmla="*/ 1877555 w 1877555"/>
              <a:gd name="connsiteY2" fmla="*/ 1642514 h 1642514"/>
              <a:gd name="connsiteX3" fmla="*/ 0 w 1877555"/>
              <a:gd name="connsiteY3" fmla="*/ 1642514 h 16425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77555" h="1642514">
                <a:moveTo>
                  <a:pt x="0" y="0"/>
                </a:moveTo>
                <a:lnTo>
                  <a:pt x="1877555" y="0"/>
                </a:lnTo>
                <a:lnTo>
                  <a:pt x="1877555" y="1642514"/>
                </a:lnTo>
                <a:lnTo>
                  <a:pt x="0" y="16425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A32ACB9E-C82A-4FEC-B222-8D5623B52157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7766847" y="2295001"/>
            <a:ext cx="1877555" cy="1642514"/>
          </a:xfrm>
          <a:custGeom>
            <a:avLst/>
            <a:gdLst>
              <a:gd name="connsiteX0" fmla="*/ 0 w 1877555"/>
              <a:gd name="connsiteY0" fmla="*/ 0 h 1642514"/>
              <a:gd name="connsiteX1" fmla="*/ 1877555 w 1877555"/>
              <a:gd name="connsiteY1" fmla="*/ 0 h 1642514"/>
              <a:gd name="connsiteX2" fmla="*/ 1877555 w 1877555"/>
              <a:gd name="connsiteY2" fmla="*/ 1642514 h 1642514"/>
              <a:gd name="connsiteX3" fmla="*/ 0 w 1877555"/>
              <a:gd name="connsiteY3" fmla="*/ 1642514 h 16425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77555" h="1642514">
                <a:moveTo>
                  <a:pt x="0" y="0"/>
                </a:moveTo>
                <a:lnTo>
                  <a:pt x="1877555" y="0"/>
                </a:lnTo>
                <a:lnTo>
                  <a:pt x="1877555" y="1642514"/>
                </a:lnTo>
                <a:lnTo>
                  <a:pt x="0" y="16425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9284D7D7-01D0-42AF-98AD-325BD9BD25A8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9719619" y="4003193"/>
            <a:ext cx="1877555" cy="1642514"/>
          </a:xfrm>
          <a:custGeom>
            <a:avLst/>
            <a:gdLst>
              <a:gd name="connsiteX0" fmla="*/ 0 w 1877555"/>
              <a:gd name="connsiteY0" fmla="*/ 0 h 1642514"/>
              <a:gd name="connsiteX1" fmla="*/ 1877555 w 1877555"/>
              <a:gd name="connsiteY1" fmla="*/ 0 h 1642514"/>
              <a:gd name="connsiteX2" fmla="*/ 1877555 w 1877555"/>
              <a:gd name="connsiteY2" fmla="*/ 1642514 h 1642514"/>
              <a:gd name="connsiteX3" fmla="*/ 0 w 1877555"/>
              <a:gd name="connsiteY3" fmla="*/ 1642514 h 16425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77555" h="1642514">
                <a:moveTo>
                  <a:pt x="0" y="0"/>
                </a:moveTo>
                <a:lnTo>
                  <a:pt x="1877555" y="0"/>
                </a:lnTo>
                <a:lnTo>
                  <a:pt x="1877555" y="1642514"/>
                </a:lnTo>
                <a:lnTo>
                  <a:pt x="0" y="164251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4465921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1784106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7" name="Picture Placeholder 4">
            <a:extLst>
              <a:ext uri="{FF2B5EF4-FFF2-40B4-BE49-F238E27FC236}">
                <a16:creationId xmlns:a16="http://schemas.microsoft.com/office/drawing/2014/main" id="{45B94FD5-6B34-4659-8FBC-F0C2E7C6F22B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38200" y="1922252"/>
            <a:ext cx="4633686" cy="3883664"/>
          </a:xfrm>
        </p:spPr>
        <p:txBody>
          <a:bodyPr>
            <a:norm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94376973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: Shape 8">
            <a:extLst>
              <a:ext uri="{FF2B5EF4-FFF2-40B4-BE49-F238E27FC236}">
                <a16:creationId xmlns:a16="http://schemas.microsoft.com/office/drawing/2014/main" id="{3E7146DD-2EFF-4C77-89AE-1CF97AD27562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7545765" y="3245317"/>
            <a:ext cx="3557378" cy="2390975"/>
          </a:xfrm>
          <a:custGeom>
            <a:avLst/>
            <a:gdLst>
              <a:gd name="connsiteX0" fmla="*/ 0 w 3557378"/>
              <a:gd name="connsiteY0" fmla="*/ 0 h 2390975"/>
              <a:gd name="connsiteX1" fmla="*/ 3557378 w 3557378"/>
              <a:gd name="connsiteY1" fmla="*/ 0 h 2390975"/>
              <a:gd name="connsiteX2" fmla="*/ 3557378 w 3557378"/>
              <a:gd name="connsiteY2" fmla="*/ 2390975 h 2390975"/>
              <a:gd name="connsiteX3" fmla="*/ 0 w 3557378"/>
              <a:gd name="connsiteY3" fmla="*/ 2390975 h 2390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57378" h="2390975">
                <a:moveTo>
                  <a:pt x="0" y="0"/>
                </a:moveTo>
                <a:lnTo>
                  <a:pt x="3557378" y="0"/>
                </a:lnTo>
                <a:lnTo>
                  <a:pt x="3557378" y="2390975"/>
                </a:lnTo>
                <a:lnTo>
                  <a:pt x="0" y="2390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Freeform: Shape 7">
            <a:extLst>
              <a:ext uri="{FF2B5EF4-FFF2-40B4-BE49-F238E27FC236}">
                <a16:creationId xmlns:a16="http://schemas.microsoft.com/office/drawing/2014/main" id="{889DC21D-6015-4D18-A54C-489DB0E87972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5127771" y="3245317"/>
            <a:ext cx="2274597" cy="2390975"/>
          </a:xfrm>
          <a:custGeom>
            <a:avLst/>
            <a:gdLst>
              <a:gd name="connsiteX0" fmla="*/ 0 w 2274597"/>
              <a:gd name="connsiteY0" fmla="*/ 0 h 2390975"/>
              <a:gd name="connsiteX1" fmla="*/ 2274597 w 2274597"/>
              <a:gd name="connsiteY1" fmla="*/ 0 h 2390975"/>
              <a:gd name="connsiteX2" fmla="*/ 2274597 w 2274597"/>
              <a:gd name="connsiteY2" fmla="*/ 2390975 h 2390975"/>
              <a:gd name="connsiteX3" fmla="*/ 0 w 2274597"/>
              <a:gd name="connsiteY3" fmla="*/ 2390975 h 2390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74597" h="2390975">
                <a:moveTo>
                  <a:pt x="0" y="0"/>
                </a:moveTo>
                <a:lnTo>
                  <a:pt x="2274597" y="0"/>
                </a:lnTo>
                <a:lnTo>
                  <a:pt x="2274597" y="2390975"/>
                </a:lnTo>
                <a:lnTo>
                  <a:pt x="0" y="2390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84812823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71C72F61-56BB-47BC-AB25-BD3D69125F9F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5050969" y="1824368"/>
            <a:ext cx="2090058" cy="2090058"/>
          </a:xfrm>
          <a:custGeom>
            <a:avLst/>
            <a:gdLst>
              <a:gd name="connsiteX0" fmla="*/ 1045029 w 2090058"/>
              <a:gd name="connsiteY0" fmla="*/ 0 h 2090058"/>
              <a:gd name="connsiteX1" fmla="*/ 2090058 w 2090058"/>
              <a:gd name="connsiteY1" fmla="*/ 1045029 h 2090058"/>
              <a:gd name="connsiteX2" fmla="*/ 1045029 w 2090058"/>
              <a:gd name="connsiteY2" fmla="*/ 2090058 h 2090058"/>
              <a:gd name="connsiteX3" fmla="*/ 0 w 2090058"/>
              <a:gd name="connsiteY3" fmla="*/ 1045029 h 2090058"/>
              <a:gd name="connsiteX4" fmla="*/ 1045029 w 2090058"/>
              <a:gd name="connsiteY4" fmla="*/ 0 h 2090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90058" h="2090058">
                <a:moveTo>
                  <a:pt x="1045029" y="0"/>
                </a:moveTo>
                <a:cubicBezTo>
                  <a:pt x="1622183" y="0"/>
                  <a:pt x="2090058" y="467875"/>
                  <a:pt x="2090058" y="1045029"/>
                </a:cubicBezTo>
                <a:cubicBezTo>
                  <a:pt x="2090058" y="1622183"/>
                  <a:pt x="1622183" y="2090058"/>
                  <a:pt x="1045029" y="2090058"/>
                </a:cubicBezTo>
                <a:cubicBezTo>
                  <a:pt x="467875" y="2090058"/>
                  <a:pt x="0" y="1622183"/>
                  <a:pt x="0" y="1045029"/>
                </a:cubicBezTo>
                <a:cubicBezTo>
                  <a:pt x="0" y="467875"/>
                  <a:pt x="467875" y="0"/>
                  <a:pt x="104502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7" name="Freeform: Shape 6">
            <a:extLst>
              <a:ext uri="{FF2B5EF4-FFF2-40B4-BE49-F238E27FC236}">
                <a16:creationId xmlns:a16="http://schemas.microsoft.com/office/drawing/2014/main" id="{7B94C675-08F5-47FD-8C7F-E3D067CC040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1732641" y="1824368"/>
            <a:ext cx="2090058" cy="2090058"/>
          </a:xfrm>
          <a:custGeom>
            <a:avLst/>
            <a:gdLst>
              <a:gd name="connsiteX0" fmla="*/ 1045029 w 2090058"/>
              <a:gd name="connsiteY0" fmla="*/ 0 h 2090058"/>
              <a:gd name="connsiteX1" fmla="*/ 2090058 w 2090058"/>
              <a:gd name="connsiteY1" fmla="*/ 1045029 h 2090058"/>
              <a:gd name="connsiteX2" fmla="*/ 1045029 w 2090058"/>
              <a:gd name="connsiteY2" fmla="*/ 2090058 h 2090058"/>
              <a:gd name="connsiteX3" fmla="*/ 0 w 2090058"/>
              <a:gd name="connsiteY3" fmla="*/ 1045029 h 2090058"/>
              <a:gd name="connsiteX4" fmla="*/ 1045029 w 2090058"/>
              <a:gd name="connsiteY4" fmla="*/ 0 h 2090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90058" h="2090058">
                <a:moveTo>
                  <a:pt x="1045029" y="0"/>
                </a:moveTo>
                <a:cubicBezTo>
                  <a:pt x="1622183" y="0"/>
                  <a:pt x="2090058" y="467875"/>
                  <a:pt x="2090058" y="1045029"/>
                </a:cubicBezTo>
                <a:cubicBezTo>
                  <a:pt x="2090058" y="1622183"/>
                  <a:pt x="1622183" y="2090058"/>
                  <a:pt x="1045029" y="2090058"/>
                </a:cubicBezTo>
                <a:cubicBezTo>
                  <a:pt x="467875" y="2090058"/>
                  <a:pt x="0" y="1622183"/>
                  <a:pt x="0" y="1045029"/>
                </a:cubicBezTo>
                <a:cubicBezTo>
                  <a:pt x="0" y="467875"/>
                  <a:pt x="467875" y="0"/>
                  <a:pt x="104502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0C58C14F-D0E6-4608-A345-03615C6E8B98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8369301" y="1824368"/>
            <a:ext cx="2090058" cy="2090058"/>
          </a:xfrm>
          <a:custGeom>
            <a:avLst/>
            <a:gdLst>
              <a:gd name="connsiteX0" fmla="*/ 1045029 w 2090058"/>
              <a:gd name="connsiteY0" fmla="*/ 0 h 2090058"/>
              <a:gd name="connsiteX1" fmla="*/ 2090058 w 2090058"/>
              <a:gd name="connsiteY1" fmla="*/ 1045029 h 2090058"/>
              <a:gd name="connsiteX2" fmla="*/ 1045029 w 2090058"/>
              <a:gd name="connsiteY2" fmla="*/ 2090058 h 2090058"/>
              <a:gd name="connsiteX3" fmla="*/ 0 w 2090058"/>
              <a:gd name="connsiteY3" fmla="*/ 1045029 h 2090058"/>
              <a:gd name="connsiteX4" fmla="*/ 1045029 w 2090058"/>
              <a:gd name="connsiteY4" fmla="*/ 0 h 20900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90058" h="2090058">
                <a:moveTo>
                  <a:pt x="1045029" y="0"/>
                </a:moveTo>
                <a:cubicBezTo>
                  <a:pt x="1622183" y="0"/>
                  <a:pt x="2090058" y="467875"/>
                  <a:pt x="2090058" y="1045029"/>
                </a:cubicBezTo>
                <a:cubicBezTo>
                  <a:pt x="2090058" y="1622183"/>
                  <a:pt x="1622183" y="2090058"/>
                  <a:pt x="1045029" y="2090058"/>
                </a:cubicBezTo>
                <a:cubicBezTo>
                  <a:pt x="467875" y="2090058"/>
                  <a:pt x="0" y="1622183"/>
                  <a:pt x="0" y="1045029"/>
                </a:cubicBezTo>
                <a:cubicBezTo>
                  <a:pt x="0" y="467875"/>
                  <a:pt x="467875" y="0"/>
                  <a:pt x="104502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5198479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8C142204-AC9B-4266-8F83-0A15B4D8B5B2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924496" y="1882714"/>
            <a:ext cx="3654287" cy="1867651"/>
          </a:xfrm>
          <a:custGeom>
            <a:avLst/>
            <a:gdLst>
              <a:gd name="connsiteX0" fmla="*/ 0 w 3654287"/>
              <a:gd name="connsiteY0" fmla="*/ 0 h 1867651"/>
              <a:gd name="connsiteX1" fmla="*/ 3654287 w 3654287"/>
              <a:gd name="connsiteY1" fmla="*/ 0 h 1867651"/>
              <a:gd name="connsiteX2" fmla="*/ 3654287 w 3654287"/>
              <a:gd name="connsiteY2" fmla="*/ 1867651 h 1867651"/>
              <a:gd name="connsiteX3" fmla="*/ 0 w 3654287"/>
              <a:gd name="connsiteY3" fmla="*/ 1867651 h 186765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54287" h="1867651">
                <a:moveTo>
                  <a:pt x="0" y="0"/>
                </a:moveTo>
                <a:lnTo>
                  <a:pt x="3654287" y="0"/>
                </a:lnTo>
                <a:lnTo>
                  <a:pt x="3654287" y="1867651"/>
                </a:lnTo>
                <a:lnTo>
                  <a:pt x="0" y="186765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3033779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Freeform: Shape 30">
            <a:extLst>
              <a:ext uri="{FF2B5EF4-FFF2-40B4-BE49-F238E27FC236}">
                <a16:creationId xmlns:a16="http://schemas.microsoft.com/office/drawing/2014/main" id="{7FBA63AF-E9BB-4136-BBD9-C08B8A9DC048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0" y="1803311"/>
            <a:ext cx="4223656" cy="2554516"/>
          </a:xfrm>
          <a:custGeom>
            <a:avLst/>
            <a:gdLst>
              <a:gd name="connsiteX0" fmla="*/ 0 w 4223656"/>
              <a:gd name="connsiteY0" fmla="*/ 0 h 2554516"/>
              <a:gd name="connsiteX1" fmla="*/ 4223656 w 4223656"/>
              <a:gd name="connsiteY1" fmla="*/ 0 h 2554516"/>
              <a:gd name="connsiteX2" fmla="*/ 4223656 w 4223656"/>
              <a:gd name="connsiteY2" fmla="*/ 2554516 h 2554516"/>
              <a:gd name="connsiteX3" fmla="*/ 0 w 4223656"/>
              <a:gd name="connsiteY3" fmla="*/ 2554516 h 25545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23656" h="2554516">
                <a:moveTo>
                  <a:pt x="0" y="0"/>
                </a:moveTo>
                <a:lnTo>
                  <a:pt x="4223656" y="0"/>
                </a:lnTo>
                <a:lnTo>
                  <a:pt x="4223656" y="2554516"/>
                </a:lnTo>
                <a:lnTo>
                  <a:pt x="0" y="25545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7" name="Freeform: Shape 26">
            <a:extLst>
              <a:ext uri="{FF2B5EF4-FFF2-40B4-BE49-F238E27FC236}">
                <a16:creationId xmlns:a16="http://schemas.microsoft.com/office/drawing/2014/main" id="{954B7A82-AC3D-4826-B944-A70FA877A179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4383314" y="1803311"/>
            <a:ext cx="2540000" cy="2554516"/>
          </a:xfrm>
          <a:custGeom>
            <a:avLst/>
            <a:gdLst>
              <a:gd name="connsiteX0" fmla="*/ 0 w 2540000"/>
              <a:gd name="connsiteY0" fmla="*/ 0 h 2554516"/>
              <a:gd name="connsiteX1" fmla="*/ 2540000 w 2540000"/>
              <a:gd name="connsiteY1" fmla="*/ 0 h 2554516"/>
              <a:gd name="connsiteX2" fmla="*/ 2540000 w 2540000"/>
              <a:gd name="connsiteY2" fmla="*/ 2554516 h 2554516"/>
              <a:gd name="connsiteX3" fmla="*/ 0 w 2540000"/>
              <a:gd name="connsiteY3" fmla="*/ 2554516 h 25545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40000" h="2554516">
                <a:moveTo>
                  <a:pt x="0" y="0"/>
                </a:moveTo>
                <a:lnTo>
                  <a:pt x="2540000" y="0"/>
                </a:lnTo>
                <a:lnTo>
                  <a:pt x="2540000" y="2554516"/>
                </a:lnTo>
                <a:lnTo>
                  <a:pt x="0" y="25545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3" name="Freeform: Shape 32">
            <a:extLst>
              <a:ext uri="{FF2B5EF4-FFF2-40B4-BE49-F238E27FC236}">
                <a16:creationId xmlns:a16="http://schemas.microsoft.com/office/drawing/2014/main" id="{698BE2A1-FA0F-4BFD-B881-5BF09E209A6F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7082972" y="1803311"/>
            <a:ext cx="5109028" cy="2554516"/>
          </a:xfrm>
          <a:custGeom>
            <a:avLst/>
            <a:gdLst>
              <a:gd name="connsiteX0" fmla="*/ 0 w 5109028"/>
              <a:gd name="connsiteY0" fmla="*/ 0 h 2554516"/>
              <a:gd name="connsiteX1" fmla="*/ 5109028 w 5109028"/>
              <a:gd name="connsiteY1" fmla="*/ 0 h 2554516"/>
              <a:gd name="connsiteX2" fmla="*/ 5109028 w 5109028"/>
              <a:gd name="connsiteY2" fmla="*/ 2554516 h 2554516"/>
              <a:gd name="connsiteX3" fmla="*/ 0 w 5109028"/>
              <a:gd name="connsiteY3" fmla="*/ 2554516 h 25545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109028" h="2554516">
                <a:moveTo>
                  <a:pt x="0" y="0"/>
                </a:moveTo>
                <a:lnTo>
                  <a:pt x="5109028" y="0"/>
                </a:lnTo>
                <a:lnTo>
                  <a:pt x="5109028" y="2554516"/>
                </a:lnTo>
                <a:lnTo>
                  <a:pt x="0" y="25545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9" name="Freeform: Shape 28">
            <a:extLst>
              <a:ext uri="{FF2B5EF4-FFF2-40B4-BE49-F238E27FC236}">
                <a16:creationId xmlns:a16="http://schemas.microsoft.com/office/drawing/2014/main" id="{C4F99FA9-7FE3-40AF-8A2E-B482601997AD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0" y="4518992"/>
            <a:ext cx="4223656" cy="2339009"/>
          </a:xfrm>
          <a:custGeom>
            <a:avLst/>
            <a:gdLst>
              <a:gd name="connsiteX0" fmla="*/ 0 w 4223656"/>
              <a:gd name="connsiteY0" fmla="*/ 0 h 2339009"/>
              <a:gd name="connsiteX1" fmla="*/ 4223656 w 4223656"/>
              <a:gd name="connsiteY1" fmla="*/ 0 h 2339009"/>
              <a:gd name="connsiteX2" fmla="*/ 4223656 w 4223656"/>
              <a:gd name="connsiteY2" fmla="*/ 2339009 h 2339009"/>
              <a:gd name="connsiteX3" fmla="*/ 0 w 4223656"/>
              <a:gd name="connsiteY3" fmla="*/ 2339009 h 23390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23656" h="2339009">
                <a:moveTo>
                  <a:pt x="0" y="0"/>
                </a:moveTo>
                <a:lnTo>
                  <a:pt x="4223656" y="0"/>
                </a:lnTo>
                <a:lnTo>
                  <a:pt x="4223656" y="2339009"/>
                </a:lnTo>
                <a:lnTo>
                  <a:pt x="0" y="233900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6023222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DAAC0FF8-074C-4F62-84D9-9D094D5C177F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0" y="1595187"/>
            <a:ext cx="3439886" cy="2507340"/>
          </a:xfrm>
          <a:custGeom>
            <a:avLst/>
            <a:gdLst>
              <a:gd name="connsiteX0" fmla="*/ 0 w 3439886"/>
              <a:gd name="connsiteY0" fmla="*/ 0 h 2507340"/>
              <a:gd name="connsiteX1" fmla="*/ 3439886 w 3439886"/>
              <a:gd name="connsiteY1" fmla="*/ 0 h 2507340"/>
              <a:gd name="connsiteX2" fmla="*/ 3439886 w 3439886"/>
              <a:gd name="connsiteY2" fmla="*/ 2507340 h 2507340"/>
              <a:gd name="connsiteX3" fmla="*/ 0 w 3439886"/>
              <a:gd name="connsiteY3" fmla="*/ 2507340 h 25073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39886" h="2507340">
                <a:moveTo>
                  <a:pt x="0" y="0"/>
                </a:moveTo>
                <a:lnTo>
                  <a:pt x="3439886" y="0"/>
                </a:lnTo>
                <a:lnTo>
                  <a:pt x="3439886" y="2507340"/>
                </a:lnTo>
                <a:lnTo>
                  <a:pt x="0" y="250734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AEFD0033-5B5B-4037-A56B-2DBE94607D8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577442" y="4249750"/>
            <a:ext cx="4412343" cy="2608250"/>
          </a:xfrm>
          <a:custGeom>
            <a:avLst/>
            <a:gdLst>
              <a:gd name="connsiteX0" fmla="*/ 0 w 4412343"/>
              <a:gd name="connsiteY0" fmla="*/ 0 h 2608250"/>
              <a:gd name="connsiteX1" fmla="*/ 4412343 w 4412343"/>
              <a:gd name="connsiteY1" fmla="*/ 0 h 2608250"/>
              <a:gd name="connsiteX2" fmla="*/ 4412343 w 4412343"/>
              <a:gd name="connsiteY2" fmla="*/ 2608250 h 2608250"/>
              <a:gd name="connsiteX3" fmla="*/ 0 w 4412343"/>
              <a:gd name="connsiteY3" fmla="*/ 2608250 h 2608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12343" h="2608250">
                <a:moveTo>
                  <a:pt x="0" y="0"/>
                </a:moveTo>
                <a:lnTo>
                  <a:pt x="4412343" y="0"/>
                </a:lnTo>
                <a:lnTo>
                  <a:pt x="4412343" y="2608250"/>
                </a:lnTo>
                <a:lnTo>
                  <a:pt x="0" y="26082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69F2D5E6-D85B-46ED-852C-B174BD3FB2E8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3599542" y="1595187"/>
            <a:ext cx="8592457" cy="2507340"/>
          </a:xfrm>
          <a:custGeom>
            <a:avLst/>
            <a:gdLst>
              <a:gd name="connsiteX0" fmla="*/ 0 w 8592457"/>
              <a:gd name="connsiteY0" fmla="*/ 0 h 2507340"/>
              <a:gd name="connsiteX1" fmla="*/ 8592457 w 8592457"/>
              <a:gd name="connsiteY1" fmla="*/ 0 h 2507340"/>
              <a:gd name="connsiteX2" fmla="*/ 8592457 w 8592457"/>
              <a:gd name="connsiteY2" fmla="*/ 2507340 h 2507340"/>
              <a:gd name="connsiteX3" fmla="*/ 0 w 8592457"/>
              <a:gd name="connsiteY3" fmla="*/ 2507340 h 25073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592457" h="2507340">
                <a:moveTo>
                  <a:pt x="0" y="0"/>
                </a:moveTo>
                <a:lnTo>
                  <a:pt x="8592457" y="0"/>
                </a:lnTo>
                <a:lnTo>
                  <a:pt x="8592457" y="2507340"/>
                </a:lnTo>
                <a:lnTo>
                  <a:pt x="0" y="250734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9B2DB2EB-B31E-4DA3-A14E-73234CB6F45B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-1" y="4249750"/>
            <a:ext cx="4412343" cy="2608250"/>
          </a:xfrm>
          <a:custGeom>
            <a:avLst/>
            <a:gdLst>
              <a:gd name="connsiteX0" fmla="*/ 0 w 4412343"/>
              <a:gd name="connsiteY0" fmla="*/ 0 h 2608250"/>
              <a:gd name="connsiteX1" fmla="*/ 4412343 w 4412343"/>
              <a:gd name="connsiteY1" fmla="*/ 0 h 2608250"/>
              <a:gd name="connsiteX2" fmla="*/ 4412343 w 4412343"/>
              <a:gd name="connsiteY2" fmla="*/ 2608250 h 2608250"/>
              <a:gd name="connsiteX3" fmla="*/ 0 w 4412343"/>
              <a:gd name="connsiteY3" fmla="*/ 2608250 h 2608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12343" h="2608250">
                <a:moveTo>
                  <a:pt x="0" y="0"/>
                </a:moveTo>
                <a:lnTo>
                  <a:pt x="4412343" y="0"/>
                </a:lnTo>
                <a:lnTo>
                  <a:pt x="4412343" y="2608250"/>
                </a:lnTo>
                <a:lnTo>
                  <a:pt x="0" y="26082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83AE5CB1-5BDA-4108-991B-388CA10B8B9A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9154885" y="4249750"/>
            <a:ext cx="3037115" cy="2608250"/>
          </a:xfrm>
          <a:custGeom>
            <a:avLst/>
            <a:gdLst>
              <a:gd name="connsiteX0" fmla="*/ 0 w 3037115"/>
              <a:gd name="connsiteY0" fmla="*/ 0 h 2608250"/>
              <a:gd name="connsiteX1" fmla="*/ 3037115 w 3037115"/>
              <a:gd name="connsiteY1" fmla="*/ 0 h 2608250"/>
              <a:gd name="connsiteX2" fmla="*/ 3037115 w 3037115"/>
              <a:gd name="connsiteY2" fmla="*/ 2608250 h 2608250"/>
              <a:gd name="connsiteX3" fmla="*/ 0 w 3037115"/>
              <a:gd name="connsiteY3" fmla="*/ 2608250 h 26082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37115" h="2608250">
                <a:moveTo>
                  <a:pt x="0" y="0"/>
                </a:moveTo>
                <a:lnTo>
                  <a:pt x="3037115" y="0"/>
                </a:lnTo>
                <a:lnTo>
                  <a:pt x="3037115" y="2608250"/>
                </a:lnTo>
                <a:lnTo>
                  <a:pt x="0" y="26082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946945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0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Freeform: Shape 20">
            <a:extLst>
              <a:ext uri="{FF2B5EF4-FFF2-40B4-BE49-F238E27FC236}">
                <a16:creationId xmlns:a16="http://schemas.microsoft.com/office/drawing/2014/main" id="{58B94286-0CAB-45EC-8803-F1CA5F5B2817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" y="1793645"/>
            <a:ext cx="2226365" cy="4196442"/>
          </a:xfrm>
          <a:custGeom>
            <a:avLst/>
            <a:gdLst>
              <a:gd name="connsiteX0" fmla="*/ 0 w 2226365"/>
              <a:gd name="connsiteY0" fmla="*/ 0 h 4196442"/>
              <a:gd name="connsiteX1" fmla="*/ 2226365 w 2226365"/>
              <a:gd name="connsiteY1" fmla="*/ 0 h 4196442"/>
              <a:gd name="connsiteX2" fmla="*/ 2226365 w 2226365"/>
              <a:gd name="connsiteY2" fmla="*/ 4196442 h 4196442"/>
              <a:gd name="connsiteX3" fmla="*/ 0 w 2226365"/>
              <a:gd name="connsiteY3" fmla="*/ 4196442 h 41964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26365" h="4196442">
                <a:moveTo>
                  <a:pt x="0" y="0"/>
                </a:moveTo>
                <a:lnTo>
                  <a:pt x="2226365" y="0"/>
                </a:lnTo>
                <a:lnTo>
                  <a:pt x="2226365" y="4196442"/>
                </a:lnTo>
                <a:lnTo>
                  <a:pt x="0" y="41964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7A9C28E9-331A-4395-A9D5-A7543FCECE5C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9935849" y="3954153"/>
            <a:ext cx="2256152" cy="2035935"/>
          </a:xfrm>
          <a:custGeom>
            <a:avLst/>
            <a:gdLst>
              <a:gd name="connsiteX0" fmla="*/ 0 w 2256152"/>
              <a:gd name="connsiteY0" fmla="*/ 0 h 2035935"/>
              <a:gd name="connsiteX1" fmla="*/ 2256152 w 2256152"/>
              <a:gd name="connsiteY1" fmla="*/ 0 h 2035935"/>
              <a:gd name="connsiteX2" fmla="*/ 2256152 w 2256152"/>
              <a:gd name="connsiteY2" fmla="*/ 2035935 h 2035935"/>
              <a:gd name="connsiteX3" fmla="*/ 0 w 2256152"/>
              <a:gd name="connsiteY3" fmla="*/ 2035935 h 20359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56152" h="2035935">
                <a:moveTo>
                  <a:pt x="0" y="0"/>
                </a:moveTo>
                <a:lnTo>
                  <a:pt x="2256152" y="0"/>
                </a:lnTo>
                <a:lnTo>
                  <a:pt x="2256152" y="2035935"/>
                </a:lnTo>
                <a:lnTo>
                  <a:pt x="0" y="203593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40EB919E-4BD5-4A2A-B31C-04A3B660749A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4909026" y="1793645"/>
            <a:ext cx="2403733" cy="4196442"/>
          </a:xfrm>
          <a:custGeom>
            <a:avLst/>
            <a:gdLst>
              <a:gd name="connsiteX0" fmla="*/ 0 w 2403733"/>
              <a:gd name="connsiteY0" fmla="*/ 0 h 4196442"/>
              <a:gd name="connsiteX1" fmla="*/ 2403733 w 2403733"/>
              <a:gd name="connsiteY1" fmla="*/ 0 h 4196442"/>
              <a:gd name="connsiteX2" fmla="*/ 2403733 w 2403733"/>
              <a:gd name="connsiteY2" fmla="*/ 4196442 h 4196442"/>
              <a:gd name="connsiteX3" fmla="*/ 0 w 2403733"/>
              <a:gd name="connsiteY3" fmla="*/ 4196442 h 41964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03733" h="4196442">
                <a:moveTo>
                  <a:pt x="0" y="0"/>
                </a:moveTo>
                <a:lnTo>
                  <a:pt x="2403733" y="0"/>
                </a:lnTo>
                <a:lnTo>
                  <a:pt x="2403733" y="4196442"/>
                </a:lnTo>
                <a:lnTo>
                  <a:pt x="0" y="41964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33" name="Freeform: Shape 32">
            <a:extLst>
              <a:ext uri="{FF2B5EF4-FFF2-40B4-BE49-F238E27FC236}">
                <a16:creationId xmlns:a16="http://schemas.microsoft.com/office/drawing/2014/main" id="{69BC8333-DDBA-4A8C-A175-9961A431AFDF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9935849" y="1793645"/>
            <a:ext cx="2256152" cy="2035935"/>
          </a:xfrm>
          <a:custGeom>
            <a:avLst/>
            <a:gdLst>
              <a:gd name="connsiteX0" fmla="*/ 0 w 2256152"/>
              <a:gd name="connsiteY0" fmla="*/ 0 h 2035935"/>
              <a:gd name="connsiteX1" fmla="*/ 2256152 w 2256152"/>
              <a:gd name="connsiteY1" fmla="*/ 0 h 2035935"/>
              <a:gd name="connsiteX2" fmla="*/ 2256152 w 2256152"/>
              <a:gd name="connsiteY2" fmla="*/ 2035935 h 2035935"/>
              <a:gd name="connsiteX3" fmla="*/ 0 w 2256152"/>
              <a:gd name="connsiteY3" fmla="*/ 2035935 h 20359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56152" h="2035935">
                <a:moveTo>
                  <a:pt x="0" y="0"/>
                </a:moveTo>
                <a:lnTo>
                  <a:pt x="2256152" y="0"/>
                </a:lnTo>
                <a:lnTo>
                  <a:pt x="2256152" y="2035935"/>
                </a:lnTo>
                <a:lnTo>
                  <a:pt x="0" y="203593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790073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1784106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1" name="Picture Placeholder 4">
            <a:extLst>
              <a:ext uri="{FF2B5EF4-FFF2-40B4-BE49-F238E27FC236}">
                <a16:creationId xmlns:a16="http://schemas.microsoft.com/office/drawing/2014/main" id="{74ECF60A-B737-4AF6-BF69-7A9262E4DBEE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200" y="1815012"/>
            <a:ext cx="3069066" cy="2649747"/>
          </a:xfrm>
        </p:spPr>
        <p:txBody>
          <a:bodyPr>
            <a:norm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4">
            <a:extLst>
              <a:ext uri="{FF2B5EF4-FFF2-40B4-BE49-F238E27FC236}">
                <a16:creationId xmlns:a16="http://schemas.microsoft.com/office/drawing/2014/main" id="{68BC92EE-3583-4B23-AA0B-654ABC93F91F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561465" y="1815012"/>
            <a:ext cx="3069066" cy="2649747"/>
          </a:xfrm>
        </p:spPr>
        <p:txBody>
          <a:bodyPr>
            <a:norm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4">
            <a:extLst>
              <a:ext uri="{FF2B5EF4-FFF2-40B4-BE49-F238E27FC236}">
                <a16:creationId xmlns:a16="http://schemas.microsoft.com/office/drawing/2014/main" id="{FFB9A981-06F9-497D-A816-9E6AD559C36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8284733" y="1815013"/>
            <a:ext cx="3069066" cy="2649747"/>
          </a:xfrm>
        </p:spPr>
        <p:txBody>
          <a:bodyPr>
            <a:norm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928098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6" name="Freeform: Shape 15">
            <a:extLst>
              <a:ext uri="{FF2B5EF4-FFF2-40B4-BE49-F238E27FC236}">
                <a16:creationId xmlns:a16="http://schemas.microsoft.com/office/drawing/2014/main" id="{99F4DB3E-0371-4B80-B27B-488F5E62DBA3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41448" y="1922252"/>
            <a:ext cx="4414157" cy="2249698"/>
          </a:xfrm>
          <a:custGeom>
            <a:avLst/>
            <a:gdLst>
              <a:gd name="connsiteX0" fmla="*/ 0 w 4414157"/>
              <a:gd name="connsiteY0" fmla="*/ 0 h 2249698"/>
              <a:gd name="connsiteX1" fmla="*/ 4414157 w 4414157"/>
              <a:gd name="connsiteY1" fmla="*/ 0 h 2249698"/>
              <a:gd name="connsiteX2" fmla="*/ 4414157 w 4414157"/>
              <a:gd name="connsiteY2" fmla="*/ 2249698 h 2249698"/>
              <a:gd name="connsiteX3" fmla="*/ 0 w 4414157"/>
              <a:gd name="connsiteY3" fmla="*/ 2249698 h 22496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14157" h="2249698">
                <a:moveTo>
                  <a:pt x="0" y="0"/>
                </a:moveTo>
                <a:lnTo>
                  <a:pt x="4414157" y="0"/>
                </a:lnTo>
                <a:lnTo>
                  <a:pt x="4414157" y="2249698"/>
                </a:lnTo>
                <a:lnTo>
                  <a:pt x="0" y="224969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Freeform: Shape 16">
            <a:extLst>
              <a:ext uri="{FF2B5EF4-FFF2-40B4-BE49-F238E27FC236}">
                <a16:creationId xmlns:a16="http://schemas.microsoft.com/office/drawing/2014/main" id="{A0C21BFA-CF66-479C-B73C-B703473F2256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5446106" y="1922252"/>
            <a:ext cx="2343150" cy="2249698"/>
          </a:xfrm>
          <a:custGeom>
            <a:avLst/>
            <a:gdLst>
              <a:gd name="connsiteX0" fmla="*/ 0 w 2343150"/>
              <a:gd name="connsiteY0" fmla="*/ 0 h 2249698"/>
              <a:gd name="connsiteX1" fmla="*/ 2343150 w 2343150"/>
              <a:gd name="connsiteY1" fmla="*/ 0 h 2249698"/>
              <a:gd name="connsiteX2" fmla="*/ 2343150 w 2343150"/>
              <a:gd name="connsiteY2" fmla="*/ 2249698 h 2249698"/>
              <a:gd name="connsiteX3" fmla="*/ 0 w 2343150"/>
              <a:gd name="connsiteY3" fmla="*/ 2249698 h 22496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343150" h="2249698">
                <a:moveTo>
                  <a:pt x="0" y="0"/>
                </a:moveTo>
                <a:lnTo>
                  <a:pt x="2343150" y="0"/>
                </a:lnTo>
                <a:lnTo>
                  <a:pt x="2343150" y="2249698"/>
                </a:lnTo>
                <a:lnTo>
                  <a:pt x="0" y="224969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Freeform: Shape 17">
            <a:extLst>
              <a:ext uri="{FF2B5EF4-FFF2-40B4-BE49-F238E27FC236}">
                <a16:creationId xmlns:a16="http://schemas.microsoft.com/office/drawing/2014/main" id="{06A60211-7513-4B10-BDA9-BE44C59C752C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948913" y="1922252"/>
            <a:ext cx="3440793" cy="2249698"/>
          </a:xfrm>
          <a:custGeom>
            <a:avLst/>
            <a:gdLst>
              <a:gd name="connsiteX0" fmla="*/ 0 w 3440793"/>
              <a:gd name="connsiteY0" fmla="*/ 0 h 2249698"/>
              <a:gd name="connsiteX1" fmla="*/ 3440793 w 3440793"/>
              <a:gd name="connsiteY1" fmla="*/ 0 h 2249698"/>
              <a:gd name="connsiteX2" fmla="*/ 3440793 w 3440793"/>
              <a:gd name="connsiteY2" fmla="*/ 2249698 h 2249698"/>
              <a:gd name="connsiteX3" fmla="*/ 0 w 3440793"/>
              <a:gd name="connsiteY3" fmla="*/ 2249698 h 22496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440793" h="2249698">
                <a:moveTo>
                  <a:pt x="0" y="0"/>
                </a:moveTo>
                <a:lnTo>
                  <a:pt x="3440793" y="0"/>
                </a:lnTo>
                <a:lnTo>
                  <a:pt x="3440793" y="2249698"/>
                </a:lnTo>
                <a:lnTo>
                  <a:pt x="0" y="224969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87652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4">
            <a:extLst>
              <a:ext uri="{FF2B5EF4-FFF2-40B4-BE49-F238E27FC236}">
                <a16:creationId xmlns:a16="http://schemas.microsoft.com/office/drawing/2014/main" id="{831C714B-89EC-4DDC-9767-D733B19A4746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838200" y="2024624"/>
            <a:ext cx="3440487" cy="2490091"/>
          </a:xfrm>
        </p:spPr>
        <p:txBody>
          <a:bodyPr>
            <a:norm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4">
            <a:extLst>
              <a:ext uri="{FF2B5EF4-FFF2-40B4-BE49-F238E27FC236}">
                <a16:creationId xmlns:a16="http://schemas.microsoft.com/office/drawing/2014/main" id="{E1B90AD1-5782-4EB8-8F6D-659A52DA0C12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4375757" y="2024624"/>
            <a:ext cx="3440486" cy="2490092"/>
          </a:xfrm>
        </p:spPr>
        <p:txBody>
          <a:bodyPr>
            <a:norm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4">
            <a:extLst>
              <a:ext uri="{FF2B5EF4-FFF2-40B4-BE49-F238E27FC236}">
                <a16:creationId xmlns:a16="http://schemas.microsoft.com/office/drawing/2014/main" id="{226FC359-2260-4442-BC0D-F32A1800EBB3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7913313" y="2024625"/>
            <a:ext cx="3440486" cy="2490090"/>
          </a:xfrm>
        </p:spPr>
        <p:txBody>
          <a:bodyPr>
            <a:normAutofit/>
          </a:bodyPr>
          <a:lstStyle>
            <a:lvl1pPr marL="0" indent="0" algn="ctr">
              <a:buFontTx/>
              <a:buNone/>
              <a:defRPr sz="1000"/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B98249C-54A9-48C7-8E90-5D127DF45AD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1" y="1052084"/>
            <a:ext cx="10515600" cy="294970"/>
          </a:xfrm>
        </p:spPr>
        <p:txBody>
          <a:bodyPr>
            <a:normAutofit/>
          </a:bodyPr>
          <a:lstStyle>
            <a:lvl1pPr marL="0" indent="0" algn="ctr">
              <a:buNone/>
              <a:defRPr sz="1200" b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4552F197-B265-4A24-B3B2-579047097227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>
          <a:xfrm>
            <a:off x="1784106" y="6436678"/>
            <a:ext cx="1723571" cy="365125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www.infobusiness.com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CEA28D6-30E3-4853-9DDB-89073BC25F8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3F716540-A5BD-4AEC-AAD5-035D9A1A12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788405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4B13DFB-4D42-49ED-89E4-4F0D5E151C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A8CE2F2-50B7-45A7-A752-331D60C05B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FEAF94C3-1D8C-42D8-A345-1034DB5DE3FB}"/>
              </a:ext>
            </a:extLst>
          </p:cNvPr>
          <p:cNvSpPr/>
          <p:nvPr userDrawn="1"/>
        </p:nvSpPr>
        <p:spPr>
          <a:xfrm>
            <a:off x="10448015" y="0"/>
            <a:ext cx="905786" cy="32600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Slide Number Placeholder 5">
            <a:extLst>
              <a:ext uri="{FF2B5EF4-FFF2-40B4-BE49-F238E27FC236}">
                <a16:creationId xmlns:a16="http://schemas.microsoft.com/office/drawing/2014/main" id="{62DF5369-DAAC-4977-A00C-27A3C3821667}"/>
              </a:ext>
            </a:extLst>
          </p:cNvPr>
          <p:cNvSpPr txBox="1">
            <a:spLocks/>
          </p:cNvSpPr>
          <p:nvPr userDrawn="1"/>
        </p:nvSpPr>
        <p:spPr>
          <a:xfrm>
            <a:off x="10450225" y="66851"/>
            <a:ext cx="540688" cy="19261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l" defTabSz="914400" rtl="0" eaLnBrk="1" latinLnBrk="0" hangingPunct="1">
              <a:defRPr sz="1000" b="0" i="0" kern="1200">
                <a:solidFill>
                  <a:srgbClr val="000000"/>
                </a:solidFill>
                <a:latin typeface="Montserrat Light" charset="0"/>
                <a:ea typeface="Montserrat Light" charset="0"/>
                <a:cs typeface="Montserrat Light" charset="0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sz="900" b="0" i="0" dirty="0">
                <a:solidFill>
                  <a:schemeClr val="bg2">
                    <a:lumMod val="1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PAGE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EC439DD-3853-4254-9CC6-141635332CE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915718" y="65063"/>
            <a:ext cx="464275" cy="19142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bg2">
                    <a:lumMod val="1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22E1CF2F-19B6-4B01-91BB-CDBA096AD5BE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5375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3" r:id="rId2"/>
    <p:sldLayoutId id="2147483659" r:id="rId3"/>
    <p:sldLayoutId id="2147483660" r:id="rId4"/>
    <p:sldLayoutId id="2147483662" r:id="rId5"/>
    <p:sldLayoutId id="2147483661" r:id="rId6"/>
    <p:sldLayoutId id="2147483658" r:id="rId7"/>
    <p:sldLayoutId id="2147483656" r:id="rId8"/>
    <p:sldLayoutId id="2147483657" r:id="rId9"/>
    <p:sldLayoutId id="2147483655" r:id="rId10"/>
    <p:sldLayoutId id="2147483654" r:id="rId11"/>
    <p:sldLayoutId id="2147483653" r:id="rId12"/>
    <p:sldLayoutId id="2147483652" r:id="rId13"/>
    <p:sldLayoutId id="2147483650" r:id="rId14"/>
    <p:sldLayoutId id="2147483651" r:id="rId15"/>
    <p:sldLayoutId id="2147483664" r:id="rId16"/>
    <p:sldLayoutId id="2147483665" r:id="rId17"/>
    <p:sldLayoutId id="2147483666" r:id="rId18"/>
    <p:sldLayoutId id="2147483667" r:id="rId19"/>
    <p:sldLayoutId id="2147483668" r:id="rId20"/>
    <p:sldLayoutId id="2147483669" r:id="rId21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000" b="0" kern="1200" spc="0" baseline="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4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1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8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9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0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4CB998A9-E148-44CA-9188-01FBE4CC30D7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AutoShape 3">
            <a:extLst>
              <a:ext uri="{FF2B5EF4-FFF2-40B4-BE49-F238E27FC236}">
                <a16:creationId xmlns:a16="http://schemas.microsoft.com/office/drawing/2014/main" id="{3124B33D-7F5A-4426-8161-137D4D293C29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2292350" y="150813"/>
            <a:ext cx="7607300" cy="6556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C25FF8AD-71E2-4E72-8443-ED11BF28777E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AFFE0FB-5494-4048-B438-2838A3CEAB1F}"/>
              </a:ext>
            </a:extLst>
          </p:cNvPr>
          <p:cNvGrpSpPr/>
          <p:nvPr/>
        </p:nvGrpSpPr>
        <p:grpSpPr>
          <a:xfrm>
            <a:off x="-2066409" y="3484505"/>
            <a:ext cx="14893482" cy="7269074"/>
            <a:chOff x="2292350" y="147638"/>
            <a:chExt cx="6254751" cy="3052763"/>
          </a:xfrm>
          <a:solidFill>
            <a:schemeClr val="accent2">
              <a:lumMod val="75000"/>
            </a:schemeClr>
          </a:solidFill>
        </p:grpSpPr>
        <p:sp>
          <p:nvSpPr>
            <p:cNvPr id="8" name="Freeform 41">
              <a:extLst>
                <a:ext uri="{FF2B5EF4-FFF2-40B4-BE49-F238E27FC236}">
                  <a16:creationId xmlns:a16="http://schemas.microsoft.com/office/drawing/2014/main" id="{BF867ABC-AA15-4533-9706-4BF5CCA4816C}"/>
                </a:ext>
              </a:extLst>
            </p:cNvPr>
            <p:cNvSpPr>
              <a:spLocks/>
            </p:cNvSpPr>
            <p:nvPr/>
          </p:nvSpPr>
          <p:spPr bwMode="auto">
            <a:xfrm>
              <a:off x="8107363" y="1897063"/>
              <a:ext cx="439738" cy="258763"/>
            </a:xfrm>
            <a:custGeom>
              <a:avLst/>
              <a:gdLst>
                <a:gd name="T0" fmla="*/ 108 w 122"/>
                <a:gd name="T1" fmla="*/ 57 h 72"/>
                <a:gd name="T2" fmla="*/ 118 w 122"/>
                <a:gd name="T3" fmla="*/ 70 h 72"/>
                <a:gd name="T4" fmla="*/ 110 w 122"/>
                <a:gd name="T5" fmla="*/ 68 h 72"/>
                <a:gd name="T6" fmla="*/ 99 w 122"/>
                <a:gd name="T7" fmla="*/ 66 h 72"/>
                <a:gd name="T8" fmla="*/ 92 w 122"/>
                <a:gd name="T9" fmla="*/ 54 h 72"/>
                <a:gd name="T10" fmla="*/ 82 w 122"/>
                <a:gd name="T11" fmla="*/ 50 h 72"/>
                <a:gd name="T12" fmla="*/ 71 w 122"/>
                <a:gd name="T13" fmla="*/ 60 h 72"/>
                <a:gd name="T14" fmla="*/ 60 w 122"/>
                <a:gd name="T15" fmla="*/ 60 h 72"/>
                <a:gd name="T16" fmla="*/ 51 w 122"/>
                <a:gd name="T17" fmla="*/ 53 h 72"/>
                <a:gd name="T18" fmla="*/ 37 w 122"/>
                <a:gd name="T19" fmla="*/ 54 h 72"/>
                <a:gd name="T20" fmla="*/ 43 w 122"/>
                <a:gd name="T21" fmla="*/ 45 h 72"/>
                <a:gd name="T22" fmla="*/ 39 w 122"/>
                <a:gd name="T23" fmla="*/ 36 h 72"/>
                <a:gd name="T24" fmla="*/ 34 w 122"/>
                <a:gd name="T25" fmla="*/ 33 h 72"/>
                <a:gd name="T26" fmla="*/ 29 w 122"/>
                <a:gd name="T27" fmla="*/ 29 h 72"/>
                <a:gd name="T28" fmla="*/ 7 w 122"/>
                <a:gd name="T29" fmla="*/ 20 h 72"/>
                <a:gd name="T30" fmla="*/ 7 w 122"/>
                <a:gd name="T31" fmla="*/ 16 h 72"/>
                <a:gd name="T32" fmla="*/ 2 w 122"/>
                <a:gd name="T33" fmla="*/ 12 h 72"/>
                <a:gd name="T34" fmla="*/ 6 w 122"/>
                <a:gd name="T35" fmla="*/ 1 h 72"/>
                <a:gd name="T36" fmla="*/ 18 w 122"/>
                <a:gd name="T37" fmla="*/ 8 h 72"/>
                <a:gd name="T38" fmla="*/ 18 w 122"/>
                <a:gd name="T39" fmla="*/ 13 h 72"/>
                <a:gd name="T40" fmla="*/ 24 w 122"/>
                <a:gd name="T41" fmla="*/ 20 h 72"/>
                <a:gd name="T42" fmla="*/ 34 w 122"/>
                <a:gd name="T43" fmla="*/ 13 h 72"/>
                <a:gd name="T44" fmla="*/ 43 w 122"/>
                <a:gd name="T45" fmla="*/ 10 h 72"/>
                <a:gd name="T46" fmla="*/ 51 w 122"/>
                <a:gd name="T47" fmla="*/ 14 h 72"/>
                <a:gd name="T48" fmla="*/ 60 w 122"/>
                <a:gd name="T49" fmla="*/ 16 h 72"/>
                <a:gd name="T50" fmla="*/ 67 w 122"/>
                <a:gd name="T51" fmla="*/ 19 h 72"/>
                <a:gd name="T52" fmla="*/ 90 w 122"/>
                <a:gd name="T53" fmla="*/ 30 h 72"/>
                <a:gd name="T54" fmla="*/ 93 w 122"/>
                <a:gd name="T55" fmla="*/ 35 h 72"/>
                <a:gd name="T56" fmla="*/ 103 w 122"/>
                <a:gd name="T57" fmla="*/ 41 h 72"/>
                <a:gd name="T58" fmla="*/ 99 w 122"/>
                <a:gd name="T59" fmla="*/ 47 h 72"/>
                <a:gd name="T60" fmla="*/ 108 w 122"/>
                <a:gd name="T61" fmla="*/ 57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122" h="72">
                  <a:moveTo>
                    <a:pt x="108" y="57"/>
                  </a:moveTo>
                  <a:cubicBezTo>
                    <a:pt x="110" y="58"/>
                    <a:pt x="122" y="66"/>
                    <a:pt x="118" y="70"/>
                  </a:cubicBezTo>
                  <a:cubicBezTo>
                    <a:pt x="116" y="72"/>
                    <a:pt x="113" y="69"/>
                    <a:pt x="110" y="68"/>
                  </a:cubicBezTo>
                  <a:cubicBezTo>
                    <a:pt x="106" y="67"/>
                    <a:pt x="102" y="68"/>
                    <a:pt x="99" y="66"/>
                  </a:cubicBezTo>
                  <a:cubicBezTo>
                    <a:pt x="96" y="63"/>
                    <a:pt x="95" y="57"/>
                    <a:pt x="92" y="54"/>
                  </a:cubicBezTo>
                  <a:cubicBezTo>
                    <a:pt x="90" y="52"/>
                    <a:pt x="85" y="50"/>
                    <a:pt x="82" y="50"/>
                  </a:cubicBezTo>
                  <a:cubicBezTo>
                    <a:pt x="76" y="51"/>
                    <a:pt x="76" y="58"/>
                    <a:pt x="71" y="60"/>
                  </a:cubicBezTo>
                  <a:cubicBezTo>
                    <a:pt x="66" y="60"/>
                    <a:pt x="63" y="61"/>
                    <a:pt x="60" y="60"/>
                  </a:cubicBezTo>
                  <a:cubicBezTo>
                    <a:pt x="56" y="59"/>
                    <a:pt x="54" y="54"/>
                    <a:pt x="51" y="53"/>
                  </a:cubicBezTo>
                  <a:cubicBezTo>
                    <a:pt x="47" y="53"/>
                    <a:pt x="38" y="59"/>
                    <a:pt x="37" y="54"/>
                  </a:cubicBezTo>
                  <a:cubicBezTo>
                    <a:pt x="36" y="49"/>
                    <a:pt x="43" y="48"/>
                    <a:pt x="43" y="45"/>
                  </a:cubicBezTo>
                  <a:cubicBezTo>
                    <a:pt x="44" y="42"/>
                    <a:pt x="41" y="37"/>
                    <a:pt x="39" y="36"/>
                  </a:cubicBezTo>
                  <a:cubicBezTo>
                    <a:pt x="38" y="34"/>
                    <a:pt x="36" y="34"/>
                    <a:pt x="34" y="33"/>
                  </a:cubicBezTo>
                  <a:cubicBezTo>
                    <a:pt x="32" y="32"/>
                    <a:pt x="31" y="30"/>
                    <a:pt x="29" y="29"/>
                  </a:cubicBezTo>
                  <a:cubicBezTo>
                    <a:pt x="21" y="25"/>
                    <a:pt x="10" y="27"/>
                    <a:pt x="7" y="20"/>
                  </a:cubicBezTo>
                  <a:cubicBezTo>
                    <a:pt x="7" y="19"/>
                    <a:pt x="7" y="18"/>
                    <a:pt x="7" y="16"/>
                  </a:cubicBezTo>
                  <a:cubicBezTo>
                    <a:pt x="6" y="15"/>
                    <a:pt x="3" y="14"/>
                    <a:pt x="2" y="12"/>
                  </a:cubicBezTo>
                  <a:cubicBezTo>
                    <a:pt x="0" y="8"/>
                    <a:pt x="1" y="2"/>
                    <a:pt x="6" y="1"/>
                  </a:cubicBezTo>
                  <a:cubicBezTo>
                    <a:pt x="9" y="0"/>
                    <a:pt x="17" y="5"/>
                    <a:pt x="18" y="8"/>
                  </a:cubicBezTo>
                  <a:cubicBezTo>
                    <a:pt x="18" y="9"/>
                    <a:pt x="18" y="11"/>
                    <a:pt x="18" y="13"/>
                  </a:cubicBezTo>
                  <a:cubicBezTo>
                    <a:pt x="18" y="15"/>
                    <a:pt x="22" y="20"/>
                    <a:pt x="24" y="20"/>
                  </a:cubicBezTo>
                  <a:cubicBezTo>
                    <a:pt x="28" y="21"/>
                    <a:pt x="30" y="15"/>
                    <a:pt x="34" y="13"/>
                  </a:cubicBezTo>
                  <a:cubicBezTo>
                    <a:pt x="36" y="11"/>
                    <a:pt x="40" y="10"/>
                    <a:pt x="43" y="10"/>
                  </a:cubicBezTo>
                  <a:cubicBezTo>
                    <a:pt x="46" y="10"/>
                    <a:pt x="48" y="13"/>
                    <a:pt x="51" y="14"/>
                  </a:cubicBezTo>
                  <a:cubicBezTo>
                    <a:pt x="54" y="15"/>
                    <a:pt x="57" y="15"/>
                    <a:pt x="60" y="16"/>
                  </a:cubicBezTo>
                  <a:cubicBezTo>
                    <a:pt x="62" y="17"/>
                    <a:pt x="65" y="18"/>
                    <a:pt x="67" y="19"/>
                  </a:cubicBezTo>
                  <a:cubicBezTo>
                    <a:pt x="76" y="22"/>
                    <a:pt x="86" y="24"/>
                    <a:pt x="90" y="30"/>
                  </a:cubicBezTo>
                  <a:cubicBezTo>
                    <a:pt x="91" y="31"/>
                    <a:pt x="91" y="33"/>
                    <a:pt x="93" y="35"/>
                  </a:cubicBezTo>
                  <a:cubicBezTo>
                    <a:pt x="95" y="36"/>
                    <a:pt x="103" y="38"/>
                    <a:pt x="103" y="41"/>
                  </a:cubicBezTo>
                  <a:cubicBezTo>
                    <a:pt x="103" y="44"/>
                    <a:pt x="100" y="44"/>
                    <a:pt x="99" y="47"/>
                  </a:cubicBezTo>
                  <a:cubicBezTo>
                    <a:pt x="99" y="52"/>
                    <a:pt x="106" y="51"/>
                    <a:pt x="108" y="5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42">
              <a:extLst>
                <a:ext uri="{FF2B5EF4-FFF2-40B4-BE49-F238E27FC236}">
                  <a16:creationId xmlns:a16="http://schemas.microsoft.com/office/drawing/2014/main" id="{C09A2F84-1DF2-4C40-9358-5D00E069D1BD}"/>
                </a:ext>
              </a:extLst>
            </p:cNvPr>
            <p:cNvSpPr>
              <a:spLocks/>
            </p:cNvSpPr>
            <p:nvPr/>
          </p:nvSpPr>
          <p:spPr bwMode="auto">
            <a:xfrm>
              <a:off x="8139113" y="2851151"/>
              <a:ext cx="87313" cy="82550"/>
            </a:xfrm>
            <a:custGeom>
              <a:avLst/>
              <a:gdLst>
                <a:gd name="T0" fmla="*/ 24 w 24"/>
                <a:gd name="T1" fmla="*/ 4 h 23"/>
                <a:gd name="T2" fmla="*/ 15 w 24"/>
                <a:gd name="T3" fmla="*/ 17 h 23"/>
                <a:gd name="T4" fmla="*/ 1 w 24"/>
                <a:gd name="T5" fmla="*/ 17 h 23"/>
                <a:gd name="T6" fmla="*/ 3 w 24"/>
                <a:gd name="T7" fmla="*/ 5 h 23"/>
                <a:gd name="T8" fmla="*/ 13 w 24"/>
                <a:gd name="T9" fmla="*/ 4 h 23"/>
                <a:gd name="T10" fmla="*/ 24 w 24"/>
                <a:gd name="T11" fmla="*/ 4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4" h="23">
                  <a:moveTo>
                    <a:pt x="24" y="4"/>
                  </a:moveTo>
                  <a:cubicBezTo>
                    <a:pt x="23" y="9"/>
                    <a:pt x="19" y="14"/>
                    <a:pt x="15" y="17"/>
                  </a:cubicBezTo>
                  <a:cubicBezTo>
                    <a:pt x="12" y="19"/>
                    <a:pt x="2" y="23"/>
                    <a:pt x="1" y="17"/>
                  </a:cubicBezTo>
                  <a:cubicBezTo>
                    <a:pt x="0" y="15"/>
                    <a:pt x="2" y="7"/>
                    <a:pt x="3" y="5"/>
                  </a:cubicBezTo>
                  <a:cubicBezTo>
                    <a:pt x="6" y="0"/>
                    <a:pt x="9" y="4"/>
                    <a:pt x="13" y="4"/>
                  </a:cubicBezTo>
                  <a:cubicBezTo>
                    <a:pt x="17" y="5"/>
                    <a:pt x="21" y="2"/>
                    <a:pt x="24" y="4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43">
              <a:extLst>
                <a:ext uri="{FF2B5EF4-FFF2-40B4-BE49-F238E27FC236}">
                  <a16:creationId xmlns:a16="http://schemas.microsoft.com/office/drawing/2014/main" id="{D6AE2F0C-A231-4492-8B0D-DC1BCA389A9A}"/>
                </a:ext>
              </a:extLst>
            </p:cNvPr>
            <p:cNvSpPr>
              <a:spLocks/>
            </p:cNvSpPr>
            <p:nvPr/>
          </p:nvSpPr>
          <p:spPr bwMode="auto">
            <a:xfrm>
              <a:off x="7923213" y="920751"/>
              <a:ext cx="215900" cy="238125"/>
            </a:xfrm>
            <a:custGeom>
              <a:avLst/>
              <a:gdLst>
                <a:gd name="T0" fmla="*/ 56 w 60"/>
                <a:gd name="T1" fmla="*/ 25 h 66"/>
                <a:gd name="T2" fmla="*/ 60 w 60"/>
                <a:gd name="T3" fmla="*/ 38 h 66"/>
                <a:gd name="T4" fmla="*/ 42 w 60"/>
                <a:gd name="T5" fmla="*/ 44 h 66"/>
                <a:gd name="T6" fmla="*/ 36 w 60"/>
                <a:gd name="T7" fmla="*/ 50 h 66"/>
                <a:gd name="T8" fmla="*/ 31 w 60"/>
                <a:gd name="T9" fmla="*/ 48 h 66"/>
                <a:gd name="T10" fmla="*/ 17 w 60"/>
                <a:gd name="T11" fmla="*/ 54 h 66"/>
                <a:gd name="T12" fmla="*/ 13 w 60"/>
                <a:gd name="T13" fmla="*/ 65 h 66"/>
                <a:gd name="T14" fmla="*/ 6 w 60"/>
                <a:gd name="T15" fmla="*/ 59 h 66"/>
                <a:gd name="T16" fmla="*/ 0 w 60"/>
                <a:gd name="T17" fmla="*/ 52 h 66"/>
                <a:gd name="T18" fmla="*/ 7 w 60"/>
                <a:gd name="T19" fmla="*/ 44 h 66"/>
                <a:gd name="T20" fmla="*/ 16 w 60"/>
                <a:gd name="T21" fmla="*/ 37 h 66"/>
                <a:gd name="T22" fmla="*/ 29 w 60"/>
                <a:gd name="T23" fmla="*/ 36 h 66"/>
                <a:gd name="T24" fmla="*/ 34 w 60"/>
                <a:gd name="T25" fmla="*/ 29 h 66"/>
                <a:gd name="T26" fmla="*/ 38 w 60"/>
                <a:gd name="T27" fmla="*/ 27 h 66"/>
                <a:gd name="T28" fmla="*/ 43 w 60"/>
                <a:gd name="T29" fmla="*/ 13 h 66"/>
                <a:gd name="T30" fmla="*/ 39 w 60"/>
                <a:gd name="T31" fmla="*/ 0 h 66"/>
                <a:gd name="T32" fmla="*/ 55 w 60"/>
                <a:gd name="T33" fmla="*/ 13 h 66"/>
                <a:gd name="T34" fmla="*/ 54 w 60"/>
                <a:gd name="T35" fmla="*/ 20 h 66"/>
                <a:gd name="T36" fmla="*/ 56 w 60"/>
                <a:gd name="T37" fmla="*/ 25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</a:cxnLst>
              <a:rect l="0" t="0" r="r" b="b"/>
              <a:pathLst>
                <a:path w="60" h="66">
                  <a:moveTo>
                    <a:pt x="56" y="25"/>
                  </a:moveTo>
                  <a:cubicBezTo>
                    <a:pt x="58" y="30"/>
                    <a:pt x="59" y="34"/>
                    <a:pt x="60" y="38"/>
                  </a:cubicBezTo>
                  <a:cubicBezTo>
                    <a:pt x="56" y="43"/>
                    <a:pt x="48" y="41"/>
                    <a:pt x="42" y="44"/>
                  </a:cubicBezTo>
                  <a:cubicBezTo>
                    <a:pt x="40" y="45"/>
                    <a:pt x="39" y="49"/>
                    <a:pt x="36" y="50"/>
                  </a:cubicBezTo>
                  <a:cubicBezTo>
                    <a:pt x="34" y="50"/>
                    <a:pt x="33" y="48"/>
                    <a:pt x="31" y="48"/>
                  </a:cubicBezTo>
                  <a:cubicBezTo>
                    <a:pt x="26" y="48"/>
                    <a:pt x="23" y="57"/>
                    <a:pt x="17" y="54"/>
                  </a:cubicBezTo>
                  <a:cubicBezTo>
                    <a:pt x="13" y="57"/>
                    <a:pt x="17" y="65"/>
                    <a:pt x="13" y="65"/>
                  </a:cubicBezTo>
                  <a:cubicBezTo>
                    <a:pt x="10" y="66"/>
                    <a:pt x="8" y="62"/>
                    <a:pt x="6" y="59"/>
                  </a:cubicBezTo>
                  <a:cubicBezTo>
                    <a:pt x="4" y="56"/>
                    <a:pt x="0" y="55"/>
                    <a:pt x="0" y="52"/>
                  </a:cubicBezTo>
                  <a:cubicBezTo>
                    <a:pt x="0" y="50"/>
                    <a:pt x="5" y="46"/>
                    <a:pt x="7" y="44"/>
                  </a:cubicBezTo>
                  <a:cubicBezTo>
                    <a:pt x="9" y="42"/>
                    <a:pt x="13" y="38"/>
                    <a:pt x="16" y="37"/>
                  </a:cubicBezTo>
                  <a:cubicBezTo>
                    <a:pt x="20" y="36"/>
                    <a:pt x="25" y="38"/>
                    <a:pt x="29" y="36"/>
                  </a:cubicBezTo>
                  <a:cubicBezTo>
                    <a:pt x="32" y="35"/>
                    <a:pt x="32" y="30"/>
                    <a:pt x="34" y="29"/>
                  </a:cubicBezTo>
                  <a:cubicBezTo>
                    <a:pt x="35" y="28"/>
                    <a:pt x="37" y="28"/>
                    <a:pt x="38" y="27"/>
                  </a:cubicBezTo>
                  <a:cubicBezTo>
                    <a:pt x="41" y="25"/>
                    <a:pt x="45" y="19"/>
                    <a:pt x="43" y="13"/>
                  </a:cubicBezTo>
                  <a:cubicBezTo>
                    <a:pt x="42" y="9"/>
                    <a:pt x="35" y="5"/>
                    <a:pt x="39" y="0"/>
                  </a:cubicBezTo>
                  <a:cubicBezTo>
                    <a:pt x="46" y="1"/>
                    <a:pt x="54" y="7"/>
                    <a:pt x="55" y="13"/>
                  </a:cubicBezTo>
                  <a:cubicBezTo>
                    <a:pt x="55" y="16"/>
                    <a:pt x="54" y="18"/>
                    <a:pt x="54" y="20"/>
                  </a:cubicBezTo>
                  <a:cubicBezTo>
                    <a:pt x="54" y="22"/>
                    <a:pt x="56" y="24"/>
                    <a:pt x="56" y="2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44">
              <a:extLst>
                <a:ext uri="{FF2B5EF4-FFF2-40B4-BE49-F238E27FC236}">
                  <a16:creationId xmlns:a16="http://schemas.microsoft.com/office/drawing/2014/main" id="{F5CD7DAE-B18D-4CA1-8E83-5E8153E85DC1}"/>
                </a:ext>
              </a:extLst>
            </p:cNvPr>
            <p:cNvSpPr>
              <a:spLocks/>
            </p:cNvSpPr>
            <p:nvPr/>
          </p:nvSpPr>
          <p:spPr bwMode="auto">
            <a:xfrm>
              <a:off x="8031163" y="827088"/>
              <a:ext cx="101600" cy="87313"/>
            </a:xfrm>
            <a:custGeom>
              <a:avLst/>
              <a:gdLst>
                <a:gd name="T0" fmla="*/ 28 w 28"/>
                <a:gd name="T1" fmla="*/ 13 h 24"/>
                <a:gd name="T2" fmla="*/ 24 w 28"/>
                <a:gd name="T3" fmla="*/ 15 h 24"/>
                <a:gd name="T4" fmla="*/ 19 w 28"/>
                <a:gd name="T5" fmla="*/ 20 h 24"/>
                <a:gd name="T6" fmla="*/ 10 w 28"/>
                <a:gd name="T7" fmla="*/ 18 h 24"/>
                <a:gd name="T8" fmla="*/ 7 w 28"/>
                <a:gd name="T9" fmla="*/ 24 h 24"/>
                <a:gd name="T10" fmla="*/ 0 w 28"/>
                <a:gd name="T11" fmla="*/ 17 h 24"/>
                <a:gd name="T12" fmla="*/ 3 w 28"/>
                <a:gd name="T13" fmla="*/ 11 h 24"/>
                <a:gd name="T14" fmla="*/ 0 w 28"/>
                <a:gd name="T15" fmla="*/ 2 h 24"/>
                <a:gd name="T16" fmla="*/ 0 w 28"/>
                <a:gd name="T17" fmla="*/ 0 h 24"/>
                <a:gd name="T18" fmla="*/ 18 w 28"/>
                <a:gd name="T19" fmla="*/ 8 h 24"/>
                <a:gd name="T20" fmla="*/ 28 w 28"/>
                <a:gd name="T21" fmla="*/ 13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8" h="24">
                  <a:moveTo>
                    <a:pt x="28" y="13"/>
                  </a:moveTo>
                  <a:cubicBezTo>
                    <a:pt x="27" y="15"/>
                    <a:pt x="25" y="14"/>
                    <a:pt x="24" y="15"/>
                  </a:cubicBezTo>
                  <a:cubicBezTo>
                    <a:pt x="22" y="16"/>
                    <a:pt x="21" y="20"/>
                    <a:pt x="19" y="20"/>
                  </a:cubicBezTo>
                  <a:cubicBezTo>
                    <a:pt x="16" y="20"/>
                    <a:pt x="13" y="17"/>
                    <a:pt x="10" y="18"/>
                  </a:cubicBezTo>
                  <a:cubicBezTo>
                    <a:pt x="7" y="19"/>
                    <a:pt x="9" y="21"/>
                    <a:pt x="7" y="24"/>
                  </a:cubicBezTo>
                  <a:cubicBezTo>
                    <a:pt x="5" y="24"/>
                    <a:pt x="0" y="20"/>
                    <a:pt x="0" y="17"/>
                  </a:cubicBezTo>
                  <a:cubicBezTo>
                    <a:pt x="0" y="15"/>
                    <a:pt x="2" y="14"/>
                    <a:pt x="3" y="11"/>
                  </a:cubicBezTo>
                  <a:cubicBezTo>
                    <a:pt x="4" y="7"/>
                    <a:pt x="1" y="5"/>
                    <a:pt x="0" y="2"/>
                  </a:cubicBezTo>
                  <a:cubicBezTo>
                    <a:pt x="0" y="1"/>
                    <a:pt x="0" y="1"/>
                    <a:pt x="0" y="0"/>
                  </a:cubicBezTo>
                  <a:cubicBezTo>
                    <a:pt x="4" y="0"/>
                    <a:pt x="10" y="6"/>
                    <a:pt x="18" y="8"/>
                  </a:cubicBezTo>
                  <a:cubicBezTo>
                    <a:pt x="23" y="8"/>
                    <a:pt x="27" y="8"/>
                    <a:pt x="28" y="1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45">
              <a:extLst>
                <a:ext uri="{FF2B5EF4-FFF2-40B4-BE49-F238E27FC236}">
                  <a16:creationId xmlns:a16="http://schemas.microsoft.com/office/drawing/2014/main" id="{C5F44469-710C-4378-8606-00A98DDD95C9}"/>
                </a:ext>
              </a:extLst>
            </p:cNvPr>
            <p:cNvSpPr>
              <a:spLocks/>
            </p:cNvSpPr>
            <p:nvPr/>
          </p:nvSpPr>
          <p:spPr bwMode="auto">
            <a:xfrm>
              <a:off x="8064500" y="2160588"/>
              <a:ext cx="20638" cy="17463"/>
            </a:xfrm>
            <a:custGeom>
              <a:avLst/>
              <a:gdLst>
                <a:gd name="T0" fmla="*/ 6 w 6"/>
                <a:gd name="T1" fmla="*/ 2 h 5"/>
                <a:gd name="T2" fmla="*/ 0 w 6"/>
                <a:gd name="T3" fmla="*/ 3 h 5"/>
                <a:gd name="T4" fmla="*/ 6 w 6"/>
                <a:gd name="T5" fmla="*/ 2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5">
                  <a:moveTo>
                    <a:pt x="6" y="2"/>
                  </a:moveTo>
                  <a:cubicBezTo>
                    <a:pt x="6" y="5"/>
                    <a:pt x="1" y="5"/>
                    <a:pt x="0" y="3"/>
                  </a:cubicBezTo>
                  <a:cubicBezTo>
                    <a:pt x="0" y="1"/>
                    <a:pt x="5" y="0"/>
                    <a:pt x="6" y="2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46">
              <a:extLst>
                <a:ext uri="{FF2B5EF4-FFF2-40B4-BE49-F238E27FC236}">
                  <a16:creationId xmlns:a16="http://schemas.microsoft.com/office/drawing/2014/main" id="{4161B182-A7E1-4FF2-8A50-603315FF2ED4}"/>
                </a:ext>
              </a:extLst>
            </p:cNvPr>
            <p:cNvSpPr>
              <a:spLocks/>
            </p:cNvSpPr>
            <p:nvPr/>
          </p:nvSpPr>
          <p:spPr bwMode="auto">
            <a:xfrm>
              <a:off x="7988300" y="766763"/>
              <a:ext cx="50800" cy="36513"/>
            </a:xfrm>
            <a:custGeom>
              <a:avLst/>
              <a:gdLst>
                <a:gd name="T0" fmla="*/ 2 w 14"/>
                <a:gd name="T1" fmla="*/ 0 h 10"/>
                <a:gd name="T2" fmla="*/ 8 w 14"/>
                <a:gd name="T3" fmla="*/ 10 h 10"/>
                <a:gd name="T4" fmla="*/ 2 w 14"/>
                <a:gd name="T5" fmla="*/ 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4" h="10">
                  <a:moveTo>
                    <a:pt x="2" y="0"/>
                  </a:moveTo>
                  <a:cubicBezTo>
                    <a:pt x="5" y="2"/>
                    <a:pt x="14" y="6"/>
                    <a:pt x="8" y="10"/>
                  </a:cubicBezTo>
                  <a:cubicBezTo>
                    <a:pt x="4" y="9"/>
                    <a:pt x="0" y="4"/>
                    <a:pt x="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47">
              <a:extLst>
                <a:ext uri="{FF2B5EF4-FFF2-40B4-BE49-F238E27FC236}">
                  <a16:creationId xmlns:a16="http://schemas.microsoft.com/office/drawing/2014/main" id="{FF289997-6B95-43CA-BB12-F8E2F7141B82}"/>
                </a:ext>
              </a:extLst>
            </p:cNvPr>
            <p:cNvSpPr>
              <a:spLocks/>
            </p:cNvSpPr>
            <p:nvPr/>
          </p:nvSpPr>
          <p:spPr bwMode="auto">
            <a:xfrm>
              <a:off x="7912100" y="2087563"/>
              <a:ext cx="79375" cy="50800"/>
            </a:xfrm>
            <a:custGeom>
              <a:avLst/>
              <a:gdLst>
                <a:gd name="T0" fmla="*/ 7 w 22"/>
                <a:gd name="T1" fmla="*/ 7 h 14"/>
                <a:gd name="T2" fmla="*/ 22 w 22"/>
                <a:gd name="T3" fmla="*/ 2 h 14"/>
                <a:gd name="T4" fmla="*/ 12 w 22"/>
                <a:gd name="T5" fmla="*/ 8 h 14"/>
                <a:gd name="T6" fmla="*/ 1 w 22"/>
                <a:gd name="T7" fmla="*/ 14 h 14"/>
                <a:gd name="T8" fmla="*/ 0 w 22"/>
                <a:gd name="T9" fmla="*/ 13 h 14"/>
                <a:gd name="T10" fmla="*/ 7 w 22"/>
                <a:gd name="T11" fmla="*/ 7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" h="14">
                  <a:moveTo>
                    <a:pt x="7" y="7"/>
                  </a:moveTo>
                  <a:cubicBezTo>
                    <a:pt x="11" y="4"/>
                    <a:pt x="15" y="0"/>
                    <a:pt x="22" y="2"/>
                  </a:cubicBezTo>
                  <a:cubicBezTo>
                    <a:pt x="21" y="6"/>
                    <a:pt x="15" y="6"/>
                    <a:pt x="12" y="8"/>
                  </a:cubicBezTo>
                  <a:cubicBezTo>
                    <a:pt x="8" y="11"/>
                    <a:pt x="6" y="14"/>
                    <a:pt x="1" y="14"/>
                  </a:cubicBezTo>
                  <a:cubicBezTo>
                    <a:pt x="1" y="14"/>
                    <a:pt x="0" y="13"/>
                    <a:pt x="0" y="13"/>
                  </a:cubicBezTo>
                  <a:cubicBezTo>
                    <a:pt x="0" y="9"/>
                    <a:pt x="4" y="8"/>
                    <a:pt x="7" y="7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48">
              <a:extLst>
                <a:ext uri="{FF2B5EF4-FFF2-40B4-BE49-F238E27FC236}">
                  <a16:creationId xmlns:a16="http://schemas.microsoft.com/office/drawing/2014/main" id="{975B47F6-A224-43BD-A780-FB5AA524C561}"/>
                </a:ext>
              </a:extLst>
            </p:cNvPr>
            <p:cNvSpPr>
              <a:spLocks/>
            </p:cNvSpPr>
            <p:nvPr/>
          </p:nvSpPr>
          <p:spPr bwMode="auto">
            <a:xfrm>
              <a:off x="7840663" y="1865313"/>
              <a:ext cx="100013" cy="39688"/>
            </a:xfrm>
            <a:custGeom>
              <a:avLst/>
              <a:gdLst>
                <a:gd name="T0" fmla="*/ 17 w 28"/>
                <a:gd name="T1" fmla="*/ 2 h 11"/>
                <a:gd name="T2" fmla="*/ 28 w 28"/>
                <a:gd name="T3" fmla="*/ 2 h 11"/>
                <a:gd name="T4" fmla="*/ 5 w 28"/>
                <a:gd name="T5" fmla="*/ 6 h 11"/>
                <a:gd name="T6" fmla="*/ 0 w 28"/>
                <a:gd name="T7" fmla="*/ 7 h 11"/>
                <a:gd name="T8" fmla="*/ 7 w 28"/>
                <a:gd name="T9" fmla="*/ 1 h 11"/>
                <a:gd name="T10" fmla="*/ 17 w 28"/>
                <a:gd name="T11" fmla="*/ 2 h 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8" h="11">
                  <a:moveTo>
                    <a:pt x="17" y="2"/>
                  </a:moveTo>
                  <a:cubicBezTo>
                    <a:pt x="21" y="2"/>
                    <a:pt x="25" y="1"/>
                    <a:pt x="28" y="2"/>
                  </a:cubicBezTo>
                  <a:cubicBezTo>
                    <a:pt x="27" y="11"/>
                    <a:pt x="14" y="5"/>
                    <a:pt x="5" y="6"/>
                  </a:cubicBezTo>
                  <a:cubicBezTo>
                    <a:pt x="3" y="6"/>
                    <a:pt x="2" y="8"/>
                    <a:pt x="0" y="7"/>
                  </a:cubicBezTo>
                  <a:cubicBezTo>
                    <a:pt x="0" y="4"/>
                    <a:pt x="3" y="1"/>
                    <a:pt x="7" y="1"/>
                  </a:cubicBezTo>
                  <a:cubicBezTo>
                    <a:pt x="9" y="0"/>
                    <a:pt x="13" y="2"/>
                    <a:pt x="17" y="2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49">
              <a:extLst>
                <a:ext uri="{FF2B5EF4-FFF2-40B4-BE49-F238E27FC236}">
                  <a16:creationId xmlns:a16="http://schemas.microsoft.com/office/drawing/2014/main" id="{2F0BA694-34FB-442F-B0D7-BDCEF421C6CD}"/>
                </a:ext>
              </a:extLst>
            </p:cNvPr>
            <p:cNvSpPr>
              <a:spLocks/>
            </p:cNvSpPr>
            <p:nvPr/>
          </p:nvSpPr>
          <p:spPr bwMode="auto">
            <a:xfrm>
              <a:off x="7812088" y="1908176"/>
              <a:ext cx="103188" cy="125413"/>
            </a:xfrm>
            <a:custGeom>
              <a:avLst/>
              <a:gdLst>
                <a:gd name="T0" fmla="*/ 28 w 29"/>
                <a:gd name="T1" fmla="*/ 1 h 35"/>
                <a:gd name="T2" fmla="*/ 20 w 29"/>
                <a:gd name="T3" fmla="*/ 10 h 35"/>
                <a:gd name="T4" fmla="*/ 28 w 29"/>
                <a:gd name="T5" fmla="*/ 25 h 35"/>
                <a:gd name="T6" fmla="*/ 27 w 29"/>
                <a:gd name="T7" fmla="*/ 33 h 35"/>
                <a:gd name="T8" fmla="*/ 13 w 29"/>
                <a:gd name="T9" fmla="*/ 17 h 35"/>
                <a:gd name="T10" fmla="*/ 5 w 29"/>
                <a:gd name="T11" fmla="*/ 33 h 35"/>
                <a:gd name="T12" fmla="*/ 4 w 29"/>
                <a:gd name="T13" fmla="*/ 23 h 35"/>
                <a:gd name="T14" fmla="*/ 0 w 29"/>
                <a:gd name="T15" fmla="*/ 16 h 35"/>
                <a:gd name="T16" fmla="*/ 3 w 29"/>
                <a:gd name="T17" fmla="*/ 10 h 35"/>
                <a:gd name="T18" fmla="*/ 8 w 29"/>
                <a:gd name="T19" fmla="*/ 0 h 35"/>
                <a:gd name="T20" fmla="*/ 13 w 29"/>
                <a:gd name="T21" fmla="*/ 4 h 35"/>
                <a:gd name="T22" fmla="*/ 28 w 29"/>
                <a:gd name="T23" fmla="*/ 1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9" h="35">
                  <a:moveTo>
                    <a:pt x="28" y="1"/>
                  </a:moveTo>
                  <a:cubicBezTo>
                    <a:pt x="29" y="6"/>
                    <a:pt x="22" y="7"/>
                    <a:pt x="20" y="10"/>
                  </a:cubicBezTo>
                  <a:cubicBezTo>
                    <a:pt x="23" y="15"/>
                    <a:pt x="24" y="21"/>
                    <a:pt x="28" y="25"/>
                  </a:cubicBezTo>
                  <a:cubicBezTo>
                    <a:pt x="28" y="28"/>
                    <a:pt x="28" y="31"/>
                    <a:pt x="27" y="33"/>
                  </a:cubicBezTo>
                  <a:cubicBezTo>
                    <a:pt x="20" y="34"/>
                    <a:pt x="16" y="21"/>
                    <a:pt x="13" y="17"/>
                  </a:cubicBezTo>
                  <a:cubicBezTo>
                    <a:pt x="7" y="18"/>
                    <a:pt x="12" y="35"/>
                    <a:pt x="5" y="33"/>
                  </a:cubicBezTo>
                  <a:cubicBezTo>
                    <a:pt x="2" y="32"/>
                    <a:pt x="5" y="27"/>
                    <a:pt x="4" y="23"/>
                  </a:cubicBezTo>
                  <a:cubicBezTo>
                    <a:pt x="4" y="20"/>
                    <a:pt x="0" y="19"/>
                    <a:pt x="0" y="16"/>
                  </a:cubicBezTo>
                  <a:cubicBezTo>
                    <a:pt x="0" y="14"/>
                    <a:pt x="3" y="12"/>
                    <a:pt x="3" y="10"/>
                  </a:cubicBezTo>
                  <a:cubicBezTo>
                    <a:pt x="4" y="6"/>
                    <a:pt x="4" y="0"/>
                    <a:pt x="8" y="0"/>
                  </a:cubicBezTo>
                  <a:cubicBezTo>
                    <a:pt x="9" y="0"/>
                    <a:pt x="12" y="4"/>
                    <a:pt x="13" y="4"/>
                  </a:cubicBezTo>
                  <a:cubicBezTo>
                    <a:pt x="17" y="5"/>
                    <a:pt x="23" y="0"/>
                    <a:pt x="28" y="1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50">
              <a:extLst>
                <a:ext uri="{FF2B5EF4-FFF2-40B4-BE49-F238E27FC236}">
                  <a16:creationId xmlns:a16="http://schemas.microsoft.com/office/drawing/2014/main" id="{03F0B928-2C0E-46F7-A784-F433F6B014E6}"/>
                </a:ext>
              </a:extLst>
            </p:cNvPr>
            <p:cNvSpPr>
              <a:spLocks/>
            </p:cNvSpPr>
            <p:nvPr/>
          </p:nvSpPr>
          <p:spPr bwMode="auto">
            <a:xfrm>
              <a:off x="7832725" y="2087563"/>
              <a:ext cx="33338" cy="25400"/>
            </a:xfrm>
            <a:custGeom>
              <a:avLst/>
              <a:gdLst>
                <a:gd name="T0" fmla="*/ 9 w 9"/>
                <a:gd name="T1" fmla="*/ 4 h 7"/>
                <a:gd name="T2" fmla="*/ 0 w 9"/>
                <a:gd name="T3" fmla="*/ 3 h 7"/>
                <a:gd name="T4" fmla="*/ 9 w 9"/>
                <a:gd name="T5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9" h="7">
                  <a:moveTo>
                    <a:pt x="9" y="4"/>
                  </a:moveTo>
                  <a:cubicBezTo>
                    <a:pt x="8" y="7"/>
                    <a:pt x="1" y="5"/>
                    <a:pt x="0" y="3"/>
                  </a:cubicBezTo>
                  <a:cubicBezTo>
                    <a:pt x="1" y="0"/>
                    <a:pt x="9" y="1"/>
                    <a:pt x="9" y="4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51">
              <a:extLst>
                <a:ext uri="{FF2B5EF4-FFF2-40B4-BE49-F238E27FC236}">
                  <a16:creationId xmlns:a16="http://schemas.microsoft.com/office/drawing/2014/main" id="{314DF872-6EF0-4954-84C1-8161F09410BC}"/>
                </a:ext>
              </a:extLst>
            </p:cNvPr>
            <p:cNvSpPr>
              <a:spLocks/>
            </p:cNvSpPr>
            <p:nvPr/>
          </p:nvSpPr>
          <p:spPr bwMode="auto">
            <a:xfrm>
              <a:off x="7815263" y="2112963"/>
              <a:ext cx="28575" cy="25400"/>
            </a:xfrm>
            <a:custGeom>
              <a:avLst/>
              <a:gdLst>
                <a:gd name="T0" fmla="*/ 8 w 8"/>
                <a:gd name="T1" fmla="*/ 5 h 7"/>
                <a:gd name="T2" fmla="*/ 6 w 8"/>
                <a:gd name="T3" fmla="*/ 7 h 7"/>
                <a:gd name="T4" fmla="*/ 0 w 8"/>
                <a:gd name="T5" fmla="*/ 2 h 7"/>
                <a:gd name="T6" fmla="*/ 8 w 8"/>
                <a:gd name="T7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7">
                  <a:moveTo>
                    <a:pt x="8" y="5"/>
                  </a:moveTo>
                  <a:cubicBezTo>
                    <a:pt x="7" y="6"/>
                    <a:pt x="7" y="6"/>
                    <a:pt x="6" y="7"/>
                  </a:cubicBezTo>
                  <a:cubicBezTo>
                    <a:pt x="4" y="6"/>
                    <a:pt x="1" y="5"/>
                    <a:pt x="0" y="2"/>
                  </a:cubicBezTo>
                  <a:cubicBezTo>
                    <a:pt x="2" y="0"/>
                    <a:pt x="8" y="2"/>
                    <a:pt x="8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52">
              <a:extLst>
                <a:ext uri="{FF2B5EF4-FFF2-40B4-BE49-F238E27FC236}">
                  <a16:creationId xmlns:a16="http://schemas.microsoft.com/office/drawing/2014/main" id="{6A3574D0-B835-47E3-B096-34CE303612C8}"/>
                </a:ext>
              </a:extLst>
            </p:cNvPr>
            <p:cNvSpPr>
              <a:spLocks/>
            </p:cNvSpPr>
            <p:nvPr/>
          </p:nvSpPr>
          <p:spPr bwMode="auto">
            <a:xfrm>
              <a:off x="7742238" y="2081213"/>
              <a:ext cx="65088" cy="28575"/>
            </a:xfrm>
            <a:custGeom>
              <a:avLst/>
              <a:gdLst>
                <a:gd name="T0" fmla="*/ 18 w 18"/>
                <a:gd name="T1" fmla="*/ 5 h 8"/>
                <a:gd name="T2" fmla="*/ 8 w 18"/>
                <a:gd name="T3" fmla="*/ 8 h 8"/>
                <a:gd name="T4" fmla="*/ 0 w 18"/>
                <a:gd name="T5" fmla="*/ 5 h 8"/>
                <a:gd name="T6" fmla="*/ 7 w 18"/>
                <a:gd name="T7" fmla="*/ 4 h 8"/>
                <a:gd name="T8" fmla="*/ 18 w 18"/>
                <a:gd name="T9" fmla="*/ 5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8">
                  <a:moveTo>
                    <a:pt x="18" y="5"/>
                  </a:moveTo>
                  <a:cubicBezTo>
                    <a:pt x="16" y="8"/>
                    <a:pt x="10" y="5"/>
                    <a:pt x="8" y="8"/>
                  </a:cubicBezTo>
                  <a:cubicBezTo>
                    <a:pt x="4" y="8"/>
                    <a:pt x="0" y="8"/>
                    <a:pt x="0" y="5"/>
                  </a:cubicBezTo>
                  <a:cubicBezTo>
                    <a:pt x="1" y="2"/>
                    <a:pt x="4" y="4"/>
                    <a:pt x="7" y="4"/>
                  </a:cubicBezTo>
                  <a:cubicBezTo>
                    <a:pt x="11" y="3"/>
                    <a:pt x="17" y="0"/>
                    <a:pt x="18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53">
              <a:extLst>
                <a:ext uri="{FF2B5EF4-FFF2-40B4-BE49-F238E27FC236}">
                  <a16:creationId xmlns:a16="http://schemas.microsoft.com/office/drawing/2014/main" id="{D2B94B36-6A0D-4B1C-A508-2BAA53361A9A}"/>
                </a:ext>
              </a:extLst>
            </p:cNvPr>
            <p:cNvSpPr>
              <a:spLocks/>
            </p:cNvSpPr>
            <p:nvPr/>
          </p:nvSpPr>
          <p:spPr bwMode="auto">
            <a:xfrm>
              <a:off x="7594600" y="2155826"/>
              <a:ext cx="927100" cy="663575"/>
            </a:xfrm>
            <a:custGeom>
              <a:avLst/>
              <a:gdLst>
                <a:gd name="T0" fmla="*/ 7 w 257"/>
                <a:gd name="T1" fmla="*/ 111 h 184"/>
                <a:gd name="T2" fmla="*/ 6 w 257"/>
                <a:gd name="T3" fmla="*/ 101 h 184"/>
                <a:gd name="T4" fmla="*/ 8 w 257"/>
                <a:gd name="T5" fmla="*/ 89 h 184"/>
                <a:gd name="T6" fmla="*/ 13 w 257"/>
                <a:gd name="T7" fmla="*/ 75 h 184"/>
                <a:gd name="T8" fmla="*/ 35 w 257"/>
                <a:gd name="T9" fmla="*/ 63 h 184"/>
                <a:gd name="T10" fmla="*/ 51 w 257"/>
                <a:gd name="T11" fmla="*/ 59 h 184"/>
                <a:gd name="T12" fmla="*/ 72 w 257"/>
                <a:gd name="T13" fmla="*/ 46 h 184"/>
                <a:gd name="T14" fmla="*/ 81 w 257"/>
                <a:gd name="T15" fmla="*/ 37 h 184"/>
                <a:gd name="T16" fmla="*/ 93 w 257"/>
                <a:gd name="T17" fmla="*/ 26 h 184"/>
                <a:gd name="T18" fmla="*/ 107 w 257"/>
                <a:gd name="T19" fmla="*/ 19 h 184"/>
                <a:gd name="T20" fmla="*/ 125 w 257"/>
                <a:gd name="T21" fmla="*/ 18 h 184"/>
                <a:gd name="T22" fmla="*/ 143 w 257"/>
                <a:gd name="T23" fmla="*/ 6 h 184"/>
                <a:gd name="T24" fmla="*/ 161 w 257"/>
                <a:gd name="T25" fmla="*/ 7 h 184"/>
                <a:gd name="T26" fmla="*/ 168 w 257"/>
                <a:gd name="T27" fmla="*/ 15 h 184"/>
                <a:gd name="T28" fmla="*/ 161 w 257"/>
                <a:gd name="T29" fmla="*/ 24 h 184"/>
                <a:gd name="T30" fmla="*/ 176 w 257"/>
                <a:gd name="T31" fmla="*/ 37 h 184"/>
                <a:gd name="T32" fmla="*/ 187 w 257"/>
                <a:gd name="T33" fmla="*/ 44 h 184"/>
                <a:gd name="T34" fmla="*/ 200 w 257"/>
                <a:gd name="T35" fmla="*/ 18 h 184"/>
                <a:gd name="T36" fmla="*/ 209 w 257"/>
                <a:gd name="T37" fmla="*/ 0 h 184"/>
                <a:gd name="T38" fmla="*/ 223 w 257"/>
                <a:gd name="T39" fmla="*/ 27 h 184"/>
                <a:gd name="T40" fmla="*/ 225 w 257"/>
                <a:gd name="T41" fmla="*/ 40 h 184"/>
                <a:gd name="T42" fmla="*/ 238 w 257"/>
                <a:gd name="T43" fmla="*/ 61 h 184"/>
                <a:gd name="T44" fmla="*/ 240 w 257"/>
                <a:gd name="T45" fmla="*/ 71 h 184"/>
                <a:gd name="T46" fmla="*/ 246 w 257"/>
                <a:gd name="T47" fmla="*/ 80 h 184"/>
                <a:gd name="T48" fmla="*/ 256 w 257"/>
                <a:gd name="T49" fmla="*/ 95 h 184"/>
                <a:gd name="T50" fmla="*/ 252 w 257"/>
                <a:gd name="T51" fmla="*/ 115 h 184"/>
                <a:gd name="T52" fmla="*/ 233 w 257"/>
                <a:gd name="T53" fmla="*/ 141 h 184"/>
                <a:gd name="T54" fmla="*/ 217 w 257"/>
                <a:gd name="T55" fmla="*/ 155 h 184"/>
                <a:gd name="T56" fmla="*/ 196 w 257"/>
                <a:gd name="T57" fmla="*/ 176 h 184"/>
                <a:gd name="T58" fmla="*/ 174 w 257"/>
                <a:gd name="T59" fmla="*/ 183 h 184"/>
                <a:gd name="T60" fmla="*/ 157 w 257"/>
                <a:gd name="T61" fmla="*/ 182 h 184"/>
                <a:gd name="T62" fmla="*/ 141 w 257"/>
                <a:gd name="T63" fmla="*/ 173 h 184"/>
                <a:gd name="T64" fmla="*/ 139 w 257"/>
                <a:gd name="T65" fmla="*/ 160 h 184"/>
                <a:gd name="T66" fmla="*/ 138 w 257"/>
                <a:gd name="T67" fmla="*/ 148 h 184"/>
                <a:gd name="T68" fmla="*/ 124 w 257"/>
                <a:gd name="T69" fmla="*/ 156 h 184"/>
                <a:gd name="T70" fmla="*/ 117 w 257"/>
                <a:gd name="T71" fmla="*/ 140 h 184"/>
                <a:gd name="T72" fmla="*/ 78 w 257"/>
                <a:gd name="T73" fmla="*/ 140 h 184"/>
                <a:gd name="T74" fmla="*/ 52 w 257"/>
                <a:gd name="T75" fmla="*/ 151 h 184"/>
                <a:gd name="T76" fmla="*/ 6 w 257"/>
                <a:gd name="T77" fmla="*/ 158 h 184"/>
                <a:gd name="T78" fmla="*/ 5 w 257"/>
                <a:gd name="T79" fmla="*/ 145 h 184"/>
                <a:gd name="T80" fmla="*/ 8 w 257"/>
                <a:gd name="T81" fmla="*/ 127 h 1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257" h="184">
                  <a:moveTo>
                    <a:pt x="9" y="120"/>
                  </a:moveTo>
                  <a:cubicBezTo>
                    <a:pt x="9" y="117"/>
                    <a:pt x="7" y="114"/>
                    <a:pt x="7" y="111"/>
                  </a:cubicBezTo>
                  <a:cubicBezTo>
                    <a:pt x="7" y="110"/>
                    <a:pt x="7" y="108"/>
                    <a:pt x="7" y="107"/>
                  </a:cubicBezTo>
                  <a:cubicBezTo>
                    <a:pt x="6" y="104"/>
                    <a:pt x="5" y="103"/>
                    <a:pt x="6" y="101"/>
                  </a:cubicBezTo>
                  <a:cubicBezTo>
                    <a:pt x="6" y="99"/>
                    <a:pt x="9" y="99"/>
                    <a:pt x="10" y="97"/>
                  </a:cubicBezTo>
                  <a:cubicBezTo>
                    <a:pt x="11" y="93"/>
                    <a:pt x="8" y="93"/>
                    <a:pt x="8" y="89"/>
                  </a:cubicBezTo>
                  <a:cubicBezTo>
                    <a:pt x="8" y="86"/>
                    <a:pt x="10" y="85"/>
                    <a:pt x="12" y="81"/>
                  </a:cubicBezTo>
                  <a:cubicBezTo>
                    <a:pt x="12" y="79"/>
                    <a:pt x="12" y="76"/>
                    <a:pt x="13" y="75"/>
                  </a:cubicBezTo>
                  <a:cubicBezTo>
                    <a:pt x="14" y="74"/>
                    <a:pt x="18" y="72"/>
                    <a:pt x="19" y="72"/>
                  </a:cubicBezTo>
                  <a:cubicBezTo>
                    <a:pt x="25" y="69"/>
                    <a:pt x="29" y="64"/>
                    <a:pt x="35" y="63"/>
                  </a:cubicBezTo>
                  <a:cubicBezTo>
                    <a:pt x="36" y="63"/>
                    <a:pt x="38" y="63"/>
                    <a:pt x="39" y="63"/>
                  </a:cubicBezTo>
                  <a:cubicBezTo>
                    <a:pt x="42" y="63"/>
                    <a:pt x="46" y="60"/>
                    <a:pt x="51" y="59"/>
                  </a:cubicBezTo>
                  <a:cubicBezTo>
                    <a:pt x="55" y="58"/>
                    <a:pt x="59" y="58"/>
                    <a:pt x="62" y="56"/>
                  </a:cubicBezTo>
                  <a:cubicBezTo>
                    <a:pt x="65" y="54"/>
                    <a:pt x="71" y="49"/>
                    <a:pt x="72" y="46"/>
                  </a:cubicBezTo>
                  <a:cubicBezTo>
                    <a:pt x="73" y="42"/>
                    <a:pt x="73" y="39"/>
                    <a:pt x="76" y="37"/>
                  </a:cubicBezTo>
                  <a:cubicBezTo>
                    <a:pt x="78" y="37"/>
                    <a:pt x="79" y="37"/>
                    <a:pt x="81" y="37"/>
                  </a:cubicBezTo>
                  <a:cubicBezTo>
                    <a:pt x="82" y="36"/>
                    <a:pt x="86" y="35"/>
                    <a:pt x="87" y="34"/>
                  </a:cubicBezTo>
                  <a:cubicBezTo>
                    <a:pt x="90" y="31"/>
                    <a:pt x="90" y="28"/>
                    <a:pt x="93" y="26"/>
                  </a:cubicBezTo>
                  <a:cubicBezTo>
                    <a:pt x="95" y="24"/>
                    <a:pt x="98" y="21"/>
                    <a:pt x="101" y="20"/>
                  </a:cubicBezTo>
                  <a:cubicBezTo>
                    <a:pt x="102" y="19"/>
                    <a:pt x="105" y="19"/>
                    <a:pt x="107" y="19"/>
                  </a:cubicBezTo>
                  <a:cubicBezTo>
                    <a:pt x="112" y="19"/>
                    <a:pt x="114" y="26"/>
                    <a:pt x="119" y="25"/>
                  </a:cubicBezTo>
                  <a:cubicBezTo>
                    <a:pt x="121" y="24"/>
                    <a:pt x="123" y="20"/>
                    <a:pt x="125" y="18"/>
                  </a:cubicBezTo>
                  <a:cubicBezTo>
                    <a:pt x="128" y="14"/>
                    <a:pt x="129" y="9"/>
                    <a:pt x="134" y="8"/>
                  </a:cubicBezTo>
                  <a:cubicBezTo>
                    <a:pt x="137" y="7"/>
                    <a:pt x="141" y="10"/>
                    <a:pt x="143" y="6"/>
                  </a:cubicBezTo>
                  <a:cubicBezTo>
                    <a:pt x="144" y="4"/>
                    <a:pt x="142" y="3"/>
                    <a:pt x="143" y="1"/>
                  </a:cubicBezTo>
                  <a:cubicBezTo>
                    <a:pt x="147" y="2"/>
                    <a:pt x="154" y="7"/>
                    <a:pt x="161" y="7"/>
                  </a:cubicBezTo>
                  <a:cubicBezTo>
                    <a:pt x="164" y="8"/>
                    <a:pt x="170" y="4"/>
                    <a:pt x="171" y="9"/>
                  </a:cubicBezTo>
                  <a:cubicBezTo>
                    <a:pt x="171" y="11"/>
                    <a:pt x="168" y="13"/>
                    <a:pt x="168" y="15"/>
                  </a:cubicBezTo>
                  <a:cubicBezTo>
                    <a:pt x="167" y="17"/>
                    <a:pt x="168" y="18"/>
                    <a:pt x="167" y="20"/>
                  </a:cubicBezTo>
                  <a:cubicBezTo>
                    <a:pt x="165" y="21"/>
                    <a:pt x="162" y="21"/>
                    <a:pt x="161" y="24"/>
                  </a:cubicBezTo>
                  <a:cubicBezTo>
                    <a:pt x="161" y="29"/>
                    <a:pt x="167" y="30"/>
                    <a:pt x="171" y="33"/>
                  </a:cubicBezTo>
                  <a:cubicBezTo>
                    <a:pt x="173" y="34"/>
                    <a:pt x="175" y="36"/>
                    <a:pt x="176" y="37"/>
                  </a:cubicBezTo>
                  <a:cubicBezTo>
                    <a:pt x="177" y="38"/>
                    <a:pt x="179" y="38"/>
                    <a:pt x="180" y="39"/>
                  </a:cubicBezTo>
                  <a:cubicBezTo>
                    <a:pt x="182" y="40"/>
                    <a:pt x="184" y="44"/>
                    <a:pt x="187" y="44"/>
                  </a:cubicBezTo>
                  <a:cubicBezTo>
                    <a:pt x="191" y="44"/>
                    <a:pt x="194" y="39"/>
                    <a:pt x="196" y="35"/>
                  </a:cubicBezTo>
                  <a:cubicBezTo>
                    <a:pt x="198" y="30"/>
                    <a:pt x="199" y="23"/>
                    <a:pt x="200" y="18"/>
                  </a:cubicBezTo>
                  <a:cubicBezTo>
                    <a:pt x="200" y="16"/>
                    <a:pt x="201" y="15"/>
                    <a:pt x="202" y="13"/>
                  </a:cubicBezTo>
                  <a:cubicBezTo>
                    <a:pt x="203" y="8"/>
                    <a:pt x="205" y="1"/>
                    <a:pt x="209" y="0"/>
                  </a:cubicBezTo>
                  <a:cubicBezTo>
                    <a:pt x="213" y="4"/>
                    <a:pt x="215" y="13"/>
                    <a:pt x="214" y="20"/>
                  </a:cubicBezTo>
                  <a:cubicBezTo>
                    <a:pt x="217" y="22"/>
                    <a:pt x="222" y="22"/>
                    <a:pt x="223" y="27"/>
                  </a:cubicBezTo>
                  <a:cubicBezTo>
                    <a:pt x="223" y="28"/>
                    <a:pt x="222" y="31"/>
                    <a:pt x="222" y="32"/>
                  </a:cubicBezTo>
                  <a:cubicBezTo>
                    <a:pt x="222" y="35"/>
                    <a:pt x="224" y="38"/>
                    <a:pt x="225" y="40"/>
                  </a:cubicBezTo>
                  <a:cubicBezTo>
                    <a:pt x="226" y="45"/>
                    <a:pt x="224" y="49"/>
                    <a:pt x="226" y="52"/>
                  </a:cubicBezTo>
                  <a:cubicBezTo>
                    <a:pt x="229" y="57"/>
                    <a:pt x="234" y="57"/>
                    <a:pt x="238" y="61"/>
                  </a:cubicBezTo>
                  <a:cubicBezTo>
                    <a:pt x="238" y="64"/>
                    <a:pt x="239" y="65"/>
                    <a:pt x="240" y="68"/>
                  </a:cubicBezTo>
                  <a:cubicBezTo>
                    <a:pt x="240" y="69"/>
                    <a:pt x="240" y="71"/>
                    <a:pt x="240" y="71"/>
                  </a:cubicBezTo>
                  <a:cubicBezTo>
                    <a:pt x="241" y="74"/>
                    <a:pt x="244" y="74"/>
                    <a:pt x="245" y="76"/>
                  </a:cubicBezTo>
                  <a:cubicBezTo>
                    <a:pt x="246" y="77"/>
                    <a:pt x="246" y="79"/>
                    <a:pt x="246" y="80"/>
                  </a:cubicBezTo>
                  <a:cubicBezTo>
                    <a:pt x="247" y="83"/>
                    <a:pt x="250" y="85"/>
                    <a:pt x="251" y="88"/>
                  </a:cubicBezTo>
                  <a:cubicBezTo>
                    <a:pt x="253" y="90"/>
                    <a:pt x="256" y="93"/>
                    <a:pt x="256" y="95"/>
                  </a:cubicBezTo>
                  <a:cubicBezTo>
                    <a:pt x="257" y="98"/>
                    <a:pt x="254" y="101"/>
                    <a:pt x="253" y="103"/>
                  </a:cubicBezTo>
                  <a:cubicBezTo>
                    <a:pt x="253" y="107"/>
                    <a:pt x="253" y="112"/>
                    <a:pt x="252" y="115"/>
                  </a:cubicBezTo>
                  <a:cubicBezTo>
                    <a:pt x="250" y="119"/>
                    <a:pt x="246" y="124"/>
                    <a:pt x="243" y="129"/>
                  </a:cubicBezTo>
                  <a:cubicBezTo>
                    <a:pt x="241" y="133"/>
                    <a:pt x="237" y="138"/>
                    <a:pt x="233" y="141"/>
                  </a:cubicBezTo>
                  <a:cubicBezTo>
                    <a:pt x="231" y="143"/>
                    <a:pt x="228" y="144"/>
                    <a:pt x="226" y="146"/>
                  </a:cubicBezTo>
                  <a:cubicBezTo>
                    <a:pt x="223" y="149"/>
                    <a:pt x="220" y="152"/>
                    <a:pt x="217" y="155"/>
                  </a:cubicBezTo>
                  <a:cubicBezTo>
                    <a:pt x="214" y="159"/>
                    <a:pt x="210" y="161"/>
                    <a:pt x="207" y="164"/>
                  </a:cubicBezTo>
                  <a:cubicBezTo>
                    <a:pt x="204" y="169"/>
                    <a:pt x="202" y="175"/>
                    <a:pt x="196" y="176"/>
                  </a:cubicBezTo>
                  <a:cubicBezTo>
                    <a:pt x="192" y="176"/>
                    <a:pt x="189" y="176"/>
                    <a:pt x="185" y="177"/>
                  </a:cubicBezTo>
                  <a:cubicBezTo>
                    <a:pt x="180" y="180"/>
                    <a:pt x="177" y="183"/>
                    <a:pt x="174" y="183"/>
                  </a:cubicBezTo>
                  <a:cubicBezTo>
                    <a:pt x="171" y="184"/>
                    <a:pt x="169" y="180"/>
                    <a:pt x="166" y="180"/>
                  </a:cubicBezTo>
                  <a:cubicBezTo>
                    <a:pt x="164" y="180"/>
                    <a:pt x="161" y="182"/>
                    <a:pt x="157" y="182"/>
                  </a:cubicBezTo>
                  <a:cubicBezTo>
                    <a:pt x="155" y="182"/>
                    <a:pt x="155" y="181"/>
                    <a:pt x="152" y="180"/>
                  </a:cubicBezTo>
                  <a:cubicBezTo>
                    <a:pt x="147" y="179"/>
                    <a:pt x="142" y="179"/>
                    <a:pt x="141" y="173"/>
                  </a:cubicBezTo>
                  <a:cubicBezTo>
                    <a:pt x="140" y="170"/>
                    <a:pt x="143" y="169"/>
                    <a:pt x="143" y="166"/>
                  </a:cubicBezTo>
                  <a:cubicBezTo>
                    <a:pt x="142" y="163"/>
                    <a:pt x="140" y="163"/>
                    <a:pt x="139" y="160"/>
                  </a:cubicBezTo>
                  <a:cubicBezTo>
                    <a:pt x="139" y="158"/>
                    <a:pt x="140" y="155"/>
                    <a:pt x="137" y="153"/>
                  </a:cubicBezTo>
                  <a:cubicBezTo>
                    <a:pt x="137" y="151"/>
                    <a:pt x="137" y="150"/>
                    <a:pt x="138" y="148"/>
                  </a:cubicBezTo>
                  <a:cubicBezTo>
                    <a:pt x="136" y="149"/>
                    <a:pt x="134" y="150"/>
                    <a:pt x="131" y="151"/>
                  </a:cubicBezTo>
                  <a:cubicBezTo>
                    <a:pt x="129" y="153"/>
                    <a:pt x="127" y="156"/>
                    <a:pt x="124" y="156"/>
                  </a:cubicBezTo>
                  <a:cubicBezTo>
                    <a:pt x="121" y="155"/>
                    <a:pt x="123" y="152"/>
                    <a:pt x="123" y="150"/>
                  </a:cubicBezTo>
                  <a:cubicBezTo>
                    <a:pt x="123" y="148"/>
                    <a:pt x="119" y="141"/>
                    <a:pt x="117" y="140"/>
                  </a:cubicBezTo>
                  <a:cubicBezTo>
                    <a:pt x="115" y="138"/>
                    <a:pt x="107" y="135"/>
                    <a:pt x="105" y="135"/>
                  </a:cubicBezTo>
                  <a:cubicBezTo>
                    <a:pt x="94" y="133"/>
                    <a:pt x="87" y="139"/>
                    <a:pt x="78" y="140"/>
                  </a:cubicBezTo>
                  <a:cubicBezTo>
                    <a:pt x="76" y="140"/>
                    <a:pt x="74" y="140"/>
                    <a:pt x="71" y="140"/>
                  </a:cubicBezTo>
                  <a:cubicBezTo>
                    <a:pt x="64" y="141"/>
                    <a:pt x="56" y="147"/>
                    <a:pt x="52" y="151"/>
                  </a:cubicBezTo>
                  <a:cubicBezTo>
                    <a:pt x="45" y="151"/>
                    <a:pt x="37" y="149"/>
                    <a:pt x="30" y="151"/>
                  </a:cubicBezTo>
                  <a:cubicBezTo>
                    <a:pt x="22" y="153"/>
                    <a:pt x="18" y="160"/>
                    <a:pt x="6" y="158"/>
                  </a:cubicBezTo>
                  <a:cubicBezTo>
                    <a:pt x="4" y="156"/>
                    <a:pt x="0" y="155"/>
                    <a:pt x="0" y="152"/>
                  </a:cubicBezTo>
                  <a:cubicBezTo>
                    <a:pt x="0" y="149"/>
                    <a:pt x="4" y="147"/>
                    <a:pt x="5" y="145"/>
                  </a:cubicBezTo>
                  <a:cubicBezTo>
                    <a:pt x="7" y="143"/>
                    <a:pt x="9" y="138"/>
                    <a:pt x="9" y="135"/>
                  </a:cubicBezTo>
                  <a:cubicBezTo>
                    <a:pt x="9" y="133"/>
                    <a:pt x="8" y="130"/>
                    <a:pt x="8" y="127"/>
                  </a:cubicBezTo>
                  <a:cubicBezTo>
                    <a:pt x="8" y="125"/>
                    <a:pt x="9" y="122"/>
                    <a:pt x="9" y="12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54">
              <a:extLst>
                <a:ext uri="{FF2B5EF4-FFF2-40B4-BE49-F238E27FC236}">
                  <a16:creationId xmlns:a16="http://schemas.microsoft.com/office/drawing/2014/main" id="{4FD65329-6322-4F3F-99D6-F76AF9B3A365}"/>
                </a:ext>
              </a:extLst>
            </p:cNvPr>
            <p:cNvSpPr>
              <a:spLocks/>
            </p:cNvSpPr>
            <p:nvPr/>
          </p:nvSpPr>
          <p:spPr bwMode="auto">
            <a:xfrm>
              <a:off x="7500938" y="2033588"/>
              <a:ext cx="220663" cy="73025"/>
            </a:xfrm>
            <a:custGeom>
              <a:avLst/>
              <a:gdLst>
                <a:gd name="T0" fmla="*/ 29 w 61"/>
                <a:gd name="T1" fmla="*/ 6 h 20"/>
                <a:gd name="T2" fmla="*/ 34 w 61"/>
                <a:gd name="T3" fmla="*/ 5 h 20"/>
                <a:gd name="T4" fmla="*/ 48 w 61"/>
                <a:gd name="T5" fmla="*/ 7 h 20"/>
                <a:gd name="T6" fmla="*/ 48 w 61"/>
                <a:gd name="T7" fmla="*/ 11 h 20"/>
                <a:gd name="T8" fmla="*/ 61 w 61"/>
                <a:gd name="T9" fmla="*/ 17 h 20"/>
                <a:gd name="T10" fmla="*/ 49 w 61"/>
                <a:gd name="T11" fmla="*/ 17 h 20"/>
                <a:gd name="T12" fmla="*/ 38 w 61"/>
                <a:gd name="T13" fmla="*/ 17 h 20"/>
                <a:gd name="T14" fmla="*/ 24 w 61"/>
                <a:gd name="T15" fmla="*/ 13 h 20"/>
                <a:gd name="T16" fmla="*/ 15 w 61"/>
                <a:gd name="T17" fmla="*/ 13 h 20"/>
                <a:gd name="T18" fmla="*/ 0 w 61"/>
                <a:gd name="T19" fmla="*/ 5 h 20"/>
                <a:gd name="T20" fmla="*/ 10 w 61"/>
                <a:gd name="T21" fmla="*/ 1 h 20"/>
                <a:gd name="T22" fmla="*/ 29 w 61"/>
                <a:gd name="T23" fmla="*/ 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61" h="20">
                  <a:moveTo>
                    <a:pt x="29" y="6"/>
                  </a:moveTo>
                  <a:cubicBezTo>
                    <a:pt x="31" y="6"/>
                    <a:pt x="33" y="5"/>
                    <a:pt x="34" y="5"/>
                  </a:cubicBezTo>
                  <a:cubicBezTo>
                    <a:pt x="39" y="5"/>
                    <a:pt x="43" y="8"/>
                    <a:pt x="48" y="7"/>
                  </a:cubicBezTo>
                  <a:cubicBezTo>
                    <a:pt x="49" y="8"/>
                    <a:pt x="48" y="9"/>
                    <a:pt x="48" y="11"/>
                  </a:cubicBezTo>
                  <a:cubicBezTo>
                    <a:pt x="52" y="13"/>
                    <a:pt x="59" y="13"/>
                    <a:pt x="61" y="17"/>
                  </a:cubicBezTo>
                  <a:cubicBezTo>
                    <a:pt x="58" y="20"/>
                    <a:pt x="53" y="18"/>
                    <a:pt x="49" y="17"/>
                  </a:cubicBezTo>
                  <a:cubicBezTo>
                    <a:pt x="46" y="17"/>
                    <a:pt x="42" y="17"/>
                    <a:pt x="38" y="17"/>
                  </a:cubicBezTo>
                  <a:cubicBezTo>
                    <a:pt x="33" y="16"/>
                    <a:pt x="29" y="13"/>
                    <a:pt x="24" y="13"/>
                  </a:cubicBezTo>
                  <a:cubicBezTo>
                    <a:pt x="21" y="12"/>
                    <a:pt x="18" y="13"/>
                    <a:pt x="15" y="13"/>
                  </a:cubicBezTo>
                  <a:cubicBezTo>
                    <a:pt x="12" y="12"/>
                    <a:pt x="0" y="8"/>
                    <a:pt x="0" y="5"/>
                  </a:cubicBezTo>
                  <a:cubicBezTo>
                    <a:pt x="0" y="1"/>
                    <a:pt x="5" y="0"/>
                    <a:pt x="10" y="1"/>
                  </a:cubicBezTo>
                  <a:cubicBezTo>
                    <a:pt x="17" y="2"/>
                    <a:pt x="21" y="8"/>
                    <a:pt x="29" y="6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55">
              <a:extLst>
                <a:ext uri="{FF2B5EF4-FFF2-40B4-BE49-F238E27FC236}">
                  <a16:creationId xmlns:a16="http://schemas.microsoft.com/office/drawing/2014/main" id="{019D8328-5C20-4030-BE58-84590B9E2301}"/>
                </a:ext>
              </a:extLst>
            </p:cNvPr>
            <p:cNvSpPr>
              <a:spLocks/>
            </p:cNvSpPr>
            <p:nvPr/>
          </p:nvSpPr>
          <p:spPr bwMode="auto">
            <a:xfrm>
              <a:off x="7577138" y="1712913"/>
              <a:ext cx="234950" cy="277813"/>
            </a:xfrm>
            <a:custGeom>
              <a:avLst/>
              <a:gdLst>
                <a:gd name="T0" fmla="*/ 18 w 65"/>
                <a:gd name="T1" fmla="*/ 71 h 77"/>
                <a:gd name="T2" fmla="*/ 11 w 65"/>
                <a:gd name="T3" fmla="*/ 70 h 77"/>
                <a:gd name="T4" fmla="*/ 8 w 65"/>
                <a:gd name="T5" fmla="*/ 62 h 77"/>
                <a:gd name="T6" fmla="*/ 3 w 65"/>
                <a:gd name="T7" fmla="*/ 55 h 77"/>
                <a:gd name="T8" fmla="*/ 6 w 65"/>
                <a:gd name="T9" fmla="*/ 38 h 77"/>
                <a:gd name="T10" fmla="*/ 13 w 65"/>
                <a:gd name="T11" fmla="*/ 39 h 77"/>
                <a:gd name="T12" fmla="*/ 18 w 65"/>
                <a:gd name="T13" fmla="*/ 32 h 77"/>
                <a:gd name="T14" fmla="*/ 25 w 65"/>
                <a:gd name="T15" fmla="*/ 31 h 77"/>
                <a:gd name="T16" fmla="*/ 31 w 65"/>
                <a:gd name="T17" fmla="*/ 26 h 77"/>
                <a:gd name="T18" fmla="*/ 35 w 65"/>
                <a:gd name="T19" fmla="*/ 20 h 77"/>
                <a:gd name="T20" fmla="*/ 41 w 65"/>
                <a:gd name="T21" fmla="*/ 17 h 77"/>
                <a:gd name="T22" fmla="*/ 50 w 65"/>
                <a:gd name="T23" fmla="*/ 4 h 77"/>
                <a:gd name="T24" fmla="*/ 58 w 65"/>
                <a:gd name="T25" fmla="*/ 10 h 77"/>
                <a:gd name="T26" fmla="*/ 65 w 65"/>
                <a:gd name="T27" fmla="*/ 16 h 77"/>
                <a:gd name="T28" fmla="*/ 58 w 65"/>
                <a:gd name="T29" fmla="*/ 31 h 77"/>
                <a:gd name="T30" fmla="*/ 61 w 65"/>
                <a:gd name="T31" fmla="*/ 37 h 77"/>
                <a:gd name="T32" fmla="*/ 64 w 65"/>
                <a:gd name="T33" fmla="*/ 43 h 77"/>
                <a:gd name="T34" fmla="*/ 58 w 65"/>
                <a:gd name="T35" fmla="*/ 48 h 77"/>
                <a:gd name="T36" fmla="*/ 57 w 65"/>
                <a:gd name="T37" fmla="*/ 55 h 77"/>
                <a:gd name="T38" fmla="*/ 51 w 65"/>
                <a:gd name="T39" fmla="*/ 62 h 77"/>
                <a:gd name="T40" fmla="*/ 47 w 65"/>
                <a:gd name="T41" fmla="*/ 75 h 77"/>
                <a:gd name="T42" fmla="*/ 40 w 65"/>
                <a:gd name="T43" fmla="*/ 77 h 77"/>
                <a:gd name="T44" fmla="*/ 29 w 65"/>
                <a:gd name="T45" fmla="*/ 72 h 77"/>
                <a:gd name="T46" fmla="*/ 23 w 65"/>
                <a:gd name="T47" fmla="*/ 73 h 77"/>
                <a:gd name="T48" fmla="*/ 18 w 65"/>
                <a:gd name="T49" fmla="*/ 71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65" h="77">
                  <a:moveTo>
                    <a:pt x="18" y="71"/>
                  </a:moveTo>
                  <a:cubicBezTo>
                    <a:pt x="15" y="70"/>
                    <a:pt x="13" y="71"/>
                    <a:pt x="11" y="70"/>
                  </a:cubicBezTo>
                  <a:cubicBezTo>
                    <a:pt x="9" y="68"/>
                    <a:pt x="9" y="64"/>
                    <a:pt x="8" y="62"/>
                  </a:cubicBezTo>
                  <a:cubicBezTo>
                    <a:pt x="8" y="59"/>
                    <a:pt x="5" y="58"/>
                    <a:pt x="3" y="55"/>
                  </a:cubicBezTo>
                  <a:cubicBezTo>
                    <a:pt x="1" y="50"/>
                    <a:pt x="0" y="39"/>
                    <a:pt x="6" y="38"/>
                  </a:cubicBezTo>
                  <a:cubicBezTo>
                    <a:pt x="8" y="38"/>
                    <a:pt x="11" y="40"/>
                    <a:pt x="13" y="39"/>
                  </a:cubicBezTo>
                  <a:cubicBezTo>
                    <a:pt x="16" y="38"/>
                    <a:pt x="16" y="34"/>
                    <a:pt x="18" y="32"/>
                  </a:cubicBezTo>
                  <a:cubicBezTo>
                    <a:pt x="20" y="31"/>
                    <a:pt x="23" y="31"/>
                    <a:pt x="25" y="31"/>
                  </a:cubicBezTo>
                  <a:cubicBezTo>
                    <a:pt x="27" y="30"/>
                    <a:pt x="29" y="28"/>
                    <a:pt x="31" y="26"/>
                  </a:cubicBezTo>
                  <a:cubicBezTo>
                    <a:pt x="32" y="24"/>
                    <a:pt x="33" y="21"/>
                    <a:pt x="35" y="20"/>
                  </a:cubicBezTo>
                  <a:cubicBezTo>
                    <a:pt x="38" y="18"/>
                    <a:pt x="40" y="18"/>
                    <a:pt x="41" y="17"/>
                  </a:cubicBezTo>
                  <a:cubicBezTo>
                    <a:pt x="46" y="13"/>
                    <a:pt x="46" y="8"/>
                    <a:pt x="50" y="4"/>
                  </a:cubicBezTo>
                  <a:cubicBezTo>
                    <a:pt x="53" y="0"/>
                    <a:pt x="58" y="8"/>
                    <a:pt x="58" y="10"/>
                  </a:cubicBezTo>
                  <a:cubicBezTo>
                    <a:pt x="60" y="13"/>
                    <a:pt x="64" y="13"/>
                    <a:pt x="65" y="16"/>
                  </a:cubicBezTo>
                  <a:cubicBezTo>
                    <a:pt x="63" y="22"/>
                    <a:pt x="57" y="23"/>
                    <a:pt x="58" y="31"/>
                  </a:cubicBezTo>
                  <a:cubicBezTo>
                    <a:pt x="59" y="33"/>
                    <a:pt x="60" y="35"/>
                    <a:pt x="61" y="37"/>
                  </a:cubicBezTo>
                  <a:cubicBezTo>
                    <a:pt x="62" y="39"/>
                    <a:pt x="65" y="42"/>
                    <a:pt x="64" y="43"/>
                  </a:cubicBezTo>
                  <a:cubicBezTo>
                    <a:pt x="64" y="46"/>
                    <a:pt x="59" y="46"/>
                    <a:pt x="58" y="48"/>
                  </a:cubicBezTo>
                  <a:cubicBezTo>
                    <a:pt x="57" y="51"/>
                    <a:pt x="58" y="51"/>
                    <a:pt x="57" y="55"/>
                  </a:cubicBezTo>
                  <a:cubicBezTo>
                    <a:pt x="56" y="58"/>
                    <a:pt x="52" y="59"/>
                    <a:pt x="51" y="62"/>
                  </a:cubicBezTo>
                  <a:cubicBezTo>
                    <a:pt x="49" y="66"/>
                    <a:pt x="51" y="72"/>
                    <a:pt x="47" y="75"/>
                  </a:cubicBezTo>
                  <a:cubicBezTo>
                    <a:pt x="45" y="75"/>
                    <a:pt x="43" y="77"/>
                    <a:pt x="40" y="77"/>
                  </a:cubicBezTo>
                  <a:cubicBezTo>
                    <a:pt x="37" y="76"/>
                    <a:pt x="34" y="72"/>
                    <a:pt x="29" y="72"/>
                  </a:cubicBezTo>
                  <a:cubicBezTo>
                    <a:pt x="27" y="72"/>
                    <a:pt x="25" y="73"/>
                    <a:pt x="23" y="73"/>
                  </a:cubicBezTo>
                  <a:cubicBezTo>
                    <a:pt x="21" y="73"/>
                    <a:pt x="20" y="72"/>
                    <a:pt x="18" y="71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56">
              <a:extLst>
                <a:ext uri="{FF2B5EF4-FFF2-40B4-BE49-F238E27FC236}">
                  <a16:creationId xmlns:a16="http://schemas.microsoft.com/office/drawing/2014/main" id="{FF42E758-CF63-4DAB-87C4-5D4A8C140674}"/>
                </a:ext>
              </a:extLst>
            </p:cNvPr>
            <p:cNvSpPr>
              <a:spLocks/>
            </p:cNvSpPr>
            <p:nvPr/>
          </p:nvSpPr>
          <p:spPr bwMode="auto">
            <a:xfrm>
              <a:off x="7526338" y="1939926"/>
              <a:ext cx="65088" cy="50800"/>
            </a:xfrm>
            <a:custGeom>
              <a:avLst/>
              <a:gdLst>
                <a:gd name="T0" fmla="*/ 9 w 18"/>
                <a:gd name="T1" fmla="*/ 0 h 14"/>
                <a:gd name="T2" fmla="*/ 9 w 18"/>
                <a:gd name="T3" fmla="*/ 14 h 14"/>
                <a:gd name="T4" fmla="*/ 9 w 18"/>
                <a:gd name="T5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8" h="14">
                  <a:moveTo>
                    <a:pt x="9" y="0"/>
                  </a:moveTo>
                  <a:cubicBezTo>
                    <a:pt x="18" y="0"/>
                    <a:pt x="18" y="14"/>
                    <a:pt x="9" y="14"/>
                  </a:cubicBezTo>
                  <a:cubicBezTo>
                    <a:pt x="0" y="14"/>
                    <a:pt x="0" y="0"/>
                    <a:pt x="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57">
              <a:extLst>
                <a:ext uri="{FF2B5EF4-FFF2-40B4-BE49-F238E27FC236}">
                  <a16:creationId xmlns:a16="http://schemas.microsoft.com/office/drawing/2014/main" id="{7464E12C-F9C8-4F14-A7A8-84EC8C043B5F}"/>
                </a:ext>
              </a:extLst>
            </p:cNvPr>
            <p:cNvSpPr>
              <a:spLocks/>
            </p:cNvSpPr>
            <p:nvPr/>
          </p:nvSpPr>
          <p:spPr bwMode="auto">
            <a:xfrm>
              <a:off x="7262813" y="1760538"/>
              <a:ext cx="266700" cy="273050"/>
            </a:xfrm>
            <a:custGeom>
              <a:avLst/>
              <a:gdLst>
                <a:gd name="T0" fmla="*/ 69 w 74"/>
                <a:gd name="T1" fmla="*/ 48 h 76"/>
                <a:gd name="T2" fmla="*/ 74 w 74"/>
                <a:gd name="T3" fmla="*/ 56 h 76"/>
                <a:gd name="T4" fmla="*/ 69 w 74"/>
                <a:gd name="T5" fmla="*/ 61 h 76"/>
                <a:gd name="T6" fmla="*/ 66 w 74"/>
                <a:gd name="T7" fmla="*/ 75 h 76"/>
                <a:gd name="T8" fmla="*/ 59 w 74"/>
                <a:gd name="T9" fmla="*/ 75 h 76"/>
                <a:gd name="T10" fmla="*/ 42 w 74"/>
                <a:gd name="T11" fmla="*/ 59 h 76"/>
                <a:gd name="T12" fmla="*/ 37 w 74"/>
                <a:gd name="T13" fmla="*/ 53 h 76"/>
                <a:gd name="T14" fmla="*/ 32 w 74"/>
                <a:gd name="T15" fmla="*/ 43 h 76"/>
                <a:gd name="T16" fmla="*/ 25 w 74"/>
                <a:gd name="T17" fmla="*/ 35 h 76"/>
                <a:gd name="T18" fmla="*/ 22 w 74"/>
                <a:gd name="T19" fmla="*/ 27 h 76"/>
                <a:gd name="T20" fmla="*/ 16 w 74"/>
                <a:gd name="T21" fmla="*/ 22 h 76"/>
                <a:gd name="T22" fmla="*/ 13 w 74"/>
                <a:gd name="T23" fmla="*/ 18 h 76"/>
                <a:gd name="T24" fmla="*/ 0 w 74"/>
                <a:gd name="T25" fmla="*/ 2 h 76"/>
                <a:gd name="T26" fmla="*/ 7 w 74"/>
                <a:gd name="T27" fmla="*/ 3 h 76"/>
                <a:gd name="T28" fmla="*/ 13 w 74"/>
                <a:gd name="T29" fmla="*/ 3 h 76"/>
                <a:gd name="T30" fmla="*/ 22 w 74"/>
                <a:gd name="T31" fmla="*/ 12 h 76"/>
                <a:gd name="T32" fmla="*/ 29 w 74"/>
                <a:gd name="T33" fmla="*/ 17 h 76"/>
                <a:gd name="T34" fmla="*/ 34 w 74"/>
                <a:gd name="T35" fmla="*/ 22 h 76"/>
                <a:gd name="T36" fmla="*/ 42 w 74"/>
                <a:gd name="T37" fmla="*/ 26 h 76"/>
                <a:gd name="T38" fmla="*/ 55 w 74"/>
                <a:gd name="T39" fmla="*/ 37 h 76"/>
                <a:gd name="T40" fmla="*/ 54 w 74"/>
                <a:gd name="T41" fmla="*/ 41 h 76"/>
                <a:gd name="T42" fmla="*/ 59 w 74"/>
                <a:gd name="T43" fmla="*/ 46 h 76"/>
                <a:gd name="T44" fmla="*/ 63 w 74"/>
                <a:gd name="T45" fmla="*/ 51 h 76"/>
                <a:gd name="T46" fmla="*/ 69 w 74"/>
                <a:gd name="T47" fmla="*/ 48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</a:cxnLst>
              <a:rect l="0" t="0" r="r" b="b"/>
              <a:pathLst>
                <a:path w="74" h="76">
                  <a:moveTo>
                    <a:pt x="69" y="48"/>
                  </a:moveTo>
                  <a:cubicBezTo>
                    <a:pt x="70" y="49"/>
                    <a:pt x="74" y="54"/>
                    <a:pt x="74" y="56"/>
                  </a:cubicBezTo>
                  <a:cubicBezTo>
                    <a:pt x="73" y="58"/>
                    <a:pt x="70" y="58"/>
                    <a:pt x="69" y="61"/>
                  </a:cubicBezTo>
                  <a:cubicBezTo>
                    <a:pt x="67" y="66"/>
                    <a:pt x="69" y="72"/>
                    <a:pt x="66" y="75"/>
                  </a:cubicBezTo>
                  <a:cubicBezTo>
                    <a:pt x="65" y="76"/>
                    <a:pt x="62" y="75"/>
                    <a:pt x="59" y="75"/>
                  </a:cubicBezTo>
                  <a:cubicBezTo>
                    <a:pt x="53" y="71"/>
                    <a:pt x="48" y="65"/>
                    <a:pt x="42" y="59"/>
                  </a:cubicBezTo>
                  <a:cubicBezTo>
                    <a:pt x="40" y="57"/>
                    <a:pt x="38" y="55"/>
                    <a:pt x="37" y="53"/>
                  </a:cubicBezTo>
                  <a:cubicBezTo>
                    <a:pt x="35" y="50"/>
                    <a:pt x="34" y="46"/>
                    <a:pt x="32" y="43"/>
                  </a:cubicBezTo>
                  <a:cubicBezTo>
                    <a:pt x="30" y="40"/>
                    <a:pt x="27" y="38"/>
                    <a:pt x="25" y="35"/>
                  </a:cubicBezTo>
                  <a:cubicBezTo>
                    <a:pt x="24" y="33"/>
                    <a:pt x="23" y="29"/>
                    <a:pt x="22" y="27"/>
                  </a:cubicBezTo>
                  <a:cubicBezTo>
                    <a:pt x="20" y="25"/>
                    <a:pt x="18" y="24"/>
                    <a:pt x="16" y="22"/>
                  </a:cubicBezTo>
                  <a:cubicBezTo>
                    <a:pt x="15" y="21"/>
                    <a:pt x="14" y="19"/>
                    <a:pt x="13" y="18"/>
                  </a:cubicBezTo>
                  <a:cubicBezTo>
                    <a:pt x="9" y="12"/>
                    <a:pt x="0" y="10"/>
                    <a:pt x="0" y="2"/>
                  </a:cubicBezTo>
                  <a:cubicBezTo>
                    <a:pt x="2" y="0"/>
                    <a:pt x="4" y="2"/>
                    <a:pt x="7" y="3"/>
                  </a:cubicBezTo>
                  <a:cubicBezTo>
                    <a:pt x="9" y="4"/>
                    <a:pt x="12" y="3"/>
                    <a:pt x="13" y="3"/>
                  </a:cubicBezTo>
                  <a:cubicBezTo>
                    <a:pt x="17" y="5"/>
                    <a:pt x="19" y="10"/>
                    <a:pt x="22" y="12"/>
                  </a:cubicBezTo>
                  <a:cubicBezTo>
                    <a:pt x="24" y="14"/>
                    <a:pt x="27" y="15"/>
                    <a:pt x="29" y="17"/>
                  </a:cubicBezTo>
                  <a:cubicBezTo>
                    <a:pt x="31" y="18"/>
                    <a:pt x="32" y="21"/>
                    <a:pt x="34" y="22"/>
                  </a:cubicBezTo>
                  <a:cubicBezTo>
                    <a:pt x="36" y="23"/>
                    <a:pt x="39" y="24"/>
                    <a:pt x="42" y="26"/>
                  </a:cubicBezTo>
                  <a:cubicBezTo>
                    <a:pt x="46" y="29"/>
                    <a:pt x="54" y="31"/>
                    <a:pt x="55" y="37"/>
                  </a:cubicBezTo>
                  <a:cubicBezTo>
                    <a:pt x="55" y="38"/>
                    <a:pt x="54" y="40"/>
                    <a:pt x="54" y="41"/>
                  </a:cubicBezTo>
                  <a:cubicBezTo>
                    <a:pt x="55" y="43"/>
                    <a:pt x="57" y="44"/>
                    <a:pt x="59" y="46"/>
                  </a:cubicBezTo>
                  <a:cubicBezTo>
                    <a:pt x="60" y="48"/>
                    <a:pt x="61" y="51"/>
                    <a:pt x="63" y="51"/>
                  </a:cubicBezTo>
                  <a:cubicBezTo>
                    <a:pt x="66" y="52"/>
                    <a:pt x="66" y="48"/>
                    <a:pt x="69" y="4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58">
              <a:extLst>
                <a:ext uri="{FF2B5EF4-FFF2-40B4-BE49-F238E27FC236}">
                  <a16:creationId xmlns:a16="http://schemas.microsoft.com/office/drawing/2014/main" id="{57FFB433-EAAC-4F10-ADAD-4AF8C0ADBF0F}"/>
                </a:ext>
              </a:extLst>
            </p:cNvPr>
            <p:cNvSpPr>
              <a:spLocks/>
            </p:cNvSpPr>
            <p:nvPr/>
          </p:nvSpPr>
          <p:spPr bwMode="auto">
            <a:xfrm>
              <a:off x="6891338" y="1666876"/>
              <a:ext cx="65088" cy="90488"/>
            </a:xfrm>
            <a:custGeom>
              <a:avLst/>
              <a:gdLst>
                <a:gd name="T0" fmla="*/ 4 w 18"/>
                <a:gd name="T1" fmla="*/ 0 h 25"/>
                <a:gd name="T2" fmla="*/ 15 w 18"/>
                <a:gd name="T3" fmla="*/ 20 h 25"/>
                <a:gd name="T4" fmla="*/ 7 w 18"/>
                <a:gd name="T5" fmla="*/ 24 h 25"/>
                <a:gd name="T6" fmla="*/ 3 w 18"/>
                <a:gd name="T7" fmla="*/ 1 h 25"/>
                <a:gd name="T8" fmla="*/ 4 w 18"/>
                <a:gd name="T9" fmla="*/ 0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" h="25">
                  <a:moveTo>
                    <a:pt x="4" y="0"/>
                  </a:moveTo>
                  <a:cubicBezTo>
                    <a:pt x="8" y="1"/>
                    <a:pt x="18" y="13"/>
                    <a:pt x="15" y="20"/>
                  </a:cubicBezTo>
                  <a:cubicBezTo>
                    <a:pt x="14" y="22"/>
                    <a:pt x="10" y="25"/>
                    <a:pt x="7" y="24"/>
                  </a:cubicBezTo>
                  <a:cubicBezTo>
                    <a:pt x="0" y="23"/>
                    <a:pt x="1" y="7"/>
                    <a:pt x="3" y="1"/>
                  </a:cubicBezTo>
                  <a:cubicBezTo>
                    <a:pt x="4" y="1"/>
                    <a:pt x="4" y="0"/>
                    <a:pt x="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59">
              <a:extLst>
                <a:ext uri="{FF2B5EF4-FFF2-40B4-BE49-F238E27FC236}">
                  <a16:creationId xmlns:a16="http://schemas.microsoft.com/office/drawing/2014/main" id="{496B6961-CB2F-41C0-B307-8D595F3267DB}"/>
                </a:ext>
              </a:extLst>
            </p:cNvPr>
            <p:cNvSpPr>
              <a:spLocks/>
            </p:cNvSpPr>
            <p:nvPr/>
          </p:nvSpPr>
          <p:spPr bwMode="auto">
            <a:xfrm>
              <a:off x="6032500" y="2184401"/>
              <a:ext cx="177800" cy="314325"/>
            </a:xfrm>
            <a:custGeom>
              <a:avLst/>
              <a:gdLst>
                <a:gd name="T0" fmla="*/ 7 w 49"/>
                <a:gd name="T1" fmla="*/ 35 h 87"/>
                <a:gd name="T2" fmla="*/ 12 w 49"/>
                <a:gd name="T3" fmla="*/ 26 h 87"/>
                <a:gd name="T4" fmla="*/ 23 w 49"/>
                <a:gd name="T5" fmla="*/ 22 h 87"/>
                <a:gd name="T6" fmla="*/ 31 w 49"/>
                <a:gd name="T7" fmla="*/ 16 h 87"/>
                <a:gd name="T8" fmla="*/ 34 w 49"/>
                <a:gd name="T9" fmla="*/ 9 h 87"/>
                <a:gd name="T10" fmla="*/ 39 w 49"/>
                <a:gd name="T11" fmla="*/ 7 h 87"/>
                <a:gd name="T12" fmla="*/ 41 w 49"/>
                <a:gd name="T13" fmla="*/ 2 h 87"/>
                <a:gd name="T14" fmla="*/ 48 w 49"/>
                <a:gd name="T15" fmla="*/ 15 h 87"/>
                <a:gd name="T16" fmla="*/ 49 w 49"/>
                <a:gd name="T17" fmla="*/ 20 h 87"/>
                <a:gd name="T18" fmla="*/ 45 w 49"/>
                <a:gd name="T19" fmla="*/ 25 h 87"/>
                <a:gd name="T20" fmla="*/ 39 w 49"/>
                <a:gd name="T21" fmla="*/ 46 h 87"/>
                <a:gd name="T22" fmla="*/ 33 w 49"/>
                <a:gd name="T23" fmla="*/ 62 h 87"/>
                <a:gd name="T24" fmla="*/ 30 w 49"/>
                <a:gd name="T25" fmla="*/ 67 h 87"/>
                <a:gd name="T26" fmla="*/ 22 w 49"/>
                <a:gd name="T27" fmla="*/ 85 h 87"/>
                <a:gd name="T28" fmla="*/ 12 w 49"/>
                <a:gd name="T29" fmla="*/ 87 h 87"/>
                <a:gd name="T30" fmla="*/ 3 w 49"/>
                <a:gd name="T31" fmla="*/ 80 h 87"/>
                <a:gd name="T32" fmla="*/ 2 w 49"/>
                <a:gd name="T33" fmla="*/ 74 h 87"/>
                <a:gd name="T34" fmla="*/ 1 w 49"/>
                <a:gd name="T35" fmla="*/ 65 h 87"/>
                <a:gd name="T36" fmla="*/ 9 w 49"/>
                <a:gd name="T37" fmla="*/ 49 h 87"/>
                <a:gd name="T38" fmla="*/ 7 w 49"/>
                <a:gd name="T39" fmla="*/ 35 h 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49" h="87">
                  <a:moveTo>
                    <a:pt x="7" y="35"/>
                  </a:moveTo>
                  <a:cubicBezTo>
                    <a:pt x="7" y="32"/>
                    <a:pt x="9" y="28"/>
                    <a:pt x="12" y="26"/>
                  </a:cubicBezTo>
                  <a:cubicBezTo>
                    <a:pt x="15" y="24"/>
                    <a:pt x="19" y="24"/>
                    <a:pt x="23" y="22"/>
                  </a:cubicBezTo>
                  <a:cubicBezTo>
                    <a:pt x="25" y="21"/>
                    <a:pt x="29" y="18"/>
                    <a:pt x="31" y="16"/>
                  </a:cubicBezTo>
                  <a:cubicBezTo>
                    <a:pt x="33" y="14"/>
                    <a:pt x="33" y="11"/>
                    <a:pt x="34" y="9"/>
                  </a:cubicBezTo>
                  <a:cubicBezTo>
                    <a:pt x="35" y="8"/>
                    <a:pt x="37" y="8"/>
                    <a:pt x="39" y="7"/>
                  </a:cubicBezTo>
                  <a:cubicBezTo>
                    <a:pt x="40" y="5"/>
                    <a:pt x="39" y="3"/>
                    <a:pt x="41" y="2"/>
                  </a:cubicBezTo>
                  <a:cubicBezTo>
                    <a:pt x="46" y="0"/>
                    <a:pt x="47" y="9"/>
                    <a:pt x="48" y="15"/>
                  </a:cubicBezTo>
                  <a:cubicBezTo>
                    <a:pt x="48" y="17"/>
                    <a:pt x="49" y="19"/>
                    <a:pt x="49" y="20"/>
                  </a:cubicBezTo>
                  <a:cubicBezTo>
                    <a:pt x="49" y="22"/>
                    <a:pt x="46" y="23"/>
                    <a:pt x="45" y="25"/>
                  </a:cubicBezTo>
                  <a:cubicBezTo>
                    <a:pt x="44" y="33"/>
                    <a:pt x="41" y="39"/>
                    <a:pt x="39" y="46"/>
                  </a:cubicBezTo>
                  <a:cubicBezTo>
                    <a:pt x="36" y="51"/>
                    <a:pt x="35" y="57"/>
                    <a:pt x="33" y="62"/>
                  </a:cubicBezTo>
                  <a:cubicBezTo>
                    <a:pt x="32" y="64"/>
                    <a:pt x="31" y="65"/>
                    <a:pt x="30" y="67"/>
                  </a:cubicBezTo>
                  <a:cubicBezTo>
                    <a:pt x="27" y="73"/>
                    <a:pt x="27" y="82"/>
                    <a:pt x="22" y="85"/>
                  </a:cubicBezTo>
                  <a:cubicBezTo>
                    <a:pt x="20" y="86"/>
                    <a:pt x="14" y="87"/>
                    <a:pt x="12" y="87"/>
                  </a:cubicBezTo>
                  <a:cubicBezTo>
                    <a:pt x="8" y="87"/>
                    <a:pt x="4" y="84"/>
                    <a:pt x="3" y="80"/>
                  </a:cubicBezTo>
                  <a:cubicBezTo>
                    <a:pt x="2" y="78"/>
                    <a:pt x="3" y="76"/>
                    <a:pt x="2" y="74"/>
                  </a:cubicBezTo>
                  <a:cubicBezTo>
                    <a:pt x="2" y="71"/>
                    <a:pt x="0" y="69"/>
                    <a:pt x="1" y="65"/>
                  </a:cubicBezTo>
                  <a:cubicBezTo>
                    <a:pt x="1" y="58"/>
                    <a:pt x="8" y="55"/>
                    <a:pt x="9" y="49"/>
                  </a:cubicBezTo>
                  <a:cubicBezTo>
                    <a:pt x="9" y="44"/>
                    <a:pt x="7" y="40"/>
                    <a:pt x="7" y="3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60">
              <a:extLst>
                <a:ext uri="{FF2B5EF4-FFF2-40B4-BE49-F238E27FC236}">
                  <a16:creationId xmlns:a16="http://schemas.microsoft.com/office/drawing/2014/main" id="{203D6313-90D4-478B-9A7F-C34F5403AE9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648200" y="147638"/>
              <a:ext cx="3779838" cy="2570163"/>
            </a:xfrm>
            <a:custGeom>
              <a:avLst/>
              <a:gdLst>
                <a:gd name="T0" fmla="*/ 199 w 1048"/>
                <a:gd name="T1" fmla="*/ 133 h 714"/>
                <a:gd name="T2" fmla="*/ 242 w 1048"/>
                <a:gd name="T3" fmla="*/ 97 h 714"/>
                <a:gd name="T4" fmla="*/ 108 w 1048"/>
                <a:gd name="T5" fmla="*/ 449 h 714"/>
                <a:gd name="T6" fmla="*/ 3 w 1048"/>
                <a:gd name="T7" fmla="*/ 396 h 714"/>
                <a:gd name="T8" fmla="*/ 20 w 1048"/>
                <a:gd name="T9" fmla="*/ 315 h 714"/>
                <a:gd name="T10" fmla="*/ 61 w 1048"/>
                <a:gd name="T11" fmla="*/ 235 h 714"/>
                <a:gd name="T12" fmla="*/ 110 w 1048"/>
                <a:gd name="T13" fmla="*/ 161 h 714"/>
                <a:gd name="T14" fmla="*/ 188 w 1048"/>
                <a:gd name="T15" fmla="*/ 118 h 714"/>
                <a:gd name="T16" fmla="*/ 185 w 1048"/>
                <a:gd name="T17" fmla="*/ 64 h 714"/>
                <a:gd name="T18" fmla="*/ 267 w 1048"/>
                <a:gd name="T19" fmla="*/ 35 h 714"/>
                <a:gd name="T20" fmla="*/ 319 w 1048"/>
                <a:gd name="T21" fmla="*/ 68 h 714"/>
                <a:gd name="T22" fmla="*/ 373 w 1048"/>
                <a:gd name="T23" fmla="*/ 47 h 714"/>
                <a:gd name="T24" fmla="*/ 436 w 1048"/>
                <a:gd name="T25" fmla="*/ 33 h 714"/>
                <a:gd name="T26" fmla="*/ 526 w 1048"/>
                <a:gd name="T27" fmla="*/ 9 h 714"/>
                <a:gd name="T28" fmla="*/ 633 w 1048"/>
                <a:gd name="T29" fmla="*/ 19 h 714"/>
                <a:gd name="T30" fmla="*/ 728 w 1048"/>
                <a:gd name="T31" fmla="*/ 34 h 714"/>
                <a:gd name="T32" fmla="*/ 876 w 1048"/>
                <a:gd name="T33" fmla="*/ 41 h 714"/>
                <a:gd name="T34" fmla="*/ 978 w 1048"/>
                <a:gd name="T35" fmla="*/ 45 h 714"/>
                <a:gd name="T36" fmla="*/ 1006 w 1048"/>
                <a:gd name="T37" fmla="*/ 87 h 714"/>
                <a:gd name="T38" fmla="*/ 991 w 1048"/>
                <a:gd name="T39" fmla="*/ 133 h 714"/>
                <a:gd name="T40" fmla="*/ 950 w 1048"/>
                <a:gd name="T41" fmla="*/ 86 h 714"/>
                <a:gd name="T42" fmla="*/ 857 w 1048"/>
                <a:gd name="T43" fmla="*/ 120 h 714"/>
                <a:gd name="T44" fmla="*/ 926 w 1048"/>
                <a:gd name="T45" fmla="*/ 165 h 714"/>
                <a:gd name="T46" fmla="*/ 897 w 1048"/>
                <a:gd name="T47" fmla="*/ 205 h 714"/>
                <a:gd name="T48" fmla="*/ 877 w 1048"/>
                <a:gd name="T49" fmla="*/ 240 h 714"/>
                <a:gd name="T50" fmla="*/ 852 w 1048"/>
                <a:gd name="T51" fmla="*/ 241 h 714"/>
                <a:gd name="T52" fmla="*/ 824 w 1048"/>
                <a:gd name="T53" fmla="*/ 343 h 714"/>
                <a:gd name="T54" fmla="*/ 786 w 1048"/>
                <a:gd name="T55" fmla="*/ 428 h 714"/>
                <a:gd name="T56" fmla="*/ 777 w 1048"/>
                <a:gd name="T57" fmla="*/ 453 h 714"/>
                <a:gd name="T58" fmla="*/ 742 w 1048"/>
                <a:gd name="T59" fmla="*/ 401 h 714"/>
                <a:gd name="T60" fmla="*/ 689 w 1048"/>
                <a:gd name="T61" fmla="*/ 339 h 714"/>
                <a:gd name="T62" fmla="*/ 623 w 1048"/>
                <a:gd name="T63" fmla="*/ 416 h 714"/>
                <a:gd name="T64" fmla="*/ 569 w 1048"/>
                <a:gd name="T65" fmla="*/ 345 h 714"/>
                <a:gd name="T66" fmla="*/ 458 w 1048"/>
                <a:gd name="T67" fmla="*/ 311 h 714"/>
                <a:gd name="T68" fmla="*/ 473 w 1048"/>
                <a:gd name="T69" fmla="*/ 329 h 714"/>
                <a:gd name="T70" fmla="*/ 428 w 1048"/>
                <a:gd name="T71" fmla="*/ 389 h 714"/>
                <a:gd name="T72" fmla="*/ 356 w 1048"/>
                <a:gd name="T73" fmla="*/ 342 h 714"/>
                <a:gd name="T74" fmla="*/ 348 w 1048"/>
                <a:gd name="T75" fmla="*/ 358 h 714"/>
                <a:gd name="T76" fmla="*/ 426 w 1048"/>
                <a:gd name="T77" fmla="*/ 411 h 714"/>
                <a:gd name="T78" fmla="*/ 370 w 1048"/>
                <a:gd name="T79" fmla="*/ 504 h 714"/>
                <a:gd name="T80" fmla="*/ 332 w 1048"/>
                <a:gd name="T81" fmla="*/ 619 h 714"/>
                <a:gd name="T82" fmla="*/ 245 w 1048"/>
                <a:gd name="T83" fmla="*/ 712 h 714"/>
                <a:gd name="T84" fmla="*/ 198 w 1048"/>
                <a:gd name="T85" fmla="*/ 626 h 714"/>
                <a:gd name="T86" fmla="*/ 172 w 1048"/>
                <a:gd name="T87" fmla="*/ 501 h 714"/>
                <a:gd name="T88" fmla="*/ 332 w 1048"/>
                <a:gd name="T89" fmla="*/ 570 h 714"/>
                <a:gd name="T90" fmla="*/ 305 w 1048"/>
                <a:gd name="T91" fmla="*/ 533 h 714"/>
                <a:gd name="T92" fmla="*/ 426 w 1048"/>
                <a:gd name="T93" fmla="*/ 212 h 714"/>
                <a:gd name="T94" fmla="*/ 412 w 1048"/>
                <a:gd name="T95" fmla="*/ 221 h 714"/>
                <a:gd name="T96" fmla="*/ 319 w 1048"/>
                <a:gd name="T97" fmla="*/ 185 h 714"/>
                <a:gd name="T98" fmla="*/ 289 w 1048"/>
                <a:gd name="T99" fmla="*/ 215 h 714"/>
                <a:gd name="T100" fmla="*/ 282 w 1048"/>
                <a:gd name="T101" fmla="*/ 246 h 714"/>
                <a:gd name="T102" fmla="*/ 219 w 1048"/>
                <a:gd name="T103" fmla="*/ 205 h 714"/>
                <a:gd name="T104" fmla="*/ 214 w 1048"/>
                <a:gd name="T105" fmla="*/ 223 h 714"/>
                <a:gd name="T106" fmla="*/ 139 w 1048"/>
                <a:gd name="T107" fmla="*/ 201 h 714"/>
                <a:gd name="T108" fmla="*/ 91 w 1048"/>
                <a:gd name="T109" fmla="*/ 254 h 714"/>
                <a:gd name="T110" fmla="*/ 178 w 1048"/>
                <a:gd name="T111" fmla="*/ 249 h 714"/>
                <a:gd name="T112" fmla="*/ 258 w 1048"/>
                <a:gd name="T113" fmla="*/ 273 h 714"/>
                <a:gd name="T114" fmla="*/ 709 w 1048"/>
                <a:gd name="T115" fmla="*/ 132 h 714"/>
                <a:gd name="T116" fmla="*/ 471 w 1048"/>
                <a:gd name="T117" fmla="*/ 40 h 7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048" h="714">
                  <a:moveTo>
                    <a:pt x="220" y="97"/>
                  </a:moveTo>
                  <a:cubicBezTo>
                    <a:pt x="221" y="103"/>
                    <a:pt x="211" y="103"/>
                    <a:pt x="210" y="108"/>
                  </a:cubicBezTo>
                  <a:cubicBezTo>
                    <a:pt x="210" y="110"/>
                    <a:pt x="211" y="113"/>
                    <a:pt x="211" y="115"/>
                  </a:cubicBezTo>
                  <a:cubicBezTo>
                    <a:pt x="210" y="119"/>
                    <a:pt x="206" y="118"/>
                    <a:pt x="202" y="120"/>
                  </a:cubicBezTo>
                  <a:cubicBezTo>
                    <a:pt x="200" y="121"/>
                    <a:pt x="197" y="124"/>
                    <a:pt x="195" y="125"/>
                  </a:cubicBezTo>
                  <a:cubicBezTo>
                    <a:pt x="193" y="125"/>
                    <a:pt x="191" y="123"/>
                    <a:pt x="190" y="124"/>
                  </a:cubicBezTo>
                  <a:cubicBezTo>
                    <a:pt x="187" y="124"/>
                    <a:pt x="188" y="127"/>
                    <a:pt x="185" y="128"/>
                  </a:cubicBezTo>
                  <a:cubicBezTo>
                    <a:pt x="182" y="128"/>
                    <a:pt x="177" y="125"/>
                    <a:pt x="177" y="129"/>
                  </a:cubicBezTo>
                  <a:cubicBezTo>
                    <a:pt x="177" y="131"/>
                    <a:pt x="181" y="132"/>
                    <a:pt x="184" y="132"/>
                  </a:cubicBezTo>
                  <a:cubicBezTo>
                    <a:pt x="186" y="132"/>
                    <a:pt x="188" y="130"/>
                    <a:pt x="190" y="130"/>
                  </a:cubicBezTo>
                  <a:cubicBezTo>
                    <a:pt x="194" y="130"/>
                    <a:pt x="197" y="133"/>
                    <a:pt x="199" y="133"/>
                  </a:cubicBezTo>
                  <a:cubicBezTo>
                    <a:pt x="206" y="133"/>
                    <a:pt x="212" y="128"/>
                    <a:pt x="218" y="128"/>
                  </a:cubicBezTo>
                  <a:cubicBezTo>
                    <a:pt x="221" y="129"/>
                    <a:pt x="222" y="131"/>
                    <a:pt x="225" y="130"/>
                  </a:cubicBezTo>
                  <a:cubicBezTo>
                    <a:pt x="228" y="130"/>
                    <a:pt x="231" y="126"/>
                    <a:pt x="233" y="125"/>
                  </a:cubicBezTo>
                  <a:cubicBezTo>
                    <a:pt x="232" y="119"/>
                    <a:pt x="234" y="111"/>
                    <a:pt x="239" y="111"/>
                  </a:cubicBezTo>
                  <a:cubicBezTo>
                    <a:pt x="243" y="110"/>
                    <a:pt x="249" y="117"/>
                    <a:pt x="249" y="111"/>
                  </a:cubicBezTo>
                  <a:cubicBezTo>
                    <a:pt x="250" y="108"/>
                    <a:pt x="246" y="105"/>
                    <a:pt x="244" y="105"/>
                  </a:cubicBezTo>
                  <a:cubicBezTo>
                    <a:pt x="242" y="105"/>
                    <a:pt x="239" y="109"/>
                    <a:pt x="238" y="106"/>
                  </a:cubicBezTo>
                  <a:cubicBezTo>
                    <a:pt x="238" y="103"/>
                    <a:pt x="241" y="104"/>
                    <a:pt x="243" y="103"/>
                  </a:cubicBezTo>
                  <a:cubicBezTo>
                    <a:pt x="245" y="102"/>
                    <a:pt x="246" y="100"/>
                    <a:pt x="248" y="100"/>
                  </a:cubicBezTo>
                  <a:cubicBezTo>
                    <a:pt x="256" y="97"/>
                    <a:pt x="268" y="103"/>
                    <a:pt x="271" y="96"/>
                  </a:cubicBezTo>
                  <a:cubicBezTo>
                    <a:pt x="264" y="89"/>
                    <a:pt x="251" y="98"/>
                    <a:pt x="242" y="97"/>
                  </a:cubicBezTo>
                  <a:cubicBezTo>
                    <a:pt x="239" y="97"/>
                    <a:pt x="234" y="94"/>
                    <a:pt x="233" y="91"/>
                  </a:cubicBezTo>
                  <a:cubicBezTo>
                    <a:pt x="232" y="90"/>
                    <a:pt x="233" y="88"/>
                    <a:pt x="232" y="86"/>
                  </a:cubicBezTo>
                  <a:cubicBezTo>
                    <a:pt x="232" y="84"/>
                    <a:pt x="231" y="82"/>
                    <a:pt x="231" y="80"/>
                  </a:cubicBezTo>
                  <a:cubicBezTo>
                    <a:pt x="231" y="74"/>
                    <a:pt x="247" y="73"/>
                    <a:pt x="247" y="65"/>
                  </a:cubicBezTo>
                  <a:cubicBezTo>
                    <a:pt x="244" y="62"/>
                    <a:pt x="235" y="62"/>
                    <a:pt x="232" y="66"/>
                  </a:cubicBezTo>
                  <a:cubicBezTo>
                    <a:pt x="231" y="67"/>
                    <a:pt x="231" y="69"/>
                    <a:pt x="230" y="71"/>
                  </a:cubicBezTo>
                  <a:cubicBezTo>
                    <a:pt x="227" y="76"/>
                    <a:pt x="216" y="77"/>
                    <a:pt x="213" y="83"/>
                  </a:cubicBezTo>
                  <a:cubicBezTo>
                    <a:pt x="213" y="84"/>
                    <a:pt x="211" y="87"/>
                    <a:pt x="212" y="90"/>
                  </a:cubicBezTo>
                  <a:cubicBezTo>
                    <a:pt x="213" y="93"/>
                    <a:pt x="220" y="94"/>
                    <a:pt x="220" y="97"/>
                  </a:cubicBezTo>
                  <a:moveTo>
                    <a:pt x="136" y="444"/>
                  </a:moveTo>
                  <a:cubicBezTo>
                    <a:pt x="126" y="442"/>
                    <a:pt x="115" y="446"/>
                    <a:pt x="108" y="449"/>
                  </a:cubicBezTo>
                  <a:cubicBezTo>
                    <a:pt x="104" y="451"/>
                    <a:pt x="100" y="454"/>
                    <a:pt x="97" y="454"/>
                  </a:cubicBezTo>
                  <a:cubicBezTo>
                    <a:pt x="93" y="454"/>
                    <a:pt x="90" y="452"/>
                    <a:pt x="87" y="452"/>
                  </a:cubicBezTo>
                  <a:cubicBezTo>
                    <a:pt x="83" y="451"/>
                    <a:pt x="77" y="452"/>
                    <a:pt x="73" y="453"/>
                  </a:cubicBezTo>
                  <a:cubicBezTo>
                    <a:pt x="69" y="453"/>
                    <a:pt x="65" y="456"/>
                    <a:pt x="62" y="456"/>
                  </a:cubicBezTo>
                  <a:cubicBezTo>
                    <a:pt x="55" y="457"/>
                    <a:pt x="48" y="450"/>
                    <a:pt x="44" y="447"/>
                  </a:cubicBezTo>
                  <a:cubicBezTo>
                    <a:pt x="41" y="445"/>
                    <a:pt x="39" y="443"/>
                    <a:pt x="36" y="441"/>
                  </a:cubicBezTo>
                  <a:cubicBezTo>
                    <a:pt x="34" y="439"/>
                    <a:pt x="30" y="438"/>
                    <a:pt x="28" y="436"/>
                  </a:cubicBezTo>
                  <a:cubicBezTo>
                    <a:pt x="25" y="433"/>
                    <a:pt x="25" y="429"/>
                    <a:pt x="24" y="425"/>
                  </a:cubicBezTo>
                  <a:cubicBezTo>
                    <a:pt x="22" y="421"/>
                    <a:pt x="17" y="418"/>
                    <a:pt x="13" y="414"/>
                  </a:cubicBezTo>
                  <a:cubicBezTo>
                    <a:pt x="10" y="411"/>
                    <a:pt x="3" y="406"/>
                    <a:pt x="2" y="402"/>
                  </a:cubicBezTo>
                  <a:cubicBezTo>
                    <a:pt x="2" y="400"/>
                    <a:pt x="3" y="398"/>
                    <a:pt x="3" y="396"/>
                  </a:cubicBezTo>
                  <a:cubicBezTo>
                    <a:pt x="3" y="393"/>
                    <a:pt x="0" y="391"/>
                    <a:pt x="0" y="389"/>
                  </a:cubicBezTo>
                  <a:cubicBezTo>
                    <a:pt x="1" y="386"/>
                    <a:pt x="4" y="383"/>
                    <a:pt x="5" y="381"/>
                  </a:cubicBezTo>
                  <a:cubicBezTo>
                    <a:pt x="6" y="379"/>
                    <a:pt x="5" y="377"/>
                    <a:pt x="6" y="376"/>
                  </a:cubicBezTo>
                  <a:cubicBezTo>
                    <a:pt x="7" y="372"/>
                    <a:pt x="9" y="370"/>
                    <a:pt x="9" y="365"/>
                  </a:cubicBezTo>
                  <a:cubicBezTo>
                    <a:pt x="8" y="363"/>
                    <a:pt x="7" y="361"/>
                    <a:pt x="6" y="358"/>
                  </a:cubicBezTo>
                  <a:cubicBezTo>
                    <a:pt x="6" y="356"/>
                    <a:pt x="8" y="355"/>
                    <a:pt x="8" y="353"/>
                  </a:cubicBezTo>
                  <a:cubicBezTo>
                    <a:pt x="7" y="350"/>
                    <a:pt x="3" y="350"/>
                    <a:pt x="3" y="346"/>
                  </a:cubicBezTo>
                  <a:cubicBezTo>
                    <a:pt x="3" y="343"/>
                    <a:pt x="6" y="340"/>
                    <a:pt x="9" y="336"/>
                  </a:cubicBezTo>
                  <a:cubicBezTo>
                    <a:pt x="10" y="334"/>
                    <a:pt x="10" y="331"/>
                    <a:pt x="11" y="330"/>
                  </a:cubicBezTo>
                  <a:cubicBezTo>
                    <a:pt x="13" y="327"/>
                    <a:pt x="16" y="325"/>
                    <a:pt x="18" y="322"/>
                  </a:cubicBezTo>
                  <a:cubicBezTo>
                    <a:pt x="19" y="320"/>
                    <a:pt x="19" y="317"/>
                    <a:pt x="20" y="315"/>
                  </a:cubicBezTo>
                  <a:cubicBezTo>
                    <a:pt x="22" y="313"/>
                    <a:pt x="24" y="312"/>
                    <a:pt x="27" y="309"/>
                  </a:cubicBezTo>
                  <a:cubicBezTo>
                    <a:pt x="29" y="307"/>
                    <a:pt x="30" y="304"/>
                    <a:pt x="31" y="303"/>
                  </a:cubicBezTo>
                  <a:cubicBezTo>
                    <a:pt x="33" y="302"/>
                    <a:pt x="35" y="302"/>
                    <a:pt x="37" y="301"/>
                  </a:cubicBezTo>
                  <a:cubicBezTo>
                    <a:pt x="44" y="298"/>
                    <a:pt x="49" y="294"/>
                    <a:pt x="52" y="288"/>
                  </a:cubicBezTo>
                  <a:cubicBezTo>
                    <a:pt x="51" y="282"/>
                    <a:pt x="52" y="279"/>
                    <a:pt x="55" y="276"/>
                  </a:cubicBezTo>
                  <a:cubicBezTo>
                    <a:pt x="57" y="272"/>
                    <a:pt x="58" y="268"/>
                    <a:pt x="62" y="266"/>
                  </a:cubicBezTo>
                  <a:cubicBezTo>
                    <a:pt x="67" y="264"/>
                    <a:pt x="71" y="264"/>
                    <a:pt x="74" y="259"/>
                  </a:cubicBezTo>
                  <a:cubicBezTo>
                    <a:pt x="75" y="257"/>
                    <a:pt x="78" y="252"/>
                    <a:pt x="78" y="250"/>
                  </a:cubicBezTo>
                  <a:cubicBezTo>
                    <a:pt x="78" y="247"/>
                    <a:pt x="74" y="242"/>
                    <a:pt x="71" y="242"/>
                  </a:cubicBezTo>
                  <a:cubicBezTo>
                    <a:pt x="68" y="241"/>
                    <a:pt x="63" y="244"/>
                    <a:pt x="61" y="240"/>
                  </a:cubicBezTo>
                  <a:cubicBezTo>
                    <a:pt x="60" y="239"/>
                    <a:pt x="61" y="237"/>
                    <a:pt x="61" y="235"/>
                  </a:cubicBezTo>
                  <a:cubicBezTo>
                    <a:pt x="61" y="233"/>
                    <a:pt x="59" y="232"/>
                    <a:pt x="59" y="230"/>
                  </a:cubicBezTo>
                  <a:cubicBezTo>
                    <a:pt x="58" y="227"/>
                    <a:pt x="62" y="223"/>
                    <a:pt x="63" y="219"/>
                  </a:cubicBezTo>
                  <a:cubicBezTo>
                    <a:pt x="64" y="214"/>
                    <a:pt x="63" y="210"/>
                    <a:pt x="62" y="204"/>
                  </a:cubicBezTo>
                  <a:cubicBezTo>
                    <a:pt x="67" y="196"/>
                    <a:pt x="78" y="200"/>
                    <a:pt x="89" y="201"/>
                  </a:cubicBezTo>
                  <a:cubicBezTo>
                    <a:pt x="91" y="201"/>
                    <a:pt x="93" y="200"/>
                    <a:pt x="95" y="200"/>
                  </a:cubicBezTo>
                  <a:cubicBezTo>
                    <a:pt x="101" y="201"/>
                    <a:pt x="106" y="203"/>
                    <a:pt x="108" y="197"/>
                  </a:cubicBezTo>
                  <a:cubicBezTo>
                    <a:pt x="109" y="195"/>
                    <a:pt x="110" y="187"/>
                    <a:pt x="110" y="185"/>
                  </a:cubicBezTo>
                  <a:cubicBezTo>
                    <a:pt x="109" y="182"/>
                    <a:pt x="104" y="176"/>
                    <a:pt x="102" y="175"/>
                  </a:cubicBezTo>
                  <a:cubicBezTo>
                    <a:pt x="99" y="173"/>
                    <a:pt x="93" y="174"/>
                    <a:pt x="91" y="170"/>
                  </a:cubicBezTo>
                  <a:cubicBezTo>
                    <a:pt x="93" y="163"/>
                    <a:pt x="101" y="168"/>
                    <a:pt x="106" y="167"/>
                  </a:cubicBezTo>
                  <a:cubicBezTo>
                    <a:pt x="108" y="166"/>
                    <a:pt x="108" y="162"/>
                    <a:pt x="110" y="161"/>
                  </a:cubicBezTo>
                  <a:cubicBezTo>
                    <a:pt x="111" y="161"/>
                    <a:pt x="113" y="163"/>
                    <a:pt x="115" y="163"/>
                  </a:cubicBezTo>
                  <a:cubicBezTo>
                    <a:pt x="117" y="163"/>
                    <a:pt x="123" y="159"/>
                    <a:pt x="125" y="158"/>
                  </a:cubicBezTo>
                  <a:cubicBezTo>
                    <a:pt x="127" y="157"/>
                    <a:pt x="128" y="154"/>
                    <a:pt x="130" y="152"/>
                  </a:cubicBezTo>
                  <a:cubicBezTo>
                    <a:pt x="131" y="151"/>
                    <a:pt x="133" y="152"/>
                    <a:pt x="134" y="151"/>
                  </a:cubicBezTo>
                  <a:cubicBezTo>
                    <a:pt x="137" y="150"/>
                    <a:pt x="141" y="147"/>
                    <a:pt x="143" y="145"/>
                  </a:cubicBezTo>
                  <a:cubicBezTo>
                    <a:pt x="146" y="141"/>
                    <a:pt x="147" y="137"/>
                    <a:pt x="151" y="136"/>
                  </a:cubicBezTo>
                  <a:cubicBezTo>
                    <a:pt x="156" y="135"/>
                    <a:pt x="166" y="137"/>
                    <a:pt x="167" y="132"/>
                  </a:cubicBezTo>
                  <a:cubicBezTo>
                    <a:pt x="168" y="127"/>
                    <a:pt x="163" y="123"/>
                    <a:pt x="165" y="118"/>
                  </a:cubicBezTo>
                  <a:cubicBezTo>
                    <a:pt x="166" y="113"/>
                    <a:pt x="170" y="114"/>
                    <a:pt x="175" y="112"/>
                  </a:cubicBezTo>
                  <a:cubicBezTo>
                    <a:pt x="178" y="113"/>
                    <a:pt x="177" y="119"/>
                    <a:pt x="178" y="122"/>
                  </a:cubicBezTo>
                  <a:cubicBezTo>
                    <a:pt x="181" y="122"/>
                    <a:pt x="187" y="121"/>
                    <a:pt x="188" y="118"/>
                  </a:cubicBezTo>
                  <a:cubicBezTo>
                    <a:pt x="189" y="114"/>
                    <a:pt x="183" y="111"/>
                    <a:pt x="182" y="108"/>
                  </a:cubicBezTo>
                  <a:cubicBezTo>
                    <a:pt x="181" y="106"/>
                    <a:pt x="181" y="102"/>
                    <a:pt x="178" y="101"/>
                  </a:cubicBezTo>
                  <a:cubicBezTo>
                    <a:pt x="172" y="100"/>
                    <a:pt x="167" y="109"/>
                    <a:pt x="161" y="109"/>
                  </a:cubicBezTo>
                  <a:cubicBezTo>
                    <a:pt x="156" y="109"/>
                    <a:pt x="151" y="105"/>
                    <a:pt x="150" y="102"/>
                  </a:cubicBezTo>
                  <a:cubicBezTo>
                    <a:pt x="150" y="100"/>
                    <a:pt x="150" y="98"/>
                    <a:pt x="150" y="96"/>
                  </a:cubicBezTo>
                  <a:cubicBezTo>
                    <a:pt x="149" y="93"/>
                    <a:pt x="148" y="90"/>
                    <a:pt x="148" y="86"/>
                  </a:cubicBezTo>
                  <a:cubicBezTo>
                    <a:pt x="151" y="82"/>
                    <a:pt x="157" y="81"/>
                    <a:pt x="162" y="79"/>
                  </a:cubicBezTo>
                  <a:cubicBezTo>
                    <a:pt x="164" y="78"/>
                    <a:pt x="165" y="76"/>
                    <a:pt x="167" y="75"/>
                  </a:cubicBezTo>
                  <a:cubicBezTo>
                    <a:pt x="170" y="74"/>
                    <a:pt x="175" y="75"/>
                    <a:pt x="178" y="73"/>
                  </a:cubicBezTo>
                  <a:cubicBezTo>
                    <a:pt x="180" y="72"/>
                    <a:pt x="179" y="70"/>
                    <a:pt x="181" y="68"/>
                  </a:cubicBezTo>
                  <a:cubicBezTo>
                    <a:pt x="182" y="67"/>
                    <a:pt x="184" y="66"/>
                    <a:pt x="185" y="64"/>
                  </a:cubicBezTo>
                  <a:cubicBezTo>
                    <a:pt x="186" y="63"/>
                    <a:pt x="186" y="61"/>
                    <a:pt x="187" y="60"/>
                  </a:cubicBezTo>
                  <a:cubicBezTo>
                    <a:pt x="190" y="56"/>
                    <a:pt x="195" y="55"/>
                    <a:pt x="198" y="51"/>
                  </a:cubicBezTo>
                  <a:cubicBezTo>
                    <a:pt x="199" y="49"/>
                    <a:pt x="196" y="49"/>
                    <a:pt x="197" y="46"/>
                  </a:cubicBezTo>
                  <a:cubicBezTo>
                    <a:pt x="198" y="44"/>
                    <a:pt x="202" y="45"/>
                    <a:pt x="205" y="45"/>
                  </a:cubicBezTo>
                  <a:cubicBezTo>
                    <a:pt x="208" y="44"/>
                    <a:pt x="212" y="40"/>
                    <a:pt x="215" y="39"/>
                  </a:cubicBezTo>
                  <a:cubicBezTo>
                    <a:pt x="219" y="38"/>
                    <a:pt x="224" y="39"/>
                    <a:pt x="227" y="38"/>
                  </a:cubicBezTo>
                  <a:cubicBezTo>
                    <a:pt x="230" y="37"/>
                    <a:pt x="232" y="35"/>
                    <a:pt x="234" y="34"/>
                  </a:cubicBezTo>
                  <a:cubicBezTo>
                    <a:pt x="235" y="34"/>
                    <a:pt x="237" y="35"/>
                    <a:pt x="238" y="35"/>
                  </a:cubicBezTo>
                  <a:cubicBezTo>
                    <a:pt x="239" y="35"/>
                    <a:pt x="241" y="34"/>
                    <a:pt x="242" y="34"/>
                  </a:cubicBezTo>
                  <a:cubicBezTo>
                    <a:pt x="245" y="33"/>
                    <a:pt x="248" y="34"/>
                    <a:pt x="252" y="34"/>
                  </a:cubicBezTo>
                  <a:cubicBezTo>
                    <a:pt x="257" y="35"/>
                    <a:pt x="262" y="33"/>
                    <a:pt x="267" y="35"/>
                  </a:cubicBezTo>
                  <a:cubicBezTo>
                    <a:pt x="270" y="36"/>
                    <a:pt x="269" y="39"/>
                    <a:pt x="272" y="40"/>
                  </a:cubicBezTo>
                  <a:cubicBezTo>
                    <a:pt x="274" y="40"/>
                    <a:pt x="276" y="39"/>
                    <a:pt x="278" y="40"/>
                  </a:cubicBezTo>
                  <a:cubicBezTo>
                    <a:pt x="282" y="40"/>
                    <a:pt x="286" y="42"/>
                    <a:pt x="290" y="43"/>
                  </a:cubicBezTo>
                  <a:cubicBezTo>
                    <a:pt x="292" y="43"/>
                    <a:pt x="293" y="43"/>
                    <a:pt x="295" y="43"/>
                  </a:cubicBezTo>
                  <a:cubicBezTo>
                    <a:pt x="300" y="44"/>
                    <a:pt x="306" y="46"/>
                    <a:pt x="311" y="48"/>
                  </a:cubicBezTo>
                  <a:cubicBezTo>
                    <a:pt x="315" y="49"/>
                    <a:pt x="324" y="51"/>
                    <a:pt x="324" y="55"/>
                  </a:cubicBezTo>
                  <a:cubicBezTo>
                    <a:pt x="324" y="60"/>
                    <a:pt x="316" y="61"/>
                    <a:pt x="313" y="61"/>
                  </a:cubicBezTo>
                  <a:cubicBezTo>
                    <a:pt x="307" y="61"/>
                    <a:pt x="300" y="58"/>
                    <a:pt x="294" y="60"/>
                  </a:cubicBezTo>
                  <a:cubicBezTo>
                    <a:pt x="294" y="68"/>
                    <a:pt x="303" y="74"/>
                    <a:pt x="311" y="73"/>
                  </a:cubicBezTo>
                  <a:cubicBezTo>
                    <a:pt x="311" y="69"/>
                    <a:pt x="306" y="71"/>
                    <a:pt x="307" y="67"/>
                  </a:cubicBezTo>
                  <a:cubicBezTo>
                    <a:pt x="310" y="65"/>
                    <a:pt x="314" y="69"/>
                    <a:pt x="319" y="68"/>
                  </a:cubicBezTo>
                  <a:cubicBezTo>
                    <a:pt x="321" y="68"/>
                    <a:pt x="321" y="65"/>
                    <a:pt x="322" y="63"/>
                  </a:cubicBezTo>
                  <a:cubicBezTo>
                    <a:pt x="326" y="61"/>
                    <a:pt x="331" y="57"/>
                    <a:pt x="338" y="60"/>
                  </a:cubicBezTo>
                  <a:cubicBezTo>
                    <a:pt x="338" y="59"/>
                    <a:pt x="338" y="58"/>
                    <a:pt x="339" y="58"/>
                  </a:cubicBezTo>
                  <a:cubicBezTo>
                    <a:pt x="339" y="54"/>
                    <a:pt x="335" y="52"/>
                    <a:pt x="337" y="49"/>
                  </a:cubicBezTo>
                  <a:cubicBezTo>
                    <a:pt x="338" y="46"/>
                    <a:pt x="345" y="47"/>
                    <a:pt x="346" y="49"/>
                  </a:cubicBezTo>
                  <a:cubicBezTo>
                    <a:pt x="347" y="51"/>
                    <a:pt x="344" y="51"/>
                    <a:pt x="345" y="53"/>
                  </a:cubicBezTo>
                  <a:cubicBezTo>
                    <a:pt x="346" y="56"/>
                    <a:pt x="349" y="56"/>
                    <a:pt x="350" y="56"/>
                  </a:cubicBezTo>
                  <a:cubicBezTo>
                    <a:pt x="354" y="56"/>
                    <a:pt x="354" y="53"/>
                    <a:pt x="358" y="51"/>
                  </a:cubicBezTo>
                  <a:cubicBezTo>
                    <a:pt x="359" y="51"/>
                    <a:pt x="361" y="51"/>
                    <a:pt x="363" y="50"/>
                  </a:cubicBezTo>
                  <a:cubicBezTo>
                    <a:pt x="365" y="49"/>
                    <a:pt x="366" y="48"/>
                    <a:pt x="368" y="47"/>
                  </a:cubicBezTo>
                  <a:cubicBezTo>
                    <a:pt x="369" y="47"/>
                    <a:pt x="371" y="47"/>
                    <a:pt x="373" y="47"/>
                  </a:cubicBezTo>
                  <a:cubicBezTo>
                    <a:pt x="375" y="46"/>
                    <a:pt x="377" y="45"/>
                    <a:pt x="379" y="45"/>
                  </a:cubicBezTo>
                  <a:cubicBezTo>
                    <a:pt x="381" y="45"/>
                    <a:pt x="382" y="47"/>
                    <a:pt x="385" y="47"/>
                  </a:cubicBezTo>
                  <a:cubicBezTo>
                    <a:pt x="386" y="48"/>
                    <a:pt x="388" y="47"/>
                    <a:pt x="390" y="46"/>
                  </a:cubicBezTo>
                  <a:cubicBezTo>
                    <a:pt x="392" y="46"/>
                    <a:pt x="394" y="47"/>
                    <a:pt x="395" y="46"/>
                  </a:cubicBezTo>
                  <a:cubicBezTo>
                    <a:pt x="399" y="46"/>
                    <a:pt x="401" y="44"/>
                    <a:pt x="404" y="44"/>
                  </a:cubicBezTo>
                  <a:cubicBezTo>
                    <a:pt x="406" y="44"/>
                    <a:pt x="409" y="47"/>
                    <a:pt x="410" y="46"/>
                  </a:cubicBezTo>
                  <a:cubicBezTo>
                    <a:pt x="413" y="43"/>
                    <a:pt x="407" y="42"/>
                    <a:pt x="409" y="40"/>
                  </a:cubicBezTo>
                  <a:cubicBezTo>
                    <a:pt x="415" y="40"/>
                    <a:pt x="420" y="40"/>
                    <a:pt x="426" y="41"/>
                  </a:cubicBezTo>
                  <a:cubicBezTo>
                    <a:pt x="434" y="42"/>
                    <a:pt x="441" y="46"/>
                    <a:pt x="449" y="46"/>
                  </a:cubicBezTo>
                  <a:cubicBezTo>
                    <a:pt x="448" y="41"/>
                    <a:pt x="442" y="43"/>
                    <a:pt x="440" y="40"/>
                  </a:cubicBezTo>
                  <a:cubicBezTo>
                    <a:pt x="439" y="40"/>
                    <a:pt x="436" y="35"/>
                    <a:pt x="436" y="33"/>
                  </a:cubicBezTo>
                  <a:cubicBezTo>
                    <a:pt x="436" y="32"/>
                    <a:pt x="440" y="25"/>
                    <a:pt x="441" y="24"/>
                  </a:cubicBezTo>
                  <a:cubicBezTo>
                    <a:pt x="444" y="22"/>
                    <a:pt x="454" y="22"/>
                    <a:pt x="457" y="26"/>
                  </a:cubicBezTo>
                  <a:cubicBezTo>
                    <a:pt x="459" y="28"/>
                    <a:pt x="459" y="32"/>
                    <a:pt x="461" y="32"/>
                  </a:cubicBezTo>
                  <a:cubicBezTo>
                    <a:pt x="464" y="32"/>
                    <a:pt x="465" y="26"/>
                    <a:pt x="468" y="26"/>
                  </a:cubicBezTo>
                  <a:cubicBezTo>
                    <a:pt x="471" y="26"/>
                    <a:pt x="472" y="30"/>
                    <a:pt x="474" y="30"/>
                  </a:cubicBezTo>
                  <a:cubicBezTo>
                    <a:pt x="477" y="30"/>
                    <a:pt x="479" y="24"/>
                    <a:pt x="483" y="24"/>
                  </a:cubicBezTo>
                  <a:cubicBezTo>
                    <a:pt x="485" y="24"/>
                    <a:pt x="486" y="25"/>
                    <a:pt x="489" y="26"/>
                  </a:cubicBezTo>
                  <a:cubicBezTo>
                    <a:pt x="491" y="24"/>
                    <a:pt x="488" y="22"/>
                    <a:pt x="489" y="20"/>
                  </a:cubicBezTo>
                  <a:cubicBezTo>
                    <a:pt x="493" y="17"/>
                    <a:pt x="502" y="20"/>
                    <a:pt x="507" y="18"/>
                  </a:cubicBezTo>
                  <a:cubicBezTo>
                    <a:pt x="509" y="16"/>
                    <a:pt x="506" y="15"/>
                    <a:pt x="507" y="13"/>
                  </a:cubicBezTo>
                  <a:cubicBezTo>
                    <a:pt x="512" y="10"/>
                    <a:pt x="519" y="10"/>
                    <a:pt x="526" y="9"/>
                  </a:cubicBezTo>
                  <a:cubicBezTo>
                    <a:pt x="531" y="8"/>
                    <a:pt x="535" y="5"/>
                    <a:pt x="539" y="4"/>
                  </a:cubicBezTo>
                  <a:cubicBezTo>
                    <a:pt x="542" y="4"/>
                    <a:pt x="546" y="6"/>
                    <a:pt x="549" y="6"/>
                  </a:cubicBezTo>
                  <a:cubicBezTo>
                    <a:pt x="551" y="6"/>
                    <a:pt x="554" y="6"/>
                    <a:pt x="556" y="5"/>
                  </a:cubicBezTo>
                  <a:cubicBezTo>
                    <a:pt x="558" y="4"/>
                    <a:pt x="559" y="2"/>
                    <a:pt x="561" y="2"/>
                  </a:cubicBezTo>
                  <a:cubicBezTo>
                    <a:pt x="564" y="1"/>
                    <a:pt x="568" y="2"/>
                    <a:pt x="572" y="2"/>
                  </a:cubicBezTo>
                  <a:cubicBezTo>
                    <a:pt x="575" y="1"/>
                    <a:pt x="579" y="0"/>
                    <a:pt x="582" y="0"/>
                  </a:cubicBezTo>
                  <a:cubicBezTo>
                    <a:pt x="584" y="1"/>
                    <a:pt x="586" y="4"/>
                    <a:pt x="589" y="4"/>
                  </a:cubicBezTo>
                  <a:cubicBezTo>
                    <a:pt x="596" y="5"/>
                    <a:pt x="604" y="3"/>
                    <a:pt x="611" y="5"/>
                  </a:cubicBezTo>
                  <a:cubicBezTo>
                    <a:pt x="612" y="5"/>
                    <a:pt x="613" y="6"/>
                    <a:pt x="614" y="7"/>
                  </a:cubicBezTo>
                  <a:cubicBezTo>
                    <a:pt x="619" y="8"/>
                    <a:pt x="622" y="8"/>
                    <a:pt x="623" y="13"/>
                  </a:cubicBezTo>
                  <a:cubicBezTo>
                    <a:pt x="627" y="15"/>
                    <a:pt x="629" y="18"/>
                    <a:pt x="633" y="19"/>
                  </a:cubicBezTo>
                  <a:cubicBezTo>
                    <a:pt x="636" y="20"/>
                    <a:pt x="639" y="19"/>
                    <a:pt x="642" y="19"/>
                  </a:cubicBezTo>
                  <a:cubicBezTo>
                    <a:pt x="646" y="19"/>
                    <a:pt x="651" y="19"/>
                    <a:pt x="655" y="20"/>
                  </a:cubicBezTo>
                  <a:cubicBezTo>
                    <a:pt x="657" y="20"/>
                    <a:pt x="658" y="21"/>
                    <a:pt x="660" y="22"/>
                  </a:cubicBezTo>
                  <a:cubicBezTo>
                    <a:pt x="662" y="22"/>
                    <a:pt x="664" y="21"/>
                    <a:pt x="665" y="22"/>
                  </a:cubicBezTo>
                  <a:cubicBezTo>
                    <a:pt x="668" y="22"/>
                    <a:pt x="670" y="23"/>
                    <a:pt x="671" y="23"/>
                  </a:cubicBezTo>
                  <a:cubicBezTo>
                    <a:pt x="675" y="23"/>
                    <a:pt x="678" y="19"/>
                    <a:pt x="681" y="19"/>
                  </a:cubicBezTo>
                  <a:cubicBezTo>
                    <a:pt x="683" y="19"/>
                    <a:pt x="685" y="19"/>
                    <a:pt x="686" y="20"/>
                  </a:cubicBezTo>
                  <a:cubicBezTo>
                    <a:pt x="692" y="20"/>
                    <a:pt x="699" y="19"/>
                    <a:pt x="704" y="20"/>
                  </a:cubicBezTo>
                  <a:cubicBezTo>
                    <a:pt x="707" y="20"/>
                    <a:pt x="711" y="23"/>
                    <a:pt x="714" y="26"/>
                  </a:cubicBezTo>
                  <a:cubicBezTo>
                    <a:pt x="716" y="27"/>
                    <a:pt x="717" y="30"/>
                    <a:pt x="719" y="31"/>
                  </a:cubicBezTo>
                  <a:cubicBezTo>
                    <a:pt x="721" y="32"/>
                    <a:pt x="726" y="34"/>
                    <a:pt x="728" y="34"/>
                  </a:cubicBezTo>
                  <a:cubicBezTo>
                    <a:pt x="730" y="33"/>
                    <a:pt x="730" y="31"/>
                    <a:pt x="732" y="30"/>
                  </a:cubicBezTo>
                  <a:cubicBezTo>
                    <a:pt x="739" y="28"/>
                    <a:pt x="752" y="32"/>
                    <a:pt x="757" y="29"/>
                  </a:cubicBezTo>
                  <a:cubicBezTo>
                    <a:pt x="760" y="28"/>
                    <a:pt x="759" y="26"/>
                    <a:pt x="761" y="25"/>
                  </a:cubicBezTo>
                  <a:cubicBezTo>
                    <a:pt x="772" y="24"/>
                    <a:pt x="782" y="25"/>
                    <a:pt x="792" y="26"/>
                  </a:cubicBezTo>
                  <a:cubicBezTo>
                    <a:pt x="796" y="26"/>
                    <a:pt x="799" y="25"/>
                    <a:pt x="802" y="25"/>
                  </a:cubicBezTo>
                  <a:cubicBezTo>
                    <a:pt x="806" y="26"/>
                    <a:pt x="809" y="29"/>
                    <a:pt x="812" y="30"/>
                  </a:cubicBezTo>
                  <a:cubicBezTo>
                    <a:pt x="814" y="31"/>
                    <a:pt x="818" y="31"/>
                    <a:pt x="822" y="32"/>
                  </a:cubicBezTo>
                  <a:cubicBezTo>
                    <a:pt x="824" y="32"/>
                    <a:pt x="826" y="33"/>
                    <a:pt x="828" y="34"/>
                  </a:cubicBezTo>
                  <a:cubicBezTo>
                    <a:pt x="832" y="34"/>
                    <a:pt x="835" y="33"/>
                    <a:pt x="839" y="33"/>
                  </a:cubicBezTo>
                  <a:cubicBezTo>
                    <a:pt x="847" y="32"/>
                    <a:pt x="857" y="32"/>
                    <a:pt x="865" y="35"/>
                  </a:cubicBezTo>
                  <a:cubicBezTo>
                    <a:pt x="870" y="37"/>
                    <a:pt x="872" y="40"/>
                    <a:pt x="876" y="41"/>
                  </a:cubicBezTo>
                  <a:cubicBezTo>
                    <a:pt x="883" y="41"/>
                    <a:pt x="893" y="40"/>
                    <a:pt x="899" y="41"/>
                  </a:cubicBezTo>
                  <a:cubicBezTo>
                    <a:pt x="901" y="41"/>
                    <a:pt x="903" y="42"/>
                    <a:pt x="904" y="41"/>
                  </a:cubicBezTo>
                  <a:cubicBezTo>
                    <a:pt x="906" y="41"/>
                    <a:pt x="907" y="39"/>
                    <a:pt x="910" y="39"/>
                  </a:cubicBezTo>
                  <a:cubicBezTo>
                    <a:pt x="914" y="39"/>
                    <a:pt x="919" y="45"/>
                    <a:pt x="924" y="44"/>
                  </a:cubicBezTo>
                  <a:cubicBezTo>
                    <a:pt x="926" y="42"/>
                    <a:pt x="922" y="40"/>
                    <a:pt x="925" y="39"/>
                  </a:cubicBezTo>
                  <a:cubicBezTo>
                    <a:pt x="927" y="37"/>
                    <a:pt x="929" y="39"/>
                    <a:pt x="932" y="39"/>
                  </a:cubicBezTo>
                  <a:cubicBezTo>
                    <a:pt x="934" y="39"/>
                    <a:pt x="936" y="38"/>
                    <a:pt x="938" y="38"/>
                  </a:cubicBezTo>
                  <a:cubicBezTo>
                    <a:pt x="942" y="39"/>
                    <a:pt x="945" y="42"/>
                    <a:pt x="950" y="43"/>
                  </a:cubicBezTo>
                  <a:cubicBezTo>
                    <a:pt x="954" y="44"/>
                    <a:pt x="959" y="44"/>
                    <a:pt x="964" y="44"/>
                  </a:cubicBezTo>
                  <a:cubicBezTo>
                    <a:pt x="967" y="44"/>
                    <a:pt x="970" y="42"/>
                    <a:pt x="973" y="43"/>
                  </a:cubicBezTo>
                  <a:cubicBezTo>
                    <a:pt x="975" y="43"/>
                    <a:pt x="976" y="44"/>
                    <a:pt x="978" y="45"/>
                  </a:cubicBezTo>
                  <a:cubicBezTo>
                    <a:pt x="980" y="45"/>
                    <a:pt x="981" y="45"/>
                    <a:pt x="982" y="45"/>
                  </a:cubicBezTo>
                  <a:cubicBezTo>
                    <a:pt x="983" y="45"/>
                    <a:pt x="985" y="46"/>
                    <a:pt x="986" y="47"/>
                  </a:cubicBezTo>
                  <a:cubicBezTo>
                    <a:pt x="992" y="49"/>
                    <a:pt x="1001" y="50"/>
                    <a:pt x="1008" y="52"/>
                  </a:cubicBezTo>
                  <a:cubicBezTo>
                    <a:pt x="1012" y="53"/>
                    <a:pt x="1016" y="56"/>
                    <a:pt x="1020" y="56"/>
                  </a:cubicBezTo>
                  <a:cubicBezTo>
                    <a:pt x="1022" y="56"/>
                    <a:pt x="1023" y="55"/>
                    <a:pt x="1025" y="55"/>
                  </a:cubicBezTo>
                  <a:cubicBezTo>
                    <a:pt x="1036" y="55"/>
                    <a:pt x="1048" y="59"/>
                    <a:pt x="1047" y="69"/>
                  </a:cubicBezTo>
                  <a:cubicBezTo>
                    <a:pt x="1035" y="72"/>
                    <a:pt x="1024" y="61"/>
                    <a:pt x="1011" y="64"/>
                  </a:cubicBezTo>
                  <a:cubicBezTo>
                    <a:pt x="1009" y="65"/>
                    <a:pt x="1007" y="67"/>
                    <a:pt x="1007" y="69"/>
                  </a:cubicBezTo>
                  <a:cubicBezTo>
                    <a:pt x="1008" y="75"/>
                    <a:pt x="1023" y="75"/>
                    <a:pt x="1024" y="81"/>
                  </a:cubicBezTo>
                  <a:cubicBezTo>
                    <a:pt x="1022" y="83"/>
                    <a:pt x="1019" y="81"/>
                    <a:pt x="1017" y="81"/>
                  </a:cubicBezTo>
                  <a:cubicBezTo>
                    <a:pt x="1014" y="82"/>
                    <a:pt x="1008" y="85"/>
                    <a:pt x="1006" y="87"/>
                  </a:cubicBezTo>
                  <a:cubicBezTo>
                    <a:pt x="1004" y="89"/>
                    <a:pt x="1002" y="95"/>
                    <a:pt x="999" y="95"/>
                  </a:cubicBezTo>
                  <a:cubicBezTo>
                    <a:pt x="996" y="96"/>
                    <a:pt x="991" y="92"/>
                    <a:pt x="987" y="93"/>
                  </a:cubicBezTo>
                  <a:cubicBezTo>
                    <a:pt x="985" y="94"/>
                    <a:pt x="983" y="96"/>
                    <a:pt x="982" y="96"/>
                  </a:cubicBezTo>
                  <a:cubicBezTo>
                    <a:pt x="978" y="97"/>
                    <a:pt x="973" y="94"/>
                    <a:pt x="970" y="98"/>
                  </a:cubicBezTo>
                  <a:cubicBezTo>
                    <a:pt x="972" y="102"/>
                    <a:pt x="971" y="106"/>
                    <a:pt x="973" y="108"/>
                  </a:cubicBezTo>
                  <a:cubicBezTo>
                    <a:pt x="975" y="109"/>
                    <a:pt x="977" y="108"/>
                    <a:pt x="979" y="109"/>
                  </a:cubicBezTo>
                  <a:cubicBezTo>
                    <a:pt x="982" y="110"/>
                    <a:pt x="983" y="113"/>
                    <a:pt x="985" y="115"/>
                  </a:cubicBezTo>
                  <a:cubicBezTo>
                    <a:pt x="987" y="116"/>
                    <a:pt x="989" y="116"/>
                    <a:pt x="990" y="118"/>
                  </a:cubicBezTo>
                  <a:cubicBezTo>
                    <a:pt x="990" y="121"/>
                    <a:pt x="989" y="121"/>
                    <a:pt x="989" y="123"/>
                  </a:cubicBezTo>
                  <a:cubicBezTo>
                    <a:pt x="990" y="126"/>
                    <a:pt x="995" y="126"/>
                    <a:pt x="995" y="128"/>
                  </a:cubicBezTo>
                  <a:cubicBezTo>
                    <a:pt x="995" y="131"/>
                    <a:pt x="992" y="130"/>
                    <a:pt x="991" y="133"/>
                  </a:cubicBezTo>
                  <a:cubicBezTo>
                    <a:pt x="991" y="134"/>
                    <a:pt x="993" y="135"/>
                    <a:pt x="993" y="137"/>
                  </a:cubicBezTo>
                  <a:cubicBezTo>
                    <a:pt x="993" y="139"/>
                    <a:pt x="992" y="140"/>
                    <a:pt x="992" y="142"/>
                  </a:cubicBezTo>
                  <a:cubicBezTo>
                    <a:pt x="992" y="144"/>
                    <a:pt x="994" y="146"/>
                    <a:pt x="994" y="148"/>
                  </a:cubicBezTo>
                  <a:cubicBezTo>
                    <a:pt x="994" y="149"/>
                    <a:pt x="992" y="151"/>
                    <a:pt x="991" y="152"/>
                  </a:cubicBezTo>
                  <a:cubicBezTo>
                    <a:pt x="984" y="147"/>
                    <a:pt x="978" y="141"/>
                    <a:pt x="971" y="136"/>
                  </a:cubicBezTo>
                  <a:cubicBezTo>
                    <a:pt x="963" y="130"/>
                    <a:pt x="951" y="123"/>
                    <a:pt x="950" y="111"/>
                  </a:cubicBezTo>
                  <a:cubicBezTo>
                    <a:pt x="950" y="109"/>
                    <a:pt x="954" y="108"/>
                    <a:pt x="955" y="105"/>
                  </a:cubicBezTo>
                  <a:cubicBezTo>
                    <a:pt x="955" y="104"/>
                    <a:pt x="954" y="102"/>
                    <a:pt x="954" y="101"/>
                  </a:cubicBezTo>
                  <a:cubicBezTo>
                    <a:pt x="955" y="96"/>
                    <a:pt x="958" y="92"/>
                    <a:pt x="958" y="90"/>
                  </a:cubicBezTo>
                  <a:cubicBezTo>
                    <a:pt x="958" y="87"/>
                    <a:pt x="953" y="82"/>
                    <a:pt x="950" y="81"/>
                  </a:cubicBezTo>
                  <a:cubicBezTo>
                    <a:pt x="948" y="83"/>
                    <a:pt x="950" y="85"/>
                    <a:pt x="950" y="86"/>
                  </a:cubicBezTo>
                  <a:cubicBezTo>
                    <a:pt x="949" y="89"/>
                    <a:pt x="947" y="91"/>
                    <a:pt x="944" y="91"/>
                  </a:cubicBezTo>
                  <a:cubicBezTo>
                    <a:pt x="938" y="92"/>
                    <a:pt x="937" y="83"/>
                    <a:pt x="926" y="85"/>
                  </a:cubicBezTo>
                  <a:cubicBezTo>
                    <a:pt x="924" y="86"/>
                    <a:pt x="920" y="90"/>
                    <a:pt x="921" y="95"/>
                  </a:cubicBezTo>
                  <a:cubicBezTo>
                    <a:pt x="921" y="97"/>
                    <a:pt x="925" y="98"/>
                    <a:pt x="925" y="101"/>
                  </a:cubicBezTo>
                  <a:cubicBezTo>
                    <a:pt x="925" y="103"/>
                    <a:pt x="915" y="103"/>
                    <a:pt x="913" y="103"/>
                  </a:cubicBezTo>
                  <a:cubicBezTo>
                    <a:pt x="908" y="103"/>
                    <a:pt x="905" y="98"/>
                    <a:pt x="899" y="98"/>
                  </a:cubicBezTo>
                  <a:cubicBezTo>
                    <a:pt x="897" y="99"/>
                    <a:pt x="895" y="101"/>
                    <a:pt x="893" y="101"/>
                  </a:cubicBezTo>
                  <a:cubicBezTo>
                    <a:pt x="882" y="103"/>
                    <a:pt x="865" y="95"/>
                    <a:pt x="861" y="105"/>
                  </a:cubicBezTo>
                  <a:cubicBezTo>
                    <a:pt x="861" y="107"/>
                    <a:pt x="861" y="108"/>
                    <a:pt x="861" y="110"/>
                  </a:cubicBezTo>
                  <a:cubicBezTo>
                    <a:pt x="860" y="112"/>
                    <a:pt x="858" y="113"/>
                    <a:pt x="858" y="115"/>
                  </a:cubicBezTo>
                  <a:cubicBezTo>
                    <a:pt x="857" y="116"/>
                    <a:pt x="857" y="118"/>
                    <a:pt x="857" y="120"/>
                  </a:cubicBezTo>
                  <a:cubicBezTo>
                    <a:pt x="856" y="121"/>
                    <a:pt x="849" y="127"/>
                    <a:pt x="855" y="129"/>
                  </a:cubicBezTo>
                  <a:cubicBezTo>
                    <a:pt x="857" y="129"/>
                    <a:pt x="857" y="128"/>
                    <a:pt x="859" y="129"/>
                  </a:cubicBezTo>
                  <a:cubicBezTo>
                    <a:pt x="862" y="129"/>
                    <a:pt x="867" y="134"/>
                    <a:pt x="871" y="134"/>
                  </a:cubicBezTo>
                  <a:cubicBezTo>
                    <a:pt x="873" y="134"/>
                    <a:pt x="876" y="131"/>
                    <a:pt x="878" y="131"/>
                  </a:cubicBezTo>
                  <a:cubicBezTo>
                    <a:pt x="881" y="131"/>
                    <a:pt x="883" y="133"/>
                    <a:pt x="886" y="135"/>
                  </a:cubicBezTo>
                  <a:cubicBezTo>
                    <a:pt x="888" y="136"/>
                    <a:pt x="892" y="138"/>
                    <a:pt x="893" y="138"/>
                  </a:cubicBezTo>
                  <a:cubicBezTo>
                    <a:pt x="897" y="138"/>
                    <a:pt x="895" y="136"/>
                    <a:pt x="898" y="135"/>
                  </a:cubicBezTo>
                  <a:cubicBezTo>
                    <a:pt x="905" y="136"/>
                    <a:pt x="907" y="143"/>
                    <a:pt x="913" y="148"/>
                  </a:cubicBezTo>
                  <a:cubicBezTo>
                    <a:pt x="915" y="150"/>
                    <a:pt x="919" y="152"/>
                    <a:pt x="921" y="154"/>
                  </a:cubicBezTo>
                  <a:cubicBezTo>
                    <a:pt x="923" y="155"/>
                    <a:pt x="928" y="159"/>
                    <a:pt x="928" y="161"/>
                  </a:cubicBezTo>
                  <a:cubicBezTo>
                    <a:pt x="928" y="163"/>
                    <a:pt x="927" y="164"/>
                    <a:pt x="926" y="165"/>
                  </a:cubicBezTo>
                  <a:cubicBezTo>
                    <a:pt x="926" y="167"/>
                    <a:pt x="927" y="169"/>
                    <a:pt x="926" y="170"/>
                  </a:cubicBezTo>
                  <a:cubicBezTo>
                    <a:pt x="920" y="168"/>
                    <a:pt x="919" y="163"/>
                    <a:pt x="915" y="158"/>
                  </a:cubicBezTo>
                  <a:cubicBezTo>
                    <a:pt x="913" y="156"/>
                    <a:pt x="912" y="154"/>
                    <a:pt x="909" y="152"/>
                  </a:cubicBezTo>
                  <a:cubicBezTo>
                    <a:pt x="908" y="150"/>
                    <a:pt x="905" y="146"/>
                    <a:pt x="902" y="147"/>
                  </a:cubicBezTo>
                  <a:cubicBezTo>
                    <a:pt x="898" y="149"/>
                    <a:pt x="905" y="156"/>
                    <a:pt x="906" y="157"/>
                  </a:cubicBezTo>
                  <a:cubicBezTo>
                    <a:pt x="908" y="160"/>
                    <a:pt x="911" y="165"/>
                    <a:pt x="912" y="168"/>
                  </a:cubicBezTo>
                  <a:cubicBezTo>
                    <a:pt x="912" y="170"/>
                    <a:pt x="910" y="174"/>
                    <a:pt x="910" y="177"/>
                  </a:cubicBezTo>
                  <a:cubicBezTo>
                    <a:pt x="910" y="180"/>
                    <a:pt x="911" y="182"/>
                    <a:pt x="910" y="184"/>
                  </a:cubicBezTo>
                  <a:cubicBezTo>
                    <a:pt x="910" y="186"/>
                    <a:pt x="909" y="189"/>
                    <a:pt x="908" y="191"/>
                  </a:cubicBezTo>
                  <a:cubicBezTo>
                    <a:pt x="907" y="193"/>
                    <a:pt x="907" y="197"/>
                    <a:pt x="906" y="198"/>
                  </a:cubicBezTo>
                  <a:cubicBezTo>
                    <a:pt x="905" y="202"/>
                    <a:pt x="900" y="205"/>
                    <a:pt x="897" y="205"/>
                  </a:cubicBezTo>
                  <a:cubicBezTo>
                    <a:pt x="894" y="206"/>
                    <a:pt x="893" y="203"/>
                    <a:pt x="890" y="203"/>
                  </a:cubicBezTo>
                  <a:cubicBezTo>
                    <a:pt x="886" y="203"/>
                    <a:pt x="885" y="208"/>
                    <a:pt x="882" y="211"/>
                  </a:cubicBezTo>
                  <a:cubicBezTo>
                    <a:pt x="882" y="214"/>
                    <a:pt x="883" y="215"/>
                    <a:pt x="883" y="218"/>
                  </a:cubicBezTo>
                  <a:cubicBezTo>
                    <a:pt x="882" y="222"/>
                    <a:pt x="877" y="222"/>
                    <a:pt x="877" y="226"/>
                  </a:cubicBezTo>
                  <a:cubicBezTo>
                    <a:pt x="877" y="229"/>
                    <a:pt x="882" y="230"/>
                    <a:pt x="884" y="232"/>
                  </a:cubicBezTo>
                  <a:cubicBezTo>
                    <a:pt x="887" y="234"/>
                    <a:pt x="893" y="238"/>
                    <a:pt x="896" y="242"/>
                  </a:cubicBezTo>
                  <a:cubicBezTo>
                    <a:pt x="898" y="245"/>
                    <a:pt x="900" y="249"/>
                    <a:pt x="900" y="252"/>
                  </a:cubicBezTo>
                  <a:cubicBezTo>
                    <a:pt x="900" y="256"/>
                    <a:pt x="890" y="261"/>
                    <a:pt x="886" y="259"/>
                  </a:cubicBezTo>
                  <a:cubicBezTo>
                    <a:pt x="882" y="258"/>
                    <a:pt x="883" y="254"/>
                    <a:pt x="882" y="251"/>
                  </a:cubicBezTo>
                  <a:cubicBezTo>
                    <a:pt x="881" y="248"/>
                    <a:pt x="879" y="247"/>
                    <a:pt x="878" y="245"/>
                  </a:cubicBezTo>
                  <a:cubicBezTo>
                    <a:pt x="878" y="244"/>
                    <a:pt x="878" y="242"/>
                    <a:pt x="877" y="240"/>
                  </a:cubicBezTo>
                  <a:cubicBezTo>
                    <a:pt x="875" y="237"/>
                    <a:pt x="871" y="239"/>
                    <a:pt x="867" y="237"/>
                  </a:cubicBezTo>
                  <a:cubicBezTo>
                    <a:pt x="864" y="235"/>
                    <a:pt x="865" y="232"/>
                    <a:pt x="864" y="229"/>
                  </a:cubicBezTo>
                  <a:cubicBezTo>
                    <a:pt x="862" y="225"/>
                    <a:pt x="856" y="224"/>
                    <a:pt x="851" y="225"/>
                  </a:cubicBezTo>
                  <a:cubicBezTo>
                    <a:pt x="847" y="225"/>
                    <a:pt x="846" y="228"/>
                    <a:pt x="842" y="229"/>
                  </a:cubicBezTo>
                  <a:cubicBezTo>
                    <a:pt x="837" y="226"/>
                    <a:pt x="843" y="218"/>
                    <a:pt x="837" y="218"/>
                  </a:cubicBezTo>
                  <a:cubicBezTo>
                    <a:pt x="832" y="217"/>
                    <a:pt x="829" y="225"/>
                    <a:pt x="826" y="227"/>
                  </a:cubicBezTo>
                  <a:cubicBezTo>
                    <a:pt x="824" y="228"/>
                    <a:pt x="820" y="229"/>
                    <a:pt x="820" y="231"/>
                  </a:cubicBezTo>
                  <a:cubicBezTo>
                    <a:pt x="820" y="235"/>
                    <a:pt x="824" y="234"/>
                    <a:pt x="828" y="235"/>
                  </a:cubicBezTo>
                  <a:cubicBezTo>
                    <a:pt x="831" y="237"/>
                    <a:pt x="832" y="241"/>
                    <a:pt x="835" y="241"/>
                  </a:cubicBezTo>
                  <a:cubicBezTo>
                    <a:pt x="837" y="241"/>
                    <a:pt x="839" y="238"/>
                    <a:pt x="841" y="238"/>
                  </a:cubicBezTo>
                  <a:cubicBezTo>
                    <a:pt x="846" y="238"/>
                    <a:pt x="849" y="240"/>
                    <a:pt x="852" y="241"/>
                  </a:cubicBezTo>
                  <a:cubicBezTo>
                    <a:pt x="850" y="245"/>
                    <a:pt x="841" y="249"/>
                    <a:pt x="841" y="254"/>
                  </a:cubicBezTo>
                  <a:cubicBezTo>
                    <a:pt x="841" y="258"/>
                    <a:pt x="844" y="258"/>
                    <a:pt x="847" y="260"/>
                  </a:cubicBezTo>
                  <a:cubicBezTo>
                    <a:pt x="850" y="262"/>
                    <a:pt x="853" y="267"/>
                    <a:pt x="857" y="271"/>
                  </a:cubicBezTo>
                  <a:cubicBezTo>
                    <a:pt x="858" y="272"/>
                    <a:pt x="861" y="273"/>
                    <a:pt x="861" y="274"/>
                  </a:cubicBezTo>
                  <a:cubicBezTo>
                    <a:pt x="863" y="277"/>
                    <a:pt x="863" y="280"/>
                    <a:pt x="864" y="281"/>
                  </a:cubicBezTo>
                  <a:cubicBezTo>
                    <a:pt x="865" y="283"/>
                    <a:pt x="864" y="284"/>
                    <a:pt x="864" y="285"/>
                  </a:cubicBezTo>
                  <a:cubicBezTo>
                    <a:pt x="865" y="288"/>
                    <a:pt x="868" y="287"/>
                    <a:pt x="869" y="290"/>
                  </a:cubicBezTo>
                  <a:cubicBezTo>
                    <a:pt x="869" y="296"/>
                    <a:pt x="871" y="302"/>
                    <a:pt x="866" y="304"/>
                  </a:cubicBezTo>
                  <a:cubicBezTo>
                    <a:pt x="864" y="315"/>
                    <a:pt x="861" y="324"/>
                    <a:pt x="854" y="330"/>
                  </a:cubicBezTo>
                  <a:cubicBezTo>
                    <a:pt x="847" y="335"/>
                    <a:pt x="838" y="337"/>
                    <a:pt x="830" y="339"/>
                  </a:cubicBezTo>
                  <a:cubicBezTo>
                    <a:pt x="828" y="340"/>
                    <a:pt x="826" y="342"/>
                    <a:pt x="824" y="343"/>
                  </a:cubicBezTo>
                  <a:cubicBezTo>
                    <a:pt x="820" y="344"/>
                    <a:pt x="811" y="343"/>
                    <a:pt x="811" y="349"/>
                  </a:cubicBezTo>
                  <a:cubicBezTo>
                    <a:pt x="811" y="352"/>
                    <a:pt x="815" y="354"/>
                    <a:pt x="815" y="357"/>
                  </a:cubicBezTo>
                  <a:cubicBezTo>
                    <a:pt x="815" y="361"/>
                    <a:pt x="811" y="365"/>
                    <a:pt x="808" y="366"/>
                  </a:cubicBezTo>
                  <a:cubicBezTo>
                    <a:pt x="806" y="366"/>
                    <a:pt x="802" y="365"/>
                    <a:pt x="802" y="361"/>
                  </a:cubicBezTo>
                  <a:cubicBezTo>
                    <a:pt x="801" y="357"/>
                    <a:pt x="807" y="355"/>
                    <a:pt x="807" y="352"/>
                  </a:cubicBezTo>
                  <a:cubicBezTo>
                    <a:pt x="808" y="348"/>
                    <a:pt x="804" y="343"/>
                    <a:pt x="798" y="344"/>
                  </a:cubicBezTo>
                  <a:cubicBezTo>
                    <a:pt x="794" y="344"/>
                    <a:pt x="783" y="354"/>
                    <a:pt x="783" y="359"/>
                  </a:cubicBezTo>
                  <a:cubicBezTo>
                    <a:pt x="782" y="363"/>
                    <a:pt x="790" y="371"/>
                    <a:pt x="793" y="373"/>
                  </a:cubicBezTo>
                  <a:cubicBezTo>
                    <a:pt x="803" y="382"/>
                    <a:pt x="813" y="387"/>
                    <a:pt x="812" y="408"/>
                  </a:cubicBezTo>
                  <a:cubicBezTo>
                    <a:pt x="809" y="414"/>
                    <a:pt x="803" y="415"/>
                    <a:pt x="798" y="418"/>
                  </a:cubicBezTo>
                  <a:cubicBezTo>
                    <a:pt x="794" y="420"/>
                    <a:pt x="792" y="427"/>
                    <a:pt x="786" y="428"/>
                  </a:cubicBezTo>
                  <a:cubicBezTo>
                    <a:pt x="783" y="427"/>
                    <a:pt x="785" y="423"/>
                    <a:pt x="784" y="421"/>
                  </a:cubicBezTo>
                  <a:cubicBezTo>
                    <a:pt x="783" y="418"/>
                    <a:pt x="778" y="417"/>
                    <a:pt x="775" y="415"/>
                  </a:cubicBezTo>
                  <a:cubicBezTo>
                    <a:pt x="772" y="413"/>
                    <a:pt x="771" y="409"/>
                    <a:pt x="769" y="407"/>
                  </a:cubicBezTo>
                  <a:cubicBezTo>
                    <a:pt x="767" y="405"/>
                    <a:pt x="763" y="404"/>
                    <a:pt x="760" y="403"/>
                  </a:cubicBezTo>
                  <a:cubicBezTo>
                    <a:pt x="758" y="402"/>
                    <a:pt x="757" y="398"/>
                    <a:pt x="755" y="398"/>
                  </a:cubicBezTo>
                  <a:cubicBezTo>
                    <a:pt x="752" y="398"/>
                    <a:pt x="753" y="401"/>
                    <a:pt x="752" y="406"/>
                  </a:cubicBezTo>
                  <a:cubicBezTo>
                    <a:pt x="751" y="411"/>
                    <a:pt x="747" y="415"/>
                    <a:pt x="749" y="421"/>
                  </a:cubicBezTo>
                  <a:cubicBezTo>
                    <a:pt x="749" y="423"/>
                    <a:pt x="752" y="425"/>
                    <a:pt x="754" y="427"/>
                  </a:cubicBezTo>
                  <a:cubicBezTo>
                    <a:pt x="756" y="431"/>
                    <a:pt x="756" y="436"/>
                    <a:pt x="759" y="438"/>
                  </a:cubicBezTo>
                  <a:cubicBezTo>
                    <a:pt x="761" y="440"/>
                    <a:pt x="763" y="440"/>
                    <a:pt x="765" y="442"/>
                  </a:cubicBezTo>
                  <a:cubicBezTo>
                    <a:pt x="769" y="444"/>
                    <a:pt x="776" y="450"/>
                    <a:pt x="777" y="453"/>
                  </a:cubicBezTo>
                  <a:cubicBezTo>
                    <a:pt x="778" y="457"/>
                    <a:pt x="777" y="461"/>
                    <a:pt x="778" y="465"/>
                  </a:cubicBezTo>
                  <a:cubicBezTo>
                    <a:pt x="779" y="470"/>
                    <a:pt x="785" y="473"/>
                    <a:pt x="782" y="478"/>
                  </a:cubicBezTo>
                  <a:cubicBezTo>
                    <a:pt x="778" y="477"/>
                    <a:pt x="775" y="475"/>
                    <a:pt x="772" y="473"/>
                  </a:cubicBezTo>
                  <a:cubicBezTo>
                    <a:pt x="767" y="470"/>
                    <a:pt x="765" y="467"/>
                    <a:pt x="762" y="462"/>
                  </a:cubicBezTo>
                  <a:cubicBezTo>
                    <a:pt x="761" y="461"/>
                    <a:pt x="760" y="460"/>
                    <a:pt x="759" y="458"/>
                  </a:cubicBezTo>
                  <a:cubicBezTo>
                    <a:pt x="758" y="455"/>
                    <a:pt x="758" y="451"/>
                    <a:pt x="757" y="448"/>
                  </a:cubicBezTo>
                  <a:cubicBezTo>
                    <a:pt x="756" y="444"/>
                    <a:pt x="752" y="439"/>
                    <a:pt x="749" y="436"/>
                  </a:cubicBezTo>
                  <a:cubicBezTo>
                    <a:pt x="747" y="434"/>
                    <a:pt x="742" y="433"/>
                    <a:pt x="742" y="429"/>
                  </a:cubicBezTo>
                  <a:cubicBezTo>
                    <a:pt x="742" y="424"/>
                    <a:pt x="744" y="419"/>
                    <a:pt x="744" y="413"/>
                  </a:cubicBezTo>
                  <a:cubicBezTo>
                    <a:pt x="744" y="412"/>
                    <a:pt x="743" y="411"/>
                    <a:pt x="743" y="409"/>
                  </a:cubicBezTo>
                  <a:cubicBezTo>
                    <a:pt x="742" y="407"/>
                    <a:pt x="743" y="403"/>
                    <a:pt x="742" y="401"/>
                  </a:cubicBezTo>
                  <a:cubicBezTo>
                    <a:pt x="742" y="399"/>
                    <a:pt x="740" y="397"/>
                    <a:pt x="739" y="394"/>
                  </a:cubicBezTo>
                  <a:cubicBezTo>
                    <a:pt x="738" y="392"/>
                    <a:pt x="737" y="390"/>
                    <a:pt x="736" y="388"/>
                  </a:cubicBezTo>
                  <a:cubicBezTo>
                    <a:pt x="735" y="384"/>
                    <a:pt x="733" y="376"/>
                    <a:pt x="730" y="375"/>
                  </a:cubicBezTo>
                  <a:cubicBezTo>
                    <a:pt x="726" y="375"/>
                    <a:pt x="723" y="382"/>
                    <a:pt x="718" y="382"/>
                  </a:cubicBezTo>
                  <a:cubicBezTo>
                    <a:pt x="716" y="382"/>
                    <a:pt x="713" y="380"/>
                    <a:pt x="712" y="378"/>
                  </a:cubicBezTo>
                  <a:cubicBezTo>
                    <a:pt x="712" y="376"/>
                    <a:pt x="713" y="373"/>
                    <a:pt x="713" y="371"/>
                  </a:cubicBezTo>
                  <a:cubicBezTo>
                    <a:pt x="713" y="366"/>
                    <a:pt x="710" y="365"/>
                    <a:pt x="707" y="361"/>
                  </a:cubicBezTo>
                  <a:cubicBezTo>
                    <a:pt x="706" y="360"/>
                    <a:pt x="706" y="358"/>
                    <a:pt x="705" y="357"/>
                  </a:cubicBezTo>
                  <a:cubicBezTo>
                    <a:pt x="703" y="355"/>
                    <a:pt x="700" y="354"/>
                    <a:pt x="698" y="352"/>
                  </a:cubicBezTo>
                  <a:cubicBezTo>
                    <a:pt x="696" y="350"/>
                    <a:pt x="694" y="347"/>
                    <a:pt x="693" y="346"/>
                  </a:cubicBezTo>
                  <a:cubicBezTo>
                    <a:pt x="692" y="343"/>
                    <a:pt x="692" y="339"/>
                    <a:pt x="689" y="339"/>
                  </a:cubicBezTo>
                  <a:cubicBezTo>
                    <a:pt x="687" y="339"/>
                    <a:pt x="685" y="341"/>
                    <a:pt x="683" y="342"/>
                  </a:cubicBezTo>
                  <a:cubicBezTo>
                    <a:pt x="681" y="343"/>
                    <a:pt x="676" y="344"/>
                    <a:pt x="674" y="344"/>
                  </a:cubicBezTo>
                  <a:cubicBezTo>
                    <a:pt x="666" y="344"/>
                    <a:pt x="661" y="342"/>
                    <a:pt x="662" y="351"/>
                  </a:cubicBezTo>
                  <a:cubicBezTo>
                    <a:pt x="660" y="355"/>
                    <a:pt x="656" y="355"/>
                    <a:pt x="654" y="357"/>
                  </a:cubicBezTo>
                  <a:cubicBezTo>
                    <a:pt x="650" y="359"/>
                    <a:pt x="648" y="364"/>
                    <a:pt x="644" y="367"/>
                  </a:cubicBezTo>
                  <a:cubicBezTo>
                    <a:pt x="642" y="369"/>
                    <a:pt x="640" y="370"/>
                    <a:pt x="638" y="372"/>
                  </a:cubicBezTo>
                  <a:cubicBezTo>
                    <a:pt x="637" y="373"/>
                    <a:pt x="636" y="375"/>
                    <a:pt x="635" y="377"/>
                  </a:cubicBezTo>
                  <a:cubicBezTo>
                    <a:pt x="631" y="380"/>
                    <a:pt x="626" y="381"/>
                    <a:pt x="623" y="386"/>
                  </a:cubicBezTo>
                  <a:cubicBezTo>
                    <a:pt x="623" y="392"/>
                    <a:pt x="626" y="396"/>
                    <a:pt x="625" y="402"/>
                  </a:cubicBezTo>
                  <a:cubicBezTo>
                    <a:pt x="625" y="404"/>
                    <a:pt x="623" y="406"/>
                    <a:pt x="623" y="409"/>
                  </a:cubicBezTo>
                  <a:cubicBezTo>
                    <a:pt x="622" y="411"/>
                    <a:pt x="623" y="414"/>
                    <a:pt x="623" y="416"/>
                  </a:cubicBezTo>
                  <a:cubicBezTo>
                    <a:pt x="623" y="417"/>
                    <a:pt x="621" y="418"/>
                    <a:pt x="620" y="420"/>
                  </a:cubicBezTo>
                  <a:cubicBezTo>
                    <a:pt x="619" y="421"/>
                    <a:pt x="619" y="423"/>
                    <a:pt x="618" y="424"/>
                  </a:cubicBezTo>
                  <a:cubicBezTo>
                    <a:pt x="617" y="425"/>
                    <a:pt x="615" y="426"/>
                    <a:pt x="614" y="428"/>
                  </a:cubicBezTo>
                  <a:cubicBezTo>
                    <a:pt x="612" y="430"/>
                    <a:pt x="612" y="431"/>
                    <a:pt x="610" y="432"/>
                  </a:cubicBezTo>
                  <a:cubicBezTo>
                    <a:pt x="602" y="433"/>
                    <a:pt x="600" y="418"/>
                    <a:pt x="597" y="412"/>
                  </a:cubicBezTo>
                  <a:cubicBezTo>
                    <a:pt x="595" y="409"/>
                    <a:pt x="592" y="406"/>
                    <a:pt x="590" y="403"/>
                  </a:cubicBezTo>
                  <a:cubicBezTo>
                    <a:pt x="589" y="399"/>
                    <a:pt x="588" y="394"/>
                    <a:pt x="585" y="390"/>
                  </a:cubicBezTo>
                  <a:cubicBezTo>
                    <a:pt x="583" y="386"/>
                    <a:pt x="580" y="382"/>
                    <a:pt x="579" y="378"/>
                  </a:cubicBezTo>
                  <a:cubicBezTo>
                    <a:pt x="577" y="374"/>
                    <a:pt x="576" y="370"/>
                    <a:pt x="575" y="367"/>
                  </a:cubicBezTo>
                  <a:cubicBezTo>
                    <a:pt x="574" y="363"/>
                    <a:pt x="573" y="358"/>
                    <a:pt x="572" y="354"/>
                  </a:cubicBezTo>
                  <a:cubicBezTo>
                    <a:pt x="572" y="350"/>
                    <a:pt x="573" y="347"/>
                    <a:pt x="569" y="345"/>
                  </a:cubicBezTo>
                  <a:cubicBezTo>
                    <a:pt x="566" y="346"/>
                    <a:pt x="565" y="350"/>
                    <a:pt x="561" y="350"/>
                  </a:cubicBezTo>
                  <a:cubicBezTo>
                    <a:pt x="557" y="350"/>
                    <a:pt x="547" y="343"/>
                    <a:pt x="550" y="337"/>
                  </a:cubicBezTo>
                  <a:cubicBezTo>
                    <a:pt x="547" y="334"/>
                    <a:pt x="541" y="332"/>
                    <a:pt x="536" y="328"/>
                  </a:cubicBezTo>
                  <a:cubicBezTo>
                    <a:pt x="533" y="325"/>
                    <a:pt x="531" y="320"/>
                    <a:pt x="526" y="319"/>
                  </a:cubicBezTo>
                  <a:cubicBezTo>
                    <a:pt x="525" y="319"/>
                    <a:pt x="523" y="320"/>
                    <a:pt x="522" y="320"/>
                  </a:cubicBezTo>
                  <a:cubicBezTo>
                    <a:pt x="519" y="320"/>
                    <a:pt x="514" y="319"/>
                    <a:pt x="510" y="320"/>
                  </a:cubicBezTo>
                  <a:cubicBezTo>
                    <a:pt x="506" y="320"/>
                    <a:pt x="501" y="321"/>
                    <a:pt x="495" y="320"/>
                  </a:cubicBezTo>
                  <a:cubicBezTo>
                    <a:pt x="492" y="320"/>
                    <a:pt x="488" y="319"/>
                    <a:pt x="484" y="319"/>
                  </a:cubicBezTo>
                  <a:cubicBezTo>
                    <a:pt x="480" y="319"/>
                    <a:pt x="474" y="318"/>
                    <a:pt x="471" y="315"/>
                  </a:cubicBezTo>
                  <a:cubicBezTo>
                    <a:pt x="469" y="314"/>
                    <a:pt x="469" y="309"/>
                    <a:pt x="466" y="308"/>
                  </a:cubicBezTo>
                  <a:cubicBezTo>
                    <a:pt x="463" y="308"/>
                    <a:pt x="461" y="310"/>
                    <a:pt x="458" y="311"/>
                  </a:cubicBezTo>
                  <a:cubicBezTo>
                    <a:pt x="451" y="312"/>
                    <a:pt x="446" y="310"/>
                    <a:pt x="442" y="307"/>
                  </a:cubicBezTo>
                  <a:cubicBezTo>
                    <a:pt x="439" y="305"/>
                    <a:pt x="436" y="304"/>
                    <a:pt x="434" y="302"/>
                  </a:cubicBezTo>
                  <a:cubicBezTo>
                    <a:pt x="428" y="298"/>
                    <a:pt x="427" y="288"/>
                    <a:pt x="419" y="288"/>
                  </a:cubicBezTo>
                  <a:cubicBezTo>
                    <a:pt x="416" y="288"/>
                    <a:pt x="412" y="289"/>
                    <a:pt x="411" y="293"/>
                  </a:cubicBezTo>
                  <a:cubicBezTo>
                    <a:pt x="411" y="295"/>
                    <a:pt x="414" y="299"/>
                    <a:pt x="415" y="301"/>
                  </a:cubicBezTo>
                  <a:cubicBezTo>
                    <a:pt x="419" y="306"/>
                    <a:pt x="426" y="308"/>
                    <a:pt x="429" y="316"/>
                  </a:cubicBezTo>
                  <a:cubicBezTo>
                    <a:pt x="430" y="316"/>
                    <a:pt x="433" y="315"/>
                    <a:pt x="435" y="316"/>
                  </a:cubicBezTo>
                  <a:cubicBezTo>
                    <a:pt x="436" y="319"/>
                    <a:pt x="435" y="325"/>
                    <a:pt x="438" y="327"/>
                  </a:cubicBezTo>
                  <a:cubicBezTo>
                    <a:pt x="452" y="329"/>
                    <a:pt x="457" y="321"/>
                    <a:pt x="463" y="316"/>
                  </a:cubicBezTo>
                  <a:cubicBezTo>
                    <a:pt x="467" y="318"/>
                    <a:pt x="466" y="320"/>
                    <a:pt x="467" y="323"/>
                  </a:cubicBezTo>
                  <a:cubicBezTo>
                    <a:pt x="468" y="326"/>
                    <a:pt x="471" y="328"/>
                    <a:pt x="473" y="329"/>
                  </a:cubicBezTo>
                  <a:cubicBezTo>
                    <a:pt x="475" y="330"/>
                    <a:pt x="477" y="329"/>
                    <a:pt x="480" y="330"/>
                  </a:cubicBezTo>
                  <a:cubicBezTo>
                    <a:pt x="482" y="331"/>
                    <a:pt x="489" y="337"/>
                    <a:pt x="489" y="340"/>
                  </a:cubicBezTo>
                  <a:cubicBezTo>
                    <a:pt x="489" y="342"/>
                    <a:pt x="484" y="349"/>
                    <a:pt x="483" y="351"/>
                  </a:cubicBezTo>
                  <a:cubicBezTo>
                    <a:pt x="481" y="352"/>
                    <a:pt x="479" y="353"/>
                    <a:pt x="478" y="355"/>
                  </a:cubicBezTo>
                  <a:cubicBezTo>
                    <a:pt x="478" y="356"/>
                    <a:pt x="478" y="359"/>
                    <a:pt x="478" y="359"/>
                  </a:cubicBezTo>
                  <a:cubicBezTo>
                    <a:pt x="477" y="361"/>
                    <a:pt x="474" y="363"/>
                    <a:pt x="472" y="364"/>
                  </a:cubicBezTo>
                  <a:cubicBezTo>
                    <a:pt x="470" y="366"/>
                    <a:pt x="468" y="368"/>
                    <a:pt x="466" y="369"/>
                  </a:cubicBezTo>
                  <a:cubicBezTo>
                    <a:pt x="464" y="371"/>
                    <a:pt x="462" y="373"/>
                    <a:pt x="460" y="374"/>
                  </a:cubicBezTo>
                  <a:cubicBezTo>
                    <a:pt x="455" y="376"/>
                    <a:pt x="451" y="375"/>
                    <a:pt x="447" y="377"/>
                  </a:cubicBezTo>
                  <a:cubicBezTo>
                    <a:pt x="444" y="379"/>
                    <a:pt x="444" y="383"/>
                    <a:pt x="441" y="385"/>
                  </a:cubicBezTo>
                  <a:cubicBezTo>
                    <a:pt x="438" y="387"/>
                    <a:pt x="433" y="387"/>
                    <a:pt x="428" y="389"/>
                  </a:cubicBezTo>
                  <a:cubicBezTo>
                    <a:pt x="425" y="391"/>
                    <a:pt x="423" y="393"/>
                    <a:pt x="420" y="394"/>
                  </a:cubicBezTo>
                  <a:cubicBezTo>
                    <a:pt x="419" y="394"/>
                    <a:pt x="418" y="394"/>
                    <a:pt x="417" y="394"/>
                  </a:cubicBezTo>
                  <a:cubicBezTo>
                    <a:pt x="415" y="395"/>
                    <a:pt x="412" y="397"/>
                    <a:pt x="410" y="397"/>
                  </a:cubicBezTo>
                  <a:cubicBezTo>
                    <a:pt x="408" y="398"/>
                    <a:pt x="407" y="398"/>
                    <a:pt x="405" y="398"/>
                  </a:cubicBezTo>
                  <a:cubicBezTo>
                    <a:pt x="399" y="400"/>
                    <a:pt x="394" y="405"/>
                    <a:pt x="389" y="402"/>
                  </a:cubicBezTo>
                  <a:cubicBezTo>
                    <a:pt x="386" y="396"/>
                    <a:pt x="386" y="388"/>
                    <a:pt x="383" y="383"/>
                  </a:cubicBezTo>
                  <a:cubicBezTo>
                    <a:pt x="381" y="380"/>
                    <a:pt x="378" y="380"/>
                    <a:pt x="377" y="377"/>
                  </a:cubicBezTo>
                  <a:cubicBezTo>
                    <a:pt x="377" y="374"/>
                    <a:pt x="380" y="375"/>
                    <a:pt x="380" y="373"/>
                  </a:cubicBezTo>
                  <a:cubicBezTo>
                    <a:pt x="379" y="369"/>
                    <a:pt x="376" y="368"/>
                    <a:pt x="373" y="364"/>
                  </a:cubicBezTo>
                  <a:cubicBezTo>
                    <a:pt x="372" y="363"/>
                    <a:pt x="372" y="361"/>
                    <a:pt x="370" y="359"/>
                  </a:cubicBezTo>
                  <a:cubicBezTo>
                    <a:pt x="366" y="353"/>
                    <a:pt x="358" y="349"/>
                    <a:pt x="356" y="342"/>
                  </a:cubicBezTo>
                  <a:cubicBezTo>
                    <a:pt x="356" y="340"/>
                    <a:pt x="356" y="338"/>
                    <a:pt x="356" y="336"/>
                  </a:cubicBezTo>
                  <a:cubicBezTo>
                    <a:pt x="355" y="334"/>
                    <a:pt x="353" y="331"/>
                    <a:pt x="352" y="329"/>
                  </a:cubicBezTo>
                  <a:cubicBezTo>
                    <a:pt x="350" y="327"/>
                    <a:pt x="348" y="326"/>
                    <a:pt x="346" y="324"/>
                  </a:cubicBezTo>
                  <a:cubicBezTo>
                    <a:pt x="345" y="322"/>
                    <a:pt x="345" y="320"/>
                    <a:pt x="344" y="319"/>
                  </a:cubicBezTo>
                  <a:cubicBezTo>
                    <a:pt x="340" y="312"/>
                    <a:pt x="335" y="306"/>
                    <a:pt x="330" y="302"/>
                  </a:cubicBezTo>
                  <a:cubicBezTo>
                    <a:pt x="327" y="302"/>
                    <a:pt x="324" y="302"/>
                    <a:pt x="322" y="304"/>
                  </a:cubicBezTo>
                  <a:cubicBezTo>
                    <a:pt x="324" y="309"/>
                    <a:pt x="326" y="313"/>
                    <a:pt x="328" y="317"/>
                  </a:cubicBezTo>
                  <a:cubicBezTo>
                    <a:pt x="331" y="320"/>
                    <a:pt x="334" y="324"/>
                    <a:pt x="335" y="328"/>
                  </a:cubicBezTo>
                  <a:cubicBezTo>
                    <a:pt x="336" y="329"/>
                    <a:pt x="336" y="331"/>
                    <a:pt x="336" y="333"/>
                  </a:cubicBezTo>
                  <a:cubicBezTo>
                    <a:pt x="338" y="338"/>
                    <a:pt x="345" y="340"/>
                    <a:pt x="347" y="347"/>
                  </a:cubicBezTo>
                  <a:cubicBezTo>
                    <a:pt x="348" y="351"/>
                    <a:pt x="347" y="354"/>
                    <a:pt x="348" y="358"/>
                  </a:cubicBezTo>
                  <a:cubicBezTo>
                    <a:pt x="349" y="363"/>
                    <a:pt x="355" y="365"/>
                    <a:pt x="358" y="369"/>
                  </a:cubicBezTo>
                  <a:cubicBezTo>
                    <a:pt x="360" y="372"/>
                    <a:pt x="360" y="377"/>
                    <a:pt x="361" y="380"/>
                  </a:cubicBezTo>
                  <a:cubicBezTo>
                    <a:pt x="363" y="385"/>
                    <a:pt x="369" y="386"/>
                    <a:pt x="374" y="390"/>
                  </a:cubicBezTo>
                  <a:cubicBezTo>
                    <a:pt x="378" y="392"/>
                    <a:pt x="380" y="396"/>
                    <a:pt x="384" y="399"/>
                  </a:cubicBezTo>
                  <a:cubicBezTo>
                    <a:pt x="385" y="401"/>
                    <a:pt x="388" y="401"/>
                    <a:pt x="389" y="403"/>
                  </a:cubicBezTo>
                  <a:cubicBezTo>
                    <a:pt x="389" y="406"/>
                    <a:pt x="388" y="407"/>
                    <a:pt x="387" y="409"/>
                  </a:cubicBezTo>
                  <a:cubicBezTo>
                    <a:pt x="390" y="411"/>
                    <a:pt x="392" y="417"/>
                    <a:pt x="397" y="417"/>
                  </a:cubicBezTo>
                  <a:cubicBezTo>
                    <a:pt x="399" y="417"/>
                    <a:pt x="401" y="415"/>
                    <a:pt x="404" y="415"/>
                  </a:cubicBezTo>
                  <a:cubicBezTo>
                    <a:pt x="406" y="415"/>
                    <a:pt x="407" y="415"/>
                    <a:pt x="408" y="415"/>
                  </a:cubicBezTo>
                  <a:cubicBezTo>
                    <a:pt x="410" y="415"/>
                    <a:pt x="412" y="413"/>
                    <a:pt x="414" y="413"/>
                  </a:cubicBezTo>
                  <a:cubicBezTo>
                    <a:pt x="418" y="412"/>
                    <a:pt x="422" y="412"/>
                    <a:pt x="426" y="411"/>
                  </a:cubicBezTo>
                  <a:cubicBezTo>
                    <a:pt x="431" y="411"/>
                    <a:pt x="434" y="407"/>
                    <a:pt x="437" y="408"/>
                  </a:cubicBezTo>
                  <a:cubicBezTo>
                    <a:pt x="441" y="412"/>
                    <a:pt x="438" y="417"/>
                    <a:pt x="437" y="421"/>
                  </a:cubicBezTo>
                  <a:cubicBezTo>
                    <a:pt x="437" y="422"/>
                    <a:pt x="437" y="423"/>
                    <a:pt x="436" y="425"/>
                  </a:cubicBezTo>
                  <a:cubicBezTo>
                    <a:pt x="434" y="431"/>
                    <a:pt x="429" y="436"/>
                    <a:pt x="427" y="441"/>
                  </a:cubicBezTo>
                  <a:cubicBezTo>
                    <a:pt x="426" y="443"/>
                    <a:pt x="427" y="445"/>
                    <a:pt x="426" y="447"/>
                  </a:cubicBezTo>
                  <a:cubicBezTo>
                    <a:pt x="423" y="453"/>
                    <a:pt x="418" y="458"/>
                    <a:pt x="413" y="463"/>
                  </a:cubicBezTo>
                  <a:cubicBezTo>
                    <a:pt x="411" y="465"/>
                    <a:pt x="409" y="468"/>
                    <a:pt x="406" y="470"/>
                  </a:cubicBezTo>
                  <a:cubicBezTo>
                    <a:pt x="404" y="472"/>
                    <a:pt x="401" y="473"/>
                    <a:pt x="398" y="475"/>
                  </a:cubicBezTo>
                  <a:cubicBezTo>
                    <a:pt x="392" y="479"/>
                    <a:pt x="386" y="485"/>
                    <a:pt x="382" y="491"/>
                  </a:cubicBezTo>
                  <a:cubicBezTo>
                    <a:pt x="381" y="493"/>
                    <a:pt x="380" y="495"/>
                    <a:pt x="378" y="497"/>
                  </a:cubicBezTo>
                  <a:cubicBezTo>
                    <a:pt x="376" y="500"/>
                    <a:pt x="372" y="501"/>
                    <a:pt x="370" y="504"/>
                  </a:cubicBezTo>
                  <a:cubicBezTo>
                    <a:pt x="369" y="506"/>
                    <a:pt x="368" y="509"/>
                    <a:pt x="366" y="513"/>
                  </a:cubicBezTo>
                  <a:cubicBezTo>
                    <a:pt x="364" y="517"/>
                    <a:pt x="360" y="520"/>
                    <a:pt x="361" y="525"/>
                  </a:cubicBezTo>
                  <a:cubicBezTo>
                    <a:pt x="361" y="527"/>
                    <a:pt x="363" y="529"/>
                    <a:pt x="364" y="531"/>
                  </a:cubicBezTo>
                  <a:cubicBezTo>
                    <a:pt x="365" y="535"/>
                    <a:pt x="364" y="538"/>
                    <a:pt x="363" y="542"/>
                  </a:cubicBezTo>
                  <a:cubicBezTo>
                    <a:pt x="365" y="547"/>
                    <a:pt x="367" y="552"/>
                    <a:pt x="370" y="555"/>
                  </a:cubicBezTo>
                  <a:cubicBezTo>
                    <a:pt x="371" y="562"/>
                    <a:pt x="370" y="569"/>
                    <a:pt x="370" y="575"/>
                  </a:cubicBezTo>
                  <a:cubicBezTo>
                    <a:pt x="371" y="579"/>
                    <a:pt x="372" y="582"/>
                    <a:pt x="371" y="586"/>
                  </a:cubicBezTo>
                  <a:cubicBezTo>
                    <a:pt x="369" y="589"/>
                    <a:pt x="364" y="594"/>
                    <a:pt x="361" y="596"/>
                  </a:cubicBezTo>
                  <a:cubicBezTo>
                    <a:pt x="358" y="598"/>
                    <a:pt x="353" y="599"/>
                    <a:pt x="349" y="602"/>
                  </a:cubicBezTo>
                  <a:cubicBezTo>
                    <a:pt x="347" y="603"/>
                    <a:pt x="345" y="607"/>
                    <a:pt x="342" y="609"/>
                  </a:cubicBezTo>
                  <a:cubicBezTo>
                    <a:pt x="338" y="612"/>
                    <a:pt x="332" y="615"/>
                    <a:pt x="332" y="619"/>
                  </a:cubicBezTo>
                  <a:cubicBezTo>
                    <a:pt x="332" y="621"/>
                    <a:pt x="333" y="624"/>
                    <a:pt x="334" y="626"/>
                  </a:cubicBezTo>
                  <a:cubicBezTo>
                    <a:pt x="335" y="631"/>
                    <a:pt x="337" y="639"/>
                    <a:pt x="334" y="644"/>
                  </a:cubicBezTo>
                  <a:cubicBezTo>
                    <a:pt x="332" y="651"/>
                    <a:pt x="319" y="649"/>
                    <a:pt x="317" y="656"/>
                  </a:cubicBezTo>
                  <a:cubicBezTo>
                    <a:pt x="317" y="658"/>
                    <a:pt x="318" y="659"/>
                    <a:pt x="318" y="661"/>
                  </a:cubicBezTo>
                  <a:cubicBezTo>
                    <a:pt x="318" y="663"/>
                    <a:pt x="316" y="670"/>
                    <a:pt x="315" y="672"/>
                  </a:cubicBezTo>
                  <a:cubicBezTo>
                    <a:pt x="313" y="675"/>
                    <a:pt x="309" y="676"/>
                    <a:pt x="307" y="678"/>
                  </a:cubicBezTo>
                  <a:cubicBezTo>
                    <a:pt x="304" y="682"/>
                    <a:pt x="303" y="686"/>
                    <a:pt x="300" y="689"/>
                  </a:cubicBezTo>
                  <a:cubicBezTo>
                    <a:pt x="295" y="694"/>
                    <a:pt x="290" y="699"/>
                    <a:pt x="284" y="703"/>
                  </a:cubicBezTo>
                  <a:cubicBezTo>
                    <a:pt x="280" y="706"/>
                    <a:pt x="271" y="709"/>
                    <a:pt x="264" y="710"/>
                  </a:cubicBezTo>
                  <a:cubicBezTo>
                    <a:pt x="260" y="710"/>
                    <a:pt x="255" y="709"/>
                    <a:pt x="250" y="710"/>
                  </a:cubicBezTo>
                  <a:cubicBezTo>
                    <a:pt x="249" y="710"/>
                    <a:pt x="247" y="711"/>
                    <a:pt x="245" y="712"/>
                  </a:cubicBezTo>
                  <a:cubicBezTo>
                    <a:pt x="244" y="712"/>
                    <a:pt x="242" y="712"/>
                    <a:pt x="241" y="712"/>
                  </a:cubicBezTo>
                  <a:cubicBezTo>
                    <a:pt x="239" y="712"/>
                    <a:pt x="237" y="714"/>
                    <a:pt x="235" y="714"/>
                  </a:cubicBezTo>
                  <a:cubicBezTo>
                    <a:pt x="230" y="714"/>
                    <a:pt x="224" y="708"/>
                    <a:pt x="224" y="703"/>
                  </a:cubicBezTo>
                  <a:cubicBezTo>
                    <a:pt x="224" y="701"/>
                    <a:pt x="226" y="699"/>
                    <a:pt x="226" y="697"/>
                  </a:cubicBezTo>
                  <a:cubicBezTo>
                    <a:pt x="226" y="695"/>
                    <a:pt x="223" y="692"/>
                    <a:pt x="221" y="688"/>
                  </a:cubicBezTo>
                  <a:cubicBezTo>
                    <a:pt x="219" y="684"/>
                    <a:pt x="218" y="679"/>
                    <a:pt x="216" y="676"/>
                  </a:cubicBezTo>
                  <a:cubicBezTo>
                    <a:pt x="214" y="673"/>
                    <a:pt x="211" y="671"/>
                    <a:pt x="209" y="668"/>
                  </a:cubicBezTo>
                  <a:cubicBezTo>
                    <a:pt x="206" y="663"/>
                    <a:pt x="206" y="656"/>
                    <a:pt x="204" y="650"/>
                  </a:cubicBezTo>
                  <a:cubicBezTo>
                    <a:pt x="204" y="648"/>
                    <a:pt x="203" y="645"/>
                    <a:pt x="202" y="643"/>
                  </a:cubicBezTo>
                  <a:cubicBezTo>
                    <a:pt x="202" y="639"/>
                    <a:pt x="203" y="636"/>
                    <a:pt x="202" y="633"/>
                  </a:cubicBezTo>
                  <a:cubicBezTo>
                    <a:pt x="201" y="631"/>
                    <a:pt x="199" y="629"/>
                    <a:pt x="198" y="626"/>
                  </a:cubicBezTo>
                  <a:cubicBezTo>
                    <a:pt x="195" y="622"/>
                    <a:pt x="193" y="616"/>
                    <a:pt x="191" y="612"/>
                  </a:cubicBezTo>
                  <a:cubicBezTo>
                    <a:pt x="189" y="609"/>
                    <a:pt x="185" y="605"/>
                    <a:pt x="185" y="602"/>
                  </a:cubicBezTo>
                  <a:cubicBezTo>
                    <a:pt x="185" y="599"/>
                    <a:pt x="185" y="594"/>
                    <a:pt x="186" y="592"/>
                  </a:cubicBezTo>
                  <a:cubicBezTo>
                    <a:pt x="186" y="589"/>
                    <a:pt x="188" y="587"/>
                    <a:pt x="188" y="585"/>
                  </a:cubicBezTo>
                  <a:cubicBezTo>
                    <a:pt x="189" y="583"/>
                    <a:pt x="188" y="581"/>
                    <a:pt x="189" y="579"/>
                  </a:cubicBezTo>
                  <a:cubicBezTo>
                    <a:pt x="191" y="571"/>
                    <a:pt x="200" y="568"/>
                    <a:pt x="198" y="558"/>
                  </a:cubicBezTo>
                  <a:cubicBezTo>
                    <a:pt x="198" y="554"/>
                    <a:pt x="195" y="552"/>
                    <a:pt x="195" y="547"/>
                  </a:cubicBezTo>
                  <a:cubicBezTo>
                    <a:pt x="194" y="545"/>
                    <a:pt x="196" y="543"/>
                    <a:pt x="196" y="541"/>
                  </a:cubicBezTo>
                  <a:cubicBezTo>
                    <a:pt x="196" y="538"/>
                    <a:pt x="193" y="533"/>
                    <a:pt x="192" y="530"/>
                  </a:cubicBezTo>
                  <a:cubicBezTo>
                    <a:pt x="188" y="523"/>
                    <a:pt x="186" y="515"/>
                    <a:pt x="181" y="510"/>
                  </a:cubicBezTo>
                  <a:cubicBezTo>
                    <a:pt x="178" y="506"/>
                    <a:pt x="174" y="504"/>
                    <a:pt x="172" y="501"/>
                  </a:cubicBezTo>
                  <a:cubicBezTo>
                    <a:pt x="170" y="499"/>
                    <a:pt x="168" y="494"/>
                    <a:pt x="168" y="492"/>
                  </a:cubicBezTo>
                  <a:cubicBezTo>
                    <a:pt x="168" y="490"/>
                    <a:pt x="169" y="489"/>
                    <a:pt x="170" y="487"/>
                  </a:cubicBezTo>
                  <a:cubicBezTo>
                    <a:pt x="170" y="484"/>
                    <a:pt x="171" y="479"/>
                    <a:pt x="171" y="475"/>
                  </a:cubicBezTo>
                  <a:cubicBezTo>
                    <a:pt x="172" y="473"/>
                    <a:pt x="174" y="469"/>
                    <a:pt x="174" y="466"/>
                  </a:cubicBezTo>
                  <a:cubicBezTo>
                    <a:pt x="173" y="463"/>
                    <a:pt x="169" y="457"/>
                    <a:pt x="165" y="456"/>
                  </a:cubicBezTo>
                  <a:cubicBezTo>
                    <a:pt x="160" y="455"/>
                    <a:pt x="155" y="458"/>
                    <a:pt x="149" y="457"/>
                  </a:cubicBezTo>
                  <a:cubicBezTo>
                    <a:pt x="143" y="454"/>
                    <a:pt x="144" y="445"/>
                    <a:pt x="136" y="444"/>
                  </a:cubicBezTo>
                  <a:moveTo>
                    <a:pt x="332" y="570"/>
                  </a:moveTo>
                  <a:cubicBezTo>
                    <a:pt x="334" y="568"/>
                    <a:pt x="336" y="561"/>
                    <a:pt x="332" y="559"/>
                  </a:cubicBezTo>
                  <a:cubicBezTo>
                    <a:pt x="331" y="559"/>
                    <a:pt x="331" y="559"/>
                    <a:pt x="331" y="559"/>
                  </a:cubicBezTo>
                  <a:cubicBezTo>
                    <a:pt x="330" y="562"/>
                    <a:pt x="328" y="569"/>
                    <a:pt x="332" y="570"/>
                  </a:cubicBezTo>
                  <a:moveTo>
                    <a:pt x="327" y="496"/>
                  </a:moveTo>
                  <a:cubicBezTo>
                    <a:pt x="328" y="494"/>
                    <a:pt x="331" y="491"/>
                    <a:pt x="330" y="488"/>
                  </a:cubicBezTo>
                  <a:cubicBezTo>
                    <a:pt x="329" y="481"/>
                    <a:pt x="317" y="485"/>
                    <a:pt x="315" y="490"/>
                  </a:cubicBezTo>
                  <a:cubicBezTo>
                    <a:pt x="314" y="493"/>
                    <a:pt x="316" y="496"/>
                    <a:pt x="315" y="499"/>
                  </a:cubicBezTo>
                  <a:cubicBezTo>
                    <a:pt x="316" y="502"/>
                    <a:pt x="319" y="502"/>
                    <a:pt x="324" y="502"/>
                  </a:cubicBezTo>
                  <a:cubicBezTo>
                    <a:pt x="326" y="501"/>
                    <a:pt x="326" y="499"/>
                    <a:pt x="327" y="496"/>
                  </a:cubicBezTo>
                  <a:moveTo>
                    <a:pt x="305" y="533"/>
                  </a:moveTo>
                  <a:cubicBezTo>
                    <a:pt x="307" y="530"/>
                    <a:pt x="303" y="529"/>
                    <a:pt x="302" y="526"/>
                  </a:cubicBezTo>
                  <a:cubicBezTo>
                    <a:pt x="302" y="523"/>
                    <a:pt x="303" y="519"/>
                    <a:pt x="300" y="517"/>
                  </a:cubicBezTo>
                  <a:cubicBezTo>
                    <a:pt x="299" y="517"/>
                    <a:pt x="299" y="517"/>
                    <a:pt x="299" y="517"/>
                  </a:cubicBezTo>
                  <a:cubicBezTo>
                    <a:pt x="297" y="523"/>
                    <a:pt x="300" y="532"/>
                    <a:pt x="305" y="533"/>
                  </a:cubicBezTo>
                  <a:moveTo>
                    <a:pt x="547" y="181"/>
                  </a:moveTo>
                  <a:cubicBezTo>
                    <a:pt x="545" y="179"/>
                    <a:pt x="542" y="182"/>
                    <a:pt x="543" y="185"/>
                  </a:cubicBezTo>
                  <a:cubicBezTo>
                    <a:pt x="546" y="185"/>
                    <a:pt x="547" y="183"/>
                    <a:pt x="547" y="181"/>
                  </a:cubicBezTo>
                  <a:moveTo>
                    <a:pt x="464" y="196"/>
                  </a:moveTo>
                  <a:cubicBezTo>
                    <a:pt x="470" y="195"/>
                    <a:pt x="464" y="186"/>
                    <a:pt x="460" y="187"/>
                  </a:cubicBezTo>
                  <a:cubicBezTo>
                    <a:pt x="454" y="188"/>
                    <a:pt x="460" y="197"/>
                    <a:pt x="464" y="196"/>
                  </a:cubicBezTo>
                  <a:moveTo>
                    <a:pt x="438" y="242"/>
                  </a:moveTo>
                  <a:cubicBezTo>
                    <a:pt x="440" y="229"/>
                    <a:pt x="430" y="228"/>
                    <a:pt x="429" y="220"/>
                  </a:cubicBezTo>
                  <a:cubicBezTo>
                    <a:pt x="429" y="220"/>
                    <a:pt x="429" y="219"/>
                    <a:pt x="430" y="218"/>
                  </a:cubicBezTo>
                  <a:cubicBezTo>
                    <a:pt x="432" y="217"/>
                    <a:pt x="435" y="220"/>
                    <a:pt x="437" y="217"/>
                  </a:cubicBezTo>
                  <a:cubicBezTo>
                    <a:pt x="437" y="213"/>
                    <a:pt x="431" y="210"/>
                    <a:pt x="426" y="212"/>
                  </a:cubicBezTo>
                  <a:cubicBezTo>
                    <a:pt x="425" y="211"/>
                    <a:pt x="424" y="209"/>
                    <a:pt x="424" y="206"/>
                  </a:cubicBezTo>
                  <a:cubicBezTo>
                    <a:pt x="420" y="204"/>
                    <a:pt x="410" y="199"/>
                    <a:pt x="410" y="194"/>
                  </a:cubicBezTo>
                  <a:cubicBezTo>
                    <a:pt x="410" y="190"/>
                    <a:pt x="415" y="188"/>
                    <a:pt x="421" y="188"/>
                  </a:cubicBezTo>
                  <a:cubicBezTo>
                    <a:pt x="424" y="186"/>
                    <a:pt x="422" y="181"/>
                    <a:pt x="420" y="179"/>
                  </a:cubicBezTo>
                  <a:cubicBezTo>
                    <a:pt x="411" y="177"/>
                    <a:pt x="406" y="179"/>
                    <a:pt x="400" y="183"/>
                  </a:cubicBezTo>
                  <a:cubicBezTo>
                    <a:pt x="397" y="185"/>
                    <a:pt x="394" y="186"/>
                    <a:pt x="392" y="187"/>
                  </a:cubicBezTo>
                  <a:cubicBezTo>
                    <a:pt x="391" y="188"/>
                    <a:pt x="389" y="191"/>
                    <a:pt x="389" y="193"/>
                  </a:cubicBezTo>
                  <a:cubicBezTo>
                    <a:pt x="389" y="195"/>
                    <a:pt x="393" y="196"/>
                    <a:pt x="394" y="199"/>
                  </a:cubicBezTo>
                  <a:cubicBezTo>
                    <a:pt x="394" y="201"/>
                    <a:pt x="394" y="203"/>
                    <a:pt x="395" y="204"/>
                  </a:cubicBezTo>
                  <a:cubicBezTo>
                    <a:pt x="396" y="207"/>
                    <a:pt x="400" y="210"/>
                    <a:pt x="403" y="212"/>
                  </a:cubicBezTo>
                  <a:cubicBezTo>
                    <a:pt x="406" y="215"/>
                    <a:pt x="411" y="219"/>
                    <a:pt x="412" y="221"/>
                  </a:cubicBezTo>
                  <a:cubicBezTo>
                    <a:pt x="412" y="223"/>
                    <a:pt x="410" y="224"/>
                    <a:pt x="409" y="226"/>
                  </a:cubicBezTo>
                  <a:cubicBezTo>
                    <a:pt x="408" y="228"/>
                    <a:pt x="408" y="233"/>
                    <a:pt x="408" y="235"/>
                  </a:cubicBezTo>
                  <a:cubicBezTo>
                    <a:pt x="409" y="239"/>
                    <a:pt x="413" y="239"/>
                    <a:pt x="417" y="240"/>
                  </a:cubicBezTo>
                  <a:cubicBezTo>
                    <a:pt x="420" y="242"/>
                    <a:pt x="424" y="245"/>
                    <a:pt x="427" y="245"/>
                  </a:cubicBezTo>
                  <a:cubicBezTo>
                    <a:pt x="432" y="245"/>
                    <a:pt x="436" y="244"/>
                    <a:pt x="438" y="242"/>
                  </a:cubicBezTo>
                  <a:moveTo>
                    <a:pt x="355" y="216"/>
                  </a:moveTo>
                  <a:cubicBezTo>
                    <a:pt x="364" y="214"/>
                    <a:pt x="360" y="206"/>
                    <a:pt x="355" y="203"/>
                  </a:cubicBezTo>
                  <a:cubicBezTo>
                    <a:pt x="352" y="201"/>
                    <a:pt x="347" y="199"/>
                    <a:pt x="343" y="197"/>
                  </a:cubicBezTo>
                  <a:cubicBezTo>
                    <a:pt x="340" y="195"/>
                    <a:pt x="331" y="192"/>
                    <a:pt x="331" y="189"/>
                  </a:cubicBezTo>
                  <a:cubicBezTo>
                    <a:pt x="331" y="186"/>
                    <a:pt x="338" y="185"/>
                    <a:pt x="335" y="179"/>
                  </a:cubicBezTo>
                  <a:cubicBezTo>
                    <a:pt x="330" y="178"/>
                    <a:pt x="319" y="180"/>
                    <a:pt x="319" y="185"/>
                  </a:cubicBezTo>
                  <a:cubicBezTo>
                    <a:pt x="320" y="188"/>
                    <a:pt x="324" y="186"/>
                    <a:pt x="324" y="189"/>
                  </a:cubicBezTo>
                  <a:cubicBezTo>
                    <a:pt x="321" y="191"/>
                    <a:pt x="317" y="194"/>
                    <a:pt x="313" y="193"/>
                  </a:cubicBezTo>
                  <a:cubicBezTo>
                    <a:pt x="309" y="193"/>
                    <a:pt x="308" y="187"/>
                    <a:pt x="305" y="184"/>
                  </a:cubicBezTo>
                  <a:cubicBezTo>
                    <a:pt x="302" y="184"/>
                    <a:pt x="300" y="181"/>
                    <a:pt x="296" y="181"/>
                  </a:cubicBezTo>
                  <a:cubicBezTo>
                    <a:pt x="292" y="182"/>
                    <a:pt x="289" y="188"/>
                    <a:pt x="287" y="191"/>
                  </a:cubicBezTo>
                  <a:cubicBezTo>
                    <a:pt x="286" y="192"/>
                    <a:pt x="284" y="193"/>
                    <a:pt x="284" y="195"/>
                  </a:cubicBezTo>
                  <a:cubicBezTo>
                    <a:pt x="283" y="196"/>
                    <a:pt x="284" y="197"/>
                    <a:pt x="283" y="198"/>
                  </a:cubicBezTo>
                  <a:cubicBezTo>
                    <a:pt x="282" y="202"/>
                    <a:pt x="279" y="204"/>
                    <a:pt x="279" y="207"/>
                  </a:cubicBezTo>
                  <a:cubicBezTo>
                    <a:pt x="279" y="210"/>
                    <a:pt x="283" y="212"/>
                    <a:pt x="283" y="214"/>
                  </a:cubicBezTo>
                  <a:cubicBezTo>
                    <a:pt x="283" y="217"/>
                    <a:pt x="278" y="216"/>
                    <a:pt x="279" y="219"/>
                  </a:cubicBezTo>
                  <a:cubicBezTo>
                    <a:pt x="285" y="224"/>
                    <a:pt x="285" y="216"/>
                    <a:pt x="289" y="215"/>
                  </a:cubicBezTo>
                  <a:cubicBezTo>
                    <a:pt x="291" y="214"/>
                    <a:pt x="296" y="216"/>
                    <a:pt x="300" y="215"/>
                  </a:cubicBezTo>
                  <a:cubicBezTo>
                    <a:pt x="302" y="215"/>
                    <a:pt x="304" y="212"/>
                    <a:pt x="307" y="211"/>
                  </a:cubicBezTo>
                  <a:cubicBezTo>
                    <a:pt x="309" y="210"/>
                    <a:pt x="312" y="210"/>
                    <a:pt x="314" y="210"/>
                  </a:cubicBezTo>
                  <a:cubicBezTo>
                    <a:pt x="325" y="209"/>
                    <a:pt x="333" y="217"/>
                    <a:pt x="343" y="217"/>
                  </a:cubicBezTo>
                  <a:cubicBezTo>
                    <a:pt x="346" y="217"/>
                    <a:pt x="352" y="217"/>
                    <a:pt x="355" y="216"/>
                  </a:cubicBezTo>
                  <a:moveTo>
                    <a:pt x="332" y="258"/>
                  </a:moveTo>
                  <a:cubicBezTo>
                    <a:pt x="332" y="254"/>
                    <a:pt x="331" y="251"/>
                    <a:pt x="330" y="246"/>
                  </a:cubicBezTo>
                  <a:cubicBezTo>
                    <a:pt x="324" y="242"/>
                    <a:pt x="319" y="249"/>
                    <a:pt x="312" y="249"/>
                  </a:cubicBezTo>
                  <a:cubicBezTo>
                    <a:pt x="308" y="248"/>
                    <a:pt x="305" y="243"/>
                    <a:pt x="301" y="244"/>
                  </a:cubicBezTo>
                  <a:cubicBezTo>
                    <a:pt x="299" y="244"/>
                    <a:pt x="298" y="247"/>
                    <a:pt x="295" y="248"/>
                  </a:cubicBezTo>
                  <a:cubicBezTo>
                    <a:pt x="290" y="249"/>
                    <a:pt x="288" y="244"/>
                    <a:pt x="282" y="246"/>
                  </a:cubicBezTo>
                  <a:cubicBezTo>
                    <a:pt x="275" y="240"/>
                    <a:pt x="271" y="231"/>
                    <a:pt x="270" y="220"/>
                  </a:cubicBezTo>
                  <a:cubicBezTo>
                    <a:pt x="265" y="215"/>
                    <a:pt x="259" y="219"/>
                    <a:pt x="256" y="222"/>
                  </a:cubicBezTo>
                  <a:cubicBezTo>
                    <a:pt x="254" y="222"/>
                    <a:pt x="252" y="221"/>
                    <a:pt x="252" y="223"/>
                  </a:cubicBezTo>
                  <a:cubicBezTo>
                    <a:pt x="250" y="230"/>
                    <a:pt x="261" y="231"/>
                    <a:pt x="261" y="235"/>
                  </a:cubicBezTo>
                  <a:cubicBezTo>
                    <a:pt x="261" y="238"/>
                    <a:pt x="257" y="238"/>
                    <a:pt x="255" y="240"/>
                  </a:cubicBezTo>
                  <a:cubicBezTo>
                    <a:pt x="253" y="242"/>
                    <a:pt x="254" y="244"/>
                    <a:pt x="252" y="245"/>
                  </a:cubicBezTo>
                  <a:cubicBezTo>
                    <a:pt x="245" y="246"/>
                    <a:pt x="242" y="242"/>
                    <a:pt x="242" y="236"/>
                  </a:cubicBezTo>
                  <a:cubicBezTo>
                    <a:pt x="239" y="231"/>
                    <a:pt x="235" y="228"/>
                    <a:pt x="233" y="224"/>
                  </a:cubicBezTo>
                  <a:cubicBezTo>
                    <a:pt x="232" y="223"/>
                    <a:pt x="230" y="221"/>
                    <a:pt x="230" y="218"/>
                  </a:cubicBezTo>
                  <a:cubicBezTo>
                    <a:pt x="230" y="217"/>
                    <a:pt x="231" y="215"/>
                    <a:pt x="230" y="213"/>
                  </a:cubicBezTo>
                  <a:cubicBezTo>
                    <a:pt x="229" y="209"/>
                    <a:pt x="223" y="207"/>
                    <a:pt x="219" y="205"/>
                  </a:cubicBezTo>
                  <a:cubicBezTo>
                    <a:pt x="215" y="203"/>
                    <a:pt x="210" y="201"/>
                    <a:pt x="207" y="199"/>
                  </a:cubicBezTo>
                  <a:cubicBezTo>
                    <a:pt x="205" y="197"/>
                    <a:pt x="204" y="194"/>
                    <a:pt x="202" y="193"/>
                  </a:cubicBezTo>
                  <a:cubicBezTo>
                    <a:pt x="200" y="192"/>
                    <a:pt x="198" y="192"/>
                    <a:pt x="197" y="191"/>
                  </a:cubicBezTo>
                  <a:cubicBezTo>
                    <a:pt x="195" y="190"/>
                    <a:pt x="195" y="187"/>
                    <a:pt x="193" y="187"/>
                  </a:cubicBezTo>
                  <a:cubicBezTo>
                    <a:pt x="191" y="186"/>
                    <a:pt x="189" y="188"/>
                    <a:pt x="188" y="189"/>
                  </a:cubicBezTo>
                  <a:cubicBezTo>
                    <a:pt x="187" y="197"/>
                    <a:pt x="193" y="197"/>
                    <a:pt x="196" y="201"/>
                  </a:cubicBezTo>
                  <a:cubicBezTo>
                    <a:pt x="198" y="203"/>
                    <a:pt x="199" y="207"/>
                    <a:pt x="201" y="208"/>
                  </a:cubicBezTo>
                  <a:cubicBezTo>
                    <a:pt x="203" y="210"/>
                    <a:pt x="206" y="210"/>
                    <a:pt x="209" y="211"/>
                  </a:cubicBezTo>
                  <a:cubicBezTo>
                    <a:pt x="211" y="211"/>
                    <a:pt x="212" y="214"/>
                    <a:pt x="214" y="215"/>
                  </a:cubicBezTo>
                  <a:cubicBezTo>
                    <a:pt x="217" y="217"/>
                    <a:pt x="222" y="217"/>
                    <a:pt x="223" y="221"/>
                  </a:cubicBezTo>
                  <a:cubicBezTo>
                    <a:pt x="221" y="223"/>
                    <a:pt x="216" y="219"/>
                    <a:pt x="214" y="223"/>
                  </a:cubicBezTo>
                  <a:cubicBezTo>
                    <a:pt x="214" y="225"/>
                    <a:pt x="216" y="226"/>
                    <a:pt x="216" y="228"/>
                  </a:cubicBezTo>
                  <a:cubicBezTo>
                    <a:pt x="216" y="232"/>
                    <a:pt x="212" y="236"/>
                    <a:pt x="209" y="235"/>
                  </a:cubicBezTo>
                  <a:cubicBezTo>
                    <a:pt x="208" y="233"/>
                    <a:pt x="211" y="231"/>
                    <a:pt x="210" y="229"/>
                  </a:cubicBezTo>
                  <a:cubicBezTo>
                    <a:pt x="210" y="225"/>
                    <a:pt x="201" y="218"/>
                    <a:pt x="197" y="216"/>
                  </a:cubicBezTo>
                  <a:cubicBezTo>
                    <a:pt x="194" y="215"/>
                    <a:pt x="192" y="215"/>
                    <a:pt x="190" y="214"/>
                  </a:cubicBezTo>
                  <a:cubicBezTo>
                    <a:pt x="186" y="212"/>
                    <a:pt x="180" y="207"/>
                    <a:pt x="178" y="204"/>
                  </a:cubicBezTo>
                  <a:cubicBezTo>
                    <a:pt x="176" y="201"/>
                    <a:pt x="174" y="194"/>
                    <a:pt x="168" y="195"/>
                  </a:cubicBezTo>
                  <a:cubicBezTo>
                    <a:pt x="166" y="195"/>
                    <a:pt x="164" y="197"/>
                    <a:pt x="162" y="198"/>
                  </a:cubicBezTo>
                  <a:cubicBezTo>
                    <a:pt x="160" y="199"/>
                    <a:pt x="158" y="200"/>
                    <a:pt x="157" y="201"/>
                  </a:cubicBezTo>
                  <a:cubicBezTo>
                    <a:pt x="155" y="202"/>
                    <a:pt x="153" y="204"/>
                    <a:pt x="151" y="204"/>
                  </a:cubicBezTo>
                  <a:cubicBezTo>
                    <a:pt x="147" y="204"/>
                    <a:pt x="143" y="200"/>
                    <a:pt x="139" y="201"/>
                  </a:cubicBezTo>
                  <a:cubicBezTo>
                    <a:pt x="138" y="201"/>
                    <a:pt x="137" y="203"/>
                    <a:pt x="135" y="204"/>
                  </a:cubicBezTo>
                  <a:cubicBezTo>
                    <a:pt x="135" y="206"/>
                    <a:pt x="136" y="207"/>
                    <a:pt x="135" y="210"/>
                  </a:cubicBezTo>
                  <a:cubicBezTo>
                    <a:pt x="134" y="212"/>
                    <a:pt x="131" y="212"/>
                    <a:pt x="128" y="213"/>
                  </a:cubicBezTo>
                  <a:cubicBezTo>
                    <a:pt x="125" y="215"/>
                    <a:pt x="121" y="219"/>
                    <a:pt x="118" y="222"/>
                  </a:cubicBezTo>
                  <a:cubicBezTo>
                    <a:pt x="116" y="224"/>
                    <a:pt x="115" y="225"/>
                    <a:pt x="114" y="227"/>
                  </a:cubicBezTo>
                  <a:cubicBezTo>
                    <a:pt x="114" y="228"/>
                    <a:pt x="115" y="230"/>
                    <a:pt x="115" y="232"/>
                  </a:cubicBezTo>
                  <a:cubicBezTo>
                    <a:pt x="115" y="233"/>
                    <a:pt x="112" y="237"/>
                    <a:pt x="110" y="238"/>
                  </a:cubicBezTo>
                  <a:cubicBezTo>
                    <a:pt x="108" y="239"/>
                    <a:pt x="107" y="239"/>
                    <a:pt x="105" y="240"/>
                  </a:cubicBezTo>
                  <a:cubicBezTo>
                    <a:pt x="102" y="242"/>
                    <a:pt x="101" y="244"/>
                    <a:pt x="99" y="244"/>
                  </a:cubicBezTo>
                  <a:cubicBezTo>
                    <a:pt x="93" y="246"/>
                    <a:pt x="81" y="243"/>
                    <a:pt x="82" y="250"/>
                  </a:cubicBezTo>
                  <a:cubicBezTo>
                    <a:pt x="82" y="254"/>
                    <a:pt x="88" y="254"/>
                    <a:pt x="91" y="254"/>
                  </a:cubicBezTo>
                  <a:cubicBezTo>
                    <a:pt x="96" y="254"/>
                    <a:pt x="100" y="255"/>
                    <a:pt x="103" y="254"/>
                  </a:cubicBezTo>
                  <a:cubicBezTo>
                    <a:pt x="105" y="254"/>
                    <a:pt x="107" y="252"/>
                    <a:pt x="109" y="251"/>
                  </a:cubicBezTo>
                  <a:cubicBezTo>
                    <a:pt x="110" y="250"/>
                    <a:pt x="112" y="250"/>
                    <a:pt x="113" y="250"/>
                  </a:cubicBezTo>
                  <a:cubicBezTo>
                    <a:pt x="115" y="249"/>
                    <a:pt x="116" y="247"/>
                    <a:pt x="118" y="246"/>
                  </a:cubicBezTo>
                  <a:cubicBezTo>
                    <a:pt x="121" y="245"/>
                    <a:pt x="127" y="243"/>
                    <a:pt x="130" y="243"/>
                  </a:cubicBezTo>
                  <a:cubicBezTo>
                    <a:pt x="135" y="243"/>
                    <a:pt x="140" y="244"/>
                    <a:pt x="146" y="243"/>
                  </a:cubicBezTo>
                  <a:cubicBezTo>
                    <a:pt x="149" y="243"/>
                    <a:pt x="151" y="242"/>
                    <a:pt x="153" y="242"/>
                  </a:cubicBezTo>
                  <a:cubicBezTo>
                    <a:pt x="157" y="241"/>
                    <a:pt x="162" y="243"/>
                    <a:pt x="165" y="243"/>
                  </a:cubicBezTo>
                  <a:cubicBezTo>
                    <a:pt x="167" y="243"/>
                    <a:pt x="170" y="241"/>
                    <a:pt x="172" y="241"/>
                  </a:cubicBezTo>
                  <a:cubicBezTo>
                    <a:pt x="175" y="241"/>
                    <a:pt x="178" y="243"/>
                    <a:pt x="179" y="245"/>
                  </a:cubicBezTo>
                  <a:cubicBezTo>
                    <a:pt x="179" y="246"/>
                    <a:pt x="178" y="247"/>
                    <a:pt x="178" y="249"/>
                  </a:cubicBezTo>
                  <a:cubicBezTo>
                    <a:pt x="179" y="252"/>
                    <a:pt x="181" y="253"/>
                    <a:pt x="181" y="254"/>
                  </a:cubicBezTo>
                  <a:cubicBezTo>
                    <a:pt x="181" y="256"/>
                    <a:pt x="175" y="259"/>
                    <a:pt x="176" y="262"/>
                  </a:cubicBezTo>
                  <a:cubicBezTo>
                    <a:pt x="176" y="264"/>
                    <a:pt x="180" y="265"/>
                    <a:pt x="182" y="267"/>
                  </a:cubicBezTo>
                  <a:cubicBezTo>
                    <a:pt x="184" y="268"/>
                    <a:pt x="188" y="270"/>
                    <a:pt x="190" y="270"/>
                  </a:cubicBezTo>
                  <a:cubicBezTo>
                    <a:pt x="192" y="270"/>
                    <a:pt x="194" y="269"/>
                    <a:pt x="196" y="269"/>
                  </a:cubicBezTo>
                  <a:cubicBezTo>
                    <a:pt x="199" y="270"/>
                    <a:pt x="204" y="272"/>
                    <a:pt x="205" y="273"/>
                  </a:cubicBezTo>
                  <a:cubicBezTo>
                    <a:pt x="209" y="275"/>
                    <a:pt x="208" y="279"/>
                    <a:pt x="212" y="280"/>
                  </a:cubicBezTo>
                  <a:cubicBezTo>
                    <a:pt x="214" y="281"/>
                    <a:pt x="217" y="281"/>
                    <a:pt x="219" y="281"/>
                  </a:cubicBezTo>
                  <a:cubicBezTo>
                    <a:pt x="224" y="282"/>
                    <a:pt x="228" y="287"/>
                    <a:pt x="232" y="286"/>
                  </a:cubicBezTo>
                  <a:cubicBezTo>
                    <a:pt x="238" y="285"/>
                    <a:pt x="235" y="280"/>
                    <a:pt x="236" y="276"/>
                  </a:cubicBezTo>
                  <a:cubicBezTo>
                    <a:pt x="237" y="267"/>
                    <a:pt x="255" y="267"/>
                    <a:pt x="258" y="273"/>
                  </a:cubicBezTo>
                  <a:cubicBezTo>
                    <a:pt x="261" y="274"/>
                    <a:pt x="263" y="273"/>
                    <a:pt x="266" y="274"/>
                  </a:cubicBezTo>
                  <a:cubicBezTo>
                    <a:pt x="268" y="275"/>
                    <a:pt x="269" y="277"/>
                    <a:pt x="271" y="277"/>
                  </a:cubicBezTo>
                  <a:cubicBezTo>
                    <a:pt x="272" y="278"/>
                    <a:pt x="274" y="277"/>
                    <a:pt x="275" y="277"/>
                  </a:cubicBezTo>
                  <a:cubicBezTo>
                    <a:pt x="282" y="278"/>
                    <a:pt x="288" y="283"/>
                    <a:pt x="294" y="282"/>
                  </a:cubicBezTo>
                  <a:cubicBezTo>
                    <a:pt x="298" y="282"/>
                    <a:pt x="300" y="278"/>
                    <a:pt x="304" y="278"/>
                  </a:cubicBezTo>
                  <a:cubicBezTo>
                    <a:pt x="311" y="278"/>
                    <a:pt x="315" y="283"/>
                    <a:pt x="322" y="280"/>
                  </a:cubicBezTo>
                  <a:cubicBezTo>
                    <a:pt x="328" y="279"/>
                    <a:pt x="327" y="273"/>
                    <a:pt x="328" y="267"/>
                  </a:cubicBezTo>
                  <a:cubicBezTo>
                    <a:pt x="330" y="263"/>
                    <a:pt x="332" y="261"/>
                    <a:pt x="332" y="258"/>
                  </a:cubicBezTo>
                  <a:moveTo>
                    <a:pt x="714" y="137"/>
                  </a:moveTo>
                  <a:cubicBezTo>
                    <a:pt x="715" y="133"/>
                    <a:pt x="713" y="128"/>
                    <a:pt x="710" y="125"/>
                  </a:cubicBezTo>
                  <a:cubicBezTo>
                    <a:pt x="706" y="126"/>
                    <a:pt x="709" y="130"/>
                    <a:pt x="709" y="132"/>
                  </a:cubicBezTo>
                  <a:cubicBezTo>
                    <a:pt x="709" y="136"/>
                    <a:pt x="705" y="138"/>
                    <a:pt x="705" y="142"/>
                  </a:cubicBezTo>
                  <a:cubicBezTo>
                    <a:pt x="704" y="144"/>
                    <a:pt x="701" y="144"/>
                    <a:pt x="701" y="147"/>
                  </a:cubicBezTo>
                  <a:cubicBezTo>
                    <a:pt x="703" y="149"/>
                    <a:pt x="704" y="146"/>
                    <a:pt x="706" y="144"/>
                  </a:cubicBezTo>
                  <a:cubicBezTo>
                    <a:pt x="709" y="142"/>
                    <a:pt x="713" y="140"/>
                    <a:pt x="714" y="137"/>
                  </a:cubicBezTo>
                  <a:moveTo>
                    <a:pt x="621" y="14"/>
                  </a:moveTo>
                  <a:cubicBezTo>
                    <a:pt x="617" y="14"/>
                    <a:pt x="616" y="16"/>
                    <a:pt x="613" y="17"/>
                  </a:cubicBezTo>
                  <a:cubicBezTo>
                    <a:pt x="612" y="18"/>
                    <a:pt x="609" y="18"/>
                    <a:pt x="610" y="20"/>
                  </a:cubicBezTo>
                  <a:cubicBezTo>
                    <a:pt x="614" y="20"/>
                    <a:pt x="620" y="18"/>
                    <a:pt x="621" y="14"/>
                  </a:cubicBezTo>
                  <a:moveTo>
                    <a:pt x="472" y="58"/>
                  </a:moveTo>
                  <a:cubicBezTo>
                    <a:pt x="480" y="60"/>
                    <a:pt x="484" y="50"/>
                    <a:pt x="478" y="45"/>
                  </a:cubicBezTo>
                  <a:cubicBezTo>
                    <a:pt x="477" y="44"/>
                    <a:pt x="473" y="43"/>
                    <a:pt x="471" y="40"/>
                  </a:cubicBezTo>
                  <a:cubicBezTo>
                    <a:pt x="469" y="37"/>
                    <a:pt x="469" y="32"/>
                    <a:pt x="464" y="33"/>
                  </a:cubicBezTo>
                  <a:cubicBezTo>
                    <a:pt x="464" y="34"/>
                    <a:pt x="464" y="34"/>
                    <a:pt x="464" y="34"/>
                  </a:cubicBezTo>
                  <a:cubicBezTo>
                    <a:pt x="463" y="42"/>
                    <a:pt x="474" y="44"/>
                    <a:pt x="474" y="50"/>
                  </a:cubicBezTo>
                  <a:cubicBezTo>
                    <a:pt x="474" y="54"/>
                    <a:pt x="471" y="54"/>
                    <a:pt x="472" y="58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61">
              <a:extLst>
                <a:ext uri="{FF2B5EF4-FFF2-40B4-BE49-F238E27FC236}">
                  <a16:creationId xmlns:a16="http://schemas.microsoft.com/office/drawing/2014/main" id="{4467065A-A543-497D-91C5-B821E7A12F45}"/>
                </a:ext>
              </a:extLst>
            </p:cNvPr>
            <p:cNvSpPr>
              <a:spLocks/>
            </p:cNvSpPr>
            <p:nvPr/>
          </p:nvSpPr>
          <p:spPr bwMode="auto">
            <a:xfrm>
              <a:off x="5924550" y="290513"/>
              <a:ext cx="25400" cy="22225"/>
            </a:xfrm>
            <a:custGeom>
              <a:avLst/>
              <a:gdLst>
                <a:gd name="T0" fmla="*/ 1 w 7"/>
                <a:gd name="T1" fmla="*/ 4 h 6"/>
                <a:gd name="T2" fmla="*/ 6 w 7"/>
                <a:gd name="T3" fmla="*/ 5 h 6"/>
                <a:gd name="T4" fmla="*/ 1 w 7"/>
                <a:gd name="T5" fmla="*/ 4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6">
                  <a:moveTo>
                    <a:pt x="1" y="4"/>
                  </a:moveTo>
                  <a:cubicBezTo>
                    <a:pt x="0" y="0"/>
                    <a:pt x="7" y="1"/>
                    <a:pt x="6" y="5"/>
                  </a:cubicBezTo>
                  <a:cubicBezTo>
                    <a:pt x="5" y="6"/>
                    <a:pt x="2" y="6"/>
                    <a:pt x="1" y="4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62">
              <a:extLst>
                <a:ext uri="{FF2B5EF4-FFF2-40B4-BE49-F238E27FC236}">
                  <a16:creationId xmlns:a16="http://schemas.microsoft.com/office/drawing/2014/main" id="{F8F3FBF8-1B49-4064-8671-DA688345FAD0}"/>
                </a:ext>
              </a:extLst>
            </p:cNvPr>
            <p:cNvSpPr>
              <a:spLocks/>
            </p:cNvSpPr>
            <p:nvPr/>
          </p:nvSpPr>
          <p:spPr bwMode="auto">
            <a:xfrm>
              <a:off x="5773738" y="1054101"/>
              <a:ext cx="28575" cy="25400"/>
            </a:xfrm>
            <a:custGeom>
              <a:avLst/>
              <a:gdLst>
                <a:gd name="T0" fmla="*/ 0 w 8"/>
                <a:gd name="T1" fmla="*/ 4 h 7"/>
                <a:gd name="T2" fmla="*/ 8 w 8"/>
                <a:gd name="T3" fmla="*/ 3 h 7"/>
                <a:gd name="T4" fmla="*/ 0 w 8"/>
                <a:gd name="T5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" h="7">
                  <a:moveTo>
                    <a:pt x="0" y="4"/>
                  </a:moveTo>
                  <a:cubicBezTo>
                    <a:pt x="0" y="1"/>
                    <a:pt x="7" y="0"/>
                    <a:pt x="8" y="3"/>
                  </a:cubicBezTo>
                  <a:cubicBezTo>
                    <a:pt x="7" y="5"/>
                    <a:pt x="1" y="7"/>
                    <a:pt x="0" y="4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63">
              <a:extLst>
                <a:ext uri="{FF2B5EF4-FFF2-40B4-BE49-F238E27FC236}">
                  <a16:creationId xmlns:a16="http://schemas.microsoft.com/office/drawing/2014/main" id="{6E9D78FC-BDD2-4FCD-99BD-61375BCBFC6C}"/>
                </a:ext>
              </a:extLst>
            </p:cNvPr>
            <p:cNvSpPr>
              <a:spLocks/>
            </p:cNvSpPr>
            <p:nvPr/>
          </p:nvSpPr>
          <p:spPr bwMode="auto">
            <a:xfrm>
              <a:off x="5334000" y="989013"/>
              <a:ext cx="60325" cy="36513"/>
            </a:xfrm>
            <a:custGeom>
              <a:avLst/>
              <a:gdLst>
                <a:gd name="T0" fmla="*/ 0 w 17"/>
                <a:gd name="T1" fmla="*/ 3 h 10"/>
                <a:gd name="T2" fmla="*/ 17 w 17"/>
                <a:gd name="T3" fmla="*/ 2 h 10"/>
                <a:gd name="T4" fmla="*/ 14 w 17"/>
                <a:gd name="T5" fmla="*/ 10 h 10"/>
                <a:gd name="T6" fmla="*/ 0 w 17"/>
                <a:gd name="T7" fmla="*/ 3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7" h="10">
                  <a:moveTo>
                    <a:pt x="0" y="3"/>
                  </a:moveTo>
                  <a:cubicBezTo>
                    <a:pt x="4" y="0"/>
                    <a:pt x="12" y="2"/>
                    <a:pt x="17" y="2"/>
                  </a:cubicBezTo>
                  <a:cubicBezTo>
                    <a:pt x="16" y="5"/>
                    <a:pt x="16" y="8"/>
                    <a:pt x="14" y="10"/>
                  </a:cubicBezTo>
                  <a:cubicBezTo>
                    <a:pt x="8" y="9"/>
                    <a:pt x="3" y="7"/>
                    <a:pt x="0" y="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64">
              <a:extLst>
                <a:ext uri="{FF2B5EF4-FFF2-40B4-BE49-F238E27FC236}">
                  <a16:creationId xmlns:a16="http://schemas.microsoft.com/office/drawing/2014/main" id="{E9209C21-C7A2-4A71-82E0-D1BACC7B7F5A}"/>
                </a:ext>
              </a:extLst>
            </p:cNvPr>
            <p:cNvSpPr>
              <a:spLocks/>
            </p:cNvSpPr>
            <p:nvPr/>
          </p:nvSpPr>
          <p:spPr bwMode="auto">
            <a:xfrm>
              <a:off x="5238750" y="914401"/>
              <a:ext cx="36513" cy="68263"/>
            </a:xfrm>
            <a:custGeom>
              <a:avLst/>
              <a:gdLst>
                <a:gd name="T0" fmla="*/ 0 w 10"/>
                <a:gd name="T1" fmla="*/ 5 h 19"/>
                <a:gd name="T2" fmla="*/ 9 w 10"/>
                <a:gd name="T3" fmla="*/ 13 h 19"/>
                <a:gd name="T4" fmla="*/ 0 w 10"/>
                <a:gd name="T5" fmla="*/ 15 h 19"/>
                <a:gd name="T6" fmla="*/ 0 w 10"/>
                <a:gd name="T7" fmla="*/ 5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" h="19">
                  <a:moveTo>
                    <a:pt x="0" y="5"/>
                  </a:moveTo>
                  <a:cubicBezTo>
                    <a:pt x="5" y="0"/>
                    <a:pt x="10" y="3"/>
                    <a:pt x="9" y="13"/>
                  </a:cubicBezTo>
                  <a:cubicBezTo>
                    <a:pt x="7" y="16"/>
                    <a:pt x="2" y="19"/>
                    <a:pt x="0" y="15"/>
                  </a:cubicBezTo>
                  <a:cubicBezTo>
                    <a:pt x="1" y="12"/>
                    <a:pt x="0" y="9"/>
                    <a:pt x="0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65">
              <a:extLst>
                <a:ext uri="{FF2B5EF4-FFF2-40B4-BE49-F238E27FC236}">
                  <a16:creationId xmlns:a16="http://schemas.microsoft.com/office/drawing/2014/main" id="{8C07686D-5F9E-4D72-A470-D03ED6A3B756}"/>
                </a:ext>
              </a:extLst>
            </p:cNvPr>
            <p:cNvSpPr>
              <a:spLocks/>
            </p:cNvSpPr>
            <p:nvPr/>
          </p:nvSpPr>
          <p:spPr bwMode="auto">
            <a:xfrm>
              <a:off x="5238750" y="877888"/>
              <a:ext cx="30163" cy="33338"/>
            </a:xfrm>
            <a:custGeom>
              <a:avLst/>
              <a:gdLst>
                <a:gd name="T0" fmla="*/ 7 w 8"/>
                <a:gd name="T1" fmla="*/ 4 h 9"/>
                <a:gd name="T2" fmla="*/ 5 w 8"/>
                <a:gd name="T3" fmla="*/ 9 h 9"/>
                <a:gd name="T4" fmla="*/ 7 w 8"/>
                <a:gd name="T5" fmla="*/ 4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8" h="9">
                  <a:moveTo>
                    <a:pt x="7" y="4"/>
                  </a:moveTo>
                  <a:cubicBezTo>
                    <a:pt x="8" y="7"/>
                    <a:pt x="7" y="8"/>
                    <a:pt x="5" y="9"/>
                  </a:cubicBezTo>
                  <a:cubicBezTo>
                    <a:pt x="0" y="8"/>
                    <a:pt x="4" y="0"/>
                    <a:pt x="7" y="4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66">
              <a:extLst>
                <a:ext uri="{FF2B5EF4-FFF2-40B4-BE49-F238E27FC236}">
                  <a16:creationId xmlns:a16="http://schemas.microsoft.com/office/drawing/2014/main" id="{3CE9DEF3-2AE9-4AA5-ABAC-424E1D681737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5700" y="517526"/>
              <a:ext cx="147638" cy="198438"/>
            </a:xfrm>
            <a:custGeom>
              <a:avLst/>
              <a:gdLst>
                <a:gd name="T0" fmla="*/ 15 w 41"/>
                <a:gd name="T1" fmla="*/ 32 h 55"/>
                <a:gd name="T2" fmla="*/ 12 w 41"/>
                <a:gd name="T3" fmla="*/ 26 h 55"/>
                <a:gd name="T4" fmla="*/ 7 w 41"/>
                <a:gd name="T5" fmla="*/ 25 h 55"/>
                <a:gd name="T6" fmla="*/ 1 w 41"/>
                <a:gd name="T7" fmla="*/ 18 h 55"/>
                <a:gd name="T8" fmla="*/ 1 w 41"/>
                <a:gd name="T9" fmla="*/ 9 h 55"/>
                <a:gd name="T10" fmla="*/ 8 w 41"/>
                <a:gd name="T11" fmla="*/ 3 h 55"/>
                <a:gd name="T12" fmla="*/ 17 w 41"/>
                <a:gd name="T13" fmla="*/ 0 h 55"/>
                <a:gd name="T14" fmla="*/ 18 w 41"/>
                <a:gd name="T15" fmla="*/ 0 h 55"/>
                <a:gd name="T16" fmla="*/ 16 w 41"/>
                <a:gd name="T17" fmla="*/ 5 h 55"/>
                <a:gd name="T18" fmla="*/ 23 w 41"/>
                <a:gd name="T19" fmla="*/ 9 h 55"/>
                <a:gd name="T20" fmla="*/ 19 w 41"/>
                <a:gd name="T21" fmla="*/ 16 h 55"/>
                <a:gd name="T22" fmla="*/ 26 w 41"/>
                <a:gd name="T23" fmla="*/ 25 h 55"/>
                <a:gd name="T24" fmla="*/ 31 w 41"/>
                <a:gd name="T25" fmla="*/ 30 h 55"/>
                <a:gd name="T26" fmla="*/ 34 w 41"/>
                <a:gd name="T27" fmla="*/ 35 h 55"/>
                <a:gd name="T28" fmla="*/ 40 w 41"/>
                <a:gd name="T29" fmla="*/ 40 h 55"/>
                <a:gd name="T30" fmla="*/ 37 w 41"/>
                <a:gd name="T31" fmla="*/ 48 h 55"/>
                <a:gd name="T32" fmla="*/ 16 w 41"/>
                <a:gd name="T33" fmla="*/ 51 h 55"/>
                <a:gd name="T34" fmla="*/ 5 w 41"/>
                <a:gd name="T35" fmla="*/ 52 h 55"/>
                <a:gd name="T36" fmla="*/ 8 w 41"/>
                <a:gd name="T37" fmla="*/ 47 h 55"/>
                <a:gd name="T38" fmla="*/ 5 w 41"/>
                <a:gd name="T39" fmla="*/ 44 h 55"/>
                <a:gd name="T40" fmla="*/ 8 w 41"/>
                <a:gd name="T41" fmla="*/ 36 h 55"/>
                <a:gd name="T42" fmla="*/ 15 w 41"/>
                <a:gd name="T43" fmla="*/ 32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41" h="55">
                  <a:moveTo>
                    <a:pt x="15" y="32"/>
                  </a:moveTo>
                  <a:cubicBezTo>
                    <a:pt x="15" y="30"/>
                    <a:pt x="14" y="27"/>
                    <a:pt x="12" y="26"/>
                  </a:cubicBezTo>
                  <a:cubicBezTo>
                    <a:pt x="10" y="26"/>
                    <a:pt x="9" y="26"/>
                    <a:pt x="7" y="25"/>
                  </a:cubicBezTo>
                  <a:cubicBezTo>
                    <a:pt x="4" y="23"/>
                    <a:pt x="3" y="19"/>
                    <a:pt x="1" y="18"/>
                  </a:cubicBezTo>
                  <a:cubicBezTo>
                    <a:pt x="1" y="15"/>
                    <a:pt x="0" y="12"/>
                    <a:pt x="1" y="9"/>
                  </a:cubicBezTo>
                  <a:cubicBezTo>
                    <a:pt x="1" y="8"/>
                    <a:pt x="6" y="3"/>
                    <a:pt x="8" y="3"/>
                  </a:cubicBezTo>
                  <a:cubicBezTo>
                    <a:pt x="12" y="1"/>
                    <a:pt x="15" y="2"/>
                    <a:pt x="17" y="0"/>
                  </a:cubicBezTo>
                  <a:cubicBezTo>
                    <a:pt x="17" y="0"/>
                    <a:pt x="18" y="0"/>
                    <a:pt x="18" y="0"/>
                  </a:cubicBezTo>
                  <a:cubicBezTo>
                    <a:pt x="18" y="3"/>
                    <a:pt x="16" y="3"/>
                    <a:pt x="16" y="5"/>
                  </a:cubicBezTo>
                  <a:cubicBezTo>
                    <a:pt x="17" y="8"/>
                    <a:pt x="22" y="6"/>
                    <a:pt x="23" y="9"/>
                  </a:cubicBezTo>
                  <a:cubicBezTo>
                    <a:pt x="22" y="13"/>
                    <a:pt x="19" y="13"/>
                    <a:pt x="19" y="16"/>
                  </a:cubicBezTo>
                  <a:cubicBezTo>
                    <a:pt x="19" y="18"/>
                    <a:pt x="24" y="22"/>
                    <a:pt x="26" y="25"/>
                  </a:cubicBezTo>
                  <a:cubicBezTo>
                    <a:pt x="27" y="27"/>
                    <a:pt x="30" y="28"/>
                    <a:pt x="31" y="30"/>
                  </a:cubicBezTo>
                  <a:cubicBezTo>
                    <a:pt x="33" y="32"/>
                    <a:pt x="33" y="34"/>
                    <a:pt x="34" y="35"/>
                  </a:cubicBezTo>
                  <a:cubicBezTo>
                    <a:pt x="36" y="37"/>
                    <a:pt x="40" y="37"/>
                    <a:pt x="40" y="40"/>
                  </a:cubicBezTo>
                  <a:cubicBezTo>
                    <a:pt x="41" y="43"/>
                    <a:pt x="36" y="44"/>
                    <a:pt x="37" y="48"/>
                  </a:cubicBezTo>
                  <a:cubicBezTo>
                    <a:pt x="32" y="52"/>
                    <a:pt x="24" y="50"/>
                    <a:pt x="16" y="51"/>
                  </a:cubicBezTo>
                  <a:cubicBezTo>
                    <a:pt x="12" y="52"/>
                    <a:pt x="8" y="55"/>
                    <a:pt x="5" y="52"/>
                  </a:cubicBezTo>
                  <a:cubicBezTo>
                    <a:pt x="4" y="50"/>
                    <a:pt x="8" y="49"/>
                    <a:pt x="8" y="47"/>
                  </a:cubicBezTo>
                  <a:cubicBezTo>
                    <a:pt x="8" y="45"/>
                    <a:pt x="5" y="45"/>
                    <a:pt x="5" y="44"/>
                  </a:cubicBezTo>
                  <a:cubicBezTo>
                    <a:pt x="6" y="41"/>
                    <a:pt x="9" y="40"/>
                    <a:pt x="8" y="36"/>
                  </a:cubicBezTo>
                  <a:cubicBezTo>
                    <a:pt x="10" y="34"/>
                    <a:pt x="14" y="35"/>
                    <a:pt x="15" y="32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67">
              <a:extLst>
                <a:ext uri="{FF2B5EF4-FFF2-40B4-BE49-F238E27FC236}">
                  <a16:creationId xmlns:a16="http://schemas.microsoft.com/office/drawing/2014/main" id="{824B5B7C-7E4A-474D-BC35-CE666C6E9B35}"/>
                </a:ext>
              </a:extLst>
            </p:cNvPr>
            <p:cNvSpPr>
              <a:spLocks/>
            </p:cNvSpPr>
            <p:nvPr/>
          </p:nvSpPr>
          <p:spPr bwMode="auto">
            <a:xfrm>
              <a:off x="4872038" y="593726"/>
              <a:ext cx="100013" cy="101600"/>
            </a:xfrm>
            <a:custGeom>
              <a:avLst/>
              <a:gdLst>
                <a:gd name="T0" fmla="*/ 14 w 28"/>
                <a:gd name="T1" fmla="*/ 2 h 28"/>
                <a:gd name="T2" fmla="*/ 28 w 28"/>
                <a:gd name="T3" fmla="*/ 5 h 28"/>
                <a:gd name="T4" fmla="*/ 24 w 28"/>
                <a:gd name="T5" fmla="*/ 11 h 28"/>
                <a:gd name="T6" fmla="*/ 23 w 28"/>
                <a:gd name="T7" fmla="*/ 19 h 28"/>
                <a:gd name="T8" fmla="*/ 17 w 28"/>
                <a:gd name="T9" fmla="*/ 21 h 28"/>
                <a:gd name="T10" fmla="*/ 0 w 28"/>
                <a:gd name="T11" fmla="*/ 22 h 28"/>
                <a:gd name="T12" fmla="*/ 5 w 28"/>
                <a:gd name="T13" fmla="*/ 16 h 28"/>
                <a:gd name="T14" fmla="*/ 3 w 28"/>
                <a:gd name="T15" fmla="*/ 10 h 28"/>
                <a:gd name="T16" fmla="*/ 9 w 28"/>
                <a:gd name="T17" fmla="*/ 7 h 28"/>
                <a:gd name="T18" fmla="*/ 14 w 28"/>
                <a:gd name="T19" fmla="*/ 2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" h="28">
                  <a:moveTo>
                    <a:pt x="14" y="2"/>
                  </a:moveTo>
                  <a:cubicBezTo>
                    <a:pt x="19" y="0"/>
                    <a:pt x="27" y="2"/>
                    <a:pt x="28" y="5"/>
                  </a:cubicBezTo>
                  <a:cubicBezTo>
                    <a:pt x="28" y="8"/>
                    <a:pt x="25" y="8"/>
                    <a:pt x="24" y="11"/>
                  </a:cubicBezTo>
                  <a:cubicBezTo>
                    <a:pt x="23" y="14"/>
                    <a:pt x="24" y="17"/>
                    <a:pt x="23" y="19"/>
                  </a:cubicBezTo>
                  <a:cubicBezTo>
                    <a:pt x="22" y="21"/>
                    <a:pt x="19" y="21"/>
                    <a:pt x="17" y="21"/>
                  </a:cubicBezTo>
                  <a:cubicBezTo>
                    <a:pt x="13" y="23"/>
                    <a:pt x="4" y="28"/>
                    <a:pt x="0" y="22"/>
                  </a:cubicBezTo>
                  <a:cubicBezTo>
                    <a:pt x="1" y="19"/>
                    <a:pt x="4" y="18"/>
                    <a:pt x="5" y="16"/>
                  </a:cubicBezTo>
                  <a:cubicBezTo>
                    <a:pt x="5" y="13"/>
                    <a:pt x="3" y="12"/>
                    <a:pt x="3" y="10"/>
                  </a:cubicBezTo>
                  <a:cubicBezTo>
                    <a:pt x="4" y="8"/>
                    <a:pt x="6" y="8"/>
                    <a:pt x="9" y="7"/>
                  </a:cubicBezTo>
                  <a:cubicBezTo>
                    <a:pt x="11" y="7"/>
                    <a:pt x="12" y="4"/>
                    <a:pt x="14" y="2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68">
              <a:extLst>
                <a:ext uri="{FF2B5EF4-FFF2-40B4-BE49-F238E27FC236}">
                  <a16:creationId xmlns:a16="http://schemas.microsoft.com/office/drawing/2014/main" id="{7D9A8EDB-2173-45FC-901B-3CDC2A458820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0025" y="309563"/>
              <a:ext cx="42863" cy="42863"/>
            </a:xfrm>
            <a:custGeom>
              <a:avLst/>
              <a:gdLst>
                <a:gd name="T0" fmla="*/ 11 w 12"/>
                <a:gd name="T1" fmla="*/ 5 h 12"/>
                <a:gd name="T2" fmla="*/ 1 w 12"/>
                <a:gd name="T3" fmla="*/ 8 h 12"/>
                <a:gd name="T4" fmla="*/ 11 w 12"/>
                <a:gd name="T5" fmla="*/ 5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2" h="12">
                  <a:moveTo>
                    <a:pt x="11" y="5"/>
                  </a:moveTo>
                  <a:cubicBezTo>
                    <a:pt x="12" y="8"/>
                    <a:pt x="2" y="12"/>
                    <a:pt x="1" y="8"/>
                  </a:cubicBezTo>
                  <a:cubicBezTo>
                    <a:pt x="0" y="5"/>
                    <a:pt x="9" y="0"/>
                    <a:pt x="11" y="5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69">
              <a:extLst>
                <a:ext uri="{FF2B5EF4-FFF2-40B4-BE49-F238E27FC236}">
                  <a16:creationId xmlns:a16="http://schemas.microsoft.com/office/drawing/2014/main" id="{E48405B0-8E53-4472-9F33-1CCF68A5D82B}"/>
                </a:ext>
              </a:extLst>
            </p:cNvPr>
            <p:cNvSpPr>
              <a:spLocks/>
            </p:cNvSpPr>
            <p:nvPr/>
          </p:nvSpPr>
          <p:spPr bwMode="auto">
            <a:xfrm>
              <a:off x="3987800" y="3197226"/>
              <a:ext cx="22225" cy="3175"/>
            </a:xfrm>
            <a:custGeom>
              <a:avLst/>
              <a:gdLst>
                <a:gd name="T0" fmla="*/ 6 w 6"/>
                <a:gd name="T1" fmla="*/ 1 h 1"/>
                <a:gd name="T2" fmla="*/ 0 w 6"/>
                <a:gd name="T3" fmla="*/ 1 h 1"/>
                <a:gd name="T4" fmla="*/ 6 w 6"/>
                <a:gd name="T5" fmla="*/ 1 h 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6" h="1">
                  <a:moveTo>
                    <a:pt x="6" y="1"/>
                  </a:moveTo>
                  <a:cubicBezTo>
                    <a:pt x="0" y="1"/>
                    <a:pt x="0" y="1"/>
                    <a:pt x="0" y="1"/>
                  </a:cubicBezTo>
                  <a:cubicBezTo>
                    <a:pt x="1" y="0"/>
                    <a:pt x="5" y="0"/>
                    <a:pt x="6" y="1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70">
              <a:extLst>
                <a:ext uri="{FF2B5EF4-FFF2-40B4-BE49-F238E27FC236}">
                  <a16:creationId xmlns:a16="http://schemas.microsoft.com/office/drawing/2014/main" id="{20D8C1BF-2CF8-4EEC-A6A1-AED5ADD07685}"/>
                </a:ext>
              </a:extLst>
            </p:cNvPr>
            <p:cNvSpPr>
              <a:spLocks/>
            </p:cNvSpPr>
            <p:nvPr/>
          </p:nvSpPr>
          <p:spPr bwMode="auto">
            <a:xfrm>
              <a:off x="3951288" y="233363"/>
              <a:ext cx="7938" cy="7938"/>
            </a:xfrm>
            <a:custGeom>
              <a:avLst/>
              <a:gdLst>
                <a:gd name="T0" fmla="*/ 0 w 2"/>
                <a:gd name="T1" fmla="*/ 0 h 2"/>
                <a:gd name="T2" fmla="*/ 2 w 2"/>
                <a:gd name="T3" fmla="*/ 0 h 2"/>
                <a:gd name="T4" fmla="*/ 0 w 2"/>
                <a:gd name="T5" fmla="*/ 2 h 2"/>
                <a:gd name="T6" fmla="*/ 0 w 2"/>
                <a:gd name="T7" fmla="*/ 0 h 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" h="2">
                  <a:moveTo>
                    <a:pt x="0" y="0"/>
                  </a:moveTo>
                  <a:cubicBezTo>
                    <a:pt x="0" y="0"/>
                    <a:pt x="1" y="0"/>
                    <a:pt x="2" y="0"/>
                  </a:cubicBezTo>
                  <a:cubicBezTo>
                    <a:pt x="2" y="1"/>
                    <a:pt x="1" y="2"/>
                    <a:pt x="0" y="2"/>
                  </a:cubicBez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71">
              <a:extLst>
                <a:ext uri="{FF2B5EF4-FFF2-40B4-BE49-F238E27FC236}">
                  <a16:creationId xmlns:a16="http://schemas.microsoft.com/office/drawing/2014/main" id="{AC7B18F8-CC2D-4982-82AC-322AD402B3AF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6825" y="428626"/>
              <a:ext cx="30163" cy="28575"/>
            </a:xfrm>
            <a:custGeom>
              <a:avLst/>
              <a:gdLst>
                <a:gd name="T0" fmla="*/ 8 w 8"/>
                <a:gd name="T1" fmla="*/ 3 h 8"/>
                <a:gd name="T2" fmla="*/ 0 w 8"/>
                <a:gd name="T3" fmla="*/ 4 h 8"/>
                <a:gd name="T4" fmla="*/ 2 w 8"/>
                <a:gd name="T5" fmla="*/ 1 h 8"/>
                <a:gd name="T6" fmla="*/ 8 w 8"/>
                <a:gd name="T7" fmla="*/ 3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8" h="8">
                  <a:moveTo>
                    <a:pt x="8" y="3"/>
                  </a:moveTo>
                  <a:cubicBezTo>
                    <a:pt x="8" y="5"/>
                    <a:pt x="1" y="8"/>
                    <a:pt x="0" y="4"/>
                  </a:cubicBezTo>
                  <a:cubicBezTo>
                    <a:pt x="0" y="4"/>
                    <a:pt x="1" y="2"/>
                    <a:pt x="2" y="1"/>
                  </a:cubicBezTo>
                  <a:cubicBezTo>
                    <a:pt x="4" y="0"/>
                    <a:pt x="8" y="1"/>
                    <a:pt x="8" y="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72">
              <a:extLst>
                <a:ext uri="{FF2B5EF4-FFF2-40B4-BE49-F238E27FC236}">
                  <a16:creationId xmlns:a16="http://schemas.microsoft.com/office/drawing/2014/main" id="{7068481D-00A5-4E71-A940-02FF710184AE}"/>
                </a:ext>
              </a:extLst>
            </p:cNvPr>
            <p:cNvSpPr>
              <a:spLocks/>
            </p:cNvSpPr>
            <p:nvPr/>
          </p:nvSpPr>
          <p:spPr bwMode="auto">
            <a:xfrm>
              <a:off x="3292475" y="1609726"/>
              <a:ext cx="14288" cy="17463"/>
            </a:xfrm>
            <a:custGeom>
              <a:avLst/>
              <a:gdLst>
                <a:gd name="T0" fmla="*/ 4 w 4"/>
                <a:gd name="T1" fmla="*/ 4 h 5"/>
                <a:gd name="T2" fmla="*/ 3 w 4"/>
                <a:gd name="T3" fmla="*/ 5 h 5"/>
                <a:gd name="T4" fmla="*/ 4 w 4"/>
                <a:gd name="T5" fmla="*/ 4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5">
                  <a:moveTo>
                    <a:pt x="4" y="4"/>
                  </a:moveTo>
                  <a:cubicBezTo>
                    <a:pt x="4" y="4"/>
                    <a:pt x="3" y="5"/>
                    <a:pt x="3" y="5"/>
                  </a:cubicBezTo>
                  <a:cubicBezTo>
                    <a:pt x="0" y="5"/>
                    <a:pt x="3" y="0"/>
                    <a:pt x="4" y="4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73">
              <a:extLst>
                <a:ext uri="{FF2B5EF4-FFF2-40B4-BE49-F238E27FC236}">
                  <a16:creationId xmlns:a16="http://schemas.microsoft.com/office/drawing/2014/main" id="{2395097F-1B30-4A0D-8A78-4D04E05F34B3}"/>
                </a:ext>
              </a:extLst>
            </p:cNvPr>
            <p:cNvSpPr>
              <a:spLocks/>
            </p:cNvSpPr>
            <p:nvPr/>
          </p:nvSpPr>
          <p:spPr bwMode="auto">
            <a:xfrm>
              <a:off x="2786063" y="727076"/>
              <a:ext cx="19050" cy="22225"/>
            </a:xfrm>
            <a:custGeom>
              <a:avLst/>
              <a:gdLst>
                <a:gd name="T0" fmla="*/ 0 w 5"/>
                <a:gd name="T1" fmla="*/ 1 h 6"/>
                <a:gd name="T2" fmla="*/ 3 w 5"/>
                <a:gd name="T3" fmla="*/ 5 h 6"/>
                <a:gd name="T4" fmla="*/ 0 w 5"/>
                <a:gd name="T5" fmla="*/ 1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6">
                  <a:moveTo>
                    <a:pt x="0" y="1"/>
                  </a:moveTo>
                  <a:cubicBezTo>
                    <a:pt x="3" y="0"/>
                    <a:pt x="5" y="3"/>
                    <a:pt x="3" y="5"/>
                  </a:cubicBezTo>
                  <a:cubicBezTo>
                    <a:pt x="1" y="6"/>
                    <a:pt x="0" y="2"/>
                    <a:pt x="0" y="1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74">
              <a:extLst>
                <a:ext uri="{FF2B5EF4-FFF2-40B4-BE49-F238E27FC236}">
                  <a16:creationId xmlns:a16="http://schemas.microsoft.com/office/drawing/2014/main" id="{A226AB38-B7E9-4679-9D24-D2047166062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292350" y="198438"/>
              <a:ext cx="2182813" cy="3001963"/>
            </a:xfrm>
            <a:custGeom>
              <a:avLst/>
              <a:gdLst>
                <a:gd name="T0" fmla="*/ 481 w 605"/>
                <a:gd name="T1" fmla="*/ 144 h 834"/>
                <a:gd name="T2" fmla="*/ 475 w 605"/>
                <a:gd name="T3" fmla="*/ 169 h 834"/>
                <a:gd name="T4" fmla="*/ 418 w 605"/>
                <a:gd name="T5" fmla="*/ 198 h 834"/>
                <a:gd name="T6" fmla="*/ 358 w 605"/>
                <a:gd name="T7" fmla="*/ 246 h 834"/>
                <a:gd name="T8" fmla="*/ 309 w 605"/>
                <a:gd name="T9" fmla="*/ 275 h 834"/>
                <a:gd name="T10" fmla="*/ 220 w 605"/>
                <a:gd name="T11" fmla="*/ 303 h 834"/>
                <a:gd name="T12" fmla="*/ 276 w 605"/>
                <a:gd name="T13" fmla="*/ 337 h 834"/>
                <a:gd name="T14" fmla="*/ 291 w 605"/>
                <a:gd name="T15" fmla="*/ 397 h 834"/>
                <a:gd name="T16" fmla="*/ 368 w 605"/>
                <a:gd name="T17" fmla="*/ 399 h 834"/>
                <a:gd name="T18" fmla="*/ 436 w 605"/>
                <a:gd name="T19" fmla="*/ 411 h 834"/>
                <a:gd name="T20" fmla="*/ 505 w 605"/>
                <a:gd name="T21" fmla="*/ 468 h 834"/>
                <a:gd name="T22" fmla="*/ 567 w 605"/>
                <a:gd name="T23" fmla="*/ 490 h 834"/>
                <a:gd name="T24" fmla="*/ 576 w 605"/>
                <a:gd name="T25" fmla="*/ 593 h 834"/>
                <a:gd name="T26" fmla="*/ 519 w 605"/>
                <a:gd name="T27" fmla="*/ 670 h 834"/>
                <a:gd name="T28" fmla="*/ 489 w 605"/>
                <a:gd name="T29" fmla="*/ 714 h 834"/>
                <a:gd name="T30" fmla="*/ 454 w 605"/>
                <a:gd name="T31" fmla="*/ 764 h 834"/>
                <a:gd name="T32" fmla="*/ 476 w 605"/>
                <a:gd name="T33" fmla="*/ 834 h 834"/>
                <a:gd name="T34" fmla="*/ 419 w 605"/>
                <a:gd name="T35" fmla="*/ 805 h 834"/>
                <a:gd name="T36" fmla="*/ 401 w 605"/>
                <a:gd name="T37" fmla="*/ 756 h 834"/>
                <a:gd name="T38" fmla="*/ 387 w 605"/>
                <a:gd name="T39" fmla="*/ 673 h 834"/>
                <a:gd name="T40" fmla="*/ 368 w 605"/>
                <a:gd name="T41" fmla="*/ 583 h 834"/>
                <a:gd name="T42" fmla="*/ 310 w 605"/>
                <a:gd name="T43" fmla="*/ 492 h 834"/>
                <a:gd name="T44" fmla="*/ 318 w 605"/>
                <a:gd name="T45" fmla="*/ 413 h 834"/>
                <a:gd name="T46" fmla="*/ 254 w 605"/>
                <a:gd name="T47" fmla="*/ 383 h 834"/>
                <a:gd name="T48" fmla="*/ 165 w 605"/>
                <a:gd name="T49" fmla="*/ 347 h 834"/>
                <a:gd name="T50" fmla="*/ 121 w 605"/>
                <a:gd name="T51" fmla="*/ 273 h 834"/>
                <a:gd name="T52" fmla="*/ 114 w 605"/>
                <a:gd name="T53" fmla="*/ 291 h 834"/>
                <a:gd name="T54" fmla="*/ 94 w 605"/>
                <a:gd name="T55" fmla="*/ 207 h 834"/>
                <a:gd name="T56" fmla="*/ 127 w 605"/>
                <a:gd name="T57" fmla="*/ 121 h 834"/>
                <a:gd name="T58" fmla="*/ 79 w 605"/>
                <a:gd name="T59" fmla="*/ 82 h 834"/>
                <a:gd name="T60" fmla="*/ 22 w 605"/>
                <a:gd name="T61" fmla="*/ 63 h 834"/>
                <a:gd name="T62" fmla="*/ 71 w 605"/>
                <a:gd name="T63" fmla="*/ 30 h 834"/>
                <a:gd name="T64" fmla="*/ 158 w 605"/>
                <a:gd name="T65" fmla="*/ 22 h 834"/>
                <a:gd name="T66" fmla="*/ 249 w 605"/>
                <a:gd name="T67" fmla="*/ 25 h 834"/>
                <a:gd name="T68" fmla="*/ 292 w 605"/>
                <a:gd name="T69" fmla="*/ 8 h 834"/>
                <a:gd name="T70" fmla="*/ 373 w 605"/>
                <a:gd name="T71" fmla="*/ 7 h 834"/>
                <a:gd name="T72" fmla="*/ 367 w 605"/>
                <a:gd name="T73" fmla="*/ 37 h 834"/>
                <a:gd name="T74" fmla="*/ 397 w 605"/>
                <a:gd name="T75" fmla="*/ 17 h 834"/>
                <a:gd name="T76" fmla="*/ 440 w 605"/>
                <a:gd name="T77" fmla="*/ 3 h 834"/>
                <a:gd name="T78" fmla="*/ 440 w 605"/>
                <a:gd name="T79" fmla="*/ 14 h 834"/>
                <a:gd name="T80" fmla="*/ 527 w 605"/>
                <a:gd name="T81" fmla="*/ 27 h 834"/>
                <a:gd name="T82" fmla="*/ 515 w 605"/>
                <a:gd name="T83" fmla="*/ 66 h 834"/>
                <a:gd name="T84" fmla="*/ 487 w 605"/>
                <a:gd name="T85" fmla="*/ 45 h 834"/>
                <a:gd name="T86" fmla="*/ 441 w 605"/>
                <a:gd name="T87" fmla="*/ 45 h 834"/>
                <a:gd name="T88" fmla="*/ 397 w 605"/>
                <a:gd name="T89" fmla="*/ 59 h 834"/>
                <a:gd name="T90" fmla="*/ 373 w 605"/>
                <a:gd name="T91" fmla="*/ 107 h 834"/>
                <a:gd name="T92" fmla="*/ 437 w 605"/>
                <a:gd name="T93" fmla="*/ 85 h 834"/>
                <a:gd name="T94" fmla="*/ 495 w 605"/>
                <a:gd name="T95" fmla="*/ 90 h 834"/>
                <a:gd name="T96" fmla="*/ 533 w 605"/>
                <a:gd name="T97" fmla="*/ 149 h 834"/>
                <a:gd name="T98" fmla="*/ 373 w 605"/>
                <a:gd name="T99" fmla="*/ 186 h 834"/>
                <a:gd name="T100" fmla="*/ 364 w 605"/>
                <a:gd name="T101" fmla="*/ 178 h 834"/>
                <a:gd name="T102" fmla="*/ 323 w 605"/>
                <a:gd name="T103" fmla="*/ 158 h 834"/>
                <a:gd name="T104" fmla="*/ 320 w 605"/>
                <a:gd name="T105" fmla="*/ 197 h 834"/>
                <a:gd name="T106" fmla="*/ 280 w 605"/>
                <a:gd name="T107" fmla="*/ 397 h 834"/>
                <a:gd name="T108" fmla="*/ 460 w 605"/>
                <a:gd name="T109" fmla="*/ 10 h 834"/>
                <a:gd name="T110" fmla="*/ 269 w 605"/>
                <a:gd name="T111" fmla="*/ 72 h 834"/>
                <a:gd name="T112" fmla="*/ 262 w 605"/>
                <a:gd name="T113" fmla="*/ 49 h 8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605" h="834">
                  <a:moveTo>
                    <a:pt x="523" y="161"/>
                  </a:moveTo>
                  <a:cubicBezTo>
                    <a:pt x="522" y="161"/>
                    <a:pt x="519" y="161"/>
                    <a:pt x="517" y="161"/>
                  </a:cubicBezTo>
                  <a:cubicBezTo>
                    <a:pt x="515" y="160"/>
                    <a:pt x="513" y="160"/>
                    <a:pt x="511" y="160"/>
                  </a:cubicBezTo>
                  <a:cubicBezTo>
                    <a:pt x="507" y="159"/>
                    <a:pt x="502" y="160"/>
                    <a:pt x="500" y="158"/>
                  </a:cubicBezTo>
                  <a:cubicBezTo>
                    <a:pt x="504" y="152"/>
                    <a:pt x="510" y="147"/>
                    <a:pt x="515" y="142"/>
                  </a:cubicBezTo>
                  <a:cubicBezTo>
                    <a:pt x="517" y="140"/>
                    <a:pt x="520" y="139"/>
                    <a:pt x="519" y="137"/>
                  </a:cubicBezTo>
                  <a:cubicBezTo>
                    <a:pt x="516" y="134"/>
                    <a:pt x="513" y="137"/>
                    <a:pt x="510" y="138"/>
                  </a:cubicBezTo>
                  <a:cubicBezTo>
                    <a:pt x="507" y="140"/>
                    <a:pt x="503" y="142"/>
                    <a:pt x="500" y="143"/>
                  </a:cubicBezTo>
                  <a:cubicBezTo>
                    <a:pt x="494" y="144"/>
                    <a:pt x="486" y="141"/>
                    <a:pt x="481" y="144"/>
                  </a:cubicBezTo>
                  <a:cubicBezTo>
                    <a:pt x="481" y="147"/>
                    <a:pt x="487" y="146"/>
                    <a:pt x="486" y="150"/>
                  </a:cubicBezTo>
                  <a:cubicBezTo>
                    <a:pt x="484" y="150"/>
                    <a:pt x="481" y="151"/>
                    <a:pt x="480" y="149"/>
                  </a:cubicBezTo>
                  <a:cubicBezTo>
                    <a:pt x="478" y="147"/>
                    <a:pt x="479" y="145"/>
                    <a:pt x="478" y="144"/>
                  </a:cubicBezTo>
                  <a:cubicBezTo>
                    <a:pt x="476" y="143"/>
                    <a:pt x="469" y="142"/>
                    <a:pt x="466" y="143"/>
                  </a:cubicBezTo>
                  <a:cubicBezTo>
                    <a:pt x="462" y="144"/>
                    <a:pt x="459" y="146"/>
                    <a:pt x="459" y="149"/>
                  </a:cubicBezTo>
                  <a:cubicBezTo>
                    <a:pt x="463" y="151"/>
                    <a:pt x="471" y="147"/>
                    <a:pt x="472" y="152"/>
                  </a:cubicBezTo>
                  <a:cubicBezTo>
                    <a:pt x="470" y="157"/>
                    <a:pt x="464" y="159"/>
                    <a:pt x="465" y="165"/>
                  </a:cubicBezTo>
                  <a:cubicBezTo>
                    <a:pt x="465" y="167"/>
                    <a:pt x="468" y="170"/>
                    <a:pt x="470" y="171"/>
                  </a:cubicBezTo>
                  <a:cubicBezTo>
                    <a:pt x="472" y="171"/>
                    <a:pt x="473" y="169"/>
                    <a:pt x="475" y="169"/>
                  </a:cubicBezTo>
                  <a:cubicBezTo>
                    <a:pt x="477" y="169"/>
                    <a:pt x="476" y="172"/>
                    <a:pt x="479" y="171"/>
                  </a:cubicBezTo>
                  <a:cubicBezTo>
                    <a:pt x="482" y="170"/>
                    <a:pt x="484" y="165"/>
                    <a:pt x="488" y="165"/>
                  </a:cubicBezTo>
                  <a:cubicBezTo>
                    <a:pt x="492" y="171"/>
                    <a:pt x="484" y="174"/>
                    <a:pt x="479" y="175"/>
                  </a:cubicBezTo>
                  <a:cubicBezTo>
                    <a:pt x="473" y="178"/>
                    <a:pt x="466" y="179"/>
                    <a:pt x="461" y="180"/>
                  </a:cubicBezTo>
                  <a:cubicBezTo>
                    <a:pt x="459" y="181"/>
                    <a:pt x="450" y="190"/>
                    <a:pt x="449" y="183"/>
                  </a:cubicBezTo>
                  <a:cubicBezTo>
                    <a:pt x="448" y="179"/>
                    <a:pt x="453" y="180"/>
                    <a:pt x="454" y="176"/>
                  </a:cubicBezTo>
                  <a:cubicBezTo>
                    <a:pt x="449" y="175"/>
                    <a:pt x="444" y="179"/>
                    <a:pt x="439" y="180"/>
                  </a:cubicBezTo>
                  <a:cubicBezTo>
                    <a:pt x="432" y="183"/>
                    <a:pt x="420" y="185"/>
                    <a:pt x="418" y="193"/>
                  </a:cubicBezTo>
                  <a:cubicBezTo>
                    <a:pt x="418" y="194"/>
                    <a:pt x="419" y="197"/>
                    <a:pt x="418" y="198"/>
                  </a:cubicBezTo>
                  <a:cubicBezTo>
                    <a:pt x="417" y="199"/>
                    <a:pt x="412" y="199"/>
                    <a:pt x="410" y="200"/>
                  </a:cubicBezTo>
                  <a:cubicBezTo>
                    <a:pt x="406" y="201"/>
                    <a:pt x="403" y="204"/>
                    <a:pt x="401" y="204"/>
                  </a:cubicBezTo>
                  <a:cubicBezTo>
                    <a:pt x="399" y="205"/>
                    <a:pt x="397" y="205"/>
                    <a:pt x="396" y="205"/>
                  </a:cubicBezTo>
                  <a:cubicBezTo>
                    <a:pt x="393" y="206"/>
                    <a:pt x="392" y="210"/>
                    <a:pt x="389" y="213"/>
                  </a:cubicBezTo>
                  <a:cubicBezTo>
                    <a:pt x="388" y="214"/>
                    <a:pt x="385" y="214"/>
                    <a:pt x="384" y="215"/>
                  </a:cubicBezTo>
                  <a:cubicBezTo>
                    <a:pt x="382" y="217"/>
                    <a:pt x="382" y="222"/>
                    <a:pt x="378" y="223"/>
                  </a:cubicBezTo>
                  <a:cubicBezTo>
                    <a:pt x="376" y="223"/>
                    <a:pt x="375" y="221"/>
                    <a:pt x="373" y="222"/>
                  </a:cubicBezTo>
                  <a:cubicBezTo>
                    <a:pt x="372" y="227"/>
                    <a:pt x="374" y="233"/>
                    <a:pt x="372" y="237"/>
                  </a:cubicBezTo>
                  <a:cubicBezTo>
                    <a:pt x="368" y="241"/>
                    <a:pt x="364" y="243"/>
                    <a:pt x="358" y="246"/>
                  </a:cubicBezTo>
                  <a:cubicBezTo>
                    <a:pt x="355" y="248"/>
                    <a:pt x="353" y="248"/>
                    <a:pt x="349" y="250"/>
                  </a:cubicBezTo>
                  <a:cubicBezTo>
                    <a:pt x="346" y="251"/>
                    <a:pt x="344" y="254"/>
                    <a:pt x="341" y="256"/>
                  </a:cubicBezTo>
                  <a:cubicBezTo>
                    <a:pt x="334" y="260"/>
                    <a:pt x="326" y="265"/>
                    <a:pt x="326" y="275"/>
                  </a:cubicBezTo>
                  <a:cubicBezTo>
                    <a:pt x="326" y="277"/>
                    <a:pt x="327" y="279"/>
                    <a:pt x="328" y="282"/>
                  </a:cubicBezTo>
                  <a:cubicBezTo>
                    <a:pt x="328" y="284"/>
                    <a:pt x="328" y="285"/>
                    <a:pt x="328" y="287"/>
                  </a:cubicBezTo>
                  <a:cubicBezTo>
                    <a:pt x="328" y="290"/>
                    <a:pt x="331" y="295"/>
                    <a:pt x="328" y="298"/>
                  </a:cubicBezTo>
                  <a:cubicBezTo>
                    <a:pt x="323" y="296"/>
                    <a:pt x="317" y="295"/>
                    <a:pt x="314" y="292"/>
                  </a:cubicBezTo>
                  <a:cubicBezTo>
                    <a:pt x="313" y="288"/>
                    <a:pt x="315" y="285"/>
                    <a:pt x="315" y="282"/>
                  </a:cubicBezTo>
                  <a:cubicBezTo>
                    <a:pt x="315" y="279"/>
                    <a:pt x="311" y="275"/>
                    <a:pt x="309" y="275"/>
                  </a:cubicBezTo>
                  <a:cubicBezTo>
                    <a:pt x="307" y="274"/>
                    <a:pt x="305" y="277"/>
                    <a:pt x="303" y="276"/>
                  </a:cubicBezTo>
                  <a:cubicBezTo>
                    <a:pt x="300" y="276"/>
                    <a:pt x="297" y="273"/>
                    <a:pt x="294" y="272"/>
                  </a:cubicBezTo>
                  <a:cubicBezTo>
                    <a:pt x="289" y="272"/>
                    <a:pt x="285" y="273"/>
                    <a:pt x="280" y="272"/>
                  </a:cubicBezTo>
                  <a:cubicBezTo>
                    <a:pt x="275" y="275"/>
                    <a:pt x="273" y="280"/>
                    <a:pt x="266" y="280"/>
                  </a:cubicBezTo>
                  <a:cubicBezTo>
                    <a:pt x="264" y="280"/>
                    <a:pt x="262" y="278"/>
                    <a:pt x="259" y="277"/>
                  </a:cubicBezTo>
                  <a:cubicBezTo>
                    <a:pt x="257" y="277"/>
                    <a:pt x="252" y="276"/>
                    <a:pt x="249" y="276"/>
                  </a:cubicBezTo>
                  <a:cubicBezTo>
                    <a:pt x="243" y="276"/>
                    <a:pt x="239" y="281"/>
                    <a:pt x="234" y="283"/>
                  </a:cubicBezTo>
                  <a:cubicBezTo>
                    <a:pt x="229" y="286"/>
                    <a:pt x="223" y="289"/>
                    <a:pt x="221" y="294"/>
                  </a:cubicBezTo>
                  <a:cubicBezTo>
                    <a:pt x="220" y="296"/>
                    <a:pt x="221" y="300"/>
                    <a:pt x="220" y="303"/>
                  </a:cubicBezTo>
                  <a:cubicBezTo>
                    <a:pt x="219" y="304"/>
                    <a:pt x="218" y="306"/>
                    <a:pt x="217" y="307"/>
                  </a:cubicBezTo>
                  <a:cubicBezTo>
                    <a:pt x="213" y="314"/>
                    <a:pt x="210" y="324"/>
                    <a:pt x="213" y="334"/>
                  </a:cubicBezTo>
                  <a:cubicBezTo>
                    <a:pt x="213" y="336"/>
                    <a:pt x="217" y="345"/>
                    <a:pt x="219" y="346"/>
                  </a:cubicBezTo>
                  <a:cubicBezTo>
                    <a:pt x="221" y="348"/>
                    <a:pt x="226" y="351"/>
                    <a:pt x="229" y="351"/>
                  </a:cubicBezTo>
                  <a:cubicBezTo>
                    <a:pt x="232" y="351"/>
                    <a:pt x="235" y="350"/>
                    <a:pt x="237" y="350"/>
                  </a:cubicBezTo>
                  <a:cubicBezTo>
                    <a:pt x="240" y="349"/>
                    <a:pt x="244" y="349"/>
                    <a:pt x="247" y="348"/>
                  </a:cubicBezTo>
                  <a:cubicBezTo>
                    <a:pt x="254" y="346"/>
                    <a:pt x="253" y="335"/>
                    <a:pt x="260" y="332"/>
                  </a:cubicBezTo>
                  <a:cubicBezTo>
                    <a:pt x="264" y="330"/>
                    <a:pt x="268" y="330"/>
                    <a:pt x="274" y="330"/>
                  </a:cubicBezTo>
                  <a:cubicBezTo>
                    <a:pt x="275" y="331"/>
                    <a:pt x="276" y="334"/>
                    <a:pt x="276" y="337"/>
                  </a:cubicBezTo>
                  <a:cubicBezTo>
                    <a:pt x="276" y="338"/>
                    <a:pt x="274" y="340"/>
                    <a:pt x="273" y="343"/>
                  </a:cubicBezTo>
                  <a:cubicBezTo>
                    <a:pt x="272" y="345"/>
                    <a:pt x="272" y="347"/>
                    <a:pt x="271" y="349"/>
                  </a:cubicBezTo>
                  <a:cubicBezTo>
                    <a:pt x="270" y="352"/>
                    <a:pt x="268" y="353"/>
                    <a:pt x="267" y="356"/>
                  </a:cubicBezTo>
                  <a:cubicBezTo>
                    <a:pt x="267" y="357"/>
                    <a:pt x="267" y="359"/>
                    <a:pt x="266" y="360"/>
                  </a:cubicBezTo>
                  <a:cubicBezTo>
                    <a:pt x="266" y="363"/>
                    <a:pt x="263" y="364"/>
                    <a:pt x="264" y="367"/>
                  </a:cubicBezTo>
                  <a:cubicBezTo>
                    <a:pt x="272" y="370"/>
                    <a:pt x="281" y="366"/>
                    <a:pt x="287" y="367"/>
                  </a:cubicBezTo>
                  <a:cubicBezTo>
                    <a:pt x="290" y="368"/>
                    <a:pt x="296" y="371"/>
                    <a:pt x="296" y="375"/>
                  </a:cubicBezTo>
                  <a:cubicBezTo>
                    <a:pt x="296" y="378"/>
                    <a:pt x="293" y="380"/>
                    <a:pt x="293" y="384"/>
                  </a:cubicBezTo>
                  <a:cubicBezTo>
                    <a:pt x="293" y="388"/>
                    <a:pt x="291" y="394"/>
                    <a:pt x="291" y="397"/>
                  </a:cubicBezTo>
                  <a:cubicBezTo>
                    <a:pt x="290" y="403"/>
                    <a:pt x="299" y="413"/>
                    <a:pt x="305" y="413"/>
                  </a:cubicBezTo>
                  <a:cubicBezTo>
                    <a:pt x="312" y="413"/>
                    <a:pt x="316" y="407"/>
                    <a:pt x="324" y="410"/>
                  </a:cubicBezTo>
                  <a:cubicBezTo>
                    <a:pt x="327" y="411"/>
                    <a:pt x="330" y="416"/>
                    <a:pt x="333" y="416"/>
                  </a:cubicBezTo>
                  <a:cubicBezTo>
                    <a:pt x="335" y="415"/>
                    <a:pt x="339" y="411"/>
                    <a:pt x="340" y="408"/>
                  </a:cubicBezTo>
                  <a:cubicBezTo>
                    <a:pt x="342" y="404"/>
                    <a:pt x="343" y="401"/>
                    <a:pt x="346" y="400"/>
                  </a:cubicBezTo>
                  <a:cubicBezTo>
                    <a:pt x="350" y="398"/>
                    <a:pt x="353" y="399"/>
                    <a:pt x="358" y="397"/>
                  </a:cubicBezTo>
                  <a:cubicBezTo>
                    <a:pt x="360" y="396"/>
                    <a:pt x="362" y="395"/>
                    <a:pt x="364" y="393"/>
                  </a:cubicBezTo>
                  <a:cubicBezTo>
                    <a:pt x="366" y="392"/>
                    <a:pt x="367" y="389"/>
                    <a:pt x="370" y="391"/>
                  </a:cubicBezTo>
                  <a:cubicBezTo>
                    <a:pt x="372" y="394"/>
                    <a:pt x="366" y="396"/>
                    <a:pt x="368" y="399"/>
                  </a:cubicBezTo>
                  <a:cubicBezTo>
                    <a:pt x="373" y="401"/>
                    <a:pt x="376" y="394"/>
                    <a:pt x="379" y="394"/>
                  </a:cubicBezTo>
                  <a:cubicBezTo>
                    <a:pt x="381" y="394"/>
                    <a:pt x="384" y="396"/>
                    <a:pt x="387" y="397"/>
                  </a:cubicBezTo>
                  <a:cubicBezTo>
                    <a:pt x="389" y="399"/>
                    <a:pt x="390" y="401"/>
                    <a:pt x="393" y="402"/>
                  </a:cubicBezTo>
                  <a:cubicBezTo>
                    <a:pt x="395" y="402"/>
                    <a:pt x="398" y="401"/>
                    <a:pt x="401" y="402"/>
                  </a:cubicBezTo>
                  <a:cubicBezTo>
                    <a:pt x="405" y="402"/>
                    <a:pt x="407" y="405"/>
                    <a:pt x="410" y="405"/>
                  </a:cubicBezTo>
                  <a:cubicBezTo>
                    <a:pt x="413" y="405"/>
                    <a:pt x="414" y="402"/>
                    <a:pt x="417" y="401"/>
                  </a:cubicBezTo>
                  <a:cubicBezTo>
                    <a:pt x="424" y="400"/>
                    <a:pt x="426" y="402"/>
                    <a:pt x="429" y="406"/>
                  </a:cubicBezTo>
                  <a:cubicBezTo>
                    <a:pt x="432" y="406"/>
                    <a:pt x="432" y="402"/>
                    <a:pt x="435" y="403"/>
                  </a:cubicBezTo>
                  <a:cubicBezTo>
                    <a:pt x="433" y="407"/>
                    <a:pt x="435" y="408"/>
                    <a:pt x="436" y="411"/>
                  </a:cubicBezTo>
                  <a:cubicBezTo>
                    <a:pt x="437" y="412"/>
                    <a:pt x="437" y="413"/>
                    <a:pt x="438" y="414"/>
                  </a:cubicBezTo>
                  <a:cubicBezTo>
                    <a:pt x="440" y="416"/>
                    <a:pt x="443" y="416"/>
                    <a:pt x="445" y="417"/>
                  </a:cubicBezTo>
                  <a:cubicBezTo>
                    <a:pt x="448" y="419"/>
                    <a:pt x="449" y="422"/>
                    <a:pt x="452" y="425"/>
                  </a:cubicBezTo>
                  <a:cubicBezTo>
                    <a:pt x="455" y="429"/>
                    <a:pt x="461" y="433"/>
                    <a:pt x="465" y="433"/>
                  </a:cubicBezTo>
                  <a:cubicBezTo>
                    <a:pt x="469" y="433"/>
                    <a:pt x="472" y="432"/>
                    <a:pt x="475" y="432"/>
                  </a:cubicBezTo>
                  <a:cubicBezTo>
                    <a:pt x="482" y="433"/>
                    <a:pt x="487" y="437"/>
                    <a:pt x="492" y="441"/>
                  </a:cubicBezTo>
                  <a:cubicBezTo>
                    <a:pt x="495" y="443"/>
                    <a:pt x="497" y="444"/>
                    <a:pt x="498" y="447"/>
                  </a:cubicBezTo>
                  <a:cubicBezTo>
                    <a:pt x="499" y="449"/>
                    <a:pt x="499" y="451"/>
                    <a:pt x="499" y="453"/>
                  </a:cubicBezTo>
                  <a:cubicBezTo>
                    <a:pt x="501" y="458"/>
                    <a:pt x="507" y="460"/>
                    <a:pt x="505" y="468"/>
                  </a:cubicBezTo>
                  <a:cubicBezTo>
                    <a:pt x="506" y="470"/>
                    <a:pt x="509" y="471"/>
                    <a:pt x="511" y="472"/>
                  </a:cubicBezTo>
                  <a:cubicBezTo>
                    <a:pt x="513" y="473"/>
                    <a:pt x="515" y="476"/>
                    <a:pt x="517" y="476"/>
                  </a:cubicBezTo>
                  <a:cubicBezTo>
                    <a:pt x="519" y="477"/>
                    <a:pt x="520" y="476"/>
                    <a:pt x="521" y="476"/>
                  </a:cubicBezTo>
                  <a:cubicBezTo>
                    <a:pt x="525" y="476"/>
                    <a:pt x="528" y="478"/>
                    <a:pt x="532" y="479"/>
                  </a:cubicBezTo>
                  <a:cubicBezTo>
                    <a:pt x="534" y="480"/>
                    <a:pt x="537" y="480"/>
                    <a:pt x="538" y="481"/>
                  </a:cubicBezTo>
                  <a:cubicBezTo>
                    <a:pt x="540" y="483"/>
                    <a:pt x="540" y="487"/>
                    <a:pt x="542" y="488"/>
                  </a:cubicBezTo>
                  <a:cubicBezTo>
                    <a:pt x="544" y="488"/>
                    <a:pt x="547" y="487"/>
                    <a:pt x="549" y="488"/>
                  </a:cubicBezTo>
                  <a:cubicBezTo>
                    <a:pt x="553" y="488"/>
                    <a:pt x="558" y="491"/>
                    <a:pt x="562" y="491"/>
                  </a:cubicBezTo>
                  <a:cubicBezTo>
                    <a:pt x="564" y="491"/>
                    <a:pt x="566" y="490"/>
                    <a:pt x="567" y="490"/>
                  </a:cubicBezTo>
                  <a:cubicBezTo>
                    <a:pt x="576" y="491"/>
                    <a:pt x="581" y="501"/>
                    <a:pt x="589" y="504"/>
                  </a:cubicBezTo>
                  <a:cubicBezTo>
                    <a:pt x="592" y="505"/>
                    <a:pt x="596" y="504"/>
                    <a:pt x="598" y="505"/>
                  </a:cubicBezTo>
                  <a:cubicBezTo>
                    <a:pt x="601" y="506"/>
                    <a:pt x="604" y="516"/>
                    <a:pt x="604" y="520"/>
                  </a:cubicBezTo>
                  <a:cubicBezTo>
                    <a:pt x="605" y="533"/>
                    <a:pt x="595" y="537"/>
                    <a:pt x="589" y="546"/>
                  </a:cubicBezTo>
                  <a:cubicBezTo>
                    <a:pt x="588" y="548"/>
                    <a:pt x="587" y="550"/>
                    <a:pt x="585" y="553"/>
                  </a:cubicBezTo>
                  <a:cubicBezTo>
                    <a:pt x="582" y="558"/>
                    <a:pt x="578" y="559"/>
                    <a:pt x="579" y="568"/>
                  </a:cubicBezTo>
                  <a:cubicBezTo>
                    <a:pt x="579" y="571"/>
                    <a:pt x="580" y="573"/>
                    <a:pt x="580" y="576"/>
                  </a:cubicBezTo>
                  <a:cubicBezTo>
                    <a:pt x="580" y="579"/>
                    <a:pt x="580" y="584"/>
                    <a:pt x="579" y="587"/>
                  </a:cubicBezTo>
                  <a:cubicBezTo>
                    <a:pt x="579" y="589"/>
                    <a:pt x="577" y="591"/>
                    <a:pt x="576" y="593"/>
                  </a:cubicBezTo>
                  <a:cubicBezTo>
                    <a:pt x="576" y="595"/>
                    <a:pt x="577" y="597"/>
                    <a:pt x="577" y="599"/>
                  </a:cubicBezTo>
                  <a:cubicBezTo>
                    <a:pt x="576" y="601"/>
                    <a:pt x="574" y="604"/>
                    <a:pt x="573" y="607"/>
                  </a:cubicBezTo>
                  <a:cubicBezTo>
                    <a:pt x="569" y="613"/>
                    <a:pt x="569" y="620"/>
                    <a:pt x="562" y="622"/>
                  </a:cubicBezTo>
                  <a:cubicBezTo>
                    <a:pt x="558" y="624"/>
                    <a:pt x="553" y="623"/>
                    <a:pt x="549" y="624"/>
                  </a:cubicBezTo>
                  <a:cubicBezTo>
                    <a:pt x="547" y="625"/>
                    <a:pt x="545" y="627"/>
                    <a:pt x="543" y="628"/>
                  </a:cubicBezTo>
                  <a:cubicBezTo>
                    <a:pt x="536" y="630"/>
                    <a:pt x="528" y="634"/>
                    <a:pt x="526" y="641"/>
                  </a:cubicBezTo>
                  <a:cubicBezTo>
                    <a:pt x="524" y="646"/>
                    <a:pt x="528" y="651"/>
                    <a:pt x="527" y="657"/>
                  </a:cubicBezTo>
                  <a:cubicBezTo>
                    <a:pt x="526" y="659"/>
                    <a:pt x="524" y="661"/>
                    <a:pt x="523" y="663"/>
                  </a:cubicBezTo>
                  <a:cubicBezTo>
                    <a:pt x="521" y="665"/>
                    <a:pt x="521" y="668"/>
                    <a:pt x="519" y="670"/>
                  </a:cubicBezTo>
                  <a:cubicBezTo>
                    <a:pt x="517" y="672"/>
                    <a:pt x="513" y="674"/>
                    <a:pt x="512" y="677"/>
                  </a:cubicBezTo>
                  <a:cubicBezTo>
                    <a:pt x="512" y="678"/>
                    <a:pt x="512" y="680"/>
                    <a:pt x="511" y="682"/>
                  </a:cubicBezTo>
                  <a:cubicBezTo>
                    <a:pt x="511" y="683"/>
                    <a:pt x="510" y="684"/>
                    <a:pt x="509" y="685"/>
                  </a:cubicBezTo>
                  <a:cubicBezTo>
                    <a:pt x="509" y="686"/>
                    <a:pt x="509" y="688"/>
                    <a:pt x="508" y="689"/>
                  </a:cubicBezTo>
                  <a:cubicBezTo>
                    <a:pt x="507" y="692"/>
                    <a:pt x="502" y="700"/>
                    <a:pt x="498" y="701"/>
                  </a:cubicBezTo>
                  <a:cubicBezTo>
                    <a:pt x="491" y="703"/>
                    <a:pt x="483" y="697"/>
                    <a:pt x="478" y="698"/>
                  </a:cubicBezTo>
                  <a:cubicBezTo>
                    <a:pt x="479" y="702"/>
                    <a:pt x="482" y="702"/>
                    <a:pt x="483" y="704"/>
                  </a:cubicBezTo>
                  <a:cubicBezTo>
                    <a:pt x="484" y="706"/>
                    <a:pt x="485" y="708"/>
                    <a:pt x="486" y="709"/>
                  </a:cubicBezTo>
                  <a:cubicBezTo>
                    <a:pt x="488" y="711"/>
                    <a:pt x="489" y="712"/>
                    <a:pt x="489" y="714"/>
                  </a:cubicBezTo>
                  <a:cubicBezTo>
                    <a:pt x="490" y="718"/>
                    <a:pt x="486" y="722"/>
                    <a:pt x="484" y="724"/>
                  </a:cubicBezTo>
                  <a:cubicBezTo>
                    <a:pt x="482" y="725"/>
                    <a:pt x="477" y="726"/>
                    <a:pt x="474" y="727"/>
                  </a:cubicBezTo>
                  <a:cubicBezTo>
                    <a:pt x="471" y="727"/>
                    <a:pt x="464" y="727"/>
                    <a:pt x="463" y="729"/>
                  </a:cubicBezTo>
                  <a:cubicBezTo>
                    <a:pt x="461" y="731"/>
                    <a:pt x="464" y="737"/>
                    <a:pt x="463" y="740"/>
                  </a:cubicBezTo>
                  <a:cubicBezTo>
                    <a:pt x="460" y="745"/>
                    <a:pt x="453" y="740"/>
                    <a:pt x="449" y="741"/>
                  </a:cubicBezTo>
                  <a:cubicBezTo>
                    <a:pt x="449" y="744"/>
                    <a:pt x="450" y="747"/>
                    <a:pt x="452" y="748"/>
                  </a:cubicBezTo>
                  <a:cubicBezTo>
                    <a:pt x="454" y="749"/>
                    <a:pt x="458" y="748"/>
                    <a:pt x="459" y="750"/>
                  </a:cubicBezTo>
                  <a:cubicBezTo>
                    <a:pt x="458" y="754"/>
                    <a:pt x="455" y="754"/>
                    <a:pt x="454" y="758"/>
                  </a:cubicBezTo>
                  <a:cubicBezTo>
                    <a:pt x="454" y="761"/>
                    <a:pt x="455" y="762"/>
                    <a:pt x="454" y="764"/>
                  </a:cubicBezTo>
                  <a:cubicBezTo>
                    <a:pt x="454" y="768"/>
                    <a:pt x="446" y="768"/>
                    <a:pt x="447" y="773"/>
                  </a:cubicBezTo>
                  <a:cubicBezTo>
                    <a:pt x="447" y="780"/>
                    <a:pt x="461" y="777"/>
                    <a:pt x="461" y="784"/>
                  </a:cubicBezTo>
                  <a:cubicBezTo>
                    <a:pt x="461" y="789"/>
                    <a:pt x="457" y="789"/>
                    <a:pt x="456" y="793"/>
                  </a:cubicBezTo>
                  <a:cubicBezTo>
                    <a:pt x="455" y="795"/>
                    <a:pt x="456" y="796"/>
                    <a:pt x="456" y="798"/>
                  </a:cubicBezTo>
                  <a:cubicBezTo>
                    <a:pt x="455" y="800"/>
                    <a:pt x="452" y="801"/>
                    <a:pt x="452" y="804"/>
                  </a:cubicBezTo>
                  <a:cubicBezTo>
                    <a:pt x="452" y="807"/>
                    <a:pt x="457" y="811"/>
                    <a:pt x="459" y="814"/>
                  </a:cubicBezTo>
                  <a:cubicBezTo>
                    <a:pt x="462" y="816"/>
                    <a:pt x="465" y="820"/>
                    <a:pt x="468" y="822"/>
                  </a:cubicBezTo>
                  <a:cubicBezTo>
                    <a:pt x="473" y="825"/>
                    <a:pt x="481" y="824"/>
                    <a:pt x="483" y="829"/>
                  </a:cubicBezTo>
                  <a:cubicBezTo>
                    <a:pt x="482" y="832"/>
                    <a:pt x="479" y="833"/>
                    <a:pt x="476" y="834"/>
                  </a:cubicBezTo>
                  <a:cubicBezTo>
                    <a:pt x="476" y="834"/>
                    <a:pt x="476" y="834"/>
                    <a:pt x="476" y="834"/>
                  </a:cubicBezTo>
                  <a:cubicBezTo>
                    <a:pt x="475" y="833"/>
                    <a:pt x="471" y="833"/>
                    <a:pt x="470" y="834"/>
                  </a:cubicBezTo>
                  <a:cubicBezTo>
                    <a:pt x="465" y="834"/>
                    <a:pt x="465" y="834"/>
                    <a:pt x="465" y="834"/>
                  </a:cubicBezTo>
                  <a:cubicBezTo>
                    <a:pt x="461" y="831"/>
                    <a:pt x="455" y="830"/>
                    <a:pt x="449" y="828"/>
                  </a:cubicBezTo>
                  <a:cubicBezTo>
                    <a:pt x="447" y="827"/>
                    <a:pt x="445" y="826"/>
                    <a:pt x="442" y="824"/>
                  </a:cubicBezTo>
                  <a:cubicBezTo>
                    <a:pt x="441" y="824"/>
                    <a:pt x="439" y="823"/>
                    <a:pt x="437" y="823"/>
                  </a:cubicBezTo>
                  <a:cubicBezTo>
                    <a:pt x="434" y="821"/>
                    <a:pt x="431" y="816"/>
                    <a:pt x="428" y="814"/>
                  </a:cubicBezTo>
                  <a:cubicBezTo>
                    <a:pt x="426" y="813"/>
                    <a:pt x="423" y="812"/>
                    <a:pt x="422" y="811"/>
                  </a:cubicBezTo>
                  <a:cubicBezTo>
                    <a:pt x="421" y="809"/>
                    <a:pt x="420" y="807"/>
                    <a:pt x="419" y="805"/>
                  </a:cubicBezTo>
                  <a:cubicBezTo>
                    <a:pt x="418" y="804"/>
                    <a:pt x="416" y="803"/>
                    <a:pt x="414" y="801"/>
                  </a:cubicBezTo>
                  <a:cubicBezTo>
                    <a:pt x="412" y="797"/>
                    <a:pt x="408" y="792"/>
                    <a:pt x="408" y="789"/>
                  </a:cubicBezTo>
                  <a:cubicBezTo>
                    <a:pt x="408" y="786"/>
                    <a:pt x="410" y="784"/>
                    <a:pt x="410" y="781"/>
                  </a:cubicBezTo>
                  <a:cubicBezTo>
                    <a:pt x="409" y="779"/>
                    <a:pt x="403" y="779"/>
                    <a:pt x="402" y="776"/>
                  </a:cubicBezTo>
                  <a:cubicBezTo>
                    <a:pt x="402" y="775"/>
                    <a:pt x="404" y="771"/>
                    <a:pt x="404" y="769"/>
                  </a:cubicBezTo>
                  <a:cubicBezTo>
                    <a:pt x="404" y="767"/>
                    <a:pt x="401" y="765"/>
                    <a:pt x="402" y="763"/>
                  </a:cubicBezTo>
                  <a:cubicBezTo>
                    <a:pt x="403" y="761"/>
                    <a:pt x="406" y="763"/>
                    <a:pt x="408" y="762"/>
                  </a:cubicBezTo>
                  <a:cubicBezTo>
                    <a:pt x="406" y="757"/>
                    <a:pt x="408" y="749"/>
                    <a:pt x="403" y="747"/>
                  </a:cubicBezTo>
                  <a:cubicBezTo>
                    <a:pt x="400" y="749"/>
                    <a:pt x="405" y="754"/>
                    <a:pt x="401" y="756"/>
                  </a:cubicBezTo>
                  <a:cubicBezTo>
                    <a:pt x="397" y="754"/>
                    <a:pt x="398" y="748"/>
                    <a:pt x="397" y="744"/>
                  </a:cubicBezTo>
                  <a:cubicBezTo>
                    <a:pt x="396" y="741"/>
                    <a:pt x="395" y="739"/>
                    <a:pt x="395" y="736"/>
                  </a:cubicBezTo>
                  <a:cubicBezTo>
                    <a:pt x="395" y="734"/>
                    <a:pt x="395" y="733"/>
                    <a:pt x="395" y="731"/>
                  </a:cubicBezTo>
                  <a:cubicBezTo>
                    <a:pt x="394" y="726"/>
                    <a:pt x="389" y="722"/>
                    <a:pt x="389" y="718"/>
                  </a:cubicBezTo>
                  <a:cubicBezTo>
                    <a:pt x="388" y="715"/>
                    <a:pt x="390" y="713"/>
                    <a:pt x="390" y="711"/>
                  </a:cubicBezTo>
                  <a:cubicBezTo>
                    <a:pt x="391" y="709"/>
                    <a:pt x="390" y="707"/>
                    <a:pt x="390" y="706"/>
                  </a:cubicBezTo>
                  <a:cubicBezTo>
                    <a:pt x="391" y="703"/>
                    <a:pt x="392" y="701"/>
                    <a:pt x="392" y="699"/>
                  </a:cubicBezTo>
                  <a:cubicBezTo>
                    <a:pt x="393" y="695"/>
                    <a:pt x="392" y="689"/>
                    <a:pt x="391" y="685"/>
                  </a:cubicBezTo>
                  <a:cubicBezTo>
                    <a:pt x="391" y="681"/>
                    <a:pt x="387" y="678"/>
                    <a:pt x="387" y="673"/>
                  </a:cubicBezTo>
                  <a:cubicBezTo>
                    <a:pt x="387" y="672"/>
                    <a:pt x="387" y="669"/>
                    <a:pt x="387" y="667"/>
                  </a:cubicBezTo>
                  <a:cubicBezTo>
                    <a:pt x="387" y="665"/>
                    <a:pt x="386" y="663"/>
                    <a:pt x="386" y="661"/>
                  </a:cubicBezTo>
                  <a:cubicBezTo>
                    <a:pt x="386" y="659"/>
                    <a:pt x="386" y="657"/>
                    <a:pt x="387" y="655"/>
                  </a:cubicBezTo>
                  <a:cubicBezTo>
                    <a:pt x="387" y="650"/>
                    <a:pt x="386" y="645"/>
                    <a:pt x="386" y="641"/>
                  </a:cubicBezTo>
                  <a:cubicBezTo>
                    <a:pt x="386" y="639"/>
                    <a:pt x="387" y="638"/>
                    <a:pt x="387" y="637"/>
                  </a:cubicBezTo>
                  <a:cubicBezTo>
                    <a:pt x="386" y="634"/>
                    <a:pt x="385" y="630"/>
                    <a:pt x="385" y="626"/>
                  </a:cubicBezTo>
                  <a:cubicBezTo>
                    <a:pt x="385" y="619"/>
                    <a:pt x="386" y="615"/>
                    <a:pt x="385" y="608"/>
                  </a:cubicBezTo>
                  <a:cubicBezTo>
                    <a:pt x="384" y="604"/>
                    <a:pt x="383" y="597"/>
                    <a:pt x="381" y="594"/>
                  </a:cubicBezTo>
                  <a:cubicBezTo>
                    <a:pt x="379" y="590"/>
                    <a:pt x="372" y="585"/>
                    <a:pt x="368" y="583"/>
                  </a:cubicBezTo>
                  <a:cubicBezTo>
                    <a:pt x="366" y="581"/>
                    <a:pt x="363" y="581"/>
                    <a:pt x="360" y="579"/>
                  </a:cubicBezTo>
                  <a:cubicBezTo>
                    <a:pt x="354" y="577"/>
                    <a:pt x="343" y="571"/>
                    <a:pt x="340" y="565"/>
                  </a:cubicBezTo>
                  <a:cubicBezTo>
                    <a:pt x="340" y="563"/>
                    <a:pt x="340" y="561"/>
                    <a:pt x="339" y="559"/>
                  </a:cubicBezTo>
                  <a:cubicBezTo>
                    <a:pt x="338" y="556"/>
                    <a:pt x="334" y="553"/>
                    <a:pt x="332" y="549"/>
                  </a:cubicBezTo>
                  <a:cubicBezTo>
                    <a:pt x="328" y="542"/>
                    <a:pt x="324" y="534"/>
                    <a:pt x="320" y="527"/>
                  </a:cubicBezTo>
                  <a:cubicBezTo>
                    <a:pt x="317" y="524"/>
                    <a:pt x="315" y="520"/>
                    <a:pt x="313" y="517"/>
                  </a:cubicBezTo>
                  <a:cubicBezTo>
                    <a:pt x="311" y="515"/>
                    <a:pt x="307" y="514"/>
                    <a:pt x="306" y="511"/>
                  </a:cubicBezTo>
                  <a:cubicBezTo>
                    <a:pt x="305" y="508"/>
                    <a:pt x="303" y="503"/>
                    <a:pt x="303" y="501"/>
                  </a:cubicBezTo>
                  <a:cubicBezTo>
                    <a:pt x="304" y="497"/>
                    <a:pt x="310" y="495"/>
                    <a:pt x="310" y="492"/>
                  </a:cubicBezTo>
                  <a:cubicBezTo>
                    <a:pt x="310" y="489"/>
                    <a:pt x="307" y="488"/>
                    <a:pt x="306" y="485"/>
                  </a:cubicBezTo>
                  <a:cubicBezTo>
                    <a:pt x="304" y="480"/>
                    <a:pt x="307" y="477"/>
                    <a:pt x="309" y="472"/>
                  </a:cubicBezTo>
                  <a:cubicBezTo>
                    <a:pt x="310" y="471"/>
                    <a:pt x="311" y="468"/>
                    <a:pt x="311" y="467"/>
                  </a:cubicBezTo>
                  <a:cubicBezTo>
                    <a:pt x="313" y="465"/>
                    <a:pt x="315" y="465"/>
                    <a:pt x="317" y="463"/>
                  </a:cubicBezTo>
                  <a:cubicBezTo>
                    <a:pt x="318" y="461"/>
                    <a:pt x="319" y="459"/>
                    <a:pt x="320" y="457"/>
                  </a:cubicBezTo>
                  <a:cubicBezTo>
                    <a:pt x="323" y="454"/>
                    <a:pt x="327" y="452"/>
                    <a:pt x="328" y="449"/>
                  </a:cubicBezTo>
                  <a:cubicBezTo>
                    <a:pt x="329" y="447"/>
                    <a:pt x="330" y="433"/>
                    <a:pt x="328" y="429"/>
                  </a:cubicBezTo>
                  <a:cubicBezTo>
                    <a:pt x="328" y="426"/>
                    <a:pt x="325" y="424"/>
                    <a:pt x="325" y="422"/>
                  </a:cubicBezTo>
                  <a:cubicBezTo>
                    <a:pt x="323" y="418"/>
                    <a:pt x="323" y="413"/>
                    <a:pt x="318" y="413"/>
                  </a:cubicBezTo>
                  <a:cubicBezTo>
                    <a:pt x="315" y="413"/>
                    <a:pt x="314" y="416"/>
                    <a:pt x="312" y="418"/>
                  </a:cubicBezTo>
                  <a:cubicBezTo>
                    <a:pt x="311" y="421"/>
                    <a:pt x="312" y="423"/>
                    <a:pt x="309" y="424"/>
                  </a:cubicBezTo>
                  <a:cubicBezTo>
                    <a:pt x="305" y="425"/>
                    <a:pt x="303" y="420"/>
                    <a:pt x="299" y="418"/>
                  </a:cubicBezTo>
                  <a:cubicBezTo>
                    <a:pt x="297" y="418"/>
                    <a:pt x="294" y="418"/>
                    <a:pt x="293" y="417"/>
                  </a:cubicBezTo>
                  <a:cubicBezTo>
                    <a:pt x="289" y="416"/>
                    <a:pt x="288" y="411"/>
                    <a:pt x="285" y="409"/>
                  </a:cubicBezTo>
                  <a:cubicBezTo>
                    <a:pt x="282" y="407"/>
                    <a:pt x="279" y="408"/>
                    <a:pt x="277" y="405"/>
                  </a:cubicBezTo>
                  <a:cubicBezTo>
                    <a:pt x="276" y="404"/>
                    <a:pt x="277" y="400"/>
                    <a:pt x="277" y="398"/>
                  </a:cubicBezTo>
                  <a:cubicBezTo>
                    <a:pt x="273" y="396"/>
                    <a:pt x="270" y="387"/>
                    <a:pt x="265" y="385"/>
                  </a:cubicBezTo>
                  <a:cubicBezTo>
                    <a:pt x="262" y="384"/>
                    <a:pt x="257" y="384"/>
                    <a:pt x="254" y="383"/>
                  </a:cubicBezTo>
                  <a:cubicBezTo>
                    <a:pt x="252" y="382"/>
                    <a:pt x="251" y="382"/>
                    <a:pt x="249" y="381"/>
                  </a:cubicBezTo>
                  <a:cubicBezTo>
                    <a:pt x="246" y="381"/>
                    <a:pt x="244" y="381"/>
                    <a:pt x="242" y="380"/>
                  </a:cubicBezTo>
                  <a:cubicBezTo>
                    <a:pt x="235" y="376"/>
                    <a:pt x="232" y="365"/>
                    <a:pt x="223" y="365"/>
                  </a:cubicBezTo>
                  <a:cubicBezTo>
                    <a:pt x="219" y="365"/>
                    <a:pt x="216" y="369"/>
                    <a:pt x="212" y="369"/>
                  </a:cubicBezTo>
                  <a:cubicBezTo>
                    <a:pt x="209" y="369"/>
                    <a:pt x="203" y="366"/>
                    <a:pt x="199" y="364"/>
                  </a:cubicBezTo>
                  <a:cubicBezTo>
                    <a:pt x="195" y="362"/>
                    <a:pt x="190" y="361"/>
                    <a:pt x="186" y="359"/>
                  </a:cubicBezTo>
                  <a:cubicBezTo>
                    <a:pt x="184" y="358"/>
                    <a:pt x="182" y="355"/>
                    <a:pt x="179" y="354"/>
                  </a:cubicBezTo>
                  <a:cubicBezTo>
                    <a:pt x="177" y="353"/>
                    <a:pt x="174" y="353"/>
                    <a:pt x="173" y="352"/>
                  </a:cubicBezTo>
                  <a:cubicBezTo>
                    <a:pt x="170" y="351"/>
                    <a:pt x="168" y="349"/>
                    <a:pt x="165" y="347"/>
                  </a:cubicBezTo>
                  <a:cubicBezTo>
                    <a:pt x="163" y="345"/>
                    <a:pt x="160" y="342"/>
                    <a:pt x="160" y="340"/>
                  </a:cubicBezTo>
                  <a:cubicBezTo>
                    <a:pt x="159" y="337"/>
                    <a:pt x="162" y="335"/>
                    <a:pt x="162" y="332"/>
                  </a:cubicBezTo>
                  <a:cubicBezTo>
                    <a:pt x="163" y="324"/>
                    <a:pt x="157" y="317"/>
                    <a:pt x="153" y="312"/>
                  </a:cubicBezTo>
                  <a:cubicBezTo>
                    <a:pt x="150" y="309"/>
                    <a:pt x="147" y="306"/>
                    <a:pt x="144" y="302"/>
                  </a:cubicBezTo>
                  <a:cubicBezTo>
                    <a:pt x="144" y="300"/>
                    <a:pt x="144" y="300"/>
                    <a:pt x="144" y="297"/>
                  </a:cubicBezTo>
                  <a:cubicBezTo>
                    <a:pt x="142" y="295"/>
                    <a:pt x="140" y="292"/>
                    <a:pt x="138" y="289"/>
                  </a:cubicBezTo>
                  <a:cubicBezTo>
                    <a:pt x="135" y="286"/>
                    <a:pt x="131" y="283"/>
                    <a:pt x="131" y="280"/>
                  </a:cubicBezTo>
                  <a:cubicBezTo>
                    <a:pt x="130" y="276"/>
                    <a:pt x="132" y="272"/>
                    <a:pt x="131" y="268"/>
                  </a:cubicBezTo>
                  <a:cubicBezTo>
                    <a:pt x="128" y="262"/>
                    <a:pt x="119" y="265"/>
                    <a:pt x="121" y="273"/>
                  </a:cubicBezTo>
                  <a:cubicBezTo>
                    <a:pt x="121" y="276"/>
                    <a:pt x="124" y="279"/>
                    <a:pt x="125" y="281"/>
                  </a:cubicBezTo>
                  <a:cubicBezTo>
                    <a:pt x="126" y="283"/>
                    <a:pt x="126" y="286"/>
                    <a:pt x="127" y="289"/>
                  </a:cubicBezTo>
                  <a:cubicBezTo>
                    <a:pt x="128" y="292"/>
                    <a:pt x="131" y="294"/>
                    <a:pt x="132" y="297"/>
                  </a:cubicBezTo>
                  <a:cubicBezTo>
                    <a:pt x="133" y="302"/>
                    <a:pt x="133" y="307"/>
                    <a:pt x="134" y="310"/>
                  </a:cubicBezTo>
                  <a:cubicBezTo>
                    <a:pt x="136" y="313"/>
                    <a:pt x="140" y="316"/>
                    <a:pt x="138" y="319"/>
                  </a:cubicBezTo>
                  <a:cubicBezTo>
                    <a:pt x="134" y="320"/>
                    <a:pt x="133" y="316"/>
                    <a:pt x="131" y="314"/>
                  </a:cubicBezTo>
                  <a:cubicBezTo>
                    <a:pt x="130" y="313"/>
                    <a:pt x="125" y="311"/>
                    <a:pt x="125" y="309"/>
                  </a:cubicBezTo>
                  <a:cubicBezTo>
                    <a:pt x="124" y="307"/>
                    <a:pt x="126" y="304"/>
                    <a:pt x="126" y="301"/>
                  </a:cubicBezTo>
                  <a:cubicBezTo>
                    <a:pt x="124" y="296"/>
                    <a:pt x="114" y="296"/>
                    <a:pt x="114" y="291"/>
                  </a:cubicBezTo>
                  <a:cubicBezTo>
                    <a:pt x="114" y="288"/>
                    <a:pt x="118" y="287"/>
                    <a:pt x="118" y="284"/>
                  </a:cubicBezTo>
                  <a:cubicBezTo>
                    <a:pt x="119" y="281"/>
                    <a:pt x="114" y="278"/>
                    <a:pt x="113" y="275"/>
                  </a:cubicBezTo>
                  <a:cubicBezTo>
                    <a:pt x="112" y="272"/>
                    <a:pt x="112" y="268"/>
                    <a:pt x="111" y="264"/>
                  </a:cubicBezTo>
                  <a:cubicBezTo>
                    <a:pt x="111" y="261"/>
                    <a:pt x="111" y="257"/>
                    <a:pt x="111" y="254"/>
                  </a:cubicBezTo>
                  <a:cubicBezTo>
                    <a:pt x="110" y="252"/>
                    <a:pt x="106" y="248"/>
                    <a:pt x="104" y="247"/>
                  </a:cubicBezTo>
                  <a:cubicBezTo>
                    <a:pt x="101" y="245"/>
                    <a:pt x="98" y="246"/>
                    <a:pt x="97" y="243"/>
                  </a:cubicBezTo>
                  <a:cubicBezTo>
                    <a:pt x="96" y="241"/>
                    <a:pt x="95" y="237"/>
                    <a:pt x="94" y="234"/>
                  </a:cubicBezTo>
                  <a:cubicBezTo>
                    <a:pt x="94" y="230"/>
                    <a:pt x="94" y="225"/>
                    <a:pt x="94" y="221"/>
                  </a:cubicBezTo>
                  <a:cubicBezTo>
                    <a:pt x="94" y="216"/>
                    <a:pt x="93" y="212"/>
                    <a:pt x="94" y="207"/>
                  </a:cubicBezTo>
                  <a:cubicBezTo>
                    <a:pt x="96" y="204"/>
                    <a:pt x="99" y="202"/>
                    <a:pt x="101" y="198"/>
                  </a:cubicBezTo>
                  <a:cubicBezTo>
                    <a:pt x="102" y="196"/>
                    <a:pt x="102" y="193"/>
                    <a:pt x="104" y="191"/>
                  </a:cubicBezTo>
                  <a:cubicBezTo>
                    <a:pt x="106" y="186"/>
                    <a:pt x="112" y="182"/>
                    <a:pt x="116" y="177"/>
                  </a:cubicBezTo>
                  <a:cubicBezTo>
                    <a:pt x="120" y="172"/>
                    <a:pt x="124" y="168"/>
                    <a:pt x="126" y="162"/>
                  </a:cubicBezTo>
                  <a:cubicBezTo>
                    <a:pt x="127" y="160"/>
                    <a:pt x="129" y="156"/>
                    <a:pt x="129" y="153"/>
                  </a:cubicBezTo>
                  <a:cubicBezTo>
                    <a:pt x="128" y="150"/>
                    <a:pt x="122" y="147"/>
                    <a:pt x="122" y="143"/>
                  </a:cubicBezTo>
                  <a:cubicBezTo>
                    <a:pt x="123" y="140"/>
                    <a:pt x="126" y="140"/>
                    <a:pt x="127" y="138"/>
                  </a:cubicBezTo>
                  <a:cubicBezTo>
                    <a:pt x="128" y="137"/>
                    <a:pt x="128" y="133"/>
                    <a:pt x="128" y="132"/>
                  </a:cubicBezTo>
                  <a:cubicBezTo>
                    <a:pt x="128" y="128"/>
                    <a:pt x="127" y="125"/>
                    <a:pt x="127" y="121"/>
                  </a:cubicBezTo>
                  <a:cubicBezTo>
                    <a:pt x="128" y="118"/>
                    <a:pt x="133" y="117"/>
                    <a:pt x="130" y="113"/>
                  </a:cubicBezTo>
                  <a:cubicBezTo>
                    <a:pt x="128" y="110"/>
                    <a:pt x="124" y="115"/>
                    <a:pt x="121" y="113"/>
                  </a:cubicBezTo>
                  <a:cubicBezTo>
                    <a:pt x="119" y="111"/>
                    <a:pt x="121" y="108"/>
                    <a:pt x="122" y="105"/>
                  </a:cubicBezTo>
                  <a:cubicBezTo>
                    <a:pt x="122" y="103"/>
                    <a:pt x="121" y="101"/>
                    <a:pt x="121" y="100"/>
                  </a:cubicBezTo>
                  <a:cubicBezTo>
                    <a:pt x="121" y="99"/>
                    <a:pt x="124" y="96"/>
                    <a:pt x="123" y="95"/>
                  </a:cubicBezTo>
                  <a:cubicBezTo>
                    <a:pt x="122" y="93"/>
                    <a:pt x="119" y="87"/>
                    <a:pt x="115" y="84"/>
                  </a:cubicBezTo>
                  <a:cubicBezTo>
                    <a:pt x="110" y="82"/>
                    <a:pt x="104" y="84"/>
                    <a:pt x="97" y="82"/>
                  </a:cubicBezTo>
                  <a:cubicBezTo>
                    <a:pt x="93" y="82"/>
                    <a:pt x="91" y="77"/>
                    <a:pt x="87" y="78"/>
                  </a:cubicBezTo>
                  <a:cubicBezTo>
                    <a:pt x="84" y="78"/>
                    <a:pt x="83" y="81"/>
                    <a:pt x="79" y="82"/>
                  </a:cubicBezTo>
                  <a:cubicBezTo>
                    <a:pt x="76" y="84"/>
                    <a:pt x="71" y="83"/>
                    <a:pt x="68" y="84"/>
                  </a:cubicBezTo>
                  <a:cubicBezTo>
                    <a:pt x="64" y="85"/>
                    <a:pt x="63" y="87"/>
                    <a:pt x="59" y="87"/>
                  </a:cubicBezTo>
                  <a:cubicBezTo>
                    <a:pt x="56" y="87"/>
                    <a:pt x="56" y="84"/>
                    <a:pt x="53" y="84"/>
                  </a:cubicBezTo>
                  <a:cubicBezTo>
                    <a:pt x="52" y="84"/>
                    <a:pt x="49" y="85"/>
                    <a:pt x="47" y="85"/>
                  </a:cubicBezTo>
                  <a:cubicBezTo>
                    <a:pt x="41" y="85"/>
                    <a:pt x="32" y="86"/>
                    <a:pt x="26" y="84"/>
                  </a:cubicBezTo>
                  <a:cubicBezTo>
                    <a:pt x="21" y="83"/>
                    <a:pt x="18" y="82"/>
                    <a:pt x="12" y="79"/>
                  </a:cubicBezTo>
                  <a:cubicBezTo>
                    <a:pt x="8" y="77"/>
                    <a:pt x="0" y="75"/>
                    <a:pt x="1" y="72"/>
                  </a:cubicBezTo>
                  <a:cubicBezTo>
                    <a:pt x="1" y="70"/>
                    <a:pt x="8" y="68"/>
                    <a:pt x="11" y="67"/>
                  </a:cubicBezTo>
                  <a:cubicBezTo>
                    <a:pt x="15" y="65"/>
                    <a:pt x="18" y="63"/>
                    <a:pt x="22" y="63"/>
                  </a:cubicBezTo>
                  <a:cubicBezTo>
                    <a:pt x="23" y="63"/>
                    <a:pt x="25" y="64"/>
                    <a:pt x="27" y="64"/>
                  </a:cubicBezTo>
                  <a:cubicBezTo>
                    <a:pt x="29" y="63"/>
                    <a:pt x="31" y="62"/>
                    <a:pt x="33" y="61"/>
                  </a:cubicBezTo>
                  <a:cubicBezTo>
                    <a:pt x="38" y="61"/>
                    <a:pt x="45" y="62"/>
                    <a:pt x="44" y="57"/>
                  </a:cubicBezTo>
                  <a:cubicBezTo>
                    <a:pt x="41" y="54"/>
                    <a:pt x="25" y="59"/>
                    <a:pt x="25" y="53"/>
                  </a:cubicBezTo>
                  <a:cubicBezTo>
                    <a:pt x="25" y="49"/>
                    <a:pt x="31" y="48"/>
                    <a:pt x="35" y="47"/>
                  </a:cubicBezTo>
                  <a:cubicBezTo>
                    <a:pt x="39" y="46"/>
                    <a:pt x="45" y="44"/>
                    <a:pt x="49" y="44"/>
                  </a:cubicBezTo>
                  <a:cubicBezTo>
                    <a:pt x="53" y="45"/>
                    <a:pt x="58" y="49"/>
                    <a:pt x="61" y="44"/>
                  </a:cubicBezTo>
                  <a:cubicBezTo>
                    <a:pt x="62" y="40"/>
                    <a:pt x="59" y="37"/>
                    <a:pt x="59" y="35"/>
                  </a:cubicBezTo>
                  <a:cubicBezTo>
                    <a:pt x="62" y="30"/>
                    <a:pt x="67" y="31"/>
                    <a:pt x="71" y="30"/>
                  </a:cubicBezTo>
                  <a:cubicBezTo>
                    <a:pt x="76" y="30"/>
                    <a:pt x="80" y="29"/>
                    <a:pt x="85" y="27"/>
                  </a:cubicBezTo>
                  <a:cubicBezTo>
                    <a:pt x="89" y="25"/>
                    <a:pt x="93" y="24"/>
                    <a:pt x="98" y="23"/>
                  </a:cubicBezTo>
                  <a:cubicBezTo>
                    <a:pt x="103" y="23"/>
                    <a:pt x="108" y="21"/>
                    <a:pt x="112" y="20"/>
                  </a:cubicBezTo>
                  <a:cubicBezTo>
                    <a:pt x="116" y="20"/>
                    <a:pt x="119" y="20"/>
                    <a:pt x="122" y="20"/>
                  </a:cubicBezTo>
                  <a:cubicBezTo>
                    <a:pt x="125" y="19"/>
                    <a:pt x="129" y="17"/>
                    <a:pt x="132" y="18"/>
                  </a:cubicBezTo>
                  <a:cubicBezTo>
                    <a:pt x="134" y="18"/>
                    <a:pt x="136" y="19"/>
                    <a:pt x="138" y="20"/>
                  </a:cubicBezTo>
                  <a:cubicBezTo>
                    <a:pt x="140" y="20"/>
                    <a:pt x="143" y="20"/>
                    <a:pt x="145" y="20"/>
                  </a:cubicBezTo>
                  <a:cubicBezTo>
                    <a:pt x="147" y="20"/>
                    <a:pt x="148" y="22"/>
                    <a:pt x="150" y="22"/>
                  </a:cubicBezTo>
                  <a:cubicBezTo>
                    <a:pt x="153" y="22"/>
                    <a:pt x="156" y="21"/>
                    <a:pt x="158" y="22"/>
                  </a:cubicBezTo>
                  <a:cubicBezTo>
                    <a:pt x="161" y="22"/>
                    <a:pt x="163" y="24"/>
                    <a:pt x="165" y="24"/>
                  </a:cubicBezTo>
                  <a:cubicBezTo>
                    <a:pt x="170" y="25"/>
                    <a:pt x="177" y="24"/>
                    <a:pt x="182" y="25"/>
                  </a:cubicBezTo>
                  <a:cubicBezTo>
                    <a:pt x="184" y="25"/>
                    <a:pt x="186" y="26"/>
                    <a:pt x="188" y="26"/>
                  </a:cubicBezTo>
                  <a:cubicBezTo>
                    <a:pt x="190" y="27"/>
                    <a:pt x="192" y="26"/>
                    <a:pt x="194" y="27"/>
                  </a:cubicBezTo>
                  <a:cubicBezTo>
                    <a:pt x="197" y="27"/>
                    <a:pt x="199" y="30"/>
                    <a:pt x="202" y="30"/>
                  </a:cubicBezTo>
                  <a:cubicBezTo>
                    <a:pt x="208" y="31"/>
                    <a:pt x="214" y="28"/>
                    <a:pt x="220" y="27"/>
                  </a:cubicBezTo>
                  <a:cubicBezTo>
                    <a:pt x="224" y="27"/>
                    <a:pt x="228" y="28"/>
                    <a:pt x="232" y="27"/>
                  </a:cubicBezTo>
                  <a:cubicBezTo>
                    <a:pt x="236" y="26"/>
                    <a:pt x="240" y="24"/>
                    <a:pt x="244" y="24"/>
                  </a:cubicBezTo>
                  <a:cubicBezTo>
                    <a:pt x="246" y="24"/>
                    <a:pt x="247" y="25"/>
                    <a:pt x="249" y="25"/>
                  </a:cubicBezTo>
                  <a:cubicBezTo>
                    <a:pt x="251" y="24"/>
                    <a:pt x="253" y="22"/>
                    <a:pt x="255" y="23"/>
                  </a:cubicBezTo>
                  <a:cubicBezTo>
                    <a:pt x="258" y="23"/>
                    <a:pt x="257" y="26"/>
                    <a:pt x="260" y="27"/>
                  </a:cubicBezTo>
                  <a:cubicBezTo>
                    <a:pt x="263" y="26"/>
                    <a:pt x="266" y="27"/>
                    <a:pt x="270" y="27"/>
                  </a:cubicBezTo>
                  <a:cubicBezTo>
                    <a:pt x="273" y="27"/>
                    <a:pt x="276" y="25"/>
                    <a:pt x="280" y="26"/>
                  </a:cubicBezTo>
                  <a:cubicBezTo>
                    <a:pt x="286" y="27"/>
                    <a:pt x="295" y="33"/>
                    <a:pt x="300" y="30"/>
                  </a:cubicBezTo>
                  <a:cubicBezTo>
                    <a:pt x="301" y="29"/>
                    <a:pt x="301" y="28"/>
                    <a:pt x="302" y="25"/>
                  </a:cubicBezTo>
                  <a:cubicBezTo>
                    <a:pt x="304" y="22"/>
                    <a:pt x="307" y="19"/>
                    <a:pt x="306" y="14"/>
                  </a:cubicBezTo>
                  <a:cubicBezTo>
                    <a:pt x="299" y="14"/>
                    <a:pt x="292" y="18"/>
                    <a:pt x="284" y="18"/>
                  </a:cubicBezTo>
                  <a:cubicBezTo>
                    <a:pt x="276" y="13"/>
                    <a:pt x="286" y="10"/>
                    <a:pt x="292" y="8"/>
                  </a:cubicBezTo>
                  <a:cubicBezTo>
                    <a:pt x="297" y="6"/>
                    <a:pt x="301" y="1"/>
                    <a:pt x="307" y="1"/>
                  </a:cubicBezTo>
                  <a:cubicBezTo>
                    <a:pt x="312" y="0"/>
                    <a:pt x="318" y="2"/>
                    <a:pt x="323" y="2"/>
                  </a:cubicBezTo>
                  <a:cubicBezTo>
                    <a:pt x="327" y="3"/>
                    <a:pt x="330" y="2"/>
                    <a:pt x="332" y="3"/>
                  </a:cubicBezTo>
                  <a:cubicBezTo>
                    <a:pt x="336" y="4"/>
                    <a:pt x="338" y="7"/>
                    <a:pt x="340" y="8"/>
                  </a:cubicBezTo>
                  <a:cubicBezTo>
                    <a:pt x="342" y="8"/>
                    <a:pt x="344" y="8"/>
                    <a:pt x="345" y="9"/>
                  </a:cubicBezTo>
                  <a:cubicBezTo>
                    <a:pt x="349" y="9"/>
                    <a:pt x="351" y="11"/>
                    <a:pt x="355" y="9"/>
                  </a:cubicBezTo>
                  <a:cubicBezTo>
                    <a:pt x="357" y="9"/>
                    <a:pt x="357" y="12"/>
                    <a:pt x="360" y="12"/>
                  </a:cubicBezTo>
                  <a:cubicBezTo>
                    <a:pt x="362" y="11"/>
                    <a:pt x="364" y="8"/>
                    <a:pt x="368" y="7"/>
                  </a:cubicBezTo>
                  <a:cubicBezTo>
                    <a:pt x="369" y="7"/>
                    <a:pt x="371" y="7"/>
                    <a:pt x="373" y="7"/>
                  </a:cubicBezTo>
                  <a:cubicBezTo>
                    <a:pt x="376" y="6"/>
                    <a:pt x="379" y="3"/>
                    <a:pt x="381" y="6"/>
                  </a:cubicBezTo>
                  <a:cubicBezTo>
                    <a:pt x="380" y="9"/>
                    <a:pt x="377" y="9"/>
                    <a:pt x="374" y="11"/>
                  </a:cubicBezTo>
                  <a:cubicBezTo>
                    <a:pt x="373" y="13"/>
                    <a:pt x="370" y="17"/>
                    <a:pt x="370" y="19"/>
                  </a:cubicBezTo>
                  <a:cubicBezTo>
                    <a:pt x="370" y="22"/>
                    <a:pt x="375" y="21"/>
                    <a:pt x="376" y="25"/>
                  </a:cubicBezTo>
                  <a:cubicBezTo>
                    <a:pt x="375" y="28"/>
                    <a:pt x="372" y="27"/>
                    <a:pt x="370" y="28"/>
                  </a:cubicBezTo>
                  <a:cubicBezTo>
                    <a:pt x="367" y="29"/>
                    <a:pt x="367" y="31"/>
                    <a:pt x="364" y="31"/>
                  </a:cubicBezTo>
                  <a:cubicBezTo>
                    <a:pt x="358" y="33"/>
                    <a:pt x="352" y="30"/>
                    <a:pt x="347" y="30"/>
                  </a:cubicBezTo>
                  <a:cubicBezTo>
                    <a:pt x="347" y="32"/>
                    <a:pt x="350" y="34"/>
                    <a:pt x="351" y="35"/>
                  </a:cubicBezTo>
                  <a:cubicBezTo>
                    <a:pt x="356" y="37"/>
                    <a:pt x="360" y="37"/>
                    <a:pt x="367" y="37"/>
                  </a:cubicBezTo>
                  <a:cubicBezTo>
                    <a:pt x="371" y="37"/>
                    <a:pt x="375" y="38"/>
                    <a:pt x="378" y="36"/>
                  </a:cubicBezTo>
                  <a:cubicBezTo>
                    <a:pt x="380" y="34"/>
                    <a:pt x="380" y="31"/>
                    <a:pt x="382" y="30"/>
                  </a:cubicBezTo>
                  <a:cubicBezTo>
                    <a:pt x="384" y="28"/>
                    <a:pt x="389" y="26"/>
                    <a:pt x="391" y="26"/>
                  </a:cubicBezTo>
                  <a:cubicBezTo>
                    <a:pt x="393" y="26"/>
                    <a:pt x="395" y="28"/>
                    <a:pt x="395" y="30"/>
                  </a:cubicBezTo>
                  <a:cubicBezTo>
                    <a:pt x="395" y="33"/>
                    <a:pt x="391" y="32"/>
                    <a:pt x="391" y="35"/>
                  </a:cubicBezTo>
                  <a:cubicBezTo>
                    <a:pt x="394" y="37"/>
                    <a:pt x="402" y="33"/>
                    <a:pt x="402" y="30"/>
                  </a:cubicBezTo>
                  <a:cubicBezTo>
                    <a:pt x="402" y="28"/>
                    <a:pt x="400" y="27"/>
                    <a:pt x="400" y="25"/>
                  </a:cubicBezTo>
                  <a:cubicBezTo>
                    <a:pt x="400" y="21"/>
                    <a:pt x="405" y="21"/>
                    <a:pt x="404" y="17"/>
                  </a:cubicBezTo>
                  <a:cubicBezTo>
                    <a:pt x="402" y="15"/>
                    <a:pt x="399" y="18"/>
                    <a:pt x="397" y="17"/>
                  </a:cubicBezTo>
                  <a:cubicBezTo>
                    <a:pt x="393" y="17"/>
                    <a:pt x="390" y="12"/>
                    <a:pt x="389" y="10"/>
                  </a:cubicBezTo>
                  <a:cubicBezTo>
                    <a:pt x="390" y="8"/>
                    <a:pt x="393" y="9"/>
                    <a:pt x="396" y="9"/>
                  </a:cubicBezTo>
                  <a:cubicBezTo>
                    <a:pt x="398" y="6"/>
                    <a:pt x="403" y="4"/>
                    <a:pt x="410" y="4"/>
                  </a:cubicBezTo>
                  <a:cubicBezTo>
                    <a:pt x="412" y="4"/>
                    <a:pt x="415" y="3"/>
                    <a:pt x="417" y="5"/>
                  </a:cubicBezTo>
                  <a:cubicBezTo>
                    <a:pt x="417" y="8"/>
                    <a:pt x="412" y="10"/>
                    <a:pt x="413" y="14"/>
                  </a:cubicBezTo>
                  <a:cubicBezTo>
                    <a:pt x="417" y="15"/>
                    <a:pt x="419" y="9"/>
                    <a:pt x="423" y="6"/>
                  </a:cubicBezTo>
                  <a:cubicBezTo>
                    <a:pt x="425" y="5"/>
                    <a:pt x="427" y="4"/>
                    <a:pt x="430" y="3"/>
                  </a:cubicBezTo>
                  <a:cubicBezTo>
                    <a:pt x="432" y="3"/>
                    <a:pt x="434" y="1"/>
                    <a:pt x="436" y="1"/>
                  </a:cubicBezTo>
                  <a:cubicBezTo>
                    <a:pt x="438" y="1"/>
                    <a:pt x="438" y="2"/>
                    <a:pt x="440" y="3"/>
                  </a:cubicBezTo>
                  <a:cubicBezTo>
                    <a:pt x="442" y="4"/>
                    <a:pt x="444" y="3"/>
                    <a:pt x="445" y="5"/>
                  </a:cubicBezTo>
                  <a:cubicBezTo>
                    <a:pt x="441" y="12"/>
                    <a:pt x="426" y="8"/>
                    <a:pt x="422" y="15"/>
                  </a:cubicBezTo>
                  <a:cubicBezTo>
                    <a:pt x="422" y="20"/>
                    <a:pt x="419" y="25"/>
                    <a:pt x="422" y="28"/>
                  </a:cubicBezTo>
                  <a:cubicBezTo>
                    <a:pt x="424" y="30"/>
                    <a:pt x="428" y="29"/>
                    <a:pt x="429" y="31"/>
                  </a:cubicBezTo>
                  <a:cubicBezTo>
                    <a:pt x="431" y="34"/>
                    <a:pt x="425" y="34"/>
                    <a:pt x="427" y="38"/>
                  </a:cubicBezTo>
                  <a:cubicBezTo>
                    <a:pt x="430" y="40"/>
                    <a:pt x="435" y="36"/>
                    <a:pt x="438" y="34"/>
                  </a:cubicBezTo>
                  <a:cubicBezTo>
                    <a:pt x="442" y="32"/>
                    <a:pt x="447" y="30"/>
                    <a:pt x="447" y="26"/>
                  </a:cubicBezTo>
                  <a:cubicBezTo>
                    <a:pt x="445" y="22"/>
                    <a:pt x="438" y="25"/>
                    <a:pt x="437" y="21"/>
                  </a:cubicBezTo>
                  <a:cubicBezTo>
                    <a:pt x="437" y="19"/>
                    <a:pt x="439" y="14"/>
                    <a:pt x="440" y="14"/>
                  </a:cubicBezTo>
                  <a:cubicBezTo>
                    <a:pt x="444" y="10"/>
                    <a:pt x="457" y="4"/>
                    <a:pt x="466" y="4"/>
                  </a:cubicBezTo>
                  <a:cubicBezTo>
                    <a:pt x="468" y="5"/>
                    <a:pt x="469" y="6"/>
                    <a:pt x="471" y="6"/>
                  </a:cubicBezTo>
                  <a:cubicBezTo>
                    <a:pt x="477" y="6"/>
                    <a:pt x="484" y="3"/>
                    <a:pt x="489" y="6"/>
                  </a:cubicBezTo>
                  <a:cubicBezTo>
                    <a:pt x="493" y="4"/>
                    <a:pt x="498" y="6"/>
                    <a:pt x="503" y="6"/>
                  </a:cubicBezTo>
                  <a:cubicBezTo>
                    <a:pt x="507" y="8"/>
                    <a:pt x="506" y="13"/>
                    <a:pt x="512" y="15"/>
                  </a:cubicBezTo>
                  <a:cubicBezTo>
                    <a:pt x="514" y="16"/>
                    <a:pt x="516" y="16"/>
                    <a:pt x="518" y="16"/>
                  </a:cubicBezTo>
                  <a:cubicBezTo>
                    <a:pt x="520" y="17"/>
                    <a:pt x="522" y="18"/>
                    <a:pt x="524" y="19"/>
                  </a:cubicBezTo>
                  <a:cubicBezTo>
                    <a:pt x="526" y="21"/>
                    <a:pt x="528" y="20"/>
                    <a:pt x="529" y="22"/>
                  </a:cubicBezTo>
                  <a:cubicBezTo>
                    <a:pt x="529" y="24"/>
                    <a:pt x="527" y="25"/>
                    <a:pt x="527" y="27"/>
                  </a:cubicBezTo>
                  <a:cubicBezTo>
                    <a:pt x="529" y="28"/>
                    <a:pt x="527" y="30"/>
                    <a:pt x="528" y="32"/>
                  </a:cubicBezTo>
                  <a:cubicBezTo>
                    <a:pt x="530" y="35"/>
                    <a:pt x="534" y="35"/>
                    <a:pt x="537" y="37"/>
                  </a:cubicBezTo>
                  <a:cubicBezTo>
                    <a:pt x="540" y="38"/>
                    <a:pt x="546" y="41"/>
                    <a:pt x="545" y="44"/>
                  </a:cubicBezTo>
                  <a:cubicBezTo>
                    <a:pt x="545" y="46"/>
                    <a:pt x="540" y="49"/>
                    <a:pt x="538" y="49"/>
                  </a:cubicBezTo>
                  <a:cubicBezTo>
                    <a:pt x="537" y="50"/>
                    <a:pt x="531" y="53"/>
                    <a:pt x="529" y="53"/>
                  </a:cubicBezTo>
                  <a:cubicBezTo>
                    <a:pt x="526" y="52"/>
                    <a:pt x="525" y="45"/>
                    <a:pt x="520" y="46"/>
                  </a:cubicBezTo>
                  <a:cubicBezTo>
                    <a:pt x="518" y="46"/>
                    <a:pt x="516" y="47"/>
                    <a:pt x="516" y="49"/>
                  </a:cubicBezTo>
                  <a:cubicBezTo>
                    <a:pt x="516" y="54"/>
                    <a:pt x="521" y="54"/>
                    <a:pt x="521" y="58"/>
                  </a:cubicBezTo>
                  <a:cubicBezTo>
                    <a:pt x="522" y="63"/>
                    <a:pt x="519" y="63"/>
                    <a:pt x="515" y="66"/>
                  </a:cubicBezTo>
                  <a:cubicBezTo>
                    <a:pt x="512" y="65"/>
                    <a:pt x="509" y="64"/>
                    <a:pt x="505" y="63"/>
                  </a:cubicBezTo>
                  <a:cubicBezTo>
                    <a:pt x="503" y="66"/>
                    <a:pt x="509" y="67"/>
                    <a:pt x="507" y="70"/>
                  </a:cubicBezTo>
                  <a:cubicBezTo>
                    <a:pt x="502" y="72"/>
                    <a:pt x="497" y="69"/>
                    <a:pt x="492" y="67"/>
                  </a:cubicBezTo>
                  <a:cubicBezTo>
                    <a:pt x="490" y="67"/>
                    <a:pt x="488" y="67"/>
                    <a:pt x="487" y="66"/>
                  </a:cubicBezTo>
                  <a:cubicBezTo>
                    <a:pt x="485" y="65"/>
                    <a:pt x="484" y="61"/>
                    <a:pt x="482" y="60"/>
                  </a:cubicBezTo>
                  <a:cubicBezTo>
                    <a:pt x="481" y="58"/>
                    <a:pt x="477" y="55"/>
                    <a:pt x="474" y="55"/>
                  </a:cubicBezTo>
                  <a:cubicBezTo>
                    <a:pt x="469" y="55"/>
                    <a:pt x="463" y="60"/>
                    <a:pt x="459" y="55"/>
                  </a:cubicBezTo>
                  <a:cubicBezTo>
                    <a:pt x="462" y="47"/>
                    <a:pt x="473" y="53"/>
                    <a:pt x="481" y="50"/>
                  </a:cubicBezTo>
                  <a:cubicBezTo>
                    <a:pt x="483" y="49"/>
                    <a:pt x="484" y="46"/>
                    <a:pt x="487" y="45"/>
                  </a:cubicBezTo>
                  <a:cubicBezTo>
                    <a:pt x="491" y="42"/>
                    <a:pt x="499" y="42"/>
                    <a:pt x="498" y="37"/>
                  </a:cubicBezTo>
                  <a:cubicBezTo>
                    <a:pt x="498" y="34"/>
                    <a:pt x="494" y="34"/>
                    <a:pt x="492" y="33"/>
                  </a:cubicBezTo>
                  <a:cubicBezTo>
                    <a:pt x="489" y="31"/>
                    <a:pt x="487" y="25"/>
                    <a:pt x="483" y="24"/>
                  </a:cubicBezTo>
                  <a:cubicBezTo>
                    <a:pt x="481" y="24"/>
                    <a:pt x="480" y="26"/>
                    <a:pt x="477" y="26"/>
                  </a:cubicBezTo>
                  <a:cubicBezTo>
                    <a:pt x="473" y="26"/>
                    <a:pt x="468" y="24"/>
                    <a:pt x="464" y="26"/>
                  </a:cubicBezTo>
                  <a:cubicBezTo>
                    <a:pt x="462" y="27"/>
                    <a:pt x="463" y="29"/>
                    <a:pt x="462" y="31"/>
                  </a:cubicBezTo>
                  <a:cubicBezTo>
                    <a:pt x="460" y="33"/>
                    <a:pt x="457" y="33"/>
                    <a:pt x="456" y="35"/>
                  </a:cubicBezTo>
                  <a:cubicBezTo>
                    <a:pt x="455" y="37"/>
                    <a:pt x="455" y="39"/>
                    <a:pt x="453" y="41"/>
                  </a:cubicBezTo>
                  <a:cubicBezTo>
                    <a:pt x="451" y="43"/>
                    <a:pt x="444" y="44"/>
                    <a:pt x="441" y="45"/>
                  </a:cubicBezTo>
                  <a:cubicBezTo>
                    <a:pt x="439" y="46"/>
                    <a:pt x="437" y="48"/>
                    <a:pt x="435" y="48"/>
                  </a:cubicBezTo>
                  <a:cubicBezTo>
                    <a:pt x="432" y="48"/>
                    <a:pt x="431" y="44"/>
                    <a:pt x="428" y="45"/>
                  </a:cubicBezTo>
                  <a:cubicBezTo>
                    <a:pt x="428" y="49"/>
                    <a:pt x="432" y="50"/>
                    <a:pt x="435" y="52"/>
                  </a:cubicBezTo>
                  <a:cubicBezTo>
                    <a:pt x="438" y="54"/>
                    <a:pt x="441" y="56"/>
                    <a:pt x="442" y="59"/>
                  </a:cubicBezTo>
                  <a:cubicBezTo>
                    <a:pt x="439" y="65"/>
                    <a:pt x="434" y="59"/>
                    <a:pt x="430" y="59"/>
                  </a:cubicBezTo>
                  <a:cubicBezTo>
                    <a:pt x="425" y="59"/>
                    <a:pt x="417" y="69"/>
                    <a:pt x="413" y="61"/>
                  </a:cubicBezTo>
                  <a:cubicBezTo>
                    <a:pt x="414" y="57"/>
                    <a:pt x="419" y="56"/>
                    <a:pt x="420" y="52"/>
                  </a:cubicBezTo>
                  <a:cubicBezTo>
                    <a:pt x="415" y="53"/>
                    <a:pt x="410" y="57"/>
                    <a:pt x="405" y="58"/>
                  </a:cubicBezTo>
                  <a:cubicBezTo>
                    <a:pt x="402" y="59"/>
                    <a:pt x="400" y="59"/>
                    <a:pt x="397" y="59"/>
                  </a:cubicBezTo>
                  <a:cubicBezTo>
                    <a:pt x="393" y="61"/>
                    <a:pt x="390" y="64"/>
                    <a:pt x="386" y="65"/>
                  </a:cubicBezTo>
                  <a:cubicBezTo>
                    <a:pt x="384" y="66"/>
                    <a:pt x="382" y="66"/>
                    <a:pt x="380" y="66"/>
                  </a:cubicBezTo>
                  <a:cubicBezTo>
                    <a:pt x="376" y="68"/>
                    <a:pt x="371" y="70"/>
                    <a:pt x="366" y="73"/>
                  </a:cubicBezTo>
                  <a:cubicBezTo>
                    <a:pt x="362" y="75"/>
                    <a:pt x="357" y="78"/>
                    <a:pt x="354" y="80"/>
                  </a:cubicBezTo>
                  <a:cubicBezTo>
                    <a:pt x="352" y="82"/>
                    <a:pt x="348" y="86"/>
                    <a:pt x="349" y="88"/>
                  </a:cubicBezTo>
                  <a:cubicBezTo>
                    <a:pt x="349" y="90"/>
                    <a:pt x="353" y="90"/>
                    <a:pt x="353" y="93"/>
                  </a:cubicBezTo>
                  <a:cubicBezTo>
                    <a:pt x="353" y="94"/>
                    <a:pt x="351" y="97"/>
                    <a:pt x="352" y="99"/>
                  </a:cubicBezTo>
                  <a:cubicBezTo>
                    <a:pt x="354" y="100"/>
                    <a:pt x="357" y="99"/>
                    <a:pt x="360" y="99"/>
                  </a:cubicBezTo>
                  <a:cubicBezTo>
                    <a:pt x="365" y="100"/>
                    <a:pt x="369" y="104"/>
                    <a:pt x="373" y="107"/>
                  </a:cubicBezTo>
                  <a:cubicBezTo>
                    <a:pt x="376" y="109"/>
                    <a:pt x="380" y="111"/>
                    <a:pt x="384" y="111"/>
                  </a:cubicBezTo>
                  <a:cubicBezTo>
                    <a:pt x="389" y="112"/>
                    <a:pt x="394" y="110"/>
                    <a:pt x="395" y="114"/>
                  </a:cubicBezTo>
                  <a:cubicBezTo>
                    <a:pt x="396" y="117"/>
                    <a:pt x="390" y="119"/>
                    <a:pt x="390" y="121"/>
                  </a:cubicBezTo>
                  <a:cubicBezTo>
                    <a:pt x="393" y="124"/>
                    <a:pt x="388" y="126"/>
                    <a:pt x="388" y="129"/>
                  </a:cubicBezTo>
                  <a:cubicBezTo>
                    <a:pt x="388" y="132"/>
                    <a:pt x="391" y="135"/>
                    <a:pt x="394" y="135"/>
                  </a:cubicBezTo>
                  <a:cubicBezTo>
                    <a:pt x="398" y="136"/>
                    <a:pt x="403" y="132"/>
                    <a:pt x="404" y="128"/>
                  </a:cubicBezTo>
                  <a:cubicBezTo>
                    <a:pt x="406" y="124"/>
                    <a:pt x="405" y="118"/>
                    <a:pt x="408" y="115"/>
                  </a:cubicBezTo>
                  <a:cubicBezTo>
                    <a:pt x="425" y="116"/>
                    <a:pt x="439" y="108"/>
                    <a:pt x="438" y="91"/>
                  </a:cubicBezTo>
                  <a:cubicBezTo>
                    <a:pt x="438" y="89"/>
                    <a:pt x="437" y="87"/>
                    <a:pt x="437" y="85"/>
                  </a:cubicBezTo>
                  <a:cubicBezTo>
                    <a:pt x="438" y="82"/>
                    <a:pt x="442" y="80"/>
                    <a:pt x="442" y="77"/>
                  </a:cubicBezTo>
                  <a:cubicBezTo>
                    <a:pt x="446" y="75"/>
                    <a:pt x="446" y="68"/>
                    <a:pt x="451" y="67"/>
                  </a:cubicBezTo>
                  <a:cubicBezTo>
                    <a:pt x="455" y="66"/>
                    <a:pt x="459" y="70"/>
                    <a:pt x="465" y="69"/>
                  </a:cubicBezTo>
                  <a:cubicBezTo>
                    <a:pt x="466" y="69"/>
                    <a:pt x="469" y="68"/>
                    <a:pt x="470" y="68"/>
                  </a:cubicBezTo>
                  <a:cubicBezTo>
                    <a:pt x="474" y="68"/>
                    <a:pt x="476" y="73"/>
                    <a:pt x="479" y="75"/>
                  </a:cubicBezTo>
                  <a:cubicBezTo>
                    <a:pt x="481" y="76"/>
                    <a:pt x="483" y="76"/>
                    <a:pt x="484" y="78"/>
                  </a:cubicBezTo>
                  <a:cubicBezTo>
                    <a:pt x="483" y="82"/>
                    <a:pt x="480" y="82"/>
                    <a:pt x="481" y="86"/>
                  </a:cubicBezTo>
                  <a:cubicBezTo>
                    <a:pt x="481" y="89"/>
                    <a:pt x="484" y="92"/>
                    <a:pt x="486" y="92"/>
                  </a:cubicBezTo>
                  <a:cubicBezTo>
                    <a:pt x="489" y="92"/>
                    <a:pt x="492" y="91"/>
                    <a:pt x="495" y="90"/>
                  </a:cubicBezTo>
                  <a:cubicBezTo>
                    <a:pt x="500" y="88"/>
                    <a:pt x="504" y="81"/>
                    <a:pt x="508" y="82"/>
                  </a:cubicBezTo>
                  <a:cubicBezTo>
                    <a:pt x="511" y="82"/>
                    <a:pt x="513" y="92"/>
                    <a:pt x="514" y="96"/>
                  </a:cubicBezTo>
                  <a:cubicBezTo>
                    <a:pt x="514" y="100"/>
                    <a:pt x="513" y="103"/>
                    <a:pt x="513" y="106"/>
                  </a:cubicBezTo>
                  <a:cubicBezTo>
                    <a:pt x="514" y="112"/>
                    <a:pt x="521" y="111"/>
                    <a:pt x="525" y="115"/>
                  </a:cubicBezTo>
                  <a:cubicBezTo>
                    <a:pt x="526" y="116"/>
                    <a:pt x="526" y="118"/>
                    <a:pt x="527" y="119"/>
                  </a:cubicBezTo>
                  <a:cubicBezTo>
                    <a:pt x="529" y="122"/>
                    <a:pt x="531" y="122"/>
                    <a:pt x="532" y="124"/>
                  </a:cubicBezTo>
                  <a:cubicBezTo>
                    <a:pt x="532" y="130"/>
                    <a:pt x="526" y="131"/>
                    <a:pt x="527" y="138"/>
                  </a:cubicBezTo>
                  <a:cubicBezTo>
                    <a:pt x="525" y="140"/>
                    <a:pt x="522" y="140"/>
                    <a:pt x="522" y="144"/>
                  </a:cubicBezTo>
                  <a:cubicBezTo>
                    <a:pt x="523" y="149"/>
                    <a:pt x="531" y="145"/>
                    <a:pt x="533" y="149"/>
                  </a:cubicBezTo>
                  <a:cubicBezTo>
                    <a:pt x="534" y="152"/>
                    <a:pt x="533" y="153"/>
                    <a:pt x="532" y="157"/>
                  </a:cubicBezTo>
                  <a:cubicBezTo>
                    <a:pt x="535" y="160"/>
                    <a:pt x="535" y="165"/>
                    <a:pt x="530" y="165"/>
                  </a:cubicBezTo>
                  <a:cubicBezTo>
                    <a:pt x="527" y="165"/>
                    <a:pt x="526" y="162"/>
                    <a:pt x="523" y="161"/>
                  </a:cubicBezTo>
                  <a:moveTo>
                    <a:pt x="140" y="152"/>
                  </a:moveTo>
                  <a:cubicBezTo>
                    <a:pt x="142" y="150"/>
                    <a:pt x="140" y="147"/>
                    <a:pt x="137" y="148"/>
                  </a:cubicBezTo>
                  <a:cubicBezTo>
                    <a:pt x="137" y="149"/>
                    <a:pt x="138" y="153"/>
                    <a:pt x="140" y="152"/>
                  </a:cubicBezTo>
                  <a:moveTo>
                    <a:pt x="388" y="184"/>
                  </a:moveTo>
                  <a:cubicBezTo>
                    <a:pt x="386" y="183"/>
                    <a:pt x="381" y="183"/>
                    <a:pt x="378" y="184"/>
                  </a:cubicBezTo>
                  <a:cubicBezTo>
                    <a:pt x="376" y="184"/>
                    <a:pt x="373" y="184"/>
                    <a:pt x="373" y="186"/>
                  </a:cubicBezTo>
                  <a:cubicBezTo>
                    <a:pt x="376" y="188"/>
                    <a:pt x="386" y="189"/>
                    <a:pt x="388" y="184"/>
                  </a:cubicBezTo>
                  <a:moveTo>
                    <a:pt x="369" y="178"/>
                  </a:moveTo>
                  <a:cubicBezTo>
                    <a:pt x="372" y="176"/>
                    <a:pt x="371" y="172"/>
                    <a:pt x="368" y="171"/>
                  </a:cubicBezTo>
                  <a:cubicBezTo>
                    <a:pt x="367" y="171"/>
                    <a:pt x="365" y="172"/>
                    <a:pt x="363" y="172"/>
                  </a:cubicBezTo>
                  <a:cubicBezTo>
                    <a:pt x="361" y="171"/>
                    <a:pt x="359" y="170"/>
                    <a:pt x="357" y="169"/>
                  </a:cubicBezTo>
                  <a:cubicBezTo>
                    <a:pt x="355" y="169"/>
                    <a:pt x="352" y="171"/>
                    <a:pt x="351" y="172"/>
                  </a:cubicBezTo>
                  <a:cubicBezTo>
                    <a:pt x="351" y="174"/>
                    <a:pt x="352" y="174"/>
                    <a:pt x="352" y="177"/>
                  </a:cubicBezTo>
                  <a:cubicBezTo>
                    <a:pt x="349" y="179"/>
                    <a:pt x="351" y="187"/>
                    <a:pt x="354" y="188"/>
                  </a:cubicBezTo>
                  <a:cubicBezTo>
                    <a:pt x="358" y="188"/>
                    <a:pt x="359" y="178"/>
                    <a:pt x="364" y="178"/>
                  </a:cubicBezTo>
                  <a:cubicBezTo>
                    <a:pt x="366" y="177"/>
                    <a:pt x="367" y="179"/>
                    <a:pt x="369" y="178"/>
                  </a:cubicBezTo>
                  <a:moveTo>
                    <a:pt x="364" y="192"/>
                  </a:moveTo>
                  <a:cubicBezTo>
                    <a:pt x="359" y="191"/>
                    <a:pt x="355" y="194"/>
                    <a:pt x="350" y="194"/>
                  </a:cubicBezTo>
                  <a:cubicBezTo>
                    <a:pt x="348" y="195"/>
                    <a:pt x="343" y="194"/>
                    <a:pt x="344" y="197"/>
                  </a:cubicBezTo>
                  <a:cubicBezTo>
                    <a:pt x="344" y="200"/>
                    <a:pt x="349" y="199"/>
                    <a:pt x="352" y="198"/>
                  </a:cubicBezTo>
                  <a:cubicBezTo>
                    <a:pt x="357" y="197"/>
                    <a:pt x="361" y="195"/>
                    <a:pt x="364" y="192"/>
                  </a:cubicBezTo>
                  <a:moveTo>
                    <a:pt x="349" y="166"/>
                  </a:moveTo>
                  <a:cubicBezTo>
                    <a:pt x="356" y="163"/>
                    <a:pt x="347" y="153"/>
                    <a:pt x="344" y="152"/>
                  </a:cubicBezTo>
                  <a:cubicBezTo>
                    <a:pt x="338" y="151"/>
                    <a:pt x="330" y="157"/>
                    <a:pt x="323" y="158"/>
                  </a:cubicBezTo>
                  <a:cubicBezTo>
                    <a:pt x="320" y="159"/>
                    <a:pt x="316" y="160"/>
                    <a:pt x="315" y="163"/>
                  </a:cubicBezTo>
                  <a:cubicBezTo>
                    <a:pt x="319" y="168"/>
                    <a:pt x="325" y="162"/>
                    <a:pt x="330" y="162"/>
                  </a:cubicBezTo>
                  <a:cubicBezTo>
                    <a:pt x="333" y="163"/>
                    <a:pt x="334" y="166"/>
                    <a:pt x="337" y="167"/>
                  </a:cubicBezTo>
                  <a:cubicBezTo>
                    <a:pt x="338" y="167"/>
                    <a:pt x="348" y="166"/>
                    <a:pt x="349" y="166"/>
                  </a:cubicBezTo>
                  <a:moveTo>
                    <a:pt x="344" y="171"/>
                  </a:moveTo>
                  <a:cubicBezTo>
                    <a:pt x="342" y="169"/>
                    <a:pt x="334" y="171"/>
                    <a:pt x="332" y="173"/>
                  </a:cubicBezTo>
                  <a:cubicBezTo>
                    <a:pt x="330" y="174"/>
                    <a:pt x="329" y="177"/>
                    <a:pt x="328" y="179"/>
                  </a:cubicBezTo>
                  <a:cubicBezTo>
                    <a:pt x="326" y="181"/>
                    <a:pt x="324" y="182"/>
                    <a:pt x="323" y="184"/>
                  </a:cubicBezTo>
                  <a:cubicBezTo>
                    <a:pt x="321" y="186"/>
                    <a:pt x="314" y="196"/>
                    <a:pt x="320" y="197"/>
                  </a:cubicBezTo>
                  <a:cubicBezTo>
                    <a:pt x="322" y="198"/>
                    <a:pt x="327" y="193"/>
                    <a:pt x="328" y="191"/>
                  </a:cubicBezTo>
                  <a:cubicBezTo>
                    <a:pt x="329" y="184"/>
                    <a:pt x="332" y="180"/>
                    <a:pt x="337" y="177"/>
                  </a:cubicBezTo>
                  <a:cubicBezTo>
                    <a:pt x="340" y="175"/>
                    <a:pt x="343" y="175"/>
                    <a:pt x="344" y="171"/>
                  </a:cubicBezTo>
                  <a:moveTo>
                    <a:pt x="299" y="132"/>
                  </a:moveTo>
                  <a:cubicBezTo>
                    <a:pt x="303" y="131"/>
                    <a:pt x="306" y="120"/>
                    <a:pt x="299" y="121"/>
                  </a:cubicBezTo>
                  <a:cubicBezTo>
                    <a:pt x="295" y="122"/>
                    <a:pt x="294" y="132"/>
                    <a:pt x="299" y="132"/>
                  </a:cubicBezTo>
                  <a:moveTo>
                    <a:pt x="280" y="397"/>
                  </a:moveTo>
                  <a:cubicBezTo>
                    <a:pt x="280" y="397"/>
                    <a:pt x="281" y="396"/>
                    <a:pt x="281" y="396"/>
                  </a:cubicBezTo>
                  <a:cubicBezTo>
                    <a:pt x="280" y="392"/>
                    <a:pt x="277" y="397"/>
                    <a:pt x="280" y="397"/>
                  </a:cubicBezTo>
                  <a:moveTo>
                    <a:pt x="131" y="101"/>
                  </a:moveTo>
                  <a:cubicBezTo>
                    <a:pt x="131" y="100"/>
                    <a:pt x="130" y="100"/>
                    <a:pt x="130" y="99"/>
                  </a:cubicBezTo>
                  <a:cubicBezTo>
                    <a:pt x="129" y="99"/>
                    <a:pt x="128" y="99"/>
                    <a:pt x="128" y="100"/>
                  </a:cubicBezTo>
                  <a:cubicBezTo>
                    <a:pt x="129" y="101"/>
                    <a:pt x="130" y="102"/>
                    <a:pt x="131" y="101"/>
                  </a:cubicBezTo>
                  <a:moveTo>
                    <a:pt x="503" y="45"/>
                  </a:moveTo>
                  <a:cubicBezTo>
                    <a:pt x="504" y="45"/>
                    <a:pt x="505" y="45"/>
                    <a:pt x="505" y="43"/>
                  </a:cubicBezTo>
                  <a:cubicBezTo>
                    <a:pt x="504" y="42"/>
                    <a:pt x="501" y="43"/>
                    <a:pt x="503" y="45"/>
                  </a:cubicBezTo>
                  <a:moveTo>
                    <a:pt x="462" y="10"/>
                  </a:moveTo>
                  <a:cubicBezTo>
                    <a:pt x="461" y="10"/>
                    <a:pt x="460" y="10"/>
                    <a:pt x="460" y="10"/>
                  </a:cubicBezTo>
                  <a:cubicBezTo>
                    <a:pt x="460" y="12"/>
                    <a:pt x="460" y="12"/>
                    <a:pt x="460" y="12"/>
                  </a:cubicBezTo>
                  <a:cubicBezTo>
                    <a:pt x="461" y="12"/>
                    <a:pt x="462" y="11"/>
                    <a:pt x="462" y="10"/>
                  </a:cubicBezTo>
                  <a:moveTo>
                    <a:pt x="327" y="38"/>
                  </a:moveTo>
                  <a:cubicBezTo>
                    <a:pt x="329" y="37"/>
                    <a:pt x="330" y="36"/>
                    <a:pt x="329" y="34"/>
                  </a:cubicBezTo>
                  <a:cubicBezTo>
                    <a:pt x="326" y="32"/>
                    <a:pt x="319" y="34"/>
                    <a:pt x="313" y="33"/>
                  </a:cubicBezTo>
                  <a:cubicBezTo>
                    <a:pt x="310" y="29"/>
                    <a:pt x="304" y="28"/>
                    <a:pt x="304" y="35"/>
                  </a:cubicBezTo>
                  <a:cubicBezTo>
                    <a:pt x="311" y="41"/>
                    <a:pt x="321" y="33"/>
                    <a:pt x="327" y="38"/>
                  </a:cubicBezTo>
                  <a:moveTo>
                    <a:pt x="264" y="74"/>
                  </a:moveTo>
                  <a:cubicBezTo>
                    <a:pt x="266" y="74"/>
                    <a:pt x="269" y="74"/>
                    <a:pt x="269" y="72"/>
                  </a:cubicBezTo>
                  <a:cubicBezTo>
                    <a:pt x="268" y="70"/>
                    <a:pt x="266" y="69"/>
                    <a:pt x="264" y="69"/>
                  </a:cubicBezTo>
                  <a:cubicBezTo>
                    <a:pt x="261" y="68"/>
                    <a:pt x="260" y="71"/>
                    <a:pt x="258" y="72"/>
                  </a:cubicBezTo>
                  <a:cubicBezTo>
                    <a:pt x="255" y="74"/>
                    <a:pt x="250" y="74"/>
                    <a:pt x="250" y="77"/>
                  </a:cubicBezTo>
                  <a:cubicBezTo>
                    <a:pt x="256" y="78"/>
                    <a:pt x="261" y="75"/>
                    <a:pt x="264" y="74"/>
                  </a:cubicBezTo>
                  <a:moveTo>
                    <a:pt x="262" y="49"/>
                  </a:moveTo>
                  <a:cubicBezTo>
                    <a:pt x="264" y="48"/>
                    <a:pt x="267" y="49"/>
                    <a:pt x="268" y="47"/>
                  </a:cubicBezTo>
                  <a:cubicBezTo>
                    <a:pt x="267" y="39"/>
                    <a:pt x="256" y="44"/>
                    <a:pt x="249" y="45"/>
                  </a:cubicBezTo>
                  <a:cubicBezTo>
                    <a:pt x="248" y="47"/>
                    <a:pt x="246" y="49"/>
                    <a:pt x="246" y="52"/>
                  </a:cubicBezTo>
                  <a:cubicBezTo>
                    <a:pt x="251" y="53"/>
                    <a:pt x="257" y="50"/>
                    <a:pt x="262" y="49"/>
                  </a:cubicBezTo>
                  <a:moveTo>
                    <a:pt x="368" y="411"/>
                  </a:moveTo>
                  <a:cubicBezTo>
                    <a:pt x="371" y="410"/>
                    <a:pt x="370" y="404"/>
                    <a:pt x="367" y="405"/>
                  </a:cubicBezTo>
                  <a:cubicBezTo>
                    <a:pt x="364" y="406"/>
                    <a:pt x="366" y="411"/>
                    <a:pt x="368" y="411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75">
              <a:extLst>
                <a:ext uri="{FF2B5EF4-FFF2-40B4-BE49-F238E27FC236}">
                  <a16:creationId xmlns:a16="http://schemas.microsoft.com/office/drawing/2014/main" id="{77C13315-0D7F-48FC-9980-0E0C23D8D7F7}"/>
                </a:ext>
              </a:extLst>
            </p:cNvPr>
            <p:cNvSpPr>
              <a:spLocks/>
            </p:cNvSpPr>
            <p:nvPr/>
          </p:nvSpPr>
          <p:spPr bwMode="auto">
            <a:xfrm>
              <a:off x="2754313" y="554038"/>
              <a:ext cx="11113" cy="11113"/>
            </a:xfrm>
            <a:custGeom>
              <a:avLst/>
              <a:gdLst>
                <a:gd name="T0" fmla="*/ 2 w 3"/>
                <a:gd name="T1" fmla="*/ 0 h 3"/>
                <a:gd name="T2" fmla="*/ 3 w 3"/>
                <a:gd name="T3" fmla="*/ 2 h 3"/>
                <a:gd name="T4" fmla="*/ 0 w 3"/>
                <a:gd name="T5" fmla="*/ 1 h 3"/>
                <a:gd name="T6" fmla="*/ 2 w 3"/>
                <a:gd name="T7" fmla="*/ 0 h 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" h="3">
                  <a:moveTo>
                    <a:pt x="2" y="0"/>
                  </a:moveTo>
                  <a:cubicBezTo>
                    <a:pt x="2" y="1"/>
                    <a:pt x="3" y="1"/>
                    <a:pt x="3" y="2"/>
                  </a:cubicBezTo>
                  <a:cubicBezTo>
                    <a:pt x="2" y="3"/>
                    <a:pt x="1" y="2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76">
              <a:extLst>
                <a:ext uri="{FF2B5EF4-FFF2-40B4-BE49-F238E27FC236}">
                  <a16:creationId xmlns:a16="http://schemas.microsoft.com/office/drawing/2014/main" id="{38B7BDCF-10E4-48A7-B65E-793DA419525B}"/>
                </a:ext>
              </a:extLst>
            </p:cNvPr>
            <p:cNvSpPr>
              <a:spLocks/>
            </p:cNvSpPr>
            <p:nvPr/>
          </p:nvSpPr>
          <p:spPr bwMode="auto">
            <a:xfrm>
              <a:off x="2700338" y="619126"/>
              <a:ext cx="25400" cy="25400"/>
            </a:xfrm>
            <a:custGeom>
              <a:avLst/>
              <a:gdLst>
                <a:gd name="T0" fmla="*/ 7 w 7"/>
                <a:gd name="T1" fmla="*/ 3 h 7"/>
                <a:gd name="T2" fmla="*/ 2 w 7"/>
                <a:gd name="T3" fmla="*/ 7 h 7"/>
                <a:gd name="T4" fmla="*/ 0 w 7"/>
                <a:gd name="T5" fmla="*/ 6 h 7"/>
                <a:gd name="T6" fmla="*/ 7 w 7"/>
                <a:gd name="T7" fmla="*/ 3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7" h="7">
                  <a:moveTo>
                    <a:pt x="7" y="3"/>
                  </a:moveTo>
                  <a:cubicBezTo>
                    <a:pt x="6" y="6"/>
                    <a:pt x="4" y="7"/>
                    <a:pt x="2" y="7"/>
                  </a:cubicBezTo>
                  <a:cubicBezTo>
                    <a:pt x="1" y="7"/>
                    <a:pt x="0" y="6"/>
                    <a:pt x="0" y="6"/>
                  </a:cubicBezTo>
                  <a:cubicBezTo>
                    <a:pt x="0" y="2"/>
                    <a:pt x="5" y="0"/>
                    <a:pt x="7" y="3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42" name="Group 141">
            <a:extLst>
              <a:ext uri="{FF2B5EF4-FFF2-40B4-BE49-F238E27FC236}">
                <a16:creationId xmlns:a16="http://schemas.microsoft.com/office/drawing/2014/main" id="{EB538EAC-D54B-446C-A527-8894032B8BEB}"/>
              </a:ext>
            </a:extLst>
          </p:cNvPr>
          <p:cNvGrpSpPr/>
          <p:nvPr/>
        </p:nvGrpSpPr>
        <p:grpSpPr>
          <a:xfrm>
            <a:off x="4019550" y="2171700"/>
            <a:ext cx="4152900" cy="1955028"/>
            <a:chOff x="4019550" y="2453713"/>
            <a:chExt cx="4152900" cy="1955028"/>
          </a:xfrm>
        </p:grpSpPr>
        <p:sp>
          <p:nvSpPr>
            <p:cNvPr id="71" name="TextBox 70">
              <a:extLst>
                <a:ext uri="{FF2B5EF4-FFF2-40B4-BE49-F238E27FC236}">
                  <a16:creationId xmlns:a16="http://schemas.microsoft.com/office/drawing/2014/main" id="{24C4FCB5-B923-4367-9A19-B30A1E20EA45}"/>
                </a:ext>
              </a:extLst>
            </p:cNvPr>
            <p:cNvSpPr txBox="1"/>
            <p:nvPr/>
          </p:nvSpPr>
          <p:spPr>
            <a:xfrm>
              <a:off x="4019550" y="3605251"/>
              <a:ext cx="4152900" cy="80349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3000"/>
                </a:lnSpc>
              </a:pPr>
              <a:r>
                <a:rPr lang="en-US" sz="45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Light" panose="020B0306030504020204" pitchFamily="34" charset="0"/>
                </a:rPr>
                <a:t>INFOGRAPHIC</a:t>
              </a:r>
            </a:p>
            <a:p>
              <a:pPr algn="ctr">
                <a:lnSpc>
                  <a:spcPts val="3000"/>
                </a:lnSpc>
              </a:pPr>
              <a:r>
                <a:rPr lang="en-US" sz="1200" spc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Light" panose="020B0306030504020204" pitchFamily="34" charset="0"/>
                </a:rPr>
                <a:t>TEMPLATE</a:t>
              </a:r>
            </a:p>
          </p:txBody>
        </p:sp>
        <p:grpSp>
          <p:nvGrpSpPr>
            <p:cNvPr id="140" name="Group 139">
              <a:extLst>
                <a:ext uri="{FF2B5EF4-FFF2-40B4-BE49-F238E27FC236}">
                  <a16:creationId xmlns:a16="http://schemas.microsoft.com/office/drawing/2014/main" id="{FBAFFEAF-FE66-4FEB-B887-CF06495984E3}"/>
                </a:ext>
              </a:extLst>
            </p:cNvPr>
            <p:cNvGrpSpPr/>
            <p:nvPr/>
          </p:nvGrpSpPr>
          <p:grpSpPr>
            <a:xfrm>
              <a:off x="5720852" y="2453713"/>
              <a:ext cx="737826" cy="633340"/>
              <a:chOff x="3188605" y="1956662"/>
              <a:chExt cx="737826" cy="633340"/>
            </a:xfrm>
          </p:grpSpPr>
          <p:sp>
            <p:nvSpPr>
              <p:cNvPr id="135" name="Rectangle 134">
                <a:extLst>
                  <a:ext uri="{FF2B5EF4-FFF2-40B4-BE49-F238E27FC236}">
                    <a16:creationId xmlns:a16="http://schemas.microsoft.com/office/drawing/2014/main" id="{95C1DD40-1AA8-419E-8D36-A0745199D8DF}"/>
                  </a:ext>
                </a:extLst>
              </p:cNvPr>
              <p:cNvSpPr/>
              <p:nvPr/>
            </p:nvSpPr>
            <p:spPr>
              <a:xfrm>
                <a:off x="3188605" y="1956662"/>
                <a:ext cx="737826" cy="633340"/>
              </a:xfrm>
              <a:prstGeom prst="rect">
                <a:avLst/>
              </a:pr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atin typeface="Roboto Slab" pitchFamily="2" charset="0"/>
                  <a:ea typeface="Roboto Slab" pitchFamily="2" charset="0"/>
                </a:endParaRPr>
              </a:p>
            </p:txBody>
          </p:sp>
          <p:sp>
            <p:nvSpPr>
              <p:cNvPr id="138" name="TextBox 137">
                <a:extLst>
                  <a:ext uri="{FF2B5EF4-FFF2-40B4-BE49-F238E27FC236}">
                    <a16:creationId xmlns:a16="http://schemas.microsoft.com/office/drawing/2014/main" id="{9F6F9C6E-C8E0-4221-BB23-D5AE38C9722C}"/>
                  </a:ext>
                </a:extLst>
              </p:cNvPr>
              <p:cNvSpPr txBox="1"/>
              <p:nvPr/>
            </p:nvSpPr>
            <p:spPr>
              <a:xfrm>
                <a:off x="3284583" y="2034805"/>
                <a:ext cx="545870" cy="4770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5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Light" panose="020B0306030504020204" pitchFamily="34" charset="0"/>
                  </a:rPr>
                  <a:t>01</a:t>
                </a:r>
              </a:p>
            </p:txBody>
          </p:sp>
        </p:grpSp>
      </p:grpSp>
      <p:sp>
        <p:nvSpPr>
          <p:cNvPr id="139" name="Rectangle 138">
            <a:extLst>
              <a:ext uri="{FF2B5EF4-FFF2-40B4-BE49-F238E27FC236}">
                <a16:creationId xmlns:a16="http://schemas.microsoft.com/office/drawing/2014/main" id="{1A6C802B-E935-47AE-9E56-FF82E5DE268B}"/>
              </a:ext>
            </a:extLst>
          </p:cNvPr>
          <p:cNvSpPr/>
          <p:nvPr/>
        </p:nvSpPr>
        <p:spPr>
          <a:xfrm>
            <a:off x="1330564" y="1356918"/>
            <a:ext cx="9530872" cy="3548941"/>
          </a:xfrm>
          <a:prstGeom prst="rect">
            <a:avLst/>
          </a:prstGeom>
          <a:noFill/>
          <a:ln w="12700">
            <a:solidFill>
              <a:schemeClr val="bg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1" name="Rectangle 140">
            <a:extLst>
              <a:ext uri="{FF2B5EF4-FFF2-40B4-BE49-F238E27FC236}">
                <a16:creationId xmlns:a16="http://schemas.microsoft.com/office/drawing/2014/main" id="{7AABCA2F-03FD-4F05-B370-7D333B21FC48}"/>
              </a:ext>
            </a:extLst>
          </p:cNvPr>
          <p:cNvSpPr/>
          <p:nvPr/>
        </p:nvSpPr>
        <p:spPr>
          <a:xfrm>
            <a:off x="4869029" y="4912598"/>
            <a:ext cx="2453942" cy="58848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37" name="Picture 136">
            <a:extLst>
              <a:ext uri="{FF2B5EF4-FFF2-40B4-BE49-F238E27FC236}">
                <a16:creationId xmlns:a16="http://schemas.microsoft.com/office/drawing/2014/main" id="{6AA7FA3C-1315-49D2-8C8B-B370545013C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543550" y="5023666"/>
            <a:ext cx="1104900" cy="36634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339312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10966441" y="73078"/>
            <a:ext cx="463550" cy="192087"/>
          </a:xfrm>
        </p:spPr>
        <p:txBody>
          <a:bodyPr/>
          <a:lstStyle/>
          <a:p>
            <a:fld id="{22E1CF2F-19B6-4B01-91BB-CDBA096AD5BE}" type="slidenum">
              <a:rPr lang="en-US" smtClean="0"/>
              <a:pPr/>
              <a:t>10</a:t>
            </a:fld>
            <a:endParaRPr lang="en-US" dirty="0"/>
          </a:p>
        </p:txBody>
      </p:sp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838200" y="1052513"/>
            <a:ext cx="10515600" cy="29527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sz="12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476250"/>
            <a:ext cx="10515600" cy="611188"/>
          </a:xfrm>
        </p:spPr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S Continued</a:t>
            </a:r>
          </a:p>
        </p:txBody>
      </p:sp>
      <p:grpSp>
        <p:nvGrpSpPr>
          <p:cNvPr id="92" name="Group 91">
            <a:extLst>
              <a:ext uri="{FF2B5EF4-FFF2-40B4-BE49-F238E27FC236}">
                <a16:creationId xmlns:a16="http://schemas.microsoft.com/office/drawing/2014/main" id="{CC58798B-D3DA-4ABE-A287-851FA17FB0FF}"/>
              </a:ext>
            </a:extLst>
          </p:cNvPr>
          <p:cNvGrpSpPr/>
          <p:nvPr/>
        </p:nvGrpSpPr>
        <p:grpSpPr>
          <a:xfrm>
            <a:off x="1205757" y="1986866"/>
            <a:ext cx="4173370" cy="3810000"/>
            <a:chOff x="2413000" y="66675"/>
            <a:chExt cx="7366000" cy="6724651"/>
          </a:xfrm>
        </p:grpSpPr>
        <p:sp>
          <p:nvSpPr>
            <p:cNvPr id="93" name="AutoShape 3">
              <a:extLst>
                <a:ext uri="{FF2B5EF4-FFF2-40B4-BE49-F238E27FC236}">
                  <a16:creationId xmlns:a16="http://schemas.microsoft.com/office/drawing/2014/main" id="{E451AD66-F3F8-4D88-913A-DDC742A86C8E}"/>
                </a:ext>
              </a:extLst>
            </p:cNvPr>
            <p:cNvSpPr>
              <a:spLocks noChangeAspect="1" noChangeArrowheads="1" noTextEdit="1"/>
            </p:cNvSpPr>
            <p:nvPr/>
          </p:nvSpPr>
          <p:spPr bwMode="auto">
            <a:xfrm>
              <a:off x="2416175" y="69850"/>
              <a:ext cx="7359650" cy="67183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" name="Freeform 5">
              <a:extLst>
                <a:ext uri="{FF2B5EF4-FFF2-40B4-BE49-F238E27FC236}">
                  <a16:creationId xmlns:a16="http://schemas.microsoft.com/office/drawing/2014/main" id="{36659339-721D-4370-9C1E-B86FED644A7B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3000" y="3806825"/>
              <a:ext cx="2092325" cy="2484438"/>
            </a:xfrm>
            <a:custGeom>
              <a:avLst/>
              <a:gdLst>
                <a:gd name="T0" fmla="*/ 0 w 580"/>
                <a:gd name="T1" fmla="*/ 0 h 690"/>
                <a:gd name="T2" fmla="*/ 286 w 580"/>
                <a:gd name="T3" fmla="*/ 690 h 690"/>
                <a:gd name="T4" fmla="*/ 580 w 580"/>
                <a:gd name="T5" fmla="*/ 397 h 690"/>
                <a:gd name="T6" fmla="*/ 416 w 580"/>
                <a:gd name="T7" fmla="*/ 0 h 690"/>
                <a:gd name="T8" fmla="*/ 0 w 580"/>
                <a:gd name="T9" fmla="*/ 0 h 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0" h="690">
                  <a:moveTo>
                    <a:pt x="0" y="0"/>
                  </a:moveTo>
                  <a:cubicBezTo>
                    <a:pt x="5" y="268"/>
                    <a:pt x="113" y="511"/>
                    <a:pt x="286" y="690"/>
                  </a:cubicBezTo>
                  <a:cubicBezTo>
                    <a:pt x="580" y="397"/>
                    <a:pt x="580" y="397"/>
                    <a:pt x="580" y="397"/>
                  </a:cubicBezTo>
                  <a:cubicBezTo>
                    <a:pt x="482" y="292"/>
                    <a:pt x="420" y="153"/>
                    <a:pt x="416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04" name="Freeform 6">
              <a:extLst>
                <a:ext uri="{FF2B5EF4-FFF2-40B4-BE49-F238E27FC236}">
                  <a16:creationId xmlns:a16="http://schemas.microsoft.com/office/drawing/2014/main" id="{7EF75DD9-C373-490A-AA76-C7D55A85BE7F}"/>
                </a:ext>
              </a:extLst>
            </p:cNvPr>
            <p:cNvSpPr>
              <a:spLocks/>
            </p:cNvSpPr>
            <p:nvPr/>
          </p:nvSpPr>
          <p:spPr bwMode="auto">
            <a:xfrm>
              <a:off x="2413000" y="1189038"/>
              <a:ext cx="2092325" cy="2484438"/>
            </a:xfrm>
            <a:custGeom>
              <a:avLst/>
              <a:gdLst>
                <a:gd name="T0" fmla="*/ 0 w 580"/>
                <a:gd name="T1" fmla="*/ 690 h 690"/>
                <a:gd name="T2" fmla="*/ 416 w 580"/>
                <a:gd name="T3" fmla="*/ 690 h 690"/>
                <a:gd name="T4" fmla="*/ 580 w 580"/>
                <a:gd name="T5" fmla="*/ 293 h 690"/>
                <a:gd name="T6" fmla="*/ 286 w 580"/>
                <a:gd name="T7" fmla="*/ 0 h 690"/>
                <a:gd name="T8" fmla="*/ 0 w 580"/>
                <a:gd name="T9" fmla="*/ 690 h 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0" h="690">
                  <a:moveTo>
                    <a:pt x="0" y="690"/>
                  </a:moveTo>
                  <a:cubicBezTo>
                    <a:pt x="416" y="690"/>
                    <a:pt x="416" y="690"/>
                    <a:pt x="416" y="690"/>
                  </a:cubicBezTo>
                  <a:cubicBezTo>
                    <a:pt x="420" y="537"/>
                    <a:pt x="482" y="398"/>
                    <a:pt x="580" y="293"/>
                  </a:cubicBezTo>
                  <a:cubicBezTo>
                    <a:pt x="286" y="0"/>
                    <a:pt x="286" y="0"/>
                    <a:pt x="286" y="0"/>
                  </a:cubicBezTo>
                  <a:cubicBezTo>
                    <a:pt x="113" y="179"/>
                    <a:pt x="5" y="422"/>
                    <a:pt x="0" y="69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05" name="Freeform 7">
              <a:extLst>
                <a:ext uri="{FF2B5EF4-FFF2-40B4-BE49-F238E27FC236}">
                  <a16:creationId xmlns:a16="http://schemas.microsoft.com/office/drawing/2014/main" id="{A40311E3-E0B0-4008-B90E-0E40C5691E3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41713" y="66675"/>
              <a:ext cx="2489200" cy="2084388"/>
            </a:xfrm>
            <a:custGeom>
              <a:avLst/>
              <a:gdLst>
                <a:gd name="T0" fmla="*/ 293 w 690"/>
                <a:gd name="T1" fmla="*/ 579 h 579"/>
                <a:gd name="T2" fmla="*/ 690 w 690"/>
                <a:gd name="T3" fmla="*/ 415 h 579"/>
                <a:gd name="T4" fmla="*/ 690 w 690"/>
                <a:gd name="T5" fmla="*/ 0 h 579"/>
                <a:gd name="T6" fmla="*/ 0 w 690"/>
                <a:gd name="T7" fmla="*/ 286 h 579"/>
                <a:gd name="T8" fmla="*/ 293 w 690"/>
                <a:gd name="T9" fmla="*/ 579 h 5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90" h="579">
                  <a:moveTo>
                    <a:pt x="293" y="579"/>
                  </a:moveTo>
                  <a:cubicBezTo>
                    <a:pt x="397" y="481"/>
                    <a:pt x="536" y="420"/>
                    <a:pt x="690" y="415"/>
                  </a:cubicBezTo>
                  <a:cubicBezTo>
                    <a:pt x="690" y="0"/>
                    <a:pt x="690" y="0"/>
                    <a:pt x="690" y="0"/>
                  </a:cubicBezTo>
                  <a:cubicBezTo>
                    <a:pt x="422" y="5"/>
                    <a:pt x="179" y="113"/>
                    <a:pt x="0" y="286"/>
                  </a:cubicBezTo>
                  <a:lnTo>
                    <a:pt x="293" y="579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Freeform 8">
              <a:extLst>
                <a:ext uri="{FF2B5EF4-FFF2-40B4-BE49-F238E27FC236}">
                  <a16:creationId xmlns:a16="http://schemas.microsoft.com/office/drawing/2014/main" id="{6986FD18-C776-44F9-92DA-1698D3BDAA6A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4263" y="66675"/>
              <a:ext cx="2489200" cy="2084388"/>
            </a:xfrm>
            <a:custGeom>
              <a:avLst/>
              <a:gdLst>
                <a:gd name="T0" fmla="*/ 0 w 690"/>
                <a:gd name="T1" fmla="*/ 415 h 579"/>
                <a:gd name="T2" fmla="*/ 396 w 690"/>
                <a:gd name="T3" fmla="*/ 579 h 579"/>
                <a:gd name="T4" fmla="*/ 690 w 690"/>
                <a:gd name="T5" fmla="*/ 286 h 579"/>
                <a:gd name="T6" fmla="*/ 0 w 690"/>
                <a:gd name="T7" fmla="*/ 0 h 579"/>
                <a:gd name="T8" fmla="*/ 0 w 690"/>
                <a:gd name="T9" fmla="*/ 415 h 5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690" h="579">
                  <a:moveTo>
                    <a:pt x="0" y="415"/>
                  </a:moveTo>
                  <a:cubicBezTo>
                    <a:pt x="153" y="420"/>
                    <a:pt x="292" y="481"/>
                    <a:pt x="396" y="579"/>
                  </a:cubicBezTo>
                  <a:cubicBezTo>
                    <a:pt x="690" y="286"/>
                    <a:pt x="690" y="286"/>
                    <a:pt x="690" y="286"/>
                  </a:cubicBezTo>
                  <a:cubicBezTo>
                    <a:pt x="510" y="113"/>
                    <a:pt x="267" y="5"/>
                    <a:pt x="0" y="0"/>
                  </a:cubicBezTo>
                  <a:lnTo>
                    <a:pt x="0" y="415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7" name="Freeform 9">
              <a:extLst>
                <a:ext uri="{FF2B5EF4-FFF2-40B4-BE49-F238E27FC236}">
                  <a16:creationId xmlns:a16="http://schemas.microsoft.com/office/drawing/2014/main" id="{25EB5218-475B-4C91-B5BD-C92B06775D62}"/>
                </a:ext>
              </a:extLst>
            </p:cNvPr>
            <p:cNvSpPr>
              <a:spLocks/>
            </p:cNvSpPr>
            <p:nvPr/>
          </p:nvSpPr>
          <p:spPr bwMode="auto">
            <a:xfrm>
              <a:off x="7686675" y="3806825"/>
              <a:ext cx="2092325" cy="2484438"/>
            </a:xfrm>
            <a:custGeom>
              <a:avLst/>
              <a:gdLst>
                <a:gd name="T0" fmla="*/ 0 w 580"/>
                <a:gd name="T1" fmla="*/ 397 h 690"/>
                <a:gd name="T2" fmla="*/ 294 w 580"/>
                <a:gd name="T3" fmla="*/ 690 h 690"/>
                <a:gd name="T4" fmla="*/ 580 w 580"/>
                <a:gd name="T5" fmla="*/ 0 h 690"/>
                <a:gd name="T6" fmla="*/ 165 w 580"/>
                <a:gd name="T7" fmla="*/ 0 h 690"/>
                <a:gd name="T8" fmla="*/ 0 w 580"/>
                <a:gd name="T9" fmla="*/ 397 h 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0" h="690">
                  <a:moveTo>
                    <a:pt x="0" y="397"/>
                  </a:moveTo>
                  <a:cubicBezTo>
                    <a:pt x="294" y="690"/>
                    <a:pt x="294" y="690"/>
                    <a:pt x="294" y="690"/>
                  </a:cubicBezTo>
                  <a:cubicBezTo>
                    <a:pt x="467" y="511"/>
                    <a:pt x="575" y="268"/>
                    <a:pt x="580" y="0"/>
                  </a:cubicBezTo>
                  <a:cubicBezTo>
                    <a:pt x="165" y="0"/>
                    <a:pt x="165" y="0"/>
                    <a:pt x="165" y="0"/>
                  </a:cubicBezTo>
                  <a:cubicBezTo>
                    <a:pt x="160" y="153"/>
                    <a:pt x="99" y="292"/>
                    <a:pt x="0" y="397"/>
                  </a:cubicBezTo>
                  <a:close/>
                </a:path>
              </a:pathLst>
            </a:cu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Freeform 10">
              <a:extLst>
                <a:ext uri="{FF2B5EF4-FFF2-40B4-BE49-F238E27FC236}">
                  <a16:creationId xmlns:a16="http://schemas.microsoft.com/office/drawing/2014/main" id="{F9C9CA86-0292-4863-AD64-EBFA94CB646E}"/>
                </a:ext>
              </a:extLst>
            </p:cNvPr>
            <p:cNvSpPr>
              <a:spLocks/>
            </p:cNvSpPr>
            <p:nvPr/>
          </p:nvSpPr>
          <p:spPr bwMode="auto">
            <a:xfrm>
              <a:off x="7686675" y="1189038"/>
              <a:ext cx="2092325" cy="2484438"/>
            </a:xfrm>
            <a:custGeom>
              <a:avLst/>
              <a:gdLst>
                <a:gd name="T0" fmla="*/ 0 w 580"/>
                <a:gd name="T1" fmla="*/ 293 h 690"/>
                <a:gd name="T2" fmla="*/ 165 w 580"/>
                <a:gd name="T3" fmla="*/ 690 h 690"/>
                <a:gd name="T4" fmla="*/ 580 w 580"/>
                <a:gd name="T5" fmla="*/ 690 h 690"/>
                <a:gd name="T6" fmla="*/ 294 w 580"/>
                <a:gd name="T7" fmla="*/ 0 h 690"/>
                <a:gd name="T8" fmla="*/ 0 w 580"/>
                <a:gd name="T9" fmla="*/ 293 h 6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0" h="690">
                  <a:moveTo>
                    <a:pt x="0" y="293"/>
                  </a:moveTo>
                  <a:cubicBezTo>
                    <a:pt x="98" y="398"/>
                    <a:pt x="160" y="537"/>
                    <a:pt x="165" y="690"/>
                  </a:cubicBezTo>
                  <a:cubicBezTo>
                    <a:pt x="580" y="690"/>
                    <a:pt x="580" y="690"/>
                    <a:pt x="580" y="690"/>
                  </a:cubicBezTo>
                  <a:cubicBezTo>
                    <a:pt x="575" y="422"/>
                    <a:pt x="467" y="179"/>
                    <a:pt x="294" y="0"/>
                  </a:cubicBezTo>
                  <a:lnTo>
                    <a:pt x="0" y="293"/>
                  </a:lnTo>
                  <a:close/>
                </a:path>
              </a:pathLst>
            </a:custGeom>
            <a:solidFill>
              <a:schemeClr val="tx2">
                <a:lumMod val="60000"/>
                <a:lumOff val="4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9" name="Freeform 11">
              <a:extLst>
                <a:ext uri="{FF2B5EF4-FFF2-40B4-BE49-F238E27FC236}">
                  <a16:creationId xmlns:a16="http://schemas.microsoft.com/office/drawing/2014/main" id="{EE1BC9C7-58A2-4246-9DB7-CFE17A07AF37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3188" y="3806825"/>
              <a:ext cx="808038" cy="1430338"/>
            </a:xfrm>
            <a:custGeom>
              <a:avLst/>
              <a:gdLst>
                <a:gd name="T0" fmla="*/ 0 w 224"/>
                <a:gd name="T1" fmla="*/ 0 h 397"/>
                <a:gd name="T2" fmla="*/ 164 w 224"/>
                <a:gd name="T3" fmla="*/ 397 h 397"/>
                <a:gd name="T4" fmla="*/ 224 w 224"/>
                <a:gd name="T5" fmla="*/ 336 h 397"/>
                <a:gd name="T6" fmla="*/ 85 w 224"/>
                <a:gd name="T7" fmla="*/ 0 h 397"/>
                <a:gd name="T8" fmla="*/ 0 w 224"/>
                <a:gd name="T9" fmla="*/ 0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4" h="397">
                  <a:moveTo>
                    <a:pt x="0" y="0"/>
                  </a:moveTo>
                  <a:cubicBezTo>
                    <a:pt x="4" y="153"/>
                    <a:pt x="66" y="292"/>
                    <a:pt x="164" y="397"/>
                  </a:cubicBezTo>
                  <a:cubicBezTo>
                    <a:pt x="224" y="336"/>
                    <a:pt x="224" y="336"/>
                    <a:pt x="224" y="336"/>
                  </a:cubicBezTo>
                  <a:cubicBezTo>
                    <a:pt x="142" y="247"/>
                    <a:pt x="90" y="130"/>
                    <a:pt x="85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Freeform 12">
              <a:extLst>
                <a:ext uri="{FF2B5EF4-FFF2-40B4-BE49-F238E27FC236}">
                  <a16:creationId xmlns:a16="http://schemas.microsoft.com/office/drawing/2014/main" id="{F3A9FA69-FBAC-418E-A58F-0C2562E3F51B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3188" y="2244725"/>
              <a:ext cx="808038" cy="1428750"/>
            </a:xfrm>
            <a:custGeom>
              <a:avLst/>
              <a:gdLst>
                <a:gd name="T0" fmla="*/ 0 w 224"/>
                <a:gd name="T1" fmla="*/ 397 h 397"/>
                <a:gd name="T2" fmla="*/ 85 w 224"/>
                <a:gd name="T3" fmla="*/ 397 h 397"/>
                <a:gd name="T4" fmla="*/ 224 w 224"/>
                <a:gd name="T5" fmla="*/ 61 h 397"/>
                <a:gd name="T6" fmla="*/ 164 w 224"/>
                <a:gd name="T7" fmla="*/ 0 h 397"/>
                <a:gd name="T8" fmla="*/ 0 w 224"/>
                <a:gd name="T9" fmla="*/ 397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4" h="397">
                  <a:moveTo>
                    <a:pt x="0" y="397"/>
                  </a:moveTo>
                  <a:cubicBezTo>
                    <a:pt x="85" y="397"/>
                    <a:pt x="85" y="397"/>
                    <a:pt x="85" y="397"/>
                  </a:cubicBezTo>
                  <a:cubicBezTo>
                    <a:pt x="90" y="267"/>
                    <a:pt x="142" y="150"/>
                    <a:pt x="224" y="61"/>
                  </a:cubicBezTo>
                  <a:cubicBezTo>
                    <a:pt x="164" y="0"/>
                    <a:pt x="164" y="0"/>
                    <a:pt x="164" y="0"/>
                  </a:cubicBezTo>
                  <a:cubicBezTo>
                    <a:pt x="66" y="105"/>
                    <a:pt x="4" y="244"/>
                    <a:pt x="0" y="397"/>
                  </a:cubicBez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1" name="Freeform 13">
              <a:extLst>
                <a:ext uri="{FF2B5EF4-FFF2-40B4-BE49-F238E27FC236}">
                  <a16:creationId xmlns:a16="http://schemas.microsoft.com/office/drawing/2014/main" id="{3351A317-B5E9-4DFE-88D0-D32F23B85356}"/>
                </a:ext>
              </a:extLst>
            </p:cNvPr>
            <p:cNvSpPr>
              <a:spLocks/>
            </p:cNvSpPr>
            <p:nvPr/>
          </p:nvSpPr>
          <p:spPr bwMode="auto">
            <a:xfrm>
              <a:off x="4598988" y="1560513"/>
              <a:ext cx="1431925" cy="809625"/>
            </a:xfrm>
            <a:custGeom>
              <a:avLst/>
              <a:gdLst>
                <a:gd name="T0" fmla="*/ 61 w 397"/>
                <a:gd name="T1" fmla="*/ 225 h 225"/>
                <a:gd name="T2" fmla="*/ 397 w 397"/>
                <a:gd name="T3" fmla="*/ 86 h 225"/>
                <a:gd name="T4" fmla="*/ 397 w 397"/>
                <a:gd name="T5" fmla="*/ 0 h 225"/>
                <a:gd name="T6" fmla="*/ 0 w 397"/>
                <a:gd name="T7" fmla="*/ 164 h 225"/>
                <a:gd name="T8" fmla="*/ 61 w 397"/>
                <a:gd name="T9" fmla="*/ 225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7" h="225">
                  <a:moveTo>
                    <a:pt x="61" y="225"/>
                  </a:moveTo>
                  <a:cubicBezTo>
                    <a:pt x="149" y="142"/>
                    <a:pt x="267" y="90"/>
                    <a:pt x="397" y="86"/>
                  </a:cubicBezTo>
                  <a:cubicBezTo>
                    <a:pt x="397" y="0"/>
                    <a:pt x="397" y="0"/>
                    <a:pt x="397" y="0"/>
                  </a:cubicBezTo>
                  <a:cubicBezTo>
                    <a:pt x="243" y="5"/>
                    <a:pt x="104" y="66"/>
                    <a:pt x="0" y="164"/>
                  </a:cubicBezTo>
                  <a:lnTo>
                    <a:pt x="61" y="225"/>
                  </a:lnTo>
                  <a:close/>
                </a:path>
              </a:pathLst>
            </a:custGeom>
            <a:solidFill>
              <a:schemeClr val="accent2">
                <a:lumMod val="5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Freeform 14">
              <a:extLst>
                <a:ext uri="{FF2B5EF4-FFF2-40B4-BE49-F238E27FC236}">
                  <a16:creationId xmlns:a16="http://schemas.microsoft.com/office/drawing/2014/main" id="{DF03F123-2B42-4DEC-AE5E-7DB8FFE798BC}"/>
                </a:ext>
              </a:extLst>
            </p:cNvPr>
            <p:cNvSpPr>
              <a:spLocks/>
            </p:cNvSpPr>
            <p:nvPr/>
          </p:nvSpPr>
          <p:spPr bwMode="auto">
            <a:xfrm>
              <a:off x="6164263" y="1560513"/>
              <a:ext cx="1428750" cy="809625"/>
            </a:xfrm>
            <a:custGeom>
              <a:avLst/>
              <a:gdLst>
                <a:gd name="T0" fmla="*/ 0 w 396"/>
                <a:gd name="T1" fmla="*/ 86 h 225"/>
                <a:gd name="T2" fmla="*/ 336 w 396"/>
                <a:gd name="T3" fmla="*/ 225 h 225"/>
                <a:gd name="T4" fmla="*/ 396 w 396"/>
                <a:gd name="T5" fmla="*/ 164 h 225"/>
                <a:gd name="T6" fmla="*/ 0 w 396"/>
                <a:gd name="T7" fmla="*/ 0 h 225"/>
                <a:gd name="T8" fmla="*/ 0 w 396"/>
                <a:gd name="T9" fmla="*/ 86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6" h="225">
                  <a:moveTo>
                    <a:pt x="0" y="86"/>
                  </a:moveTo>
                  <a:cubicBezTo>
                    <a:pt x="129" y="90"/>
                    <a:pt x="247" y="142"/>
                    <a:pt x="336" y="225"/>
                  </a:cubicBezTo>
                  <a:cubicBezTo>
                    <a:pt x="396" y="164"/>
                    <a:pt x="396" y="164"/>
                    <a:pt x="396" y="164"/>
                  </a:cubicBezTo>
                  <a:cubicBezTo>
                    <a:pt x="292" y="66"/>
                    <a:pt x="153" y="5"/>
                    <a:pt x="0" y="0"/>
                  </a:cubicBezTo>
                  <a:lnTo>
                    <a:pt x="0" y="86"/>
                  </a:lnTo>
                  <a:close/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Freeform 15">
              <a:extLst>
                <a:ext uri="{FF2B5EF4-FFF2-40B4-BE49-F238E27FC236}">
                  <a16:creationId xmlns:a16="http://schemas.microsoft.com/office/drawing/2014/main" id="{B39928A8-FABA-4AAE-97C3-45E63CE86400}"/>
                </a:ext>
              </a:extLst>
            </p:cNvPr>
            <p:cNvSpPr>
              <a:spLocks/>
            </p:cNvSpPr>
            <p:nvPr/>
          </p:nvSpPr>
          <p:spPr bwMode="auto">
            <a:xfrm>
              <a:off x="7470775" y="3806825"/>
              <a:ext cx="811213" cy="1430338"/>
            </a:xfrm>
            <a:custGeom>
              <a:avLst/>
              <a:gdLst>
                <a:gd name="T0" fmla="*/ 0 w 225"/>
                <a:gd name="T1" fmla="*/ 336 h 397"/>
                <a:gd name="T2" fmla="*/ 60 w 225"/>
                <a:gd name="T3" fmla="*/ 397 h 397"/>
                <a:gd name="T4" fmla="*/ 225 w 225"/>
                <a:gd name="T5" fmla="*/ 0 h 397"/>
                <a:gd name="T6" fmla="*/ 139 w 225"/>
                <a:gd name="T7" fmla="*/ 0 h 397"/>
                <a:gd name="T8" fmla="*/ 0 w 225"/>
                <a:gd name="T9" fmla="*/ 336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5" h="397">
                  <a:moveTo>
                    <a:pt x="0" y="336"/>
                  </a:moveTo>
                  <a:cubicBezTo>
                    <a:pt x="60" y="397"/>
                    <a:pt x="60" y="397"/>
                    <a:pt x="60" y="397"/>
                  </a:cubicBezTo>
                  <a:cubicBezTo>
                    <a:pt x="159" y="292"/>
                    <a:pt x="220" y="153"/>
                    <a:pt x="225" y="0"/>
                  </a:cubicBezTo>
                  <a:cubicBezTo>
                    <a:pt x="139" y="0"/>
                    <a:pt x="139" y="0"/>
                    <a:pt x="139" y="0"/>
                  </a:cubicBezTo>
                  <a:cubicBezTo>
                    <a:pt x="135" y="130"/>
                    <a:pt x="83" y="247"/>
                    <a:pt x="0" y="336"/>
                  </a:cubicBezTo>
                  <a:close/>
                </a:path>
              </a:pathLst>
            </a:custGeom>
            <a:solidFill>
              <a:schemeClr val="tx2">
                <a:lumMod val="60000"/>
                <a:lumOff val="4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Freeform 16">
              <a:extLst>
                <a:ext uri="{FF2B5EF4-FFF2-40B4-BE49-F238E27FC236}">
                  <a16:creationId xmlns:a16="http://schemas.microsoft.com/office/drawing/2014/main" id="{AB72EC7D-4EEB-49C2-99EA-EA5A45DBD1A5}"/>
                </a:ext>
              </a:extLst>
            </p:cNvPr>
            <p:cNvSpPr>
              <a:spLocks/>
            </p:cNvSpPr>
            <p:nvPr/>
          </p:nvSpPr>
          <p:spPr bwMode="auto">
            <a:xfrm>
              <a:off x="7470775" y="2244725"/>
              <a:ext cx="811213" cy="1428750"/>
            </a:xfrm>
            <a:custGeom>
              <a:avLst/>
              <a:gdLst>
                <a:gd name="T0" fmla="*/ 0 w 225"/>
                <a:gd name="T1" fmla="*/ 61 h 397"/>
                <a:gd name="T2" fmla="*/ 139 w 225"/>
                <a:gd name="T3" fmla="*/ 397 h 397"/>
                <a:gd name="T4" fmla="*/ 225 w 225"/>
                <a:gd name="T5" fmla="*/ 397 h 397"/>
                <a:gd name="T6" fmla="*/ 60 w 225"/>
                <a:gd name="T7" fmla="*/ 0 h 397"/>
                <a:gd name="T8" fmla="*/ 0 w 225"/>
                <a:gd name="T9" fmla="*/ 61 h 39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25" h="397">
                  <a:moveTo>
                    <a:pt x="0" y="61"/>
                  </a:moveTo>
                  <a:cubicBezTo>
                    <a:pt x="82" y="150"/>
                    <a:pt x="134" y="267"/>
                    <a:pt x="139" y="397"/>
                  </a:cubicBezTo>
                  <a:cubicBezTo>
                    <a:pt x="225" y="397"/>
                    <a:pt x="225" y="397"/>
                    <a:pt x="225" y="397"/>
                  </a:cubicBezTo>
                  <a:cubicBezTo>
                    <a:pt x="220" y="244"/>
                    <a:pt x="158" y="105"/>
                    <a:pt x="60" y="0"/>
                  </a:cubicBezTo>
                  <a:lnTo>
                    <a:pt x="0" y="61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" name="Freeform 17">
              <a:extLst>
                <a:ext uri="{FF2B5EF4-FFF2-40B4-BE49-F238E27FC236}">
                  <a16:creationId xmlns:a16="http://schemas.microsoft.com/office/drawing/2014/main" id="{ACC0EE2A-6BF6-4531-8BC4-3DF7B95F1C6F}"/>
                </a:ext>
              </a:extLst>
            </p:cNvPr>
            <p:cNvSpPr>
              <a:spLocks/>
            </p:cNvSpPr>
            <p:nvPr/>
          </p:nvSpPr>
          <p:spPr bwMode="auto">
            <a:xfrm>
              <a:off x="7626350" y="2762250"/>
              <a:ext cx="400050" cy="374650"/>
            </a:xfrm>
            <a:custGeom>
              <a:avLst/>
              <a:gdLst>
                <a:gd name="T0" fmla="*/ 0 w 252"/>
                <a:gd name="T1" fmla="*/ 207 h 236"/>
                <a:gd name="T2" fmla="*/ 252 w 252"/>
                <a:gd name="T3" fmla="*/ 236 h 236"/>
                <a:gd name="T4" fmla="*/ 152 w 252"/>
                <a:gd name="T5" fmla="*/ 0 h 236"/>
                <a:gd name="T6" fmla="*/ 0 w 252"/>
                <a:gd name="T7" fmla="*/ 207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2" h="236">
                  <a:moveTo>
                    <a:pt x="0" y="207"/>
                  </a:moveTo>
                  <a:lnTo>
                    <a:pt x="252" y="236"/>
                  </a:lnTo>
                  <a:lnTo>
                    <a:pt x="152" y="0"/>
                  </a:lnTo>
                  <a:lnTo>
                    <a:pt x="0" y="207"/>
                  </a:lnTo>
                  <a:close/>
                </a:path>
              </a:pathLst>
            </a:custGeom>
            <a:solidFill>
              <a:schemeClr val="tx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Freeform 18">
              <a:extLst>
                <a:ext uri="{FF2B5EF4-FFF2-40B4-BE49-F238E27FC236}">
                  <a16:creationId xmlns:a16="http://schemas.microsoft.com/office/drawing/2014/main" id="{24226F08-A159-487E-A0A9-E910EA45B4F3}"/>
                </a:ext>
              </a:extLst>
            </p:cNvPr>
            <p:cNvSpPr>
              <a:spLocks/>
            </p:cNvSpPr>
            <p:nvPr/>
          </p:nvSpPr>
          <p:spPr bwMode="auto">
            <a:xfrm>
              <a:off x="6654800" y="1793875"/>
              <a:ext cx="379413" cy="403225"/>
            </a:xfrm>
            <a:custGeom>
              <a:avLst/>
              <a:gdLst>
                <a:gd name="T0" fmla="*/ 37 w 239"/>
                <a:gd name="T1" fmla="*/ 254 h 254"/>
                <a:gd name="T2" fmla="*/ 239 w 239"/>
                <a:gd name="T3" fmla="*/ 96 h 254"/>
                <a:gd name="T4" fmla="*/ 0 w 239"/>
                <a:gd name="T5" fmla="*/ 0 h 254"/>
                <a:gd name="T6" fmla="*/ 37 w 239"/>
                <a:gd name="T7" fmla="*/ 254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9" h="254">
                  <a:moveTo>
                    <a:pt x="37" y="254"/>
                  </a:moveTo>
                  <a:lnTo>
                    <a:pt x="239" y="96"/>
                  </a:lnTo>
                  <a:lnTo>
                    <a:pt x="0" y="0"/>
                  </a:lnTo>
                  <a:lnTo>
                    <a:pt x="37" y="254"/>
                  </a:lnTo>
                  <a:close/>
                </a:path>
              </a:pathLst>
            </a:custGeom>
            <a:solidFill>
              <a:schemeClr val="tx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" name="Freeform 19">
              <a:extLst>
                <a:ext uri="{FF2B5EF4-FFF2-40B4-BE49-F238E27FC236}">
                  <a16:creationId xmlns:a16="http://schemas.microsoft.com/office/drawing/2014/main" id="{64F569DA-BF36-4B01-9CF9-6D40E19EDB68}"/>
                </a:ext>
              </a:extLst>
            </p:cNvPr>
            <p:cNvSpPr>
              <a:spLocks/>
            </p:cNvSpPr>
            <p:nvPr/>
          </p:nvSpPr>
          <p:spPr bwMode="auto">
            <a:xfrm>
              <a:off x="5111750" y="1804988"/>
              <a:ext cx="371475" cy="403225"/>
            </a:xfrm>
            <a:custGeom>
              <a:avLst/>
              <a:gdLst>
                <a:gd name="T0" fmla="*/ 204 w 234"/>
                <a:gd name="T1" fmla="*/ 254 h 254"/>
                <a:gd name="T2" fmla="*/ 234 w 234"/>
                <a:gd name="T3" fmla="*/ 0 h 254"/>
                <a:gd name="T4" fmla="*/ 0 w 234"/>
                <a:gd name="T5" fmla="*/ 100 h 254"/>
                <a:gd name="T6" fmla="*/ 204 w 234"/>
                <a:gd name="T7" fmla="*/ 254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34" h="254">
                  <a:moveTo>
                    <a:pt x="204" y="254"/>
                  </a:moveTo>
                  <a:lnTo>
                    <a:pt x="234" y="0"/>
                  </a:lnTo>
                  <a:lnTo>
                    <a:pt x="0" y="100"/>
                  </a:lnTo>
                  <a:lnTo>
                    <a:pt x="204" y="254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Freeform 20">
              <a:extLst>
                <a:ext uri="{FF2B5EF4-FFF2-40B4-BE49-F238E27FC236}">
                  <a16:creationId xmlns:a16="http://schemas.microsoft.com/office/drawing/2014/main" id="{C40556D1-48CD-4095-AD6B-24E05587E894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7025" y="2798763"/>
              <a:ext cx="404813" cy="374650"/>
            </a:xfrm>
            <a:custGeom>
              <a:avLst/>
              <a:gdLst>
                <a:gd name="T0" fmla="*/ 0 w 255"/>
                <a:gd name="T1" fmla="*/ 236 h 236"/>
                <a:gd name="T2" fmla="*/ 255 w 255"/>
                <a:gd name="T3" fmla="*/ 202 h 236"/>
                <a:gd name="T4" fmla="*/ 95 w 255"/>
                <a:gd name="T5" fmla="*/ 0 h 236"/>
                <a:gd name="T6" fmla="*/ 0 w 255"/>
                <a:gd name="T7" fmla="*/ 236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5" h="236">
                  <a:moveTo>
                    <a:pt x="0" y="236"/>
                  </a:moveTo>
                  <a:lnTo>
                    <a:pt x="255" y="202"/>
                  </a:lnTo>
                  <a:lnTo>
                    <a:pt x="95" y="0"/>
                  </a:lnTo>
                  <a:lnTo>
                    <a:pt x="0" y="236"/>
                  </a:lnTo>
                  <a:close/>
                </a:path>
              </a:pathLst>
            </a:cu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Freeform 21">
              <a:extLst>
                <a:ext uri="{FF2B5EF4-FFF2-40B4-BE49-F238E27FC236}">
                  <a16:creationId xmlns:a16="http://schemas.microsoft.com/office/drawing/2014/main" id="{99E6E808-227D-4434-B422-3679CE023F2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48138" y="4343400"/>
              <a:ext cx="403225" cy="374650"/>
            </a:xfrm>
            <a:custGeom>
              <a:avLst/>
              <a:gdLst>
                <a:gd name="T0" fmla="*/ 100 w 254"/>
                <a:gd name="T1" fmla="*/ 236 h 236"/>
                <a:gd name="T2" fmla="*/ 254 w 254"/>
                <a:gd name="T3" fmla="*/ 32 h 236"/>
                <a:gd name="T4" fmla="*/ 0 w 254"/>
                <a:gd name="T5" fmla="*/ 0 h 236"/>
                <a:gd name="T6" fmla="*/ 100 w 254"/>
                <a:gd name="T7" fmla="*/ 236 h 2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4" h="236">
                  <a:moveTo>
                    <a:pt x="100" y="236"/>
                  </a:moveTo>
                  <a:lnTo>
                    <a:pt x="254" y="32"/>
                  </a:lnTo>
                  <a:lnTo>
                    <a:pt x="0" y="0"/>
                  </a:lnTo>
                  <a:lnTo>
                    <a:pt x="100" y="236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0" name="Freeform 22">
              <a:extLst>
                <a:ext uri="{FF2B5EF4-FFF2-40B4-BE49-F238E27FC236}">
                  <a16:creationId xmlns:a16="http://schemas.microsoft.com/office/drawing/2014/main" id="{D756FA5B-454F-4249-B44A-5A909AB4C223}"/>
                </a:ext>
              </a:extLst>
            </p:cNvPr>
            <p:cNvSpPr>
              <a:spLocks/>
            </p:cNvSpPr>
            <p:nvPr/>
          </p:nvSpPr>
          <p:spPr bwMode="auto">
            <a:xfrm>
              <a:off x="7635875" y="4306888"/>
              <a:ext cx="401638" cy="379413"/>
            </a:xfrm>
            <a:custGeom>
              <a:avLst/>
              <a:gdLst>
                <a:gd name="T0" fmla="*/ 157 w 253"/>
                <a:gd name="T1" fmla="*/ 239 h 239"/>
                <a:gd name="T2" fmla="*/ 253 w 253"/>
                <a:gd name="T3" fmla="*/ 0 h 239"/>
                <a:gd name="T4" fmla="*/ 0 w 253"/>
                <a:gd name="T5" fmla="*/ 37 h 239"/>
                <a:gd name="T6" fmla="*/ 157 w 253"/>
                <a:gd name="T7" fmla="*/ 239 h 2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253" h="239">
                  <a:moveTo>
                    <a:pt x="157" y="239"/>
                  </a:moveTo>
                  <a:lnTo>
                    <a:pt x="253" y="0"/>
                  </a:lnTo>
                  <a:lnTo>
                    <a:pt x="0" y="37"/>
                  </a:lnTo>
                  <a:lnTo>
                    <a:pt x="157" y="239"/>
                  </a:lnTo>
                  <a:close/>
                </a:path>
              </a:pathLst>
            </a:custGeom>
            <a:solidFill>
              <a:schemeClr val="tx2">
                <a:lumMod val="60000"/>
                <a:lumOff val="40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Freeform 23">
              <a:extLst>
                <a:ext uri="{FF2B5EF4-FFF2-40B4-BE49-F238E27FC236}">
                  <a16:creationId xmlns:a16="http://schemas.microsoft.com/office/drawing/2014/main" id="{38E24BA0-F017-48B7-B605-4D44E88CDE30}"/>
                </a:ext>
              </a:extLst>
            </p:cNvPr>
            <p:cNvSpPr>
              <a:spLocks/>
            </p:cNvSpPr>
            <p:nvPr/>
          </p:nvSpPr>
          <p:spPr bwMode="auto">
            <a:xfrm>
              <a:off x="5818188" y="5678488"/>
              <a:ext cx="728663" cy="1112838"/>
            </a:xfrm>
            <a:custGeom>
              <a:avLst/>
              <a:gdLst>
                <a:gd name="T0" fmla="*/ 98 w 202"/>
                <a:gd name="T1" fmla="*/ 2 h 309"/>
                <a:gd name="T2" fmla="*/ 1 w 202"/>
                <a:gd name="T3" fmla="*/ 105 h 309"/>
                <a:gd name="T4" fmla="*/ 106 w 202"/>
                <a:gd name="T5" fmla="*/ 309 h 309"/>
                <a:gd name="T6" fmla="*/ 201 w 202"/>
                <a:gd name="T7" fmla="*/ 100 h 309"/>
                <a:gd name="T8" fmla="*/ 98 w 202"/>
                <a:gd name="T9" fmla="*/ 2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2" h="309">
                  <a:moveTo>
                    <a:pt x="98" y="2"/>
                  </a:moveTo>
                  <a:cubicBezTo>
                    <a:pt x="45" y="3"/>
                    <a:pt x="0" y="63"/>
                    <a:pt x="1" y="105"/>
                  </a:cubicBezTo>
                  <a:cubicBezTo>
                    <a:pt x="2" y="148"/>
                    <a:pt x="106" y="309"/>
                    <a:pt x="106" y="309"/>
                  </a:cubicBezTo>
                  <a:cubicBezTo>
                    <a:pt x="135" y="235"/>
                    <a:pt x="202" y="142"/>
                    <a:pt x="201" y="100"/>
                  </a:cubicBezTo>
                  <a:cubicBezTo>
                    <a:pt x="200" y="58"/>
                    <a:pt x="151" y="0"/>
                    <a:pt x="98" y="2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Freeform 24">
              <a:extLst>
                <a:ext uri="{FF2B5EF4-FFF2-40B4-BE49-F238E27FC236}">
                  <a16:creationId xmlns:a16="http://schemas.microsoft.com/office/drawing/2014/main" id="{EB663965-F377-4B05-B6FC-2AE72BC2A160}"/>
                </a:ext>
              </a:extLst>
            </p:cNvPr>
            <p:cNvSpPr>
              <a:spLocks/>
            </p:cNvSpPr>
            <p:nvPr/>
          </p:nvSpPr>
          <p:spPr bwMode="auto">
            <a:xfrm>
              <a:off x="5883275" y="5694363"/>
              <a:ext cx="595313" cy="906463"/>
            </a:xfrm>
            <a:custGeom>
              <a:avLst/>
              <a:gdLst>
                <a:gd name="T0" fmla="*/ 80 w 165"/>
                <a:gd name="T1" fmla="*/ 1 h 252"/>
                <a:gd name="T2" fmla="*/ 1 w 165"/>
                <a:gd name="T3" fmla="*/ 85 h 252"/>
                <a:gd name="T4" fmla="*/ 87 w 165"/>
                <a:gd name="T5" fmla="*/ 252 h 252"/>
                <a:gd name="T6" fmla="*/ 164 w 165"/>
                <a:gd name="T7" fmla="*/ 81 h 252"/>
                <a:gd name="T8" fmla="*/ 80 w 165"/>
                <a:gd name="T9" fmla="*/ 1 h 2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65" h="252">
                  <a:moveTo>
                    <a:pt x="80" y="1"/>
                  </a:moveTo>
                  <a:cubicBezTo>
                    <a:pt x="37" y="2"/>
                    <a:pt x="0" y="51"/>
                    <a:pt x="1" y="85"/>
                  </a:cubicBezTo>
                  <a:cubicBezTo>
                    <a:pt x="2" y="120"/>
                    <a:pt x="87" y="252"/>
                    <a:pt x="87" y="252"/>
                  </a:cubicBezTo>
                  <a:cubicBezTo>
                    <a:pt x="111" y="191"/>
                    <a:pt x="165" y="115"/>
                    <a:pt x="164" y="81"/>
                  </a:cubicBezTo>
                  <a:cubicBezTo>
                    <a:pt x="163" y="47"/>
                    <a:pt x="124" y="0"/>
                    <a:pt x="80" y="1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Freeform 25">
              <a:extLst>
                <a:ext uri="{FF2B5EF4-FFF2-40B4-BE49-F238E27FC236}">
                  <a16:creationId xmlns:a16="http://schemas.microsoft.com/office/drawing/2014/main" id="{5EEE4796-D7C0-4767-BB9C-507A6CECA58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48363" y="5694363"/>
              <a:ext cx="457200" cy="698500"/>
            </a:xfrm>
            <a:custGeom>
              <a:avLst/>
              <a:gdLst>
                <a:gd name="T0" fmla="*/ 62 w 127"/>
                <a:gd name="T1" fmla="*/ 0 h 194"/>
                <a:gd name="T2" fmla="*/ 1 w 127"/>
                <a:gd name="T3" fmla="*/ 66 h 194"/>
                <a:gd name="T4" fmla="*/ 67 w 127"/>
                <a:gd name="T5" fmla="*/ 194 h 194"/>
                <a:gd name="T6" fmla="*/ 127 w 127"/>
                <a:gd name="T7" fmla="*/ 62 h 194"/>
                <a:gd name="T8" fmla="*/ 62 w 127"/>
                <a:gd name="T9" fmla="*/ 0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7" h="194">
                  <a:moveTo>
                    <a:pt x="62" y="0"/>
                  </a:moveTo>
                  <a:cubicBezTo>
                    <a:pt x="29" y="1"/>
                    <a:pt x="0" y="39"/>
                    <a:pt x="1" y="66"/>
                  </a:cubicBezTo>
                  <a:cubicBezTo>
                    <a:pt x="2" y="92"/>
                    <a:pt x="67" y="194"/>
                    <a:pt x="67" y="194"/>
                  </a:cubicBezTo>
                  <a:cubicBezTo>
                    <a:pt x="86" y="147"/>
                    <a:pt x="127" y="89"/>
                    <a:pt x="127" y="62"/>
                  </a:cubicBezTo>
                  <a:cubicBezTo>
                    <a:pt x="126" y="36"/>
                    <a:pt x="96" y="0"/>
                    <a:pt x="62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26">
              <a:extLst>
                <a:ext uri="{FF2B5EF4-FFF2-40B4-BE49-F238E27FC236}">
                  <a16:creationId xmlns:a16="http://schemas.microsoft.com/office/drawing/2014/main" id="{515172DB-F0A4-4C1E-87E7-FB192B3A225F}"/>
                </a:ext>
              </a:extLst>
            </p:cNvPr>
            <p:cNvSpPr>
              <a:spLocks/>
            </p:cNvSpPr>
            <p:nvPr/>
          </p:nvSpPr>
          <p:spPr bwMode="auto">
            <a:xfrm>
              <a:off x="5724525" y="5740400"/>
              <a:ext cx="512763" cy="746125"/>
            </a:xfrm>
            <a:custGeom>
              <a:avLst/>
              <a:gdLst>
                <a:gd name="T0" fmla="*/ 84 w 142"/>
                <a:gd name="T1" fmla="*/ 7 h 207"/>
                <a:gd name="T2" fmla="*/ 6 w 142"/>
                <a:gd name="T3" fmla="*/ 60 h 207"/>
                <a:gd name="T4" fmla="*/ 44 w 142"/>
                <a:gd name="T5" fmla="*/ 207 h 207"/>
                <a:gd name="T6" fmla="*/ 136 w 142"/>
                <a:gd name="T7" fmla="*/ 86 h 207"/>
                <a:gd name="T8" fmla="*/ 84 w 142"/>
                <a:gd name="T9" fmla="*/ 7 h 2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2" h="207">
                  <a:moveTo>
                    <a:pt x="84" y="7"/>
                  </a:moveTo>
                  <a:cubicBezTo>
                    <a:pt x="49" y="0"/>
                    <a:pt x="11" y="32"/>
                    <a:pt x="6" y="60"/>
                  </a:cubicBezTo>
                  <a:cubicBezTo>
                    <a:pt x="0" y="88"/>
                    <a:pt x="44" y="207"/>
                    <a:pt x="44" y="207"/>
                  </a:cubicBezTo>
                  <a:cubicBezTo>
                    <a:pt x="74" y="164"/>
                    <a:pt x="131" y="113"/>
                    <a:pt x="136" y="86"/>
                  </a:cubicBezTo>
                  <a:cubicBezTo>
                    <a:pt x="142" y="58"/>
                    <a:pt x="119" y="14"/>
                    <a:pt x="84" y="7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27">
              <a:extLst>
                <a:ext uri="{FF2B5EF4-FFF2-40B4-BE49-F238E27FC236}">
                  <a16:creationId xmlns:a16="http://schemas.microsoft.com/office/drawing/2014/main" id="{C019DD1B-1966-48F8-8F43-01D71EDF7BF2}"/>
                </a:ext>
              </a:extLst>
            </p:cNvPr>
            <p:cNvSpPr>
              <a:spLocks/>
            </p:cNvSpPr>
            <p:nvPr/>
          </p:nvSpPr>
          <p:spPr bwMode="auto">
            <a:xfrm>
              <a:off x="5778500" y="5751513"/>
              <a:ext cx="419100" cy="608013"/>
            </a:xfrm>
            <a:custGeom>
              <a:avLst/>
              <a:gdLst>
                <a:gd name="T0" fmla="*/ 69 w 116"/>
                <a:gd name="T1" fmla="*/ 6 h 169"/>
                <a:gd name="T2" fmla="*/ 5 w 116"/>
                <a:gd name="T3" fmla="*/ 49 h 169"/>
                <a:gd name="T4" fmla="*/ 36 w 116"/>
                <a:gd name="T5" fmla="*/ 169 h 169"/>
                <a:gd name="T6" fmla="*/ 111 w 116"/>
                <a:gd name="T7" fmla="*/ 70 h 169"/>
                <a:gd name="T8" fmla="*/ 69 w 116"/>
                <a:gd name="T9" fmla="*/ 6 h 1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16" h="169">
                  <a:moveTo>
                    <a:pt x="69" y="6"/>
                  </a:moveTo>
                  <a:cubicBezTo>
                    <a:pt x="40" y="0"/>
                    <a:pt x="9" y="26"/>
                    <a:pt x="5" y="49"/>
                  </a:cubicBezTo>
                  <a:cubicBezTo>
                    <a:pt x="0" y="72"/>
                    <a:pt x="36" y="169"/>
                    <a:pt x="36" y="169"/>
                  </a:cubicBezTo>
                  <a:cubicBezTo>
                    <a:pt x="61" y="134"/>
                    <a:pt x="107" y="93"/>
                    <a:pt x="111" y="70"/>
                  </a:cubicBezTo>
                  <a:cubicBezTo>
                    <a:pt x="116" y="48"/>
                    <a:pt x="97" y="11"/>
                    <a:pt x="69" y="6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6" name="Freeform 28">
              <a:extLst>
                <a:ext uri="{FF2B5EF4-FFF2-40B4-BE49-F238E27FC236}">
                  <a16:creationId xmlns:a16="http://schemas.microsoft.com/office/drawing/2014/main" id="{D0E49C74-0365-4BC8-A1F5-52BCB5C47E0D}"/>
                </a:ext>
              </a:extLst>
            </p:cNvPr>
            <p:cNvSpPr>
              <a:spLocks/>
            </p:cNvSpPr>
            <p:nvPr/>
          </p:nvSpPr>
          <p:spPr bwMode="auto">
            <a:xfrm>
              <a:off x="5835650" y="5754688"/>
              <a:ext cx="322263" cy="471488"/>
            </a:xfrm>
            <a:custGeom>
              <a:avLst/>
              <a:gdLst>
                <a:gd name="T0" fmla="*/ 53 w 89"/>
                <a:gd name="T1" fmla="*/ 5 h 131"/>
                <a:gd name="T2" fmla="*/ 3 w 89"/>
                <a:gd name="T3" fmla="*/ 38 h 131"/>
                <a:gd name="T4" fmla="*/ 28 w 89"/>
                <a:gd name="T5" fmla="*/ 131 h 131"/>
                <a:gd name="T6" fmla="*/ 85 w 89"/>
                <a:gd name="T7" fmla="*/ 54 h 131"/>
                <a:gd name="T8" fmla="*/ 53 w 89"/>
                <a:gd name="T9" fmla="*/ 5 h 1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9" h="131">
                  <a:moveTo>
                    <a:pt x="53" y="5"/>
                  </a:moveTo>
                  <a:cubicBezTo>
                    <a:pt x="31" y="0"/>
                    <a:pt x="7" y="20"/>
                    <a:pt x="3" y="38"/>
                  </a:cubicBezTo>
                  <a:cubicBezTo>
                    <a:pt x="0" y="55"/>
                    <a:pt x="28" y="131"/>
                    <a:pt x="28" y="131"/>
                  </a:cubicBezTo>
                  <a:cubicBezTo>
                    <a:pt x="46" y="103"/>
                    <a:pt x="82" y="71"/>
                    <a:pt x="85" y="54"/>
                  </a:cubicBezTo>
                  <a:cubicBezTo>
                    <a:pt x="89" y="37"/>
                    <a:pt x="74" y="9"/>
                    <a:pt x="53" y="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29">
              <a:extLst>
                <a:ext uri="{FF2B5EF4-FFF2-40B4-BE49-F238E27FC236}">
                  <a16:creationId xmlns:a16="http://schemas.microsoft.com/office/drawing/2014/main" id="{B1DEE1B8-A1D3-4F04-8481-321D38997A1A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0113" y="5700713"/>
              <a:ext cx="331788" cy="460375"/>
            </a:xfrm>
            <a:custGeom>
              <a:avLst/>
              <a:gdLst>
                <a:gd name="T0" fmla="*/ 29 w 92"/>
                <a:gd name="T1" fmla="*/ 9 h 128"/>
                <a:gd name="T2" fmla="*/ 7 w 92"/>
                <a:gd name="T3" fmla="*/ 65 h 128"/>
                <a:gd name="T4" fmla="*/ 81 w 92"/>
                <a:gd name="T5" fmla="*/ 128 h 128"/>
                <a:gd name="T6" fmla="*/ 85 w 92"/>
                <a:gd name="T7" fmla="*/ 32 h 128"/>
                <a:gd name="T8" fmla="*/ 29 w 92"/>
                <a:gd name="T9" fmla="*/ 9 h 1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" h="128">
                  <a:moveTo>
                    <a:pt x="29" y="9"/>
                  </a:moveTo>
                  <a:cubicBezTo>
                    <a:pt x="8" y="18"/>
                    <a:pt x="0" y="49"/>
                    <a:pt x="7" y="65"/>
                  </a:cubicBezTo>
                  <a:cubicBezTo>
                    <a:pt x="14" y="82"/>
                    <a:pt x="81" y="128"/>
                    <a:pt x="81" y="128"/>
                  </a:cubicBezTo>
                  <a:cubicBezTo>
                    <a:pt x="80" y="95"/>
                    <a:pt x="92" y="48"/>
                    <a:pt x="85" y="32"/>
                  </a:cubicBezTo>
                  <a:cubicBezTo>
                    <a:pt x="78" y="16"/>
                    <a:pt x="49" y="0"/>
                    <a:pt x="29" y="9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30">
              <a:extLst>
                <a:ext uri="{FF2B5EF4-FFF2-40B4-BE49-F238E27FC236}">
                  <a16:creationId xmlns:a16="http://schemas.microsoft.com/office/drawing/2014/main" id="{6DD3D8F0-A0E6-4878-8377-D160B6ABF7A6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2338" y="5711825"/>
              <a:ext cx="269875" cy="377825"/>
            </a:xfrm>
            <a:custGeom>
              <a:avLst/>
              <a:gdLst>
                <a:gd name="T0" fmla="*/ 23 w 75"/>
                <a:gd name="T1" fmla="*/ 8 h 105"/>
                <a:gd name="T2" fmla="*/ 6 w 75"/>
                <a:gd name="T3" fmla="*/ 53 h 105"/>
                <a:gd name="T4" fmla="*/ 66 w 75"/>
                <a:gd name="T5" fmla="*/ 105 h 105"/>
                <a:gd name="T6" fmla="*/ 69 w 75"/>
                <a:gd name="T7" fmla="*/ 26 h 105"/>
                <a:gd name="T8" fmla="*/ 23 w 75"/>
                <a:gd name="T9" fmla="*/ 8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5" h="105">
                  <a:moveTo>
                    <a:pt x="23" y="8"/>
                  </a:moveTo>
                  <a:cubicBezTo>
                    <a:pt x="7" y="15"/>
                    <a:pt x="0" y="40"/>
                    <a:pt x="6" y="53"/>
                  </a:cubicBezTo>
                  <a:cubicBezTo>
                    <a:pt x="12" y="67"/>
                    <a:pt x="66" y="105"/>
                    <a:pt x="66" y="105"/>
                  </a:cubicBezTo>
                  <a:cubicBezTo>
                    <a:pt x="65" y="77"/>
                    <a:pt x="75" y="39"/>
                    <a:pt x="69" y="26"/>
                  </a:cubicBezTo>
                  <a:cubicBezTo>
                    <a:pt x="63" y="13"/>
                    <a:pt x="40" y="0"/>
                    <a:pt x="23" y="8"/>
                  </a:cubicBez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31">
              <a:extLst>
                <a:ext uri="{FF2B5EF4-FFF2-40B4-BE49-F238E27FC236}">
                  <a16:creationId xmlns:a16="http://schemas.microsoft.com/office/drawing/2014/main" id="{C0981443-AD1C-4AF6-9D49-B13162D9C74A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9800" y="5718175"/>
              <a:ext cx="209550" cy="288925"/>
            </a:xfrm>
            <a:custGeom>
              <a:avLst/>
              <a:gdLst>
                <a:gd name="T0" fmla="*/ 18 w 58"/>
                <a:gd name="T1" fmla="*/ 5 h 80"/>
                <a:gd name="T2" fmla="*/ 5 w 58"/>
                <a:gd name="T3" fmla="*/ 41 h 80"/>
                <a:gd name="T4" fmla="*/ 51 w 58"/>
                <a:gd name="T5" fmla="*/ 80 h 80"/>
                <a:gd name="T6" fmla="*/ 53 w 58"/>
                <a:gd name="T7" fmla="*/ 19 h 80"/>
                <a:gd name="T8" fmla="*/ 18 w 58"/>
                <a:gd name="T9" fmla="*/ 5 h 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8" h="80">
                  <a:moveTo>
                    <a:pt x="18" y="5"/>
                  </a:moveTo>
                  <a:cubicBezTo>
                    <a:pt x="5" y="11"/>
                    <a:pt x="0" y="30"/>
                    <a:pt x="5" y="41"/>
                  </a:cubicBezTo>
                  <a:cubicBezTo>
                    <a:pt x="9" y="51"/>
                    <a:pt x="51" y="80"/>
                    <a:pt x="51" y="80"/>
                  </a:cubicBezTo>
                  <a:cubicBezTo>
                    <a:pt x="51" y="59"/>
                    <a:pt x="58" y="30"/>
                    <a:pt x="53" y="19"/>
                  </a:cubicBezTo>
                  <a:cubicBezTo>
                    <a:pt x="49" y="9"/>
                    <a:pt x="31" y="0"/>
                    <a:pt x="18" y="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: Shape 129">
              <a:extLst>
                <a:ext uri="{FF2B5EF4-FFF2-40B4-BE49-F238E27FC236}">
                  <a16:creationId xmlns:a16="http://schemas.microsoft.com/office/drawing/2014/main" id="{9A7E5481-8CFF-4FAE-8A73-57C31ECA3BF1}"/>
                </a:ext>
              </a:extLst>
            </p:cNvPr>
            <p:cNvSpPr>
              <a:spLocks/>
            </p:cNvSpPr>
            <p:nvPr/>
          </p:nvSpPr>
          <p:spPr bwMode="auto">
            <a:xfrm>
              <a:off x="5067300" y="2568575"/>
              <a:ext cx="2057532" cy="2580503"/>
            </a:xfrm>
            <a:custGeom>
              <a:avLst/>
              <a:gdLst>
                <a:gd name="connsiteX0" fmla="*/ 1028700 w 2057532"/>
                <a:gd name="connsiteY0" fmla="*/ 0 h 2580503"/>
                <a:gd name="connsiteX1" fmla="*/ 2052073 w 2057532"/>
                <a:gd name="connsiteY1" fmla="*/ 921408 h 2580503"/>
                <a:gd name="connsiteX2" fmla="*/ 2056037 w 2057532"/>
                <a:gd name="connsiteY2" fmla="*/ 999288 h 2580503"/>
                <a:gd name="connsiteX3" fmla="*/ 2057532 w 2057532"/>
                <a:gd name="connsiteY3" fmla="*/ 1025629 h 2580503"/>
                <a:gd name="connsiteX4" fmla="*/ 1523296 w 2057532"/>
                <a:gd name="connsiteY4" fmla="*/ 2459348 h 2580503"/>
                <a:gd name="connsiteX5" fmla="*/ 591992 w 2057532"/>
                <a:gd name="connsiteY5" fmla="*/ 2412518 h 2580503"/>
                <a:gd name="connsiteX6" fmla="*/ 23820 w 2057532"/>
                <a:gd name="connsiteY6" fmla="*/ 1139512 h 2580503"/>
                <a:gd name="connsiteX7" fmla="*/ 117 w 2057532"/>
                <a:gd name="connsiteY7" fmla="*/ 1026186 h 2580503"/>
                <a:gd name="connsiteX8" fmla="*/ 0 w 2057532"/>
                <a:gd name="connsiteY8" fmla="*/ 1026081 h 2580503"/>
                <a:gd name="connsiteX9" fmla="*/ 19 w 2057532"/>
                <a:gd name="connsiteY9" fmla="*/ 1025718 h 2580503"/>
                <a:gd name="connsiteX10" fmla="*/ 0 w 2057532"/>
                <a:gd name="connsiteY10" fmla="*/ 1025629 h 2580503"/>
                <a:gd name="connsiteX11" fmla="*/ 28 w 2057532"/>
                <a:gd name="connsiteY11" fmla="*/ 1025528 h 2580503"/>
                <a:gd name="connsiteX12" fmla="*/ 5327 w 2057532"/>
                <a:gd name="connsiteY12" fmla="*/ 921408 h 2580503"/>
                <a:gd name="connsiteX13" fmla="*/ 1028700 w 2057532"/>
                <a:gd name="connsiteY13" fmla="*/ 0 h 25805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2057532" h="2580503">
                  <a:moveTo>
                    <a:pt x="1028700" y="0"/>
                  </a:moveTo>
                  <a:cubicBezTo>
                    <a:pt x="1559970" y="0"/>
                    <a:pt x="1999240" y="405032"/>
                    <a:pt x="2052073" y="921408"/>
                  </a:cubicBezTo>
                  <a:lnTo>
                    <a:pt x="2056037" y="999288"/>
                  </a:lnTo>
                  <a:lnTo>
                    <a:pt x="2057532" y="1025629"/>
                  </a:lnTo>
                  <a:cubicBezTo>
                    <a:pt x="2057532" y="1472316"/>
                    <a:pt x="1606319" y="1843354"/>
                    <a:pt x="1523296" y="2459348"/>
                  </a:cubicBezTo>
                  <a:cubicBezTo>
                    <a:pt x="931304" y="2599838"/>
                    <a:pt x="960182" y="2657475"/>
                    <a:pt x="591992" y="2412518"/>
                  </a:cubicBezTo>
                  <a:cubicBezTo>
                    <a:pt x="432939" y="1784366"/>
                    <a:pt x="153328" y="1678618"/>
                    <a:pt x="23820" y="1139512"/>
                  </a:cubicBezTo>
                  <a:lnTo>
                    <a:pt x="117" y="1026186"/>
                  </a:lnTo>
                  <a:lnTo>
                    <a:pt x="0" y="1026081"/>
                  </a:lnTo>
                  <a:lnTo>
                    <a:pt x="19" y="1025718"/>
                  </a:lnTo>
                  <a:lnTo>
                    <a:pt x="0" y="1025629"/>
                  </a:lnTo>
                  <a:lnTo>
                    <a:pt x="28" y="1025528"/>
                  </a:lnTo>
                  <a:lnTo>
                    <a:pt x="5327" y="921408"/>
                  </a:lnTo>
                  <a:cubicBezTo>
                    <a:pt x="58161" y="405032"/>
                    <a:pt x="497431" y="0"/>
                    <a:pt x="102870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en-US" dirty="0"/>
            </a:p>
          </p:txBody>
        </p:sp>
        <p:sp>
          <p:nvSpPr>
            <p:cNvPr id="131" name="Freeform 36">
              <a:extLst>
                <a:ext uri="{FF2B5EF4-FFF2-40B4-BE49-F238E27FC236}">
                  <a16:creationId xmlns:a16="http://schemas.microsoft.com/office/drawing/2014/main" id="{1AE59D8D-3B43-4709-AAAB-E8459A78E321}"/>
                </a:ext>
              </a:extLst>
            </p:cNvPr>
            <p:cNvSpPr>
              <a:spLocks/>
            </p:cNvSpPr>
            <p:nvPr/>
          </p:nvSpPr>
          <p:spPr bwMode="auto">
            <a:xfrm>
              <a:off x="5770563" y="5291138"/>
              <a:ext cx="708025" cy="488950"/>
            </a:xfrm>
            <a:custGeom>
              <a:avLst/>
              <a:gdLst>
                <a:gd name="T0" fmla="*/ 0 w 196"/>
                <a:gd name="T1" fmla="*/ 88 h 136"/>
                <a:gd name="T2" fmla="*/ 39 w 196"/>
                <a:gd name="T3" fmla="*/ 136 h 136"/>
                <a:gd name="T4" fmla="*/ 157 w 196"/>
                <a:gd name="T5" fmla="*/ 136 h 136"/>
                <a:gd name="T6" fmla="*/ 196 w 196"/>
                <a:gd name="T7" fmla="*/ 88 h 136"/>
                <a:gd name="T8" fmla="*/ 196 w 196"/>
                <a:gd name="T9" fmla="*/ 0 h 136"/>
                <a:gd name="T10" fmla="*/ 0 w 196"/>
                <a:gd name="T11" fmla="*/ 0 h 136"/>
                <a:gd name="T12" fmla="*/ 0 w 196"/>
                <a:gd name="T13" fmla="*/ 88 h 1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6" h="136">
                  <a:moveTo>
                    <a:pt x="0" y="88"/>
                  </a:moveTo>
                  <a:cubicBezTo>
                    <a:pt x="0" y="115"/>
                    <a:pt x="18" y="136"/>
                    <a:pt x="39" y="136"/>
                  </a:cubicBezTo>
                  <a:cubicBezTo>
                    <a:pt x="157" y="136"/>
                    <a:pt x="157" y="136"/>
                    <a:pt x="157" y="136"/>
                  </a:cubicBezTo>
                  <a:cubicBezTo>
                    <a:pt x="178" y="136"/>
                    <a:pt x="196" y="115"/>
                    <a:pt x="196" y="88"/>
                  </a:cubicBezTo>
                  <a:cubicBezTo>
                    <a:pt x="196" y="0"/>
                    <a:pt x="196" y="0"/>
                    <a:pt x="196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88"/>
                  </a:lnTo>
                  <a:close/>
                </a:path>
              </a:pathLst>
            </a:custGeom>
            <a:solidFill>
              <a:srgbClr val="A6A8A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2" name="Freeform 37">
              <a:extLst>
                <a:ext uri="{FF2B5EF4-FFF2-40B4-BE49-F238E27FC236}">
                  <a16:creationId xmlns:a16="http://schemas.microsoft.com/office/drawing/2014/main" id="{24C10224-A5FC-4E1D-BA18-1C57B3D15B7C}"/>
                </a:ext>
              </a:extLst>
            </p:cNvPr>
            <p:cNvSpPr>
              <a:spLocks/>
            </p:cNvSpPr>
            <p:nvPr/>
          </p:nvSpPr>
          <p:spPr bwMode="auto">
            <a:xfrm>
              <a:off x="5594350" y="4902200"/>
              <a:ext cx="1057275" cy="687388"/>
            </a:xfrm>
            <a:custGeom>
              <a:avLst/>
              <a:gdLst>
                <a:gd name="T0" fmla="*/ 0 w 293"/>
                <a:gd name="T1" fmla="*/ 142 h 191"/>
                <a:gd name="T2" fmla="*/ 49 w 293"/>
                <a:gd name="T3" fmla="*/ 191 h 191"/>
                <a:gd name="T4" fmla="*/ 245 w 293"/>
                <a:gd name="T5" fmla="*/ 191 h 191"/>
                <a:gd name="T6" fmla="*/ 293 w 293"/>
                <a:gd name="T7" fmla="*/ 142 h 191"/>
                <a:gd name="T8" fmla="*/ 293 w 293"/>
                <a:gd name="T9" fmla="*/ 0 h 191"/>
                <a:gd name="T10" fmla="*/ 0 w 293"/>
                <a:gd name="T11" fmla="*/ 0 h 191"/>
                <a:gd name="T12" fmla="*/ 0 w 293"/>
                <a:gd name="T13" fmla="*/ 142 h 1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3" h="191">
                  <a:moveTo>
                    <a:pt x="0" y="142"/>
                  </a:moveTo>
                  <a:cubicBezTo>
                    <a:pt x="0" y="169"/>
                    <a:pt x="22" y="191"/>
                    <a:pt x="49" y="191"/>
                  </a:cubicBezTo>
                  <a:cubicBezTo>
                    <a:pt x="245" y="191"/>
                    <a:pt x="245" y="191"/>
                    <a:pt x="245" y="191"/>
                  </a:cubicBezTo>
                  <a:cubicBezTo>
                    <a:pt x="272" y="191"/>
                    <a:pt x="293" y="169"/>
                    <a:pt x="293" y="142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0" y="142"/>
                  </a:lnTo>
                  <a:close/>
                </a:path>
              </a:pathLst>
            </a:custGeom>
            <a:solidFill>
              <a:schemeClr val="tx1">
                <a:lumMod val="85000"/>
                <a:lumOff val="1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3" name="Freeform 43">
              <a:extLst>
                <a:ext uri="{FF2B5EF4-FFF2-40B4-BE49-F238E27FC236}">
                  <a16:creationId xmlns:a16="http://schemas.microsoft.com/office/drawing/2014/main" id="{3BF9295B-39CE-4259-A131-B4F568C0176A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4663" y="4987925"/>
              <a:ext cx="1133475" cy="93663"/>
            </a:xfrm>
            <a:custGeom>
              <a:avLst/>
              <a:gdLst>
                <a:gd name="T0" fmla="*/ 308 w 314"/>
                <a:gd name="T1" fmla="*/ 0 h 26"/>
                <a:gd name="T2" fmla="*/ 7 w 314"/>
                <a:gd name="T3" fmla="*/ 0 h 26"/>
                <a:gd name="T4" fmla="*/ 0 w 314"/>
                <a:gd name="T5" fmla="*/ 7 h 26"/>
                <a:gd name="T6" fmla="*/ 0 w 314"/>
                <a:gd name="T7" fmla="*/ 19 h 26"/>
                <a:gd name="T8" fmla="*/ 7 w 314"/>
                <a:gd name="T9" fmla="*/ 26 h 26"/>
                <a:gd name="T10" fmla="*/ 308 w 314"/>
                <a:gd name="T11" fmla="*/ 26 h 26"/>
                <a:gd name="T12" fmla="*/ 314 w 314"/>
                <a:gd name="T13" fmla="*/ 19 h 26"/>
                <a:gd name="T14" fmla="*/ 314 w 314"/>
                <a:gd name="T15" fmla="*/ 7 h 26"/>
                <a:gd name="T16" fmla="*/ 308 w 314"/>
                <a:gd name="T1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14" h="26">
                  <a:moveTo>
                    <a:pt x="308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23"/>
                    <a:pt x="3" y="26"/>
                    <a:pt x="7" y="26"/>
                  </a:cubicBezTo>
                  <a:cubicBezTo>
                    <a:pt x="308" y="26"/>
                    <a:pt x="308" y="26"/>
                    <a:pt x="308" y="26"/>
                  </a:cubicBezTo>
                  <a:cubicBezTo>
                    <a:pt x="311" y="26"/>
                    <a:pt x="314" y="23"/>
                    <a:pt x="314" y="19"/>
                  </a:cubicBezTo>
                  <a:cubicBezTo>
                    <a:pt x="314" y="7"/>
                    <a:pt x="314" y="7"/>
                    <a:pt x="314" y="7"/>
                  </a:cubicBezTo>
                  <a:cubicBezTo>
                    <a:pt x="314" y="3"/>
                    <a:pt x="311" y="0"/>
                    <a:pt x="30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4" name="Freeform 44">
              <a:extLst>
                <a:ext uri="{FF2B5EF4-FFF2-40B4-BE49-F238E27FC236}">
                  <a16:creationId xmlns:a16="http://schemas.microsoft.com/office/drawing/2014/main" id="{6CE4524B-3371-43F2-A1E3-C8B5D41011CF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4663" y="5138738"/>
              <a:ext cx="1133475" cy="93663"/>
            </a:xfrm>
            <a:custGeom>
              <a:avLst/>
              <a:gdLst>
                <a:gd name="T0" fmla="*/ 308 w 314"/>
                <a:gd name="T1" fmla="*/ 0 h 26"/>
                <a:gd name="T2" fmla="*/ 7 w 314"/>
                <a:gd name="T3" fmla="*/ 0 h 26"/>
                <a:gd name="T4" fmla="*/ 0 w 314"/>
                <a:gd name="T5" fmla="*/ 7 h 26"/>
                <a:gd name="T6" fmla="*/ 0 w 314"/>
                <a:gd name="T7" fmla="*/ 19 h 26"/>
                <a:gd name="T8" fmla="*/ 7 w 314"/>
                <a:gd name="T9" fmla="*/ 26 h 26"/>
                <a:gd name="T10" fmla="*/ 308 w 314"/>
                <a:gd name="T11" fmla="*/ 26 h 26"/>
                <a:gd name="T12" fmla="*/ 314 w 314"/>
                <a:gd name="T13" fmla="*/ 19 h 26"/>
                <a:gd name="T14" fmla="*/ 314 w 314"/>
                <a:gd name="T15" fmla="*/ 7 h 26"/>
                <a:gd name="T16" fmla="*/ 308 w 314"/>
                <a:gd name="T1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14" h="26">
                  <a:moveTo>
                    <a:pt x="308" y="0"/>
                  </a:moveTo>
                  <a:cubicBezTo>
                    <a:pt x="7" y="0"/>
                    <a:pt x="7" y="0"/>
                    <a:pt x="7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23"/>
                    <a:pt x="3" y="26"/>
                    <a:pt x="7" y="26"/>
                  </a:cubicBezTo>
                  <a:cubicBezTo>
                    <a:pt x="308" y="26"/>
                    <a:pt x="308" y="26"/>
                    <a:pt x="308" y="26"/>
                  </a:cubicBezTo>
                  <a:cubicBezTo>
                    <a:pt x="311" y="26"/>
                    <a:pt x="314" y="23"/>
                    <a:pt x="314" y="19"/>
                  </a:cubicBezTo>
                  <a:cubicBezTo>
                    <a:pt x="314" y="7"/>
                    <a:pt x="314" y="7"/>
                    <a:pt x="314" y="7"/>
                  </a:cubicBezTo>
                  <a:cubicBezTo>
                    <a:pt x="314" y="3"/>
                    <a:pt x="311" y="0"/>
                    <a:pt x="30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5" name="Freeform 45">
              <a:extLst>
                <a:ext uri="{FF2B5EF4-FFF2-40B4-BE49-F238E27FC236}">
                  <a16:creationId xmlns:a16="http://schemas.microsoft.com/office/drawing/2014/main" id="{651F7837-A8AB-42F2-B984-8574DB688168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7838" y="5291138"/>
              <a:ext cx="1133475" cy="93663"/>
            </a:xfrm>
            <a:custGeom>
              <a:avLst/>
              <a:gdLst>
                <a:gd name="T0" fmla="*/ 307 w 314"/>
                <a:gd name="T1" fmla="*/ 0 h 26"/>
                <a:gd name="T2" fmla="*/ 6 w 314"/>
                <a:gd name="T3" fmla="*/ 0 h 26"/>
                <a:gd name="T4" fmla="*/ 0 w 314"/>
                <a:gd name="T5" fmla="*/ 7 h 26"/>
                <a:gd name="T6" fmla="*/ 0 w 314"/>
                <a:gd name="T7" fmla="*/ 19 h 26"/>
                <a:gd name="T8" fmla="*/ 6 w 314"/>
                <a:gd name="T9" fmla="*/ 26 h 26"/>
                <a:gd name="T10" fmla="*/ 307 w 314"/>
                <a:gd name="T11" fmla="*/ 26 h 26"/>
                <a:gd name="T12" fmla="*/ 314 w 314"/>
                <a:gd name="T13" fmla="*/ 19 h 26"/>
                <a:gd name="T14" fmla="*/ 314 w 314"/>
                <a:gd name="T15" fmla="*/ 7 h 26"/>
                <a:gd name="T16" fmla="*/ 307 w 314"/>
                <a:gd name="T17" fmla="*/ 0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314" h="26">
                  <a:moveTo>
                    <a:pt x="307" y="0"/>
                  </a:moveTo>
                  <a:cubicBezTo>
                    <a:pt x="6" y="0"/>
                    <a:pt x="6" y="0"/>
                    <a:pt x="6" y="0"/>
                  </a:cubicBezTo>
                  <a:cubicBezTo>
                    <a:pt x="3" y="0"/>
                    <a:pt x="0" y="3"/>
                    <a:pt x="0" y="7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23"/>
                    <a:pt x="3" y="26"/>
                    <a:pt x="6" y="26"/>
                  </a:cubicBezTo>
                  <a:cubicBezTo>
                    <a:pt x="307" y="26"/>
                    <a:pt x="307" y="26"/>
                    <a:pt x="307" y="26"/>
                  </a:cubicBezTo>
                  <a:cubicBezTo>
                    <a:pt x="311" y="26"/>
                    <a:pt x="314" y="23"/>
                    <a:pt x="314" y="19"/>
                  </a:cubicBezTo>
                  <a:cubicBezTo>
                    <a:pt x="314" y="7"/>
                    <a:pt x="314" y="7"/>
                    <a:pt x="314" y="7"/>
                  </a:cubicBezTo>
                  <a:cubicBezTo>
                    <a:pt x="314" y="3"/>
                    <a:pt x="311" y="0"/>
                    <a:pt x="307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36" name="Freeform 14">
            <a:extLst>
              <a:ext uri="{FF2B5EF4-FFF2-40B4-BE49-F238E27FC236}">
                <a16:creationId xmlns:a16="http://schemas.microsoft.com/office/drawing/2014/main" id="{40CEE4AE-DAC8-4BC9-810A-8584AB637594}"/>
              </a:ext>
            </a:extLst>
          </p:cNvPr>
          <p:cNvSpPr>
            <a:spLocks noEditPoints="1"/>
          </p:cNvSpPr>
          <p:nvPr/>
        </p:nvSpPr>
        <p:spPr bwMode="auto">
          <a:xfrm>
            <a:off x="1535079" y="3291944"/>
            <a:ext cx="467576" cy="384956"/>
          </a:xfrm>
          <a:custGeom>
            <a:avLst/>
            <a:gdLst>
              <a:gd name="T0" fmla="*/ 460 w 486"/>
              <a:gd name="T1" fmla="*/ 98 h 400"/>
              <a:gd name="T2" fmla="*/ 342 w 486"/>
              <a:gd name="T3" fmla="*/ 0 h 400"/>
              <a:gd name="T4" fmla="*/ 243 w 486"/>
              <a:gd name="T5" fmla="*/ 58 h 400"/>
              <a:gd name="T6" fmla="*/ 144 w 486"/>
              <a:gd name="T7" fmla="*/ 0 h 400"/>
              <a:gd name="T8" fmla="*/ 25 w 486"/>
              <a:gd name="T9" fmla="*/ 98 h 400"/>
              <a:gd name="T10" fmla="*/ 239 w 486"/>
              <a:gd name="T11" fmla="*/ 398 h 400"/>
              <a:gd name="T12" fmla="*/ 243 w 486"/>
              <a:gd name="T13" fmla="*/ 400 h 400"/>
              <a:gd name="T14" fmla="*/ 246 w 486"/>
              <a:gd name="T15" fmla="*/ 398 h 400"/>
              <a:gd name="T16" fmla="*/ 460 w 486"/>
              <a:gd name="T17" fmla="*/ 98 h 400"/>
              <a:gd name="T18" fmla="*/ 243 w 486"/>
              <a:gd name="T19" fmla="*/ 384 h 400"/>
              <a:gd name="T20" fmla="*/ 39 w 486"/>
              <a:gd name="T21" fmla="*/ 102 h 400"/>
              <a:gd name="T22" fmla="*/ 144 w 486"/>
              <a:gd name="T23" fmla="*/ 14 h 400"/>
              <a:gd name="T24" fmla="*/ 237 w 486"/>
              <a:gd name="T25" fmla="*/ 74 h 400"/>
              <a:gd name="T26" fmla="*/ 243 w 486"/>
              <a:gd name="T27" fmla="*/ 83 h 400"/>
              <a:gd name="T28" fmla="*/ 249 w 486"/>
              <a:gd name="T29" fmla="*/ 74 h 400"/>
              <a:gd name="T30" fmla="*/ 342 w 486"/>
              <a:gd name="T31" fmla="*/ 14 h 400"/>
              <a:gd name="T32" fmla="*/ 447 w 486"/>
              <a:gd name="T33" fmla="*/ 102 h 400"/>
              <a:gd name="T34" fmla="*/ 243 w 486"/>
              <a:gd name="T35" fmla="*/ 384 h 400"/>
              <a:gd name="T36" fmla="*/ 144 w 486"/>
              <a:gd name="T37" fmla="*/ 38 h 400"/>
              <a:gd name="T38" fmla="*/ 62 w 486"/>
              <a:gd name="T39" fmla="*/ 107 h 400"/>
              <a:gd name="T40" fmla="*/ 64 w 486"/>
              <a:gd name="T41" fmla="*/ 112 h 400"/>
              <a:gd name="T42" fmla="*/ 65 w 486"/>
              <a:gd name="T43" fmla="*/ 112 h 400"/>
              <a:gd name="T44" fmla="*/ 69 w 486"/>
              <a:gd name="T45" fmla="*/ 109 h 400"/>
              <a:gd name="T46" fmla="*/ 144 w 486"/>
              <a:gd name="T47" fmla="*/ 45 h 400"/>
              <a:gd name="T48" fmla="*/ 147 w 486"/>
              <a:gd name="T49" fmla="*/ 41 h 400"/>
              <a:gd name="T50" fmla="*/ 144 w 486"/>
              <a:gd name="T51" fmla="*/ 38 h 4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486" h="400">
                <a:moveTo>
                  <a:pt x="460" y="98"/>
                </a:moveTo>
                <a:cubicBezTo>
                  <a:pt x="445" y="40"/>
                  <a:pt x="397" y="0"/>
                  <a:pt x="342" y="0"/>
                </a:cubicBezTo>
                <a:cubicBezTo>
                  <a:pt x="303" y="0"/>
                  <a:pt x="268" y="20"/>
                  <a:pt x="243" y="58"/>
                </a:cubicBezTo>
                <a:cubicBezTo>
                  <a:pt x="217" y="20"/>
                  <a:pt x="182" y="0"/>
                  <a:pt x="144" y="0"/>
                </a:cubicBezTo>
                <a:cubicBezTo>
                  <a:pt x="89" y="0"/>
                  <a:pt x="40" y="40"/>
                  <a:pt x="25" y="98"/>
                </a:cubicBezTo>
                <a:cubicBezTo>
                  <a:pt x="0" y="199"/>
                  <a:pt x="80" y="311"/>
                  <a:pt x="239" y="398"/>
                </a:cubicBezTo>
                <a:cubicBezTo>
                  <a:pt x="243" y="400"/>
                  <a:pt x="243" y="400"/>
                  <a:pt x="243" y="400"/>
                </a:cubicBezTo>
                <a:cubicBezTo>
                  <a:pt x="246" y="398"/>
                  <a:pt x="246" y="398"/>
                  <a:pt x="246" y="398"/>
                </a:cubicBezTo>
                <a:cubicBezTo>
                  <a:pt x="406" y="311"/>
                  <a:pt x="486" y="199"/>
                  <a:pt x="460" y="98"/>
                </a:cubicBezTo>
                <a:close/>
                <a:moveTo>
                  <a:pt x="243" y="384"/>
                </a:moveTo>
                <a:cubicBezTo>
                  <a:pt x="91" y="300"/>
                  <a:pt x="15" y="195"/>
                  <a:pt x="39" y="102"/>
                </a:cubicBezTo>
                <a:cubicBezTo>
                  <a:pt x="52" y="50"/>
                  <a:pt x="95" y="14"/>
                  <a:pt x="144" y="14"/>
                </a:cubicBezTo>
                <a:cubicBezTo>
                  <a:pt x="180" y="14"/>
                  <a:pt x="214" y="35"/>
                  <a:pt x="237" y="74"/>
                </a:cubicBezTo>
                <a:cubicBezTo>
                  <a:pt x="243" y="83"/>
                  <a:pt x="243" y="83"/>
                  <a:pt x="243" y="83"/>
                </a:cubicBezTo>
                <a:cubicBezTo>
                  <a:pt x="249" y="74"/>
                  <a:pt x="249" y="74"/>
                  <a:pt x="249" y="74"/>
                </a:cubicBezTo>
                <a:cubicBezTo>
                  <a:pt x="272" y="35"/>
                  <a:pt x="305" y="14"/>
                  <a:pt x="342" y="14"/>
                </a:cubicBezTo>
                <a:cubicBezTo>
                  <a:pt x="391" y="14"/>
                  <a:pt x="434" y="50"/>
                  <a:pt x="447" y="102"/>
                </a:cubicBezTo>
                <a:cubicBezTo>
                  <a:pt x="471" y="195"/>
                  <a:pt x="394" y="300"/>
                  <a:pt x="243" y="384"/>
                </a:cubicBezTo>
                <a:close/>
                <a:moveTo>
                  <a:pt x="144" y="38"/>
                </a:moveTo>
                <a:cubicBezTo>
                  <a:pt x="107" y="38"/>
                  <a:pt x="72" y="67"/>
                  <a:pt x="62" y="107"/>
                </a:cubicBezTo>
                <a:cubicBezTo>
                  <a:pt x="62" y="109"/>
                  <a:pt x="63" y="111"/>
                  <a:pt x="64" y="112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7" y="112"/>
                  <a:pt x="68" y="111"/>
                  <a:pt x="69" y="109"/>
                </a:cubicBezTo>
                <a:cubicBezTo>
                  <a:pt x="78" y="72"/>
                  <a:pt x="110" y="45"/>
                  <a:pt x="144" y="45"/>
                </a:cubicBezTo>
                <a:cubicBezTo>
                  <a:pt x="145" y="45"/>
                  <a:pt x="147" y="43"/>
                  <a:pt x="147" y="41"/>
                </a:cubicBezTo>
                <a:cubicBezTo>
                  <a:pt x="147" y="39"/>
                  <a:pt x="145" y="38"/>
                  <a:pt x="144" y="3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7" name="Freeform 15">
            <a:extLst>
              <a:ext uri="{FF2B5EF4-FFF2-40B4-BE49-F238E27FC236}">
                <a16:creationId xmlns:a16="http://schemas.microsoft.com/office/drawing/2014/main" id="{2701ECB9-879D-41FD-AD65-6F7F661E5EE3}"/>
              </a:ext>
            </a:extLst>
          </p:cNvPr>
          <p:cNvSpPr>
            <a:spLocks noEditPoints="1"/>
          </p:cNvSpPr>
          <p:nvPr/>
        </p:nvSpPr>
        <p:spPr bwMode="auto">
          <a:xfrm>
            <a:off x="2500112" y="2329669"/>
            <a:ext cx="338032" cy="406966"/>
          </a:xfrm>
          <a:custGeom>
            <a:avLst/>
            <a:gdLst>
              <a:gd name="T0" fmla="*/ 347 w 559"/>
              <a:gd name="T1" fmla="*/ 673 h 673"/>
              <a:gd name="T2" fmla="*/ 238 w 559"/>
              <a:gd name="T3" fmla="*/ 502 h 673"/>
              <a:gd name="T4" fmla="*/ 74 w 559"/>
              <a:gd name="T5" fmla="*/ 655 h 673"/>
              <a:gd name="T6" fmla="*/ 0 w 559"/>
              <a:gd name="T7" fmla="*/ 0 h 673"/>
              <a:gd name="T8" fmla="*/ 559 w 559"/>
              <a:gd name="T9" fmla="*/ 354 h 673"/>
              <a:gd name="T10" fmla="*/ 354 w 559"/>
              <a:gd name="T11" fmla="*/ 430 h 673"/>
              <a:gd name="T12" fmla="*/ 461 w 559"/>
              <a:gd name="T13" fmla="*/ 587 h 673"/>
              <a:gd name="T14" fmla="*/ 347 w 559"/>
              <a:gd name="T15" fmla="*/ 673 h 673"/>
              <a:gd name="T16" fmla="*/ 243 w 559"/>
              <a:gd name="T17" fmla="*/ 468 h 673"/>
              <a:gd name="T18" fmla="*/ 354 w 559"/>
              <a:gd name="T19" fmla="*/ 640 h 673"/>
              <a:gd name="T20" fmla="*/ 432 w 559"/>
              <a:gd name="T21" fmla="*/ 583 h 673"/>
              <a:gd name="T22" fmla="*/ 318 w 559"/>
              <a:gd name="T23" fmla="*/ 418 h 673"/>
              <a:gd name="T24" fmla="*/ 510 w 559"/>
              <a:gd name="T25" fmla="*/ 348 h 673"/>
              <a:gd name="T26" fmla="*/ 27 w 559"/>
              <a:gd name="T27" fmla="*/ 44 h 673"/>
              <a:gd name="T28" fmla="*/ 91 w 559"/>
              <a:gd name="T29" fmla="*/ 608 h 673"/>
              <a:gd name="T30" fmla="*/ 243 w 559"/>
              <a:gd name="T31" fmla="*/ 468 h 6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</a:cxnLst>
            <a:rect l="0" t="0" r="r" b="b"/>
            <a:pathLst>
              <a:path w="559" h="673">
                <a:moveTo>
                  <a:pt x="347" y="673"/>
                </a:moveTo>
                <a:lnTo>
                  <a:pt x="238" y="502"/>
                </a:lnTo>
                <a:lnTo>
                  <a:pt x="74" y="655"/>
                </a:lnTo>
                <a:lnTo>
                  <a:pt x="0" y="0"/>
                </a:lnTo>
                <a:lnTo>
                  <a:pt x="559" y="354"/>
                </a:lnTo>
                <a:lnTo>
                  <a:pt x="354" y="430"/>
                </a:lnTo>
                <a:lnTo>
                  <a:pt x="461" y="587"/>
                </a:lnTo>
                <a:lnTo>
                  <a:pt x="347" y="673"/>
                </a:lnTo>
                <a:close/>
                <a:moveTo>
                  <a:pt x="243" y="468"/>
                </a:moveTo>
                <a:lnTo>
                  <a:pt x="354" y="640"/>
                </a:lnTo>
                <a:lnTo>
                  <a:pt x="432" y="583"/>
                </a:lnTo>
                <a:lnTo>
                  <a:pt x="318" y="418"/>
                </a:lnTo>
                <a:lnTo>
                  <a:pt x="510" y="348"/>
                </a:lnTo>
                <a:lnTo>
                  <a:pt x="27" y="44"/>
                </a:lnTo>
                <a:lnTo>
                  <a:pt x="91" y="608"/>
                </a:lnTo>
                <a:lnTo>
                  <a:pt x="243" y="46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8" name="Freeform 16">
            <a:extLst>
              <a:ext uri="{FF2B5EF4-FFF2-40B4-BE49-F238E27FC236}">
                <a16:creationId xmlns:a16="http://schemas.microsoft.com/office/drawing/2014/main" id="{CBFE4EF9-D059-47DA-BEF4-C6CEDAA455E9}"/>
              </a:ext>
            </a:extLst>
          </p:cNvPr>
          <p:cNvSpPr>
            <a:spLocks noEditPoints="1"/>
          </p:cNvSpPr>
          <p:nvPr/>
        </p:nvSpPr>
        <p:spPr bwMode="auto">
          <a:xfrm>
            <a:off x="3679867" y="2329669"/>
            <a:ext cx="463318" cy="463316"/>
          </a:xfrm>
          <a:custGeom>
            <a:avLst/>
            <a:gdLst>
              <a:gd name="T0" fmla="*/ 205 w 410"/>
              <a:gd name="T1" fmla="*/ 265 h 410"/>
              <a:gd name="T2" fmla="*/ 205 w 410"/>
              <a:gd name="T3" fmla="*/ 258 h 410"/>
              <a:gd name="T4" fmla="*/ 258 w 410"/>
              <a:gd name="T5" fmla="*/ 205 h 410"/>
              <a:gd name="T6" fmla="*/ 342 w 410"/>
              <a:gd name="T7" fmla="*/ 150 h 410"/>
              <a:gd name="T8" fmla="*/ 363 w 410"/>
              <a:gd name="T9" fmla="*/ 73 h 410"/>
              <a:gd name="T10" fmla="*/ 263 w 410"/>
              <a:gd name="T11" fmla="*/ 69 h 410"/>
              <a:gd name="T12" fmla="*/ 224 w 410"/>
              <a:gd name="T13" fmla="*/ 0 h 410"/>
              <a:gd name="T14" fmla="*/ 151 w 410"/>
              <a:gd name="T15" fmla="*/ 68 h 410"/>
              <a:gd name="T16" fmla="*/ 73 w 410"/>
              <a:gd name="T17" fmla="*/ 46 h 410"/>
              <a:gd name="T18" fmla="*/ 70 w 410"/>
              <a:gd name="T19" fmla="*/ 146 h 410"/>
              <a:gd name="T20" fmla="*/ 0 w 410"/>
              <a:gd name="T21" fmla="*/ 185 h 410"/>
              <a:gd name="T22" fmla="*/ 68 w 410"/>
              <a:gd name="T23" fmla="*/ 259 h 410"/>
              <a:gd name="T24" fmla="*/ 46 w 410"/>
              <a:gd name="T25" fmla="*/ 336 h 410"/>
              <a:gd name="T26" fmla="*/ 146 w 410"/>
              <a:gd name="T27" fmla="*/ 340 h 410"/>
              <a:gd name="T28" fmla="*/ 186 w 410"/>
              <a:gd name="T29" fmla="*/ 410 h 410"/>
              <a:gd name="T30" fmla="*/ 259 w 410"/>
              <a:gd name="T31" fmla="*/ 342 h 410"/>
              <a:gd name="T32" fmla="*/ 315 w 410"/>
              <a:gd name="T33" fmla="*/ 371 h 410"/>
              <a:gd name="T34" fmla="*/ 366 w 410"/>
              <a:gd name="T35" fmla="*/ 297 h 410"/>
              <a:gd name="T36" fmla="*/ 384 w 410"/>
              <a:gd name="T37" fmla="*/ 253 h 410"/>
              <a:gd name="T38" fmla="*/ 384 w 410"/>
              <a:gd name="T39" fmla="*/ 156 h 410"/>
              <a:gd name="T40" fmla="*/ 337 w 410"/>
              <a:gd name="T41" fmla="*/ 245 h 410"/>
              <a:gd name="T42" fmla="*/ 328 w 410"/>
              <a:gd name="T43" fmla="*/ 269 h 410"/>
              <a:gd name="T44" fmla="*/ 327 w 410"/>
              <a:gd name="T45" fmla="*/ 353 h 410"/>
              <a:gd name="T46" fmla="*/ 270 w 410"/>
              <a:gd name="T47" fmla="*/ 327 h 410"/>
              <a:gd name="T48" fmla="*/ 246 w 410"/>
              <a:gd name="T49" fmla="*/ 338 h 410"/>
              <a:gd name="T50" fmla="*/ 186 w 410"/>
              <a:gd name="T51" fmla="*/ 396 h 410"/>
              <a:gd name="T52" fmla="*/ 158 w 410"/>
              <a:gd name="T53" fmla="*/ 339 h 410"/>
              <a:gd name="T54" fmla="*/ 148 w 410"/>
              <a:gd name="T55" fmla="*/ 326 h 410"/>
              <a:gd name="T56" fmla="*/ 83 w 410"/>
              <a:gd name="T57" fmla="*/ 353 h 410"/>
              <a:gd name="T58" fmla="*/ 83 w 410"/>
              <a:gd name="T59" fmla="*/ 268 h 410"/>
              <a:gd name="T60" fmla="*/ 73 w 410"/>
              <a:gd name="T61" fmla="*/ 245 h 410"/>
              <a:gd name="T62" fmla="*/ 14 w 410"/>
              <a:gd name="T63" fmla="*/ 185 h 410"/>
              <a:gd name="T64" fmla="*/ 74 w 410"/>
              <a:gd name="T65" fmla="*/ 163 h 410"/>
              <a:gd name="T66" fmla="*/ 83 w 410"/>
              <a:gd name="T67" fmla="*/ 140 h 410"/>
              <a:gd name="T68" fmla="*/ 83 w 410"/>
              <a:gd name="T69" fmla="*/ 55 h 410"/>
              <a:gd name="T70" fmla="*/ 149 w 410"/>
              <a:gd name="T71" fmla="*/ 83 h 410"/>
              <a:gd name="T72" fmla="*/ 170 w 410"/>
              <a:gd name="T73" fmla="*/ 27 h 410"/>
              <a:gd name="T74" fmla="*/ 240 w 410"/>
              <a:gd name="T75" fmla="*/ 27 h 410"/>
              <a:gd name="T76" fmla="*/ 251 w 410"/>
              <a:gd name="T77" fmla="*/ 79 h 410"/>
              <a:gd name="T78" fmla="*/ 305 w 410"/>
              <a:gd name="T79" fmla="*/ 54 h 410"/>
              <a:gd name="T80" fmla="*/ 355 w 410"/>
              <a:gd name="T81" fmla="*/ 104 h 410"/>
              <a:gd name="T82" fmla="*/ 331 w 410"/>
              <a:gd name="T83" fmla="*/ 159 h 410"/>
              <a:gd name="T84" fmla="*/ 397 w 410"/>
              <a:gd name="T85" fmla="*/ 185 h 41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410" h="410">
                <a:moveTo>
                  <a:pt x="205" y="145"/>
                </a:moveTo>
                <a:cubicBezTo>
                  <a:pt x="172" y="145"/>
                  <a:pt x="145" y="172"/>
                  <a:pt x="145" y="205"/>
                </a:cubicBezTo>
                <a:cubicBezTo>
                  <a:pt x="145" y="238"/>
                  <a:pt x="172" y="265"/>
                  <a:pt x="205" y="265"/>
                </a:cubicBezTo>
                <a:cubicBezTo>
                  <a:pt x="238" y="265"/>
                  <a:pt x="265" y="238"/>
                  <a:pt x="265" y="205"/>
                </a:cubicBezTo>
                <a:cubicBezTo>
                  <a:pt x="265" y="172"/>
                  <a:pt x="238" y="145"/>
                  <a:pt x="205" y="145"/>
                </a:cubicBezTo>
                <a:close/>
                <a:moveTo>
                  <a:pt x="205" y="258"/>
                </a:moveTo>
                <a:cubicBezTo>
                  <a:pt x="176" y="258"/>
                  <a:pt x="152" y="234"/>
                  <a:pt x="152" y="205"/>
                </a:cubicBezTo>
                <a:cubicBezTo>
                  <a:pt x="152" y="176"/>
                  <a:pt x="176" y="152"/>
                  <a:pt x="205" y="152"/>
                </a:cubicBezTo>
                <a:cubicBezTo>
                  <a:pt x="235" y="152"/>
                  <a:pt x="258" y="176"/>
                  <a:pt x="258" y="205"/>
                </a:cubicBezTo>
                <a:cubicBezTo>
                  <a:pt x="258" y="234"/>
                  <a:pt x="235" y="258"/>
                  <a:pt x="205" y="258"/>
                </a:cubicBezTo>
                <a:close/>
                <a:moveTo>
                  <a:pt x="384" y="156"/>
                </a:moveTo>
                <a:cubicBezTo>
                  <a:pt x="342" y="150"/>
                  <a:pt x="342" y="150"/>
                  <a:pt x="342" y="150"/>
                </a:cubicBezTo>
                <a:cubicBezTo>
                  <a:pt x="342" y="148"/>
                  <a:pt x="341" y="147"/>
                  <a:pt x="340" y="145"/>
                </a:cubicBezTo>
                <a:cubicBezTo>
                  <a:pt x="366" y="112"/>
                  <a:pt x="366" y="112"/>
                  <a:pt x="366" y="112"/>
                </a:cubicBezTo>
                <a:cubicBezTo>
                  <a:pt x="374" y="101"/>
                  <a:pt x="373" y="83"/>
                  <a:pt x="363" y="73"/>
                </a:cubicBezTo>
                <a:cubicBezTo>
                  <a:pt x="336" y="46"/>
                  <a:pt x="336" y="46"/>
                  <a:pt x="336" y="46"/>
                </a:cubicBezTo>
                <a:cubicBezTo>
                  <a:pt x="326" y="36"/>
                  <a:pt x="308" y="35"/>
                  <a:pt x="297" y="43"/>
                </a:cubicBezTo>
                <a:cubicBezTo>
                  <a:pt x="263" y="69"/>
                  <a:pt x="263" y="69"/>
                  <a:pt x="263" y="69"/>
                </a:cubicBezTo>
                <a:cubicBezTo>
                  <a:pt x="262" y="69"/>
                  <a:pt x="261" y="68"/>
                  <a:pt x="260" y="68"/>
                </a:cubicBezTo>
                <a:cubicBezTo>
                  <a:pt x="254" y="26"/>
                  <a:pt x="254" y="26"/>
                  <a:pt x="254" y="26"/>
                </a:cubicBezTo>
                <a:cubicBezTo>
                  <a:pt x="252" y="11"/>
                  <a:pt x="239" y="0"/>
                  <a:pt x="224" y="0"/>
                </a:cubicBezTo>
                <a:cubicBezTo>
                  <a:pt x="186" y="0"/>
                  <a:pt x="186" y="0"/>
                  <a:pt x="186" y="0"/>
                </a:cubicBezTo>
                <a:cubicBezTo>
                  <a:pt x="172" y="0"/>
                  <a:pt x="159" y="11"/>
                  <a:pt x="157" y="26"/>
                </a:cubicBezTo>
                <a:cubicBezTo>
                  <a:pt x="151" y="68"/>
                  <a:pt x="151" y="68"/>
                  <a:pt x="151" y="68"/>
                </a:cubicBezTo>
                <a:cubicBezTo>
                  <a:pt x="150" y="68"/>
                  <a:pt x="148" y="69"/>
                  <a:pt x="147" y="69"/>
                </a:cubicBezTo>
                <a:cubicBezTo>
                  <a:pt x="113" y="43"/>
                  <a:pt x="113" y="43"/>
                  <a:pt x="113" y="43"/>
                </a:cubicBezTo>
                <a:cubicBezTo>
                  <a:pt x="102" y="35"/>
                  <a:pt x="83" y="36"/>
                  <a:pt x="73" y="46"/>
                </a:cubicBezTo>
                <a:cubicBezTo>
                  <a:pt x="46" y="73"/>
                  <a:pt x="46" y="73"/>
                  <a:pt x="46" y="73"/>
                </a:cubicBezTo>
                <a:cubicBezTo>
                  <a:pt x="36" y="83"/>
                  <a:pt x="35" y="101"/>
                  <a:pt x="44" y="112"/>
                </a:cubicBezTo>
                <a:cubicBezTo>
                  <a:pt x="70" y="146"/>
                  <a:pt x="70" y="146"/>
                  <a:pt x="70" y="146"/>
                </a:cubicBezTo>
                <a:cubicBezTo>
                  <a:pt x="69" y="147"/>
                  <a:pt x="69" y="149"/>
                  <a:pt x="68" y="150"/>
                </a:cubicBezTo>
                <a:cubicBezTo>
                  <a:pt x="26" y="156"/>
                  <a:pt x="26" y="156"/>
                  <a:pt x="26" y="156"/>
                </a:cubicBezTo>
                <a:cubicBezTo>
                  <a:pt x="11" y="158"/>
                  <a:pt x="0" y="171"/>
                  <a:pt x="0" y="185"/>
                </a:cubicBezTo>
                <a:cubicBezTo>
                  <a:pt x="0" y="223"/>
                  <a:pt x="0" y="223"/>
                  <a:pt x="0" y="223"/>
                </a:cubicBezTo>
                <a:cubicBezTo>
                  <a:pt x="0" y="238"/>
                  <a:pt x="11" y="251"/>
                  <a:pt x="26" y="253"/>
                </a:cubicBezTo>
                <a:cubicBezTo>
                  <a:pt x="68" y="259"/>
                  <a:pt x="68" y="259"/>
                  <a:pt x="68" y="259"/>
                </a:cubicBezTo>
                <a:cubicBezTo>
                  <a:pt x="68" y="260"/>
                  <a:pt x="69" y="261"/>
                  <a:pt x="69" y="263"/>
                </a:cubicBezTo>
                <a:cubicBezTo>
                  <a:pt x="43" y="297"/>
                  <a:pt x="43" y="297"/>
                  <a:pt x="43" y="297"/>
                </a:cubicBezTo>
                <a:cubicBezTo>
                  <a:pt x="35" y="308"/>
                  <a:pt x="36" y="326"/>
                  <a:pt x="46" y="336"/>
                </a:cubicBezTo>
                <a:cubicBezTo>
                  <a:pt x="73" y="363"/>
                  <a:pt x="73" y="363"/>
                  <a:pt x="73" y="363"/>
                </a:cubicBezTo>
                <a:cubicBezTo>
                  <a:pt x="83" y="373"/>
                  <a:pt x="101" y="374"/>
                  <a:pt x="112" y="366"/>
                </a:cubicBezTo>
                <a:cubicBezTo>
                  <a:pt x="146" y="340"/>
                  <a:pt x="146" y="340"/>
                  <a:pt x="146" y="340"/>
                </a:cubicBezTo>
                <a:cubicBezTo>
                  <a:pt x="147" y="341"/>
                  <a:pt x="149" y="342"/>
                  <a:pt x="151" y="342"/>
                </a:cubicBezTo>
                <a:cubicBezTo>
                  <a:pt x="157" y="384"/>
                  <a:pt x="157" y="384"/>
                  <a:pt x="157" y="384"/>
                </a:cubicBezTo>
                <a:cubicBezTo>
                  <a:pt x="159" y="398"/>
                  <a:pt x="172" y="410"/>
                  <a:pt x="186" y="410"/>
                </a:cubicBezTo>
                <a:cubicBezTo>
                  <a:pt x="224" y="410"/>
                  <a:pt x="224" y="410"/>
                  <a:pt x="224" y="410"/>
                </a:cubicBezTo>
                <a:cubicBezTo>
                  <a:pt x="239" y="410"/>
                  <a:pt x="252" y="398"/>
                  <a:pt x="254" y="384"/>
                </a:cubicBezTo>
                <a:cubicBezTo>
                  <a:pt x="259" y="342"/>
                  <a:pt x="259" y="342"/>
                  <a:pt x="259" y="342"/>
                </a:cubicBezTo>
                <a:cubicBezTo>
                  <a:pt x="261" y="342"/>
                  <a:pt x="263" y="341"/>
                  <a:pt x="265" y="340"/>
                </a:cubicBezTo>
                <a:cubicBezTo>
                  <a:pt x="297" y="365"/>
                  <a:pt x="297" y="365"/>
                  <a:pt x="297" y="365"/>
                </a:cubicBezTo>
                <a:cubicBezTo>
                  <a:pt x="302" y="369"/>
                  <a:pt x="309" y="371"/>
                  <a:pt x="315" y="371"/>
                </a:cubicBezTo>
                <a:cubicBezTo>
                  <a:pt x="324" y="371"/>
                  <a:pt x="331" y="368"/>
                  <a:pt x="337" y="363"/>
                </a:cubicBezTo>
                <a:cubicBezTo>
                  <a:pt x="364" y="336"/>
                  <a:pt x="364" y="336"/>
                  <a:pt x="364" y="336"/>
                </a:cubicBezTo>
                <a:cubicBezTo>
                  <a:pt x="374" y="326"/>
                  <a:pt x="375" y="308"/>
                  <a:pt x="366" y="297"/>
                </a:cubicBezTo>
                <a:cubicBezTo>
                  <a:pt x="341" y="264"/>
                  <a:pt x="341" y="264"/>
                  <a:pt x="341" y="264"/>
                </a:cubicBezTo>
                <a:cubicBezTo>
                  <a:pt x="342" y="262"/>
                  <a:pt x="342" y="260"/>
                  <a:pt x="343" y="258"/>
                </a:cubicBezTo>
                <a:cubicBezTo>
                  <a:pt x="384" y="253"/>
                  <a:pt x="384" y="253"/>
                  <a:pt x="384" y="253"/>
                </a:cubicBezTo>
                <a:cubicBezTo>
                  <a:pt x="399" y="251"/>
                  <a:pt x="410" y="238"/>
                  <a:pt x="410" y="223"/>
                </a:cubicBezTo>
                <a:cubicBezTo>
                  <a:pt x="410" y="185"/>
                  <a:pt x="410" y="185"/>
                  <a:pt x="410" y="185"/>
                </a:cubicBezTo>
                <a:cubicBezTo>
                  <a:pt x="410" y="171"/>
                  <a:pt x="399" y="158"/>
                  <a:pt x="384" y="156"/>
                </a:cubicBezTo>
                <a:close/>
                <a:moveTo>
                  <a:pt x="397" y="223"/>
                </a:moveTo>
                <a:cubicBezTo>
                  <a:pt x="397" y="231"/>
                  <a:pt x="390" y="238"/>
                  <a:pt x="382" y="239"/>
                </a:cubicBezTo>
                <a:cubicBezTo>
                  <a:pt x="337" y="245"/>
                  <a:pt x="337" y="245"/>
                  <a:pt x="337" y="245"/>
                </a:cubicBezTo>
                <a:cubicBezTo>
                  <a:pt x="335" y="246"/>
                  <a:pt x="332" y="247"/>
                  <a:pt x="332" y="250"/>
                </a:cubicBezTo>
                <a:cubicBezTo>
                  <a:pt x="330" y="254"/>
                  <a:pt x="328" y="258"/>
                  <a:pt x="327" y="262"/>
                </a:cubicBezTo>
                <a:cubicBezTo>
                  <a:pt x="326" y="264"/>
                  <a:pt x="326" y="267"/>
                  <a:pt x="328" y="269"/>
                </a:cubicBezTo>
                <a:cubicBezTo>
                  <a:pt x="355" y="305"/>
                  <a:pt x="355" y="305"/>
                  <a:pt x="355" y="305"/>
                </a:cubicBezTo>
                <a:cubicBezTo>
                  <a:pt x="360" y="311"/>
                  <a:pt x="359" y="321"/>
                  <a:pt x="354" y="326"/>
                </a:cubicBezTo>
                <a:cubicBezTo>
                  <a:pt x="327" y="353"/>
                  <a:pt x="327" y="353"/>
                  <a:pt x="327" y="353"/>
                </a:cubicBezTo>
                <a:cubicBezTo>
                  <a:pt x="324" y="356"/>
                  <a:pt x="320" y="358"/>
                  <a:pt x="315" y="358"/>
                </a:cubicBezTo>
                <a:cubicBezTo>
                  <a:pt x="312" y="358"/>
                  <a:pt x="308" y="357"/>
                  <a:pt x="306" y="355"/>
                </a:cubicBezTo>
                <a:cubicBezTo>
                  <a:pt x="270" y="327"/>
                  <a:pt x="270" y="327"/>
                  <a:pt x="270" y="327"/>
                </a:cubicBezTo>
                <a:cubicBezTo>
                  <a:pt x="268" y="325"/>
                  <a:pt x="265" y="325"/>
                  <a:pt x="262" y="326"/>
                </a:cubicBezTo>
                <a:cubicBezTo>
                  <a:pt x="259" y="328"/>
                  <a:pt x="255" y="330"/>
                  <a:pt x="251" y="331"/>
                </a:cubicBezTo>
                <a:cubicBezTo>
                  <a:pt x="248" y="332"/>
                  <a:pt x="247" y="335"/>
                  <a:pt x="246" y="338"/>
                </a:cubicBezTo>
                <a:cubicBezTo>
                  <a:pt x="240" y="382"/>
                  <a:pt x="240" y="382"/>
                  <a:pt x="240" y="382"/>
                </a:cubicBezTo>
                <a:cubicBezTo>
                  <a:pt x="239" y="390"/>
                  <a:pt x="232" y="396"/>
                  <a:pt x="224" y="396"/>
                </a:cubicBezTo>
                <a:cubicBezTo>
                  <a:pt x="186" y="396"/>
                  <a:pt x="186" y="396"/>
                  <a:pt x="186" y="396"/>
                </a:cubicBezTo>
                <a:cubicBezTo>
                  <a:pt x="179" y="396"/>
                  <a:pt x="171" y="390"/>
                  <a:pt x="170" y="382"/>
                </a:cubicBezTo>
                <a:cubicBezTo>
                  <a:pt x="164" y="338"/>
                  <a:pt x="164" y="338"/>
                  <a:pt x="164" y="338"/>
                </a:cubicBezTo>
                <a:cubicBezTo>
                  <a:pt x="158" y="339"/>
                  <a:pt x="158" y="339"/>
                  <a:pt x="158" y="339"/>
                </a:cubicBezTo>
                <a:cubicBezTo>
                  <a:pt x="164" y="337"/>
                  <a:pt x="164" y="337"/>
                  <a:pt x="164" y="337"/>
                </a:cubicBezTo>
                <a:cubicBezTo>
                  <a:pt x="164" y="334"/>
                  <a:pt x="162" y="332"/>
                  <a:pt x="160" y="331"/>
                </a:cubicBezTo>
                <a:cubicBezTo>
                  <a:pt x="156" y="329"/>
                  <a:pt x="152" y="328"/>
                  <a:pt x="148" y="326"/>
                </a:cubicBezTo>
                <a:cubicBezTo>
                  <a:pt x="145" y="325"/>
                  <a:pt x="142" y="326"/>
                  <a:pt x="140" y="327"/>
                </a:cubicBezTo>
                <a:cubicBezTo>
                  <a:pt x="104" y="355"/>
                  <a:pt x="104" y="355"/>
                  <a:pt x="104" y="355"/>
                </a:cubicBezTo>
                <a:cubicBezTo>
                  <a:pt x="98" y="359"/>
                  <a:pt x="88" y="359"/>
                  <a:pt x="83" y="353"/>
                </a:cubicBezTo>
                <a:cubicBezTo>
                  <a:pt x="56" y="327"/>
                  <a:pt x="56" y="327"/>
                  <a:pt x="56" y="327"/>
                </a:cubicBezTo>
                <a:cubicBezTo>
                  <a:pt x="50" y="321"/>
                  <a:pt x="50" y="311"/>
                  <a:pt x="54" y="305"/>
                </a:cubicBezTo>
                <a:cubicBezTo>
                  <a:pt x="83" y="268"/>
                  <a:pt x="83" y="268"/>
                  <a:pt x="83" y="268"/>
                </a:cubicBezTo>
                <a:cubicBezTo>
                  <a:pt x="84" y="266"/>
                  <a:pt x="85" y="263"/>
                  <a:pt x="83" y="261"/>
                </a:cubicBezTo>
                <a:cubicBezTo>
                  <a:pt x="82" y="257"/>
                  <a:pt x="80" y="254"/>
                  <a:pt x="79" y="250"/>
                </a:cubicBezTo>
                <a:cubicBezTo>
                  <a:pt x="78" y="247"/>
                  <a:pt x="76" y="246"/>
                  <a:pt x="73" y="245"/>
                </a:cubicBezTo>
                <a:cubicBezTo>
                  <a:pt x="28" y="239"/>
                  <a:pt x="28" y="239"/>
                  <a:pt x="28" y="239"/>
                </a:cubicBezTo>
                <a:cubicBezTo>
                  <a:pt x="20" y="238"/>
                  <a:pt x="14" y="231"/>
                  <a:pt x="14" y="223"/>
                </a:cubicBezTo>
                <a:cubicBezTo>
                  <a:pt x="14" y="185"/>
                  <a:pt x="14" y="185"/>
                  <a:pt x="14" y="185"/>
                </a:cubicBezTo>
                <a:cubicBezTo>
                  <a:pt x="14" y="178"/>
                  <a:pt x="20" y="170"/>
                  <a:pt x="28" y="169"/>
                </a:cubicBezTo>
                <a:cubicBezTo>
                  <a:pt x="71" y="163"/>
                  <a:pt x="71" y="163"/>
                  <a:pt x="71" y="163"/>
                </a:cubicBezTo>
                <a:cubicBezTo>
                  <a:pt x="74" y="163"/>
                  <a:pt x="74" y="163"/>
                  <a:pt x="74" y="163"/>
                </a:cubicBezTo>
                <a:cubicBezTo>
                  <a:pt x="76" y="163"/>
                  <a:pt x="79" y="161"/>
                  <a:pt x="80" y="159"/>
                </a:cubicBezTo>
                <a:cubicBezTo>
                  <a:pt x="81" y="155"/>
                  <a:pt x="82" y="151"/>
                  <a:pt x="84" y="148"/>
                </a:cubicBezTo>
                <a:cubicBezTo>
                  <a:pt x="85" y="146"/>
                  <a:pt x="84" y="142"/>
                  <a:pt x="83" y="140"/>
                </a:cubicBezTo>
                <a:cubicBezTo>
                  <a:pt x="55" y="104"/>
                  <a:pt x="55" y="104"/>
                  <a:pt x="55" y="104"/>
                </a:cubicBezTo>
                <a:cubicBezTo>
                  <a:pt x="50" y="98"/>
                  <a:pt x="51" y="88"/>
                  <a:pt x="56" y="82"/>
                </a:cubicBezTo>
                <a:cubicBezTo>
                  <a:pt x="83" y="55"/>
                  <a:pt x="83" y="55"/>
                  <a:pt x="83" y="55"/>
                </a:cubicBezTo>
                <a:cubicBezTo>
                  <a:pt x="88" y="50"/>
                  <a:pt x="98" y="50"/>
                  <a:pt x="104" y="54"/>
                </a:cubicBezTo>
                <a:cubicBezTo>
                  <a:pt x="142" y="83"/>
                  <a:pt x="142" y="83"/>
                  <a:pt x="142" y="83"/>
                </a:cubicBezTo>
                <a:cubicBezTo>
                  <a:pt x="144" y="84"/>
                  <a:pt x="146" y="84"/>
                  <a:pt x="149" y="83"/>
                </a:cubicBezTo>
                <a:cubicBezTo>
                  <a:pt x="152" y="82"/>
                  <a:pt x="156" y="80"/>
                  <a:pt x="160" y="79"/>
                </a:cubicBezTo>
                <a:cubicBezTo>
                  <a:pt x="162" y="78"/>
                  <a:pt x="164" y="75"/>
                  <a:pt x="164" y="73"/>
                </a:cubicBezTo>
                <a:cubicBezTo>
                  <a:pt x="170" y="27"/>
                  <a:pt x="170" y="27"/>
                  <a:pt x="170" y="27"/>
                </a:cubicBezTo>
                <a:cubicBezTo>
                  <a:pt x="171" y="20"/>
                  <a:pt x="179" y="13"/>
                  <a:pt x="186" y="13"/>
                </a:cubicBezTo>
                <a:cubicBezTo>
                  <a:pt x="224" y="13"/>
                  <a:pt x="224" y="13"/>
                  <a:pt x="224" y="13"/>
                </a:cubicBezTo>
                <a:cubicBezTo>
                  <a:pt x="232" y="13"/>
                  <a:pt x="239" y="20"/>
                  <a:pt x="240" y="27"/>
                </a:cubicBezTo>
                <a:cubicBezTo>
                  <a:pt x="246" y="70"/>
                  <a:pt x="246" y="70"/>
                  <a:pt x="246" y="70"/>
                </a:cubicBezTo>
                <a:cubicBezTo>
                  <a:pt x="247" y="73"/>
                  <a:pt x="247" y="73"/>
                  <a:pt x="247" y="73"/>
                </a:cubicBezTo>
                <a:cubicBezTo>
                  <a:pt x="247" y="76"/>
                  <a:pt x="249" y="78"/>
                  <a:pt x="251" y="79"/>
                </a:cubicBezTo>
                <a:cubicBezTo>
                  <a:pt x="255" y="80"/>
                  <a:pt x="258" y="82"/>
                  <a:pt x="261" y="83"/>
                </a:cubicBezTo>
                <a:cubicBezTo>
                  <a:pt x="264" y="84"/>
                  <a:pt x="267" y="83"/>
                  <a:pt x="270" y="82"/>
                </a:cubicBezTo>
                <a:cubicBezTo>
                  <a:pt x="305" y="54"/>
                  <a:pt x="305" y="54"/>
                  <a:pt x="305" y="54"/>
                </a:cubicBezTo>
                <a:cubicBezTo>
                  <a:pt x="311" y="50"/>
                  <a:pt x="321" y="51"/>
                  <a:pt x="326" y="56"/>
                </a:cubicBezTo>
                <a:cubicBezTo>
                  <a:pt x="353" y="83"/>
                  <a:pt x="353" y="83"/>
                  <a:pt x="353" y="83"/>
                </a:cubicBezTo>
                <a:cubicBezTo>
                  <a:pt x="359" y="88"/>
                  <a:pt x="359" y="98"/>
                  <a:pt x="355" y="104"/>
                </a:cubicBezTo>
                <a:cubicBezTo>
                  <a:pt x="327" y="140"/>
                  <a:pt x="327" y="140"/>
                  <a:pt x="327" y="140"/>
                </a:cubicBezTo>
                <a:cubicBezTo>
                  <a:pt x="325" y="142"/>
                  <a:pt x="325" y="145"/>
                  <a:pt x="326" y="147"/>
                </a:cubicBezTo>
                <a:cubicBezTo>
                  <a:pt x="328" y="151"/>
                  <a:pt x="330" y="155"/>
                  <a:pt x="331" y="159"/>
                </a:cubicBezTo>
                <a:cubicBezTo>
                  <a:pt x="332" y="161"/>
                  <a:pt x="335" y="163"/>
                  <a:pt x="338" y="163"/>
                </a:cubicBezTo>
                <a:cubicBezTo>
                  <a:pt x="382" y="169"/>
                  <a:pt x="382" y="169"/>
                  <a:pt x="382" y="169"/>
                </a:cubicBezTo>
                <a:cubicBezTo>
                  <a:pt x="390" y="170"/>
                  <a:pt x="397" y="178"/>
                  <a:pt x="397" y="185"/>
                </a:cubicBezTo>
                <a:lnTo>
                  <a:pt x="397" y="223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9" name="Freeform 17">
            <a:extLst>
              <a:ext uri="{FF2B5EF4-FFF2-40B4-BE49-F238E27FC236}">
                <a16:creationId xmlns:a16="http://schemas.microsoft.com/office/drawing/2014/main" id="{DE546729-BE0F-4E91-8B90-C8A18064D302}"/>
              </a:ext>
            </a:extLst>
          </p:cNvPr>
          <p:cNvSpPr>
            <a:spLocks noEditPoints="1"/>
          </p:cNvSpPr>
          <p:nvPr/>
        </p:nvSpPr>
        <p:spPr bwMode="auto">
          <a:xfrm>
            <a:off x="1581318" y="4518102"/>
            <a:ext cx="372950" cy="292756"/>
          </a:xfrm>
          <a:custGeom>
            <a:avLst/>
            <a:gdLst>
              <a:gd name="T0" fmla="*/ 405 w 422"/>
              <a:gd name="T1" fmla="*/ 54 h 331"/>
              <a:gd name="T2" fmla="*/ 300 w 422"/>
              <a:gd name="T3" fmla="*/ 54 h 331"/>
              <a:gd name="T4" fmla="*/ 300 w 422"/>
              <a:gd name="T5" fmla="*/ 46 h 331"/>
              <a:gd name="T6" fmla="*/ 254 w 422"/>
              <a:gd name="T7" fmla="*/ 0 h 331"/>
              <a:gd name="T8" fmla="*/ 168 w 422"/>
              <a:gd name="T9" fmla="*/ 0 h 331"/>
              <a:gd name="T10" fmla="*/ 122 w 422"/>
              <a:gd name="T11" fmla="*/ 46 h 331"/>
              <a:gd name="T12" fmla="*/ 122 w 422"/>
              <a:gd name="T13" fmla="*/ 54 h 331"/>
              <a:gd name="T14" fmla="*/ 17 w 422"/>
              <a:gd name="T15" fmla="*/ 54 h 331"/>
              <a:gd name="T16" fmla="*/ 0 w 422"/>
              <a:gd name="T17" fmla="*/ 71 h 331"/>
              <a:gd name="T18" fmla="*/ 0 w 422"/>
              <a:gd name="T19" fmla="*/ 314 h 331"/>
              <a:gd name="T20" fmla="*/ 17 w 422"/>
              <a:gd name="T21" fmla="*/ 331 h 331"/>
              <a:gd name="T22" fmla="*/ 405 w 422"/>
              <a:gd name="T23" fmla="*/ 331 h 331"/>
              <a:gd name="T24" fmla="*/ 422 w 422"/>
              <a:gd name="T25" fmla="*/ 314 h 331"/>
              <a:gd name="T26" fmla="*/ 422 w 422"/>
              <a:gd name="T27" fmla="*/ 71 h 331"/>
              <a:gd name="T28" fmla="*/ 405 w 422"/>
              <a:gd name="T29" fmla="*/ 54 h 331"/>
              <a:gd name="T30" fmla="*/ 168 w 422"/>
              <a:gd name="T31" fmla="*/ 14 h 331"/>
              <a:gd name="T32" fmla="*/ 254 w 422"/>
              <a:gd name="T33" fmla="*/ 14 h 331"/>
              <a:gd name="T34" fmla="*/ 286 w 422"/>
              <a:gd name="T35" fmla="*/ 46 h 331"/>
              <a:gd name="T36" fmla="*/ 286 w 422"/>
              <a:gd name="T37" fmla="*/ 54 h 331"/>
              <a:gd name="T38" fmla="*/ 135 w 422"/>
              <a:gd name="T39" fmla="*/ 54 h 331"/>
              <a:gd name="T40" fmla="*/ 135 w 422"/>
              <a:gd name="T41" fmla="*/ 46 h 331"/>
              <a:gd name="T42" fmla="*/ 168 w 422"/>
              <a:gd name="T43" fmla="*/ 14 h 331"/>
              <a:gd name="T44" fmla="*/ 14 w 422"/>
              <a:gd name="T45" fmla="*/ 71 h 331"/>
              <a:gd name="T46" fmla="*/ 17 w 422"/>
              <a:gd name="T47" fmla="*/ 68 h 331"/>
              <a:gd name="T48" fmla="*/ 405 w 422"/>
              <a:gd name="T49" fmla="*/ 68 h 331"/>
              <a:gd name="T50" fmla="*/ 408 w 422"/>
              <a:gd name="T51" fmla="*/ 71 h 331"/>
              <a:gd name="T52" fmla="*/ 408 w 422"/>
              <a:gd name="T53" fmla="*/ 146 h 331"/>
              <a:gd name="T54" fmla="*/ 348 w 422"/>
              <a:gd name="T55" fmla="*/ 178 h 331"/>
              <a:gd name="T56" fmla="*/ 244 w 422"/>
              <a:gd name="T57" fmla="*/ 205 h 331"/>
              <a:gd name="T58" fmla="*/ 243 w 422"/>
              <a:gd name="T59" fmla="*/ 195 h 331"/>
              <a:gd name="T60" fmla="*/ 211 w 422"/>
              <a:gd name="T61" fmla="*/ 170 h 331"/>
              <a:gd name="T62" fmla="*/ 180 w 422"/>
              <a:gd name="T63" fmla="*/ 195 h 331"/>
              <a:gd name="T64" fmla="*/ 179 w 422"/>
              <a:gd name="T65" fmla="*/ 205 h 331"/>
              <a:gd name="T66" fmla="*/ 73 w 422"/>
              <a:gd name="T67" fmla="*/ 178 h 331"/>
              <a:gd name="T68" fmla="*/ 14 w 422"/>
              <a:gd name="T69" fmla="*/ 146 h 331"/>
              <a:gd name="T70" fmla="*/ 14 w 422"/>
              <a:gd name="T71" fmla="*/ 71 h 331"/>
              <a:gd name="T72" fmla="*/ 237 w 422"/>
              <a:gd name="T73" fmla="*/ 208 h 331"/>
              <a:gd name="T74" fmla="*/ 237 w 422"/>
              <a:gd name="T75" fmla="*/ 232 h 331"/>
              <a:gd name="T76" fmla="*/ 186 w 422"/>
              <a:gd name="T77" fmla="*/ 232 h 331"/>
              <a:gd name="T78" fmla="*/ 186 w 422"/>
              <a:gd name="T79" fmla="*/ 209 h 331"/>
              <a:gd name="T80" fmla="*/ 187 w 422"/>
              <a:gd name="T81" fmla="*/ 197 h 331"/>
              <a:gd name="T82" fmla="*/ 211 w 422"/>
              <a:gd name="T83" fmla="*/ 177 h 331"/>
              <a:gd name="T84" fmla="*/ 236 w 422"/>
              <a:gd name="T85" fmla="*/ 196 h 331"/>
              <a:gd name="T86" fmla="*/ 237 w 422"/>
              <a:gd name="T87" fmla="*/ 208 h 331"/>
              <a:gd name="T88" fmla="*/ 405 w 422"/>
              <a:gd name="T89" fmla="*/ 318 h 331"/>
              <a:gd name="T90" fmla="*/ 17 w 422"/>
              <a:gd name="T91" fmla="*/ 318 h 331"/>
              <a:gd name="T92" fmla="*/ 14 w 422"/>
              <a:gd name="T93" fmla="*/ 314 h 331"/>
              <a:gd name="T94" fmla="*/ 14 w 422"/>
              <a:gd name="T95" fmla="*/ 154 h 331"/>
              <a:gd name="T96" fmla="*/ 71 w 422"/>
              <a:gd name="T97" fmla="*/ 185 h 331"/>
              <a:gd name="T98" fmla="*/ 179 w 422"/>
              <a:gd name="T99" fmla="*/ 212 h 331"/>
              <a:gd name="T100" fmla="*/ 179 w 422"/>
              <a:gd name="T101" fmla="*/ 235 h 331"/>
              <a:gd name="T102" fmla="*/ 182 w 422"/>
              <a:gd name="T103" fmla="*/ 238 h 331"/>
              <a:gd name="T104" fmla="*/ 240 w 422"/>
              <a:gd name="T105" fmla="*/ 238 h 331"/>
              <a:gd name="T106" fmla="*/ 244 w 422"/>
              <a:gd name="T107" fmla="*/ 235 h 331"/>
              <a:gd name="T108" fmla="*/ 244 w 422"/>
              <a:gd name="T109" fmla="*/ 212 h 331"/>
              <a:gd name="T110" fmla="*/ 351 w 422"/>
              <a:gd name="T111" fmla="*/ 185 h 331"/>
              <a:gd name="T112" fmla="*/ 408 w 422"/>
              <a:gd name="T113" fmla="*/ 154 h 331"/>
              <a:gd name="T114" fmla="*/ 408 w 422"/>
              <a:gd name="T115" fmla="*/ 314 h 331"/>
              <a:gd name="T116" fmla="*/ 405 w 422"/>
              <a:gd name="T117" fmla="*/ 318 h 3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  <a:cxn ang="0">
                <a:pos x="T116" y="T117"/>
              </a:cxn>
            </a:cxnLst>
            <a:rect l="0" t="0" r="r" b="b"/>
            <a:pathLst>
              <a:path w="422" h="331">
                <a:moveTo>
                  <a:pt x="405" y="54"/>
                </a:moveTo>
                <a:cubicBezTo>
                  <a:pt x="300" y="54"/>
                  <a:pt x="300" y="54"/>
                  <a:pt x="300" y="54"/>
                </a:cubicBezTo>
                <a:cubicBezTo>
                  <a:pt x="300" y="46"/>
                  <a:pt x="300" y="46"/>
                  <a:pt x="300" y="46"/>
                </a:cubicBezTo>
                <a:cubicBezTo>
                  <a:pt x="300" y="21"/>
                  <a:pt x="279" y="0"/>
                  <a:pt x="254" y="0"/>
                </a:cubicBezTo>
                <a:cubicBezTo>
                  <a:pt x="168" y="0"/>
                  <a:pt x="168" y="0"/>
                  <a:pt x="168" y="0"/>
                </a:cubicBezTo>
                <a:cubicBezTo>
                  <a:pt x="142" y="0"/>
                  <a:pt x="122" y="21"/>
                  <a:pt x="122" y="46"/>
                </a:cubicBezTo>
                <a:cubicBezTo>
                  <a:pt x="122" y="54"/>
                  <a:pt x="122" y="54"/>
                  <a:pt x="122" y="54"/>
                </a:cubicBezTo>
                <a:cubicBezTo>
                  <a:pt x="17" y="54"/>
                  <a:pt x="17" y="54"/>
                  <a:pt x="17" y="54"/>
                </a:cubicBezTo>
                <a:cubicBezTo>
                  <a:pt x="8" y="54"/>
                  <a:pt x="0" y="62"/>
                  <a:pt x="0" y="71"/>
                </a:cubicBezTo>
                <a:cubicBezTo>
                  <a:pt x="0" y="314"/>
                  <a:pt x="0" y="314"/>
                  <a:pt x="0" y="314"/>
                </a:cubicBezTo>
                <a:cubicBezTo>
                  <a:pt x="0" y="324"/>
                  <a:pt x="8" y="331"/>
                  <a:pt x="17" y="331"/>
                </a:cubicBezTo>
                <a:cubicBezTo>
                  <a:pt x="405" y="331"/>
                  <a:pt x="405" y="331"/>
                  <a:pt x="405" y="331"/>
                </a:cubicBezTo>
                <a:cubicBezTo>
                  <a:pt x="414" y="331"/>
                  <a:pt x="422" y="324"/>
                  <a:pt x="422" y="314"/>
                </a:cubicBezTo>
                <a:cubicBezTo>
                  <a:pt x="422" y="71"/>
                  <a:pt x="422" y="71"/>
                  <a:pt x="422" y="71"/>
                </a:cubicBezTo>
                <a:cubicBezTo>
                  <a:pt x="422" y="62"/>
                  <a:pt x="414" y="54"/>
                  <a:pt x="405" y="54"/>
                </a:cubicBezTo>
                <a:close/>
                <a:moveTo>
                  <a:pt x="168" y="14"/>
                </a:moveTo>
                <a:cubicBezTo>
                  <a:pt x="254" y="14"/>
                  <a:pt x="254" y="14"/>
                  <a:pt x="254" y="14"/>
                </a:cubicBezTo>
                <a:cubicBezTo>
                  <a:pt x="272" y="14"/>
                  <a:pt x="286" y="29"/>
                  <a:pt x="286" y="46"/>
                </a:cubicBezTo>
                <a:cubicBezTo>
                  <a:pt x="286" y="54"/>
                  <a:pt x="286" y="54"/>
                  <a:pt x="286" y="54"/>
                </a:cubicBezTo>
                <a:cubicBezTo>
                  <a:pt x="135" y="54"/>
                  <a:pt x="135" y="54"/>
                  <a:pt x="135" y="54"/>
                </a:cubicBezTo>
                <a:cubicBezTo>
                  <a:pt x="135" y="46"/>
                  <a:pt x="135" y="46"/>
                  <a:pt x="135" y="46"/>
                </a:cubicBezTo>
                <a:cubicBezTo>
                  <a:pt x="135" y="29"/>
                  <a:pt x="150" y="14"/>
                  <a:pt x="168" y="14"/>
                </a:cubicBezTo>
                <a:close/>
                <a:moveTo>
                  <a:pt x="14" y="71"/>
                </a:moveTo>
                <a:cubicBezTo>
                  <a:pt x="14" y="69"/>
                  <a:pt x="15" y="68"/>
                  <a:pt x="17" y="68"/>
                </a:cubicBezTo>
                <a:cubicBezTo>
                  <a:pt x="405" y="68"/>
                  <a:pt x="405" y="68"/>
                  <a:pt x="405" y="68"/>
                </a:cubicBezTo>
                <a:cubicBezTo>
                  <a:pt x="407" y="68"/>
                  <a:pt x="408" y="69"/>
                  <a:pt x="408" y="71"/>
                </a:cubicBezTo>
                <a:cubicBezTo>
                  <a:pt x="408" y="146"/>
                  <a:pt x="408" y="146"/>
                  <a:pt x="408" y="146"/>
                </a:cubicBezTo>
                <a:cubicBezTo>
                  <a:pt x="389" y="159"/>
                  <a:pt x="369" y="170"/>
                  <a:pt x="348" y="178"/>
                </a:cubicBezTo>
                <a:cubicBezTo>
                  <a:pt x="315" y="193"/>
                  <a:pt x="280" y="201"/>
                  <a:pt x="244" y="205"/>
                </a:cubicBezTo>
                <a:cubicBezTo>
                  <a:pt x="243" y="195"/>
                  <a:pt x="243" y="195"/>
                  <a:pt x="243" y="195"/>
                </a:cubicBezTo>
                <a:cubicBezTo>
                  <a:pt x="239" y="180"/>
                  <a:pt x="226" y="170"/>
                  <a:pt x="211" y="170"/>
                </a:cubicBezTo>
                <a:cubicBezTo>
                  <a:pt x="196" y="170"/>
                  <a:pt x="183" y="180"/>
                  <a:pt x="180" y="195"/>
                </a:cubicBezTo>
                <a:cubicBezTo>
                  <a:pt x="179" y="205"/>
                  <a:pt x="179" y="205"/>
                  <a:pt x="179" y="205"/>
                </a:cubicBezTo>
                <a:cubicBezTo>
                  <a:pt x="143" y="202"/>
                  <a:pt x="107" y="193"/>
                  <a:pt x="73" y="178"/>
                </a:cubicBezTo>
                <a:cubicBezTo>
                  <a:pt x="52" y="170"/>
                  <a:pt x="33" y="159"/>
                  <a:pt x="14" y="146"/>
                </a:cubicBezTo>
                <a:lnTo>
                  <a:pt x="14" y="71"/>
                </a:lnTo>
                <a:close/>
                <a:moveTo>
                  <a:pt x="237" y="208"/>
                </a:moveTo>
                <a:cubicBezTo>
                  <a:pt x="237" y="232"/>
                  <a:pt x="237" y="232"/>
                  <a:pt x="237" y="232"/>
                </a:cubicBezTo>
                <a:cubicBezTo>
                  <a:pt x="186" y="232"/>
                  <a:pt x="186" y="232"/>
                  <a:pt x="186" y="232"/>
                </a:cubicBezTo>
                <a:cubicBezTo>
                  <a:pt x="186" y="209"/>
                  <a:pt x="186" y="209"/>
                  <a:pt x="186" y="209"/>
                </a:cubicBezTo>
                <a:cubicBezTo>
                  <a:pt x="187" y="197"/>
                  <a:pt x="187" y="197"/>
                  <a:pt x="187" y="197"/>
                </a:cubicBezTo>
                <a:cubicBezTo>
                  <a:pt x="189" y="185"/>
                  <a:pt x="200" y="177"/>
                  <a:pt x="211" y="177"/>
                </a:cubicBezTo>
                <a:cubicBezTo>
                  <a:pt x="223" y="177"/>
                  <a:pt x="233" y="185"/>
                  <a:pt x="236" y="196"/>
                </a:cubicBezTo>
                <a:lnTo>
                  <a:pt x="237" y="208"/>
                </a:lnTo>
                <a:close/>
                <a:moveTo>
                  <a:pt x="405" y="318"/>
                </a:moveTo>
                <a:cubicBezTo>
                  <a:pt x="17" y="318"/>
                  <a:pt x="17" y="318"/>
                  <a:pt x="17" y="318"/>
                </a:cubicBezTo>
                <a:cubicBezTo>
                  <a:pt x="15" y="318"/>
                  <a:pt x="14" y="316"/>
                  <a:pt x="14" y="314"/>
                </a:cubicBezTo>
                <a:cubicBezTo>
                  <a:pt x="14" y="154"/>
                  <a:pt x="14" y="154"/>
                  <a:pt x="14" y="154"/>
                </a:cubicBezTo>
                <a:cubicBezTo>
                  <a:pt x="32" y="166"/>
                  <a:pt x="51" y="176"/>
                  <a:pt x="71" y="185"/>
                </a:cubicBezTo>
                <a:cubicBezTo>
                  <a:pt x="105" y="199"/>
                  <a:pt x="142" y="208"/>
                  <a:pt x="179" y="212"/>
                </a:cubicBezTo>
                <a:cubicBezTo>
                  <a:pt x="179" y="235"/>
                  <a:pt x="179" y="235"/>
                  <a:pt x="179" y="235"/>
                </a:cubicBezTo>
                <a:cubicBezTo>
                  <a:pt x="179" y="237"/>
                  <a:pt x="180" y="238"/>
                  <a:pt x="182" y="238"/>
                </a:cubicBezTo>
                <a:cubicBezTo>
                  <a:pt x="240" y="238"/>
                  <a:pt x="240" y="238"/>
                  <a:pt x="240" y="238"/>
                </a:cubicBezTo>
                <a:cubicBezTo>
                  <a:pt x="242" y="238"/>
                  <a:pt x="244" y="237"/>
                  <a:pt x="244" y="235"/>
                </a:cubicBezTo>
                <a:cubicBezTo>
                  <a:pt x="244" y="212"/>
                  <a:pt x="244" y="212"/>
                  <a:pt x="244" y="212"/>
                </a:cubicBezTo>
                <a:cubicBezTo>
                  <a:pt x="281" y="208"/>
                  <a:pt x="317" y="199"/>
                  <a:pt x="351" y="185"/>
                </a:cubicBezTo>
                <a:cubicBezTo>
                  <a:pt x="371" y="176"/>
                  <a:pt x="390" y="166"/>
                  <a:pt x="408" y="154"/>
                </a:cubicBezTo>
                <a:cubicBezTo>
                  <a:pt x="408" y="314"/>
                  <a:pt x="408" y="314"/>
                  <a:pt x="408" y="314"/>
                </a:cubicBezTo>
                <a:cubicBezTo>
                  <a:pt x="408" y="316"/>
                  <a:pt x="407" y="318"/>
                  <a:pt x="405" y="318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0" name="Freeform 18">
            <a:extLst>
              <a:ext uri="{FF2B5EF4-FFF2-40B4-BE49-F238E27FC236}">
                <a16:creationId xmlns:a16="http://schemas.microsoft.com/office/drawing/2014/main" id="{C799B6F1-2C81-4D5B-99DF-570CC4C8E470}"/>
              </a:ext>
            </a:extLst>
          </p:cNvPr>
          <p:cNvSpPr>
            <a:spLocks noEditPoints="1"/>
          </p:cNvSpPr>
          <p:nvPr/>
        </p:nvSpPr>
        <p:spPr bwMode="auto">
          <a:xfrm>
            <a:off x="4597224" y="3271674"/>
            <a:ext cx="460182" cy="369250"/>
          </a:xfrm>
          <a:custGeom>
            <a:avLst/>
            <a:gdLst>
              <a:gd name="T0" fmla="*/ 315 w 466"/>
              <a:gd name="T1" fmla="*/ 12 h 373"/>
              <a:gd name="T2" fmla="*/ 239 w 466"/>
              <a:gd name="T3" fmla="*/ 75 h 373"/>
              <a:gd name="T4" fmla="*/ 38 w 466"/>
              <a:gd name="T5" fmla="*/ 111 h 373"/>
              <a:gd name="T6" fmla="*/ 0 w 466"/>
              <a:gd name="T7" fmla="*/ 228 h 373"/>
              <a:gd name="T8" fmla="*/ 38 w 466"/>
              <a:gd name="T9" fmla="*/ 263 h 373"/>
              <a:gd name="T10" fmla="*/ 144 w 466"/>
              <a:gd name="T11" fmla="*/ 325 h 373"/>
              <a:gd name="T12" fmla="*/ 239 w 466"/>
              <a:gd name="T13" fmla="*/ 299 h 373"/>
              <a:gd name="T14" fmla="*/ 315 w 466"/>
              <a:gd name="T15" fmla="*/ 362 h 373"/>
              <a:gd name="T16" fmla="*/ 357 w 466"/>
              <a:gd name="T17" fmla="*/ 318 h 373"/>
              <a:gd name="T18" fmla="*/ 334 w 466"/>
              <a:gd name="T19" fmla="*/ 0 h 373"/>
              <a:gd name="T20" fmla="*/ 69 w 466"/>
              <a:gd name="T21" fmla="*/ 251 h 373"/>
              <a:gd name="T22" fmla="*/ 135 w 466"/>
              <a:gd name="T23" fmla="*/ 284 h 373"/>
              <a:gd name="T24" fmla="*/ 197 w 466"/>
              <a:gd name="T25" fmla="*/ 287 h 373"/>
              <a:gd name="T26" fmla="*/ 105 w 466"/>
              <a:gd name="T27" fmla="*/ 261 h 373"/>
              <a:gd name="T28" fmla="*/ 135 w 466"/>
              <a:gd name="T29" fmla="*/ 275 h 373"/>
              <a:gd name="T30" fmla="*/ 339 w 466"/>
              <a:gd name="T31" fmla="*/ 318 h 373"/>
              <a:gd name="T32" fmla="*/ 328 w 466"/>
              <a:gd name="T33" fmla="*/ 351 h 373"/>
              <a:gd name="T34" fmla="*/ 244 w 466"/>
              <a:gd name="T35" fmla="*/ 282 h 373"/>
              <a:gd name="T36" fmla="*/ 49 w 466"/>
              <a:gd name="T37" fmla="*/ 237 h 373"/>
              <a:gd name="T38" fmla="*/ 17 w 466"/>
              <a:gd name="T39" fmla="*/ 228 h 373"/>
              <a:gd name="T40" fmla="*/ 38 w 466"/>
              <a:gd name="T41" fmla="*/ 129 h 373"/>
              <a:gd name="T42" fmla="*/ 50 w 466"/>
              <a:gd name="T43" fmla="*/ 146 h 373"/>
              <a:gd name="T44" fmla="*/ 324 w 466"/>
              <a:gd name="T45" fmla="*/ 29 h 373"/>
              <a:gd name="T46" fmla="*/ 334 w 466"/>
              <a:gd name="T47" fmla="*/ 18 h 373"/>
              <a:gd name="T48" fmla="*/ 339 w 466"/>
              <a:gd name="T49" fmla="*/ 318 h 373"/>
              <a:gd name="T50" fmla="*/ 453 w 466"/>
              <a:gd name="T51" fmla="*/ 114 h 373"/>
              <a:gd name="T52" fmla="*/ 457 w 466"/>
              <a:gd name="T53" fmla="*/ 183 h 373"/>
              <a:gd name="T54" fmla="*/ 456 w 466"/>
              <a:gd name="T55" fmla="*/ 242 h 373"/>
              <a:gd name="T56" fmla="*/ 461 w 466"/>
              <a:gd name="T57" fmla="*/ 238 h 373"/>
              <a:gd name="T58" fmla="*/ 459 w 466"/>
              <a:gd name="T59" fmla="*/ 117 h 373"/>
              <a:gd name="T60" fmla="*/ 386 w 466"/>
              <a:gd name="T61" fmla="*/ 96 h 373"/>
              <a:gd name="T62" fmla="*/ 386 w 466"/>
              <a:gd name="T63" fmla="*/ 269 h 373"/>
              <a:gd name="T64" fmla="*/ 390 w 466"/>
              <a:gd name="T65" fmla="*/ 276 h 373"/>
              <a:gd name="T66" fmla="*/ 417 w 466"/>
              <a:gd name="T67" fmla="*/ 183 h 373"/>
              <a:gd name="T68" fmla="*/ 388 w 466"/>
              <a:gd name="T69" fmla="*/ 90 h 3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</a:cxnLst>
            <a:rect l="0" t="0" r="r" b="b"/>
            <a:pathLst>
              <a:path w="466" h="373">
                <a:moveTo>
                  <a:pt x="334" y="0"/>
                </a:moveTo>
                <a:cubicBezTo>
                  <a:pt x="328" y="0"/>
                  <a:pt x="321" y="4"/>
                  <a:pt x="315" y="12"/>
                </a:cubicBezTo>
                <a:cubicBezTo>
                  <a:pt x="313" y="14"/>
                  <a:pt x="312" y="16"/>
                  <a:pt x="310" y="19"/>
                </a:cubicBezTo>
                <a:cubicBezTo>
                  <a:pt x="298" y="34"/>
                  <a:pt x="277" y="62"/>
                  <a:pt x="239" y="75"/>
                </a:cubicBezTo>
                <a:cubicBezTo>
                  <a:pt x="63" y="124"/>
                  <a:pt x="63" y="124"/>
                  <a:pt x="63" y="124"/>
                </a:cubicBezTo>
                <a:cubicBezTo>
                  <a:pt x="58" y="116"/>
                  <a:pt x="49" y="111"/>
                  <a:pt x="38" y="111"/>
                </a:cubicBezTo>
                <a:cubicBezTo>
                  <a:pt x="20" y="111"/>
                  <a:pt x="0" y="125"/>
                  <a:pt x="0" y="146"/>
                </a:cubicBezTo>
                <a:cubicBezTo>
                  <a:pt x="0" y="228"/>
                  <a:pt x="0" y="228"/>
                  <a:pt x="0" y="228"/>
                </a:cubicBezTo>
                <a:cubicBezTo>
                  <a:pt x="0" y="249"/>
                  <a:pt x="20" y="263"/>
                  <a:pt x="38" y="263"/>
                </a:cubicBezTo>
                <a:cubicBezTo>
                  <a:pt x="38" y="263"/>
                  <a:pt x="38" y="263"/>
                  <a:pt x="38" y="263"/>
                </a:cubicBezTo>
                <a:cubicBezTo>
                  <a:pt x="44" y="263"/>
                  <a:pt x="49" y="262"/>
                  <a:pt x="53" y="259"/>
                </a:cubicBezTo>
                <a:cubicBezTo>
                  <a:pt x="66" y="298"/>
                  <a:pt x="102" y="325"/>
                  <a:pt x="144" y="325"/>
                </a:cubicBezTo>
                <a:cubicBezTo>
                  <a:pt x="172" y="325"/>
                  <a:pt x="198" y="313"/>
                  <a:pt x="216" y="292"/>
                </a:cubicBezTo>
                <a:cubicBezTo>
                  <a:pt x="239" y="299"/>
                  <a:pt x="239" y="299"/>
                  <a:pt x="239" y="299"/>
                </a:cubicBezTo>
                <a:cubicBezTo>
                  <a:pt x="277" y="312"/>
                  <a:pt x="298" y="340"/>
                  <a:pt x="310" y="355"/>
                </a:cubicBezTo>
                <a:cubicBezTo>
                  <a:pt x="312" y="358"/>
                  <a:pt x="313" y="360"/>
                  <a:pt x="315" y="362"/>
                </a:cubicBezTo>
                <a:cubicBezTo>
                  <a:pt x="321" y="369"/>
                  <a:pt x="328" y="373"/>
                  <a:pt x="334" y="373"/>
                </a:cubicBezTo>
                <a:cubicBezTo>
                  <a:pt x="357" y="373"/>
                  <a:pt x="357" y="333"/>
                  <a:pt x="357" y="318"/>
                </a:cubicBezTo>
                <a:cubicBezTo>
                  <a:pt x="357" y="56"/>
                  <a:pt x="357" y="56"/>
                  <a:pt x="357" y="56"/>
                </a:cubicBezTo>
                <a:cubicBezTo>
                  <a:pt x="357" y="41"/>
                  <a:pt x="357" y="0"/>
                  <a:pt x="334" y="0"/>
                </a:cubicBezTo>
                <a:close/>
                <a:moveTo>
                  <a:pt x="144" y="308"/>
                </a:moveTo>
                <a:cubicBezTo>
                  <a:pt x="109" y="308"/>
                  <a:pt x="78" y="284"/>
                  <a:pt x="69" y="251"/>
                </a:cubicBezTo>
                <a:cubicBezTo>
                  <a:pt x="92" y="258"/>
                  <a:pt x="92" y="258"/>
                  <a:pt x="92" y="258"/>
                </a:cubicBezTo>
                <a:cubicBezTo>
                  <a:pt x="100" y="274"/>
                  <a:pt x="116" y="284"/>
                  <a:pt x="135" y="284"/>
                </a:cubicBezTo>
                <a:cubicBezTo>
                  <a:pt x="144" y="284"/>
                  <a:pt x="152" y="281"/>
                  <a:pt x="160" y="277"/>
                </a:cubicBezTo>
                <a:cubicBezTo>
                  <a:pt x="197" y="287"/>
                  <a:pt x="197" y="287"/>
                  <a:pt x="197" y="287"/>
                </a:cubicBezTo>
                <a:cubicBezTo>
                  <a:pt x="183" y="300"/>
                  <a:pt x="164" y="308"/>
                  <a:pt x="144" y="308"/>
                </a:cubicBezTo>
                <a:close/>
                <a:moveTo>
                  <a:pt x="105" y="261"/>
                </a:moveTo>
                <a:cubicBezTo>
                  <a:pt x="147" y="273"/>
                  <a:pt x="147" y="273"/>
                  <a:pt x="147" y="273"/>
                </a:cubicBezTo>
                <a:cubicBezTo>
                  <a:pt x="143" y="274"/>
                  <a:pt x="139" y="275"/>
                  <a:pt x="135" y="275"/>
                </a:cubicBezTo>
                <a:cubicBezTo>
                  <a:pt x="123" y="275"/>
                  <a:pt x="112" y="270"/>
                  <a:pt x="105" y="261"/>
                </a:cubicBezTo>
                <a:close/>
                <a:moveTo>
                  <a:pt x="339" y="318"/>
                </a:moveTo>
                <a:cubicBezTo>
                  <a:pt x="339" y="346"/>
                  <a:pt x="335" y="354"/>
                  <a:pt x="334" y="356"/>
                </a:cubicBezTo>
                <a:cubicBezTo>
                  <a:pt x="333" y="355"/>
                  <a:pt x="331" y="354"/>
                  <a:pt x="328" y="351"/>
                </a:cubicBezTo>
                <a:cubicBezTo>
                  <a:pt x="327" y="349"/>
                  <a:pt x="326" y="347"/>
                  <a:pt x="324" y="345"/>
                </a:cubicBezTo>
                <a:cubicBezTo>
                  <a:pt x="311" y="328"/>
                  <a:pt x="288" y="297"/>
                  <a:pt x="244" y="282"/>
                </a:cubicBezTo>
                <a:cubicBezTo>
                  <a:pt x="50" y="228"/>
                  <a:pt x="50" y="228"/>
                  <a:pt x="50" y="228"/>
                </a:cubicBezTo>
                <a:cubicBezTo>
                  <a:pt x="49" y="237"/>
                  <a:pt x="49" y="237"/>
                  <a:pt x="49" y="237"/>
                </a:cubicBezTo>
                <a:cubicBezTo>
                  <a:pt x="48" y="239"/>
                  <a:pt x="47" y="245"/>
                  <a:pt x="38" y="245"/>
                </a:cubicBezTo>
                <a:cubicBezTo>
                  <a:pt x="30" y="245"/>
                  <a:pt x="17" y="239"/>
                  <a:pt x="17" y="228"/>
                </a:cubicBezTo>
                <a:cubicBezTo>
                  <a:pt x="17" y="146"/>
                  <a:pt x="17" y="146"/>
                  <a:pt x="17" y="146"/>
                </a:cubicBezTo>
                <a:cubicBezTo>
                  <a:pt x="17" y="135"/>
                  <a:pt x="30" y="129"/>
                  <a:pt x="38" y="129"/>
                </a:cubicBezTo>
                <a:cubicBezTo>
                  <a:pt x="47" y="129"/>
                  <a:pt x="48" y="135"/>
                  <a:pt x="49" y="137"/>
                </a:cubicBezTo>
                <a:cubicBezTo>
                  <a:pt x="50" y="146"/>
                  <a:pt x="50" y="146"/>
                  <a:pt x="50" y="146"/>
                </a:cubicBezTo>
                <a:cubicBezTo>
                  <a:pt x="245" y="92"/>
                  <a:pt x="245" y="92"/>
                  <a:pt x="245" y="92"/>
                </a:cubicBezTo>
                <a:cubicBezTo>
                  <a:pt x="288" y="77"/>
                  <a:pt x="311" y="46"/>
                  <a:pt x="324" y="29"/>
                </a:cubicBezTo>
                <a:cubicBezTo>
                  <a:pt x="326" y="27"/>
                  <a:pt x="327" y="25"/>
                  <a:pt x="328" y="23"/>
                </a:cubicBezTo>
                <a:cubicBezTo>
                  <a:pt x="331" y="20"/>
                  <a:pt x="333" y="19"/>
                  <a:pt x="334" y="18"/>
                </a:cubicBezTo>
                <a:cubicBezTo>
                  <a:pt x="335" y="20"/>
                  <a:pt x="339" y="28"/>
                  <a:pt x="339" y="56"/>
                </a:cubicBezTo>
                <a:lnTo>
                  <a:pt x="339" y="318"/>
                </a:lnTo>
                <a:close/>
                <a:moveTo>
                  <a:pt x="459" y="117"/>
                </a:moveTo>
                <a:cubicBezTo>
                  <a:pt x="458" y="115"/>
                  <a:pt x="456" y="113"/>
                  <a:pt x="453" y="114"/>
                </a:cubicBezTo>
                <a:cubicBezTo>
                  <a:pt x="451" y="114"/>
                  <a:pt x="450" y="117"/>
                  <a:pt x="450" y="119"/>
                </a:cubicBezTo>
                <a:cubicBezTo>
                  <a:pt x="455" y="139"/>
                  <a:pt x="457" y="161"/>
                  <a:pt x="457" y="183"/>
                </a:cubicBezTo>
                <a:cubicBezTo>
                  <a:pt x="457" y="201"/>
                  <a:pt x="456" y="219"/>
                  <a:pt x="452" y="237"/>
                </a:cubicBezTo>
                <a:cubicBezTo>
                  <a:pt x="452" y="239"/>
                  <a:pt x="453" y="241"/>
                  <a:pt x="456" y="242"/>
                </a:cubicBezTo>
                <a:cubicBezTo>
                  <a:pt x="456" y="242"/>
                  <a:pt x="456" y="242"/>
                  <a:pt x="457" y="242"/>
                </a:cubicBezTo>
                <a:cubicBezTo>
                  <a:pt x="459" y="242"/>
                  <a:pt x="460" y="240"/>
                  <a:pt x="461" y="238"/>
                </a:cubicBezTo>
                <a:cubicBezTo>
                  <a:pt x="464" y="220"/>
                  <a:pt x="466" y="202"/>
                  <a:pt x="466" y="183"/>
                </a:cubicBezTo>
                <a:cubicBezTo>
                  <a:pt x="466" y="160"/>
                  <a:pt x="464" y="138"/>
                  <a:pt x="459" y="117"/>
                </a:cubicBezTo>
                <a:close/>
                <a:moveTo>
                  <a:pt x="388" y="90"/>
                </a:moveTo>
                <a:cubicBezTo>
                  <a:pt x="386" y="91"/>
                  <a:pt x="385" y="94"/>
                  <a:pt x="386" y="96"/>
                </a:cubicBezTo>
                <a:cubicBezTo>
                  <a:pt x="400" y="119"/>
                  <a:pt x="408" y="150"/>
                  <a:pt x="408" y="183"/>
                </a:cubicBezTo>
                <a:cubicBezTo>
                  <a:pt x="408" y="215"/>
                  <a:pt x="400" y="246"/>
                  <a:pt x="386" y="269"/>
                </a:cubicBezTo>
                <a:cubicBezTo>
                  <a:pt x="385" y="271"/>
                  <a:pt x="386" y="274"/>
                  <a:pt x="388" y="275"/>
                </a:cubicBezTo>
                <a:cubicBezTo>
                  <a:pt x="389" y="276"/>
                  <a:pt x="389" y="276"/>
                  <a:pt x="390" y="276"/>
                </a:cubicBezTo>
                <a:cubicBezTo>
                  <a:pt x="392" y="276"/>
                  <a:pt x="393" y="275"/>
                  <a:pt x="394" y="274"/>
                </a:cubicBezTo>
                <a:cubicBezTo>
                  <a:pt x="409" y="249"/>
                  <a:pt x="417" y="217"/>
                  <a:pt x="417" y="183"/>
                </a:cubicBezTo>
                <a:cubicBezTo>
                  <a:pt x="417" y="148"/>
                  <a:pt x="409" y="116"/>
                  <a:pt x="394" y="91"/>
                </a:cubicBezTo>
                <a:cubicBezTo>
                  <a:pt x="393" y="89"/>
                  <a:pt x="390" y="89"/>
                  <a:pt x="388" y="9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1" name="Freeform 20">
            <a:extLst>
              <a:ext uri="{FF2B5EF4-FFF2-40B4-BE49-F238E27FC236}">
                <a16:creationId xmlns:a16="http://schemas.microsoft.com/office/drawing/2014/main" id="{A6D7F716-A6CD-4DEA-895C-678F3908E44D}"/>
              </a:ext>
            </a:extLst>
          </p:cNvPr>
          <p:cNvSpPr>
            <a:spLocks noEditPoints="1"/>
          </p:cNvSpPr>
          <p:nvPr/>
        </p:nvSpPr>
        <p:spPr bwMode="auto">
          <a:xfrm>
            <a:off x="4531101" y="4402254"/>
            <a:ext cx="510598" cy="530768"/>
          </a:xfrm>
          <a:custGeom>
            <a:avLst/>
            <a:gdLst>
              <a:gd name="T0" fmla="*/ 72 w 117"/>
              <a:gd name="T1" fmla="*/ 110 h 122"/>
              <a:gd name="T2" fmla="*/ 67 w 117"/>
              <a:gd name="T3" fmla="*/ 119 h 122"/>
              <a:gd name="T4" fmla="*/ 54 w 117"/>
              <a:gd name="T5" fmla="*/ 122 h 122"/>
              <a:gd name="T6" fmla="*/ 49 w 117"/>
              <a:gd name="T7" fmla="*/ 115 h 122"/>
              <a:gd name="T8" fmla="*/ 45 w 117"/>
              <a:gd name="T9" fmla="*/ 106 h 122"/>
              <a:gd name="T10" fmla="*/ 69 w 117"/>
              <a:gd name="T11" fmla="*/ 103 h 122"/>
              <a:gd name="T12" fmla="*/ 88 w 117"/>
              <a:gd name="T13" fmla="*/ 58 h 122"/>
              <a:gd name="T14" fmla="*/ 73 w 117"/>
              <a:gd name="T15" fmla="*/ 94 h 122"/>
              <a:gd name="T16" fmla="*/ 49 w 117"/>
              <a:gd name="T17" fmla="*/ 98 h 122"/>
              <a:gd name="T18" fmla="*/ 37 w 117"/>
              <a:gd name="T19" fmla="*/ 79 h 122"/>
              <a:gd name="T20" fmla="*/ 58 w 117"/>
              <a:gd name="T21" fmla="*/ 28 h 122"/>
              <a:gd name="T22" fmla="*/ 62 w 117"/>
              <a:gd name="T23" fmla="*/ 40 h 122"/>
              <a:gd name="T24" fmla="*/ 37 w 117"/>
              <a:gd name="T25" fmla="*/ 58 h 122"/>
              <a:gd name="T26" fmla="*/ 44 w 117"/>
              <a:gd name="T27" fmla="*/ 58 h 122"/>
              <a:gd name="T28" fmla="*/ 62 w 117"/>
              <a:gd name="T29" fmla="*/ 40 h 122"/>
              <a:gd name="T30" fmla="*/ 62 w 117"/>
              <a:gd name="T31" fmla="*/ 15 h 122"/>
              <a:gd name="T32" fmla="*/ 58 w 117"/>
              <a:gd name="T33" fmla="*/ 0 h 122"/>
              <a:gd name="T34" fmla="*/ 55 w 117"/>
              <a:gd name="T35" fmla="*/ 15 h 122"/>
              <a:gd name="T36" fmla="*/ 19 w 117"/>
              <a:gd name="T37" fmla="*/ 58 h 122"/>
              <a:gd name="T38" fmla="*/ 3 w 117"/>
              <a:gd name="T39" fmla="*/ 55 h 122"/>
              <a:gd name="T40" fmla="*/ 3 w 117"/>
              <a:gd name="T41" fmla="*/ 62 h 122"/>
              <a:gd name="T42" fmla="*/ 19 w 117"/>
              <a:gd name="T43" fmla="*/ 58 h 122"/>
              <a:gd name="T44" fmla="*/ 102 w 117"/>
              <a:gd name="T45" fmla="*/ 55 h 122"/>
              <a:gd name="T46" fmla="*/ 102 w 117"/>
              <a:gd name="T47" fmla="*/ 62 h 122"/>
              <a:gd name="T48" fmla="*/ 117 w 117"/>
              <a:gd name="T49" fmla="*/ 58 h 122"/>
              <a:gd name="T50" fmla="*/ 26 w 117"/>
              <a:gd name="T51" fmla="*/ 86 h 122"/>
              <a:gd name="T52" fmla="*/ 17 w 117"/>
              <a:gd name="T53" fmla="*/ 100 h 122"/>
              <a:gd name="T54" fmla="*/ 22 w 117"/>
              <a:gd name="T55" fmla="*/ 100 h 122"/>
              <a:gd name="T56" fmla="*/ 30 w 117"/>
              <a:gd name="T57" fmla="*/ 86 h 122"/>
              <a:gd name="T58" fmla="*/ 89 w 117"/>
              <a:gd name="T59" fmla="*/ 31 h 122"/>
              <a:gd name="T60" fmla="*/ 100 w 117"/>
              <a:gd name="T61" fmla="*/ 22 h 122"/>
              <a:gd name="T62" fmla="*/ 95 w 117"/>
              <a:gd name="T63" fmla="*/ 17 h 122"/>
              <a:gd name="T64" fmla="*/ 87 w 117"/>
              <a:gd name="T65" fmla="*/ 30 h 122"/>
              <a:gd name="T66" fmla="*/ 26 w 117"/>
              <a:gd name="T67" fmla="*/ 30 h 122"/>
              <a:gd name="T68" fmla="*/ 30 w 117"/>
              <a:gd name="T69" fmla="*/ 30 h 122"/>
              <a:gd name="T70" fmla="*/ 22 w 117"/>
              <a:gd name="T71" fmla="*/ 17 h 122"/>
              <a:gd name="T72" fmla="*/ 17 w 117"/>
              <a:gd name="T73" fmla="*/ 22 h 122"/>
              <a:gd name="T74" fmla="*/ 91 w 117"/>
              <a:gd name="T75" fmla="*/ 86 h 122"/>
              <a:gd name="T76" fmla="*/ 87 w 117"/>
              <a:gd name="T77" fmla="*/ 91 h 122"/>
              <a:gd name="T78" fmla="*/ 97 w 117"/>
              <a:gd name="T79" fmla="*/ 101 h 122"/>
              <a:gd name="T80" fmla="*/ 100 w 117"/>
              <a:gd name="T81" fmla="*/ 95 h 1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</a:cxnLst>
            <a:rect l="0" t="0" r="r" b="b"/>
            <a:pathLst>
              <a:path w="117" h="122">
                <a:moveTo>
                  <a:pt x="72" y="106"/>
                </a:moveTo>
                <a:cubicBezTo>
                  <a:pt x="72" y="110"/>
                  <a:pt x="72" y="110"/>
                  <a:pt x="72" y="110"/>
                </a:cubicBezTo>
                <a:cubicBezTo>
                  <a:pt x="72" y="113"/>
                  <a:pt x="70" y="115"/>
                  <a:pt x="68" y="115"/>
                </a:cubicBezTo>
                <a:cubicBezTo>
                  <a:pt x="67" y="119"/>
                  <a:pt x="67" y="119"/>
                  <a:pt x="67" y="119"/>
                </a:cubicBezTo>
                <a:cubicBezTo>
                  <a:pt x="66" y="120"/>
                  <a:pt x="65" y="122"/>
                  <a:pt x="63" y="122"/>
                </a:cubicBezTo>
                <a:cubicBezTo>
                  <a:pt x="54" y="122"/>
                  <a:pt x="54" y="122"/>
                  <a:pt x="54" y="122"/>
                </a:cubicBezTo>
                <a:cubicBezTo>
                  <a:pt x="52" y="122"/>
                  <a:pt x="51" y="120"/>
                  <a:pt x="50" y="119"/>
                </a:cubicBezTo>
                <a:cubicBezTo>
                  <a:pt x="49" y="115"/>
                  <a:pt x="49" y="115"/>
                  <a:pt x="49" y="115"/>
                </a:cubicBezTo>
                <a:cubicBezTo>
                  <a:pt x="47" y="115"/>
                  <a:pt x="45" y="113"/>
                  <a:pt x="45" y="110"/>
                </a:cubicBezTo>
                <a:cubicBezTo>
                  <a:pt x="45" y="106"/>
                  <a:pt x="45" y="106"/>
                  <a:pt x="45" y="106"/>
                </a:cubicBezTo>
                <a:cubicBezTo>
                  <a:pt x="45" y="104"/>
                  <a:pt x="46" y="103"/>
                  <a:pt x="48" y="103"/>
                </a:cubicBezTo>
                <a:cubicBezTo>
                  <a:pt x="69" y="103"/>
                  <a:pt x="69" y="103"/>
                  <a:pt x="69" y="103"/>
                </a:cubicBezTo>
                <a:cubicBezTo>
                  <a:pt x="71" y="103"/>
                  <a:pt x="72" y="104"/>
                  <a:pt x="72" y="106"/>
                </a:cubicBezTo>
                <a:close/>
                <a:moveTo>
                  <a:pt x="88" y="58"/>
                </a:moveTo>
                <a:cubicBezTo>
                  <a:pt x="88" y="66"/>
                  <a:pt x="85" y="74"/>
                  <a:pt x="80" y="79"/>
                </a:cubicBezTo>
                <a:cubicBezTo>
                  <a:pt x="76" y="83"/>
                  <a:pt x="74" y="88"/>
                  <a:pt x="73" y="94"/>
                </a:cubicBezTo>
                <a:cubicBezTo>
                  <a:pt x="72" y="96"/>
                  <a:pt x="70" y="98"/>
                  <a:pt x="68" y="98"/>
                </a:cubicBezTo>
                <a:cubicBezTo>
                  <a:pt x="49" y="98"/>
                  <a:pt x="49" y="98"/>
                  <a:pt x="49" y="98"/>
                </a:cubicBezTo>
                <a:cubicBezTo>
                  <a:pt x="47" y="98"/>
                  <a:pt x="45" y="96"/>
                  <a:pt x="44" y="94"/>
                </a:cubicBezTo>
                <a:cubicBezTo>
                  <a:pt x="43" y="88"/>
                  <a:pt x="41" y="83"/>
                  <a:pt x="37" y="79"/>
                </a:cubicBezTo>
                <a:cubicBezTo>
                  <a:pt x="32" y="74"/>
                  <a:pt x="29" y="67"/>
                  <a:pt x="28" y="59"/>
                </a:cubicBezTo>
                <a:cubicBezTo>
                  <a:pt x="28" y="42"/>
                  <a:pt x="42" y="28"/>
                  <a:pt x="58" y="28"/>
                </a:cubicBezTo>
                <a:cubicBezTo>
                  <a:pt x="75" y="28"/>
                  <a:pt x="88" y="42"/>
                  <a:pt x="88" y="58"/>
                </a:cubicBezTo>
                <a:close/>
                <a:moveTo>
                  <a:pt x="62" y="40"/>
                </a:moveTo>
                <a:cubicBezTo>
                  <a:pt x="62" y="38"/>
                  <a:pt x="60" y="37"/>
                  <a:pt x="58" y="37"/>
                </a:cubicBezTo>
                <a:cubicBezTo>
                  <a:pt x="47" y="37"/>
                  <a:pt x="37" y="46"/>
                  <a:pt x="37" y="58"/>
                </a:cubicBezTo>
                <a:cubicBezTo>
                  <a:pt x="37" y="60"/>
                  <a:pt x="38" y="62"/>
                  <a:pt x="40" y="62"/>
                </a:cubicBezTo>
                <a:cubicBezTo>
                  <a:pt x="42" y="62"/>
                  <a:pt x="44" y="60"/>
                  <a:pt x="44" y="58"/>
                </a:cubicBezTo>
                <a:cubicBezTo>
                  <a:pt x="44" y="50"/>
                  <a:pt x="50" y="44"/>
                  <a:pt x="58" y="44"/>
                </a:cubicBezTo>
                <a:cubicBezTo>
                  <a:pt x="60" y="44"/>
                  <a:pt x="62" y="42"/>
                  <a:pt x="62" y="40"/>
                </a:cubicBezTo>
                <a:close/>
                <a:moveTo>
                  <a:pt x="58" y="18"/>
                </a:moveTo>
                <a:cubicBezTo>
                  <a:pt x="60" y="18"/>
                  <a:pt x="62" y="17"/>
                  <a:pt x="62" y="15"/>
                </a:cubicBezTo>
                <a:cubicBezTo>
                  <a:pt x="62" y="3"/>
                  <a:pt x="62" y="3"/>
                  <a:pt x="62" y="3"/>
                </a:cubicBezTo>
                <a:cubicBezTo>
                  <a:pt x="62" y="1"/>
                  <a:pt x="60" y="0"/>
                  <a:pt x="58" y="0"/>
                </a:cubicBezTo>
                <a:cubicBezTo>
                  <a:pt x="57" y="0"/>
                  <a:pt x="55" y="1"/>
                  <a:pt x="55" y="3"/>
                </a:cubicBezTo>
                <a:cubicBezTo>
                  <a:pt x="55" y="15"/>
                  <a:pt x="55" y="15"/>
                  <a:pt x="55" y="15"/>
                </a:cubicBezTo>
                <a:cubicBezTo>
                  <a:pt x="55" y="17"/>
                  <a:pt x="57" y="18"/>
                  <a:pt x="58" y="18"/>
                </a:cubicBezTo>
                <a:close/>
                <a:moveTo>
                  <a:pt x="19" y="58"/>
                </a:moveTo>
                <a:cubicBezTo>
                  <a:pt x="19" y="56"/>
                  <a:pt x="17" y="55"/>
                  <a:pt x="15" y="55"/>
                </a:cubicBezTo>
                <a:cubicBezTo>
                  <a:pt x="3" y="55"/>
                  <a:pt x="3" y="55"/>
                  <a:pt x="3" y="55"/>
                </a:cubicBezTo>
                <a:cubicBezTo>
                  <a:pt x="2" y="55"/>
                  <a:pt x="0" y="56"/>
                  <a:pt x="0" y="58"/>
                </a:cubicBezTo>
                <a:cubicBezTo>
                  <a:pt x="0" y="60"/>
                  <a:pt x="2" y="62"/>
                  <a:pt x="3" y="62"/>
                </a:cubicBezTo>
                <a:cubicBezTo>
                  <a:pt x="15" y="62"/>
                  <a:pt x="15" y="62"/>
                  <a:pt x="15" y="62"/>
                </a:cubicBezTo>
                <a:cubicBezTo>
                  <a:pt x="17" y="62"/>
                  <a:pt x="19" y="60"/>
                  <a:pt x="19" y="58"/>
                </a:cubicBezTo>
                <a:close/>
                <a:moveTo>
                  <a:pt x="114" y="55"/>
                </a:moveTo>
                <a:cubicBezTo>
                  <a:pt x="102" y="55"/>
                  <a:pt x="102" y="55"/>
                  <a:pt x="102" y="55"/>
                </a:cubicBezTo>
                <a:cubicBezTo>
                  <a:pt x="100" y="55"/>
                  <a:pt x="98" y="56"/>
                  <a:pt x="98" y="58"/>
                </a:cubicBezTo>
                <a:cubicBezTo>
                  <a:pt x="98" y="60"/>
                  <a:pt x="100" y="62"/>
                  <a:pt x="102" y="62"/>
                </a:cubicBezTo>
                <a:cubicBezTo>
                  <a:pt x="114" y="62"/>
                  <a:pt x="114" y="62"/>
                  <a:pt x="114" y="62"/>
                </a:cubicBezTo>
                <a:cubicBezTo>
                  <a:pt x="115" y="62"/>
                  <a:pt x="117" y="60"/>
                  <a:pt x="117" y="58"/>
                </a:cubicBezTo>
                <a:cubicBezTo>
                  <a:pt x="117" y="56"/>
                  <a:pt x="115" y="55"/>
                  <a:pt x="114" y="55"/>
                </a:cubicBezTo>
                <a:close/>
                <a:moveTo>
                  <a:pt x="26" y="86"/>
                </a:moveTo>
                <a:cubicBezTo>
                  <a:pt x="17" y="95"/>
                  <a:pt x="17" y="95"/>
                  <a:pt x="17" y="95"/>
                </a:cubicBezTo>
                <a:cubicBezTo>
                  <a:pt x="16" y="96"/>
                  <a:pt x="16" y="98"/>
                  <a:pt x="17" y="100"/>
                </a:cubicBezTo>
                <a:cubicBezTo>
                  <a:pt x="18" y="100"/>
                  <a:pt x="19" y="101"/>
                  <a:pt x="20" y="101"/>
                </a:cubicBezTo>
                <a:cubicBezTo>
                  <a:pt x="20" y="101"/>
                  <a:pt x="21" y="100"/>
                  <a:pt x="22" y="100"/>
                </a:cubicBezTo>
                <a:cubicBezTo>
                  <a:pt x="30" y="91"/>
                  <a:pt x="30" y="91"/>
                  <a:pt x="30" y="91"/>
                </a:cubicBezTo>
                <a:cubicBezTo>
                  <a:pt x="32" y="90"/>
                  <a:pt x="32" y="88"/>
                  <a:pt x="30" y="86"/>
                </a:cubicBezTo>
                <a:cubicBezTo>
                  <a:pt x="29" y="85"/>
                  <a:pt x="27" y="85"/>
                  <a:pt x="26" y="86"/>
                </a:cubicBezTo>
                <a:close/>
                <a:moveTo>
                  <a:pt x="89" y="31"/>
                </a:moveTo>
                <a:cubicBezTo>
                  <a:pt x="90" y="31"/>
                  <a:pt x="91" y="31"/>
                  <a:pt x="91" y="30"/>
                </a:cubicBezTo>
                <a:cubicBezTo>
                  <a:pt x="100" y="22"/>
                  <a:pt x="100" y="22"/>
                  <a:pt x="100" y="22"/>
                </a:cubicBezTo>
                <a:cubicBezTo>
                  <a:pt x="101" y="20"/>
                  <a:pt x="101" y="18"/>
                  <a:pt x="100" y="17"/>
                </a:cubicBezTo>
                <a:cubicBezTo>
                  <a:pt x="98" y="16"/>
                  <a:pt x="96" y="16"/>
                  <a:pt x="95" y="17"/>
                </a:cubicBezTo>
                <a:cubicBezTo>
                  <a:pt x="87" y="25"/>
                  <a:pt x="87" y="25"/>
                  <a:pt x="87" y="25"/>
                </a:cubicBezTo>
                <a:cubicBezTo>
                  <a:pt x="85" y="27"/>
                  <a:pt x="85" y="29"/>
                  <a:pt x="87" y="30"/>
                </a:cubicBezTo>
                <a:cubicBezTo>
                  <a:pt x="87" y="31"/>
                  <a:pt x="88" y="31"/>
                  <a:pt x="89" y="31"/>
                </a:cubicBezTo>
                <a:close/>
                <a:moveTo>
                  <a:pt x="26" y="30"/>
                </a:moveTo>
                <a:cubicBezTo>
                  <a:pt x="26" y="31"/>
                  <a:pt x="27" y="31"/>
                  <a:pt x="28" y="31"/>
                </a:cubicBezTo>
                <a:cubicBezTo>
                  <a:pt x="29" y="31"/>
                  <a:pt x="30" y="31"/>
                  <a:pt x="30" y="30"/>
                </a:cubicBezTo>
                <a:cubicBezTo>
                  <a:pt x="32" y="29"/>
                  <a:pt x="32" y="27"/>
                  <a:pt x="30" y="25"/>
                </a:cubicBezTo>
                <a:cubicBezTo>
                  <a:pt x="22" y="17"/>
                  <a:pt x="22" y="17"/>
                  <a:pt x="22" y="17"/>
                </a:cubicBezTo>
                <a:cubicBezTo>
                  <a:pt x="21" y="16"/>
                  <a:pt x="18" y="16"/>
                  <a:pt x="17" y="17"/>
                </a:cubicBezTo>
                <a:cubicBezTo>
                  <a:pt x="16" y="18"/>
                  <a:pt x="16" y="20"/>
                  <a:pt x="17" y="22"/>
                </a:cubicBezTo>
                <a:lnTo>
                  <a:pt x="26" y="30"/>
                </a:lnTo>
                <a:close/>
                <a:moveTo>
                  <a:pt x="91" y="86"/>
                </a:moveTo>
                <a:cubicBezTo>
                  <a:pt x="90" y="85"/>
                  <a:pt x="88" y="85"/>
                  <a:pt x="87" y="86"/>
                </a:cubicBezTo>
                <a:cubicBezTo>
                  <a:pt x="85" y="88"/>
                  <a:pt x="85" y="90"/>
                  <a:pt x="87" y="91"/>
                </a:cubicBezTo>
                <a:cubicBezTo>
                  <a:pt x="95" y="100"/>
                  <a:pt x="95" y="100"/>
                  <a:pt x="95" y="100"/>
                </a:cubicBezTo>
                <a:cubicBezTo>
                  <a:pt x="96" y="100"/>
                  <a:pt x="97" y="101"/>
                  <a:pt x="97" y="101"/>
                </a:cubicBezTo>
                <a:cubicBezTo>
                  <a:pt x="98" y="101"/>
                  <a:pt x="99" y="100"/>
                  <a:pt x="100" y="100"/>
                </a:cubicBezTo>
                <a:cubicBezTo>
                  <a:pt x="101" y="98"/>
                  <a:pt x="101" y="96"/>
                  <a:pt x="100" y="95"/>
                </a:cubicBezTo>
                <a:lnTo>
                  <a:pt x="91" y="86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42" name="Group 141">
            <a:extLst>
              <a:ext uri="{FF2B5EF4-FFF2-40B4-BE49-F238E27FC236}">
                <a16:creationId xmlns:a16="http://schemas.microsoft.com/office/drawing/2014/main" id="{37E10AB6-C07E-4328-B905-84B59D58C62D}"/>
              </a:ext>
            </a:extLst>
          </p:cNvPr>
          <p:cNvGrpSpPr/>
          <p:nvPr/>
        </p:nvGrpSpPr>
        <p:grpSpPr>
          <a:xfrm>
            <a:off x="2938255" y="3797887"/>
            <a:ext cx="708374" cy="664804"/>
            <a:chOff x="7321550" y="2901950"/>
            <a:chExt cx="800100" cy="750888"/>
          </a:xfrm>
        </p:grpSpPr>
        <p:sp>
          <p:nvSpPr>
            <p:cNvPr id="143" name="Freeform 53">
              <a:extLst>
                <a:ext uri="{FF2B5EF4-FFF2-40B4-BE49-F238E27FC236}">
                  <a16:creationId xmlns:a16="http://schemas.microsoft.com/office/drawing/2014/main" id="{F022DDC8-2A25-48FE-925F-6E8EA7BDF23C}"/>
                </a:ext>
              </a:extLst>
            </p:cNvPr>
            <p:cNvSpPr>
              <a:spLocks/>
            </p:cNvSpPr>
            <p:nvPr/>
          </p:nvSpPr>
          <p:spPr bwMode="auto">
            <a:xfrm>
              <a:off x="7858125" y="2935288"/>
              <a:ext cx="263525" cy="358775"/>
            </a:xfrm>
            <a:custGeom>
              <a:avLst/>
              <a:gdLst>
                <a:gd name="T0" fmla="*/ 10 w 33"/>
                <a:gd name="T1" fmla="*/ 12 h 45"/>
                <a:gd name="T2" fmla="*/ 11 w 33"/>
                <a:gd name="T3" fmla="*/ 13 h 45"/>
                <a:gd name="T4" fmla="*/ 8 w 33"/>
                <a:gd name="T5" fmla="*/ 15 h 45"/>
                <a:gd name="T6" fmla="*/ 6 w 33"/>
                <a:gd name="T7" fmla="*/ 11 h 45"/>
                <a:gd name="T8" fmla="*/ 22 w 33"/>
                <a:gd name="T9" fmla="*/ 2 h 45"/>
                <a:gd name="T10" fmla="*/ 22 w 33"/>
                <a:gd name="T11" fmla="*/ 26 h 45"/>
                <a:gd name="T12" fmla="*/ 6 w 33"/>
                <a:gd name="T13" fmla="*/ 36 h 45"/>
                <a:gd name="T14" fmla="*/ 11 w 33"/>
                <a:gd name="T15" fmla="*/ 36 h 45"/>
                <a:gd name="T16" fmla="*/ 10 w 33"/>
                <a:gd name="T17" fmla="*/ 35 h 45"/>
                <a:gd name="T18" fmla="*/ 14 w 33"/>
                <a:gd name="T19" fmla="*/ 34 h 45"/>
                <a:gd name="T20" fmla="*/ 14 w 33"/>
                <a:gd name="T21" fmla="*/ 37 h 45"/>
                <a:gd name="T22" fmla="*/ 1 w 33"/>
                <a:gd name="T23" fmla="*/ 35 h 45"/>
                <a:gd name="T24" fmla="*/ 25 w 33"/>
                <a:gd name="T25" fmla="*/ 13 h 45"/>
                <a:gd name="T26" fmla="*/ 10 w 33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3" h="45">
                  <a:moveTo>
                    <a:pt x="10" y="12"/>
                  </a:moveTo>
                  <a:cubicBezTo>
                    <a:pt x="12" y="12"/>
                    <a:pt x="12" y="12"/>
                    <a:pt x="11" y="13"/>
                  </a:cubicBezTo>
                  <a:cubicBezTo>
                    <a:pt x="9" y="14"/>
                    <a:pt x="8" y="15"/>
                    <a:pt x="8" y="15"/>
                  </a:cubicBezTo>
                  <a:cubicBezTo>
                    <a:pt x="7" y="15"/>
                    <a:pt x="6" y="11"/>
                    <a:pt x="6" y="11"/>
                  </a:cubicBezTo>
                  <a:cubicBezTo>
                    <a:pt x="6" y="11"/>
                    <a:pt x="8" y="0"/>
                    <a:pt x="22" y="2"/>
                  </a:cubicBezTo>
                  <a:cubicBezTo>
                    <a:pt x="33" y="4"/>
                    <a:pt x="33" y="19"/>
                    <a:pt x="22" y="26"/>
                  </a:cubicBezTo>
                  <a:cubicBezTo>
                    <a:pt x="11" y="32"/>
                    <a:pt x="4" y="32"/>
                    <a:pt x="6" y="36"/>
                  </a:cubicBezTo>
                  <a:cubicBezTo>
                    <a:pt x="7" y="41"/>
                    <a:pt x="11" y="37"/>
                    <a:pt x="11" y="36"/>
                  </a:cubicBezTo>
                  <a:cubicBezTo>
                    <a:pt x="10" y="35"/>
                    <a:pt x="11" y="36"/>
                    <a:pt x="10" y="35"/>
                  </a:cubicBezTo>
                  <a:cubicBezTo>
                    <a:pt x="10" y="34"/>
                    <a:pt x="13" y="32"/>
                    <a:pt x="14" y="34"/>
                  </a:cubicBezTo>
                  <a:cubicBezTo>
                    <a:pt x="15" y="35"/>
                    <a:pt x="15" y="38"/>
                    <a:pt x="14" y="37"/>
                  </a:cubicBezTo>
                  <a:cubicBezTo>
                    <a:pt x="12" y="42"/>
                    <a:pt x="3" y="45"/>
                    <a:pt x="1" y="35"/>
                  </a:cubicBezTo>
                  <a:cubicBezTo>
                    <a:pt x="0" y="26"/>
                    <a:pt x="22" y="28"/>
                    <a:pt x="25" y="13"/>
                  </a:cubicBezTo>
                  <a:cubicBezTo>
                    <a:pt x="27" y="4"/>
                    <a:pt x="12" y="3"/>
                    <a:pt x="10" y="12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4" name="Freeform 54">
              <a:extLst>
                <a:ext uri="{FF2B5EF4-FFF2-40B4-BE49-F238E27FC236}">
                  <a16:creationId xmlns:a16="http://schemas.microsoft.com/office/drawing/2014/main" id="{83BE6668-FCFC-447F-8037-A3F066BE495B}"/>
                </a:ext>
              </a:extLst>
            </p:cNvPr>
            <p:cNvSpPr>
              <a:spLocks/>
            </p:cNvSpPr>
            <p:nvPr/>
          </p:nvSpPr>
          <p:spPr bwMode="auto">
            <a:xfrm>
              <a:off x="7321550" y="2935288"/>
              <a:ext cx="271463" cy="358775"/>
            </a:xfrm>
            <a:custGeom>
              <a:avLst/>
              <a:gdLst>
                <a:gd name="T0" fmla="*/ 24 w 34"/>
                <a:gd name="T1" fmla="*/ 12 h 45"/>
                <a:gd name="T2" fmla="*/ 23 w 34"/>
                <a:gd name="T3" fmla="*/ 13 h 45"/>
                <a:gd name="T4" fmla="*/ 26 w 34"/>
                <a:gd name="T5" fmla="*/ 15 h 45"/>
                <a:gd name="T6" fmla="*/ 27 w 34"/>
                <a:gd name="T7" fmla="*/ 11 h 45"/>
                <a:gd name="T8" fmla="*/ 12 w 34"/>
                <a:gd name="T9" fmla="*/ 2 h 45"/>
                <a:gd name="T10" fmla="*/ 11 w 34"/>
                <a:gd name="T11" fmla="*/ 26 h 45"/>
                <a:gd name="T12" fmla="*/ 28 w 34"/>
                <a:gd name="T13" fmla="*/ 36 h 45"/>
                <a:gd name="T14" fmla="*/ 22 w 34"/>
                <a:gd name="T15" fmla="*/ 36 h 45"/>
                <a:gd name="T16" fmla="*/ 23 w 34"/>
                <a:gd name="T17" fmla="*/ 35 h 45"/>
                <a:gd name="T18" fmla="*/ 19 w 34"/>
                <a:gd name="T19" fmla="*/ 34 h 45"/>
                <a:gd name="T20" fmla="*/ 20 w 34"/>
                <a:gd name="T21" fmla="*/ 37 h 45"/>
                <a:gd name="T22" fmla="*/ 32 w 34"/>
                <a:gd name="T23" fmla="*/ 35 h 45"/>
                <a:gd name="T24" fmla="*/ 8 w 34"/>
                <a:gd name="T25" fmla="*/ 13 h 45"/>
                <a:gd name="T26" fmla="*/ 24 w 34"/>
                <a:gd name="T27" fmla="*/ 12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34" h="45">
                  <a:moveTo>
                    <a:pt x="24" y="12"/>
                  </a:moveTo>
                  <a:cubicBezTo>
                    <a:pt x="21" y="12"/>
                    <a:pt x="21" y="12"/>
                    <a:pt x="23" y="13"/>
                  </a:cubicBezTo>
                  <a:cubicBezTo>
                    <a:pt x="24" y="14"/>
                    <a:pt x="25" y="15"/>
                    <a:pt x="26" y="15"/>
                  </a:cubicBezTo>
                  <a:cubicBezTo>
                    <a:pt x="26" y="15"/>
                    <a:pt x="27" y="11"/>
                    <a:pt x="27" y="11"/>
                  </a:cubicBezTo>
                  <a:cubicBezTo>
                    <a:pt x="27" y="11"/>
                    <a:pt x="26" y="0"/>
                    <a:pt x="12" y="2"/>
                  </a:cubicBezTo>
                  <a:cubicBezTo>
                    <a:pt x="0" y="4"/>
                    <a:pt x="0" y="19"/>
                    <a:pt x="11" y="26"/>
                  </a:cubicBezTo>
                  <a:cubicBezTo>
                    <a:pt x="22" y="32"/>
                    <a:pt x="29" y="32"/>
                    <a:pt x="28" y="36"/>
                  </a:cubicBezTo>
                  <a:cubicBezTo>
                    <a:pt x="26" y="41"/>
                    <a:pt x="23" y="37"/>
                    <a:pt x="22" y="36"/>
                  </a:cubicBezTo>
                  <a:cubicBezTo>
                    <a:pt x="23" y="35"/>
                    <a:pt x="23" y="36"/>
                    <a:pt x="23" y="35"/>
                  </a:cubicBezTo>
                  <a:cubicBezTo>
                    <a:pt x="24" y="34"/>
                    <a:pt x="20" y="32"/>
                    <a:pt x="19" y="34"/>
                  </a:cubicBezTo>
                  <a:cubicBezTo>
                    <a:pt x="18" y="35"/>
                    <a:pt x="18" y="38"/>
                    <a:pt x="20" y="37"/>
                  </a:cubicBezTo>
                  <a:cubicBezTo>
                    <a:pt x="21" y="42"/>
                    <a:pt x="30" y="45"/>
                    <a:pt x="32" y="35"/>
                  </a:cubicBezTo>
                  <a:cubicBezTo>
                    <a:pt x="34" y="26"/>
                    <a:pt x="11" y="28"/>
                    <a:pt x="8" y="13"/>
                  </a:cubicBezTo>
                  <a:cubicBezTo>
                    <a:pt x="6" y="4"/>
                    <a:pt x="21" y="3"/>
                    <a:pt x="24" y="12"/>
                  </a:cubicBezTo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5" name="Freeform 55">
              <a:extLst>
                <a:ext uri="{FF2B5EF4-FFF2-40B4-BE49-F238E27FC236}">
                  <a16:creationId xmlns:a16="http://schemas.microsoft.com/office/drawing/2014/main" id="{2995801E-B297-40AB-9E43-1BE65AA5F307}"/>
                </a:ext>
              </a:extLst>
            </p:cNvPr>
            <p:cNvSpPr>
              <a:spLocks/>
            </p:cNvSpPr>
            <p:nvPr/>
          </p:nvSpPr>
          <p:spPr bwMode="auto">
            <a:xfrm>
              <a:off x="7618413" y="3309938"/>
              <a:ext cx="206375" cy="206375"/>
            </a:xfrm>
            <a:custGeom>
              <a:avLst/>
              <a:gdLst>
                <a:gd name="T0" fmla="*/ 18 w 26"/>
                <a:gd name="T1" fmla="*/ 3 h 26"/>
                <a:gd name="T2" fmla="*/ 18 w 26"/>
                <a:gd name="T3" fmla="*/ 12 h 26"/>
                <a:gd name="T4" fmla="*/ 26 w 26"/>
                <a:gd name="T5" fmla="*/ 26 h 26"/>
                <a:gd name="T6" fmla="*/ 0 w 26"/>
                <a:gd name="T7" fmla="*/ 26 h 26"/>
                <a:gd name="T8" fmla="*/ 7 w 26"/>
                <a:gd name="T9" fmla="*/ 14 h 26"/>
                <a:gd name="T10" fmla="*/ 7 w 26"/>
                <a:gd name="T11" fmla="*/ 0 h 26"/>
                <a:gd name="T12" fmla="*/ 18 w 26"/>
                <a:gd name="T13" fmla="*/ 3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6" h="26">
                  <a:moveTo>
                    <a:pt x="18" y="3"/>
                  </a:moveTo>
                  <a:cubicBezTo>
                    <a:pt x="18" y="12"/>
                    <a:pt x="18" y="12"/>
                    <a:pt x="18" y="12"/>
                  </a:cubicBezTo>
                  <a:cubicBezTo>
                    <a:pt x="18" y="18"/>
                    <a:pt x="22" y="25"/>
                    <a:pt x="26" y="26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6" y="23"/>
                    <a:pt x="7" y="18"/>
                    <a:pt x="7" y="14"/>
                  </a:cubicBezTo>
                  <a:cubicBezTo>
                    <a:pt x="7" y="0"/>
                    <a:pt x="7" y="0"/>
                    <a:pt x="7" y="0"/>
                  </a:cubicBezTo>
                  <a:lnTo>
                    <a:pt x="18" y="3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6" name="Freeform 56">
              <a:extLst>
                <a:ext uri="{FF2B5EF4-FFF2-40B4-BE49-F238E27FC236}">
                  <a16:creationId xmlns:a16="http://schemas.microsoft.com/office/drawing/2014/main" id="{225CDA4C-D90A-487F-9E01-32B7692C24F8}"/>
                </a:ext>
              </a:extLst>
            </p:cNvPr>
            <p:cNvSpPr>
              <a:spLocks/>
            </p:cNvSpPr>
            <p:nvPr/>
          </p:nvSpPr>
          <p:spPr bwMode="auto">
            <a:xfrm>
              <a:off x="7521575" y="2901950"/>
              <a:ext cx="400050" cy="455613"/>
            </a:xfrm>
            <a:custGeom>
              <a:avLst/>
              <a:gdLst>
                <a:gd name="T0" fmla="*/ 5 w 50"/>
                <a:gd name="T1" fmla="*/ 0 h 57"/>
                <a:gd name="T2" fmla="*/ 0 w 50"/>
                <a:gd name="T3" fmla="*/ 10 h 57"/>
                <a:gd name="T4" fmla="*/ 24 w 50"/>
                <a:gd name="T5" fmla="*/ 57 h 57"/>
                <a:gd name="T6" fmla="*/ 26 w 50"/>
                <a:gd name="T7" fmla="*/ 57 h 57"/>
                <a:gd name="T8" fmla="*/ 50 w 50"/>
                <a:gd name="T9" fmla="*/ 10 h 57"/>
                <a:gd name="T10" fmla="*/ 45 w 50"/>
                <a:gd name="T11" fmla="*/ 0 h 57"/>
                <a:gd name="T12" fmla="*/ 5 w 50"/>
                <a:gd name="T13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0" h="57">
                  <a:moveTo>
                    <a:pt x="5" y="0"/>
                  </a:moveTo>
                  <a:cubicBezTo>
                    <a:pt x="0" y="0"/>
                    <a:pt x="0" y="3"/>
                    <a:pt x="0" y="10"/>
                  </a:cubicBezTo>
                  <a:cubicBezTo>
                    <a:pt x="0" y="26"/>
                    <a:pt x="9" y="57"/>
                    <a:pt x="24" y="57"/>
                  </a:cubicBezTo>
                  <a:cubicBezTo>
                    <a:pt x="26" y="57"/>
                    <a:pt x="26" y="57"/>
                    <a:pt x="26" y="57"/>
                  </a:cubicBezTo>
                  <a:cubicBezTo>
                    <a:pt x="41" y="57"/>
                    <a:pt x="50" y="26"/>
                    <a:pt x="50" y="10"/>
                  </a:cubicBezTo>
                  <a:cubicBezTo>
                    <a:pt x="50" y="3"/>
                    <a:pt x="50" y="0"/>
                    <a:pt x="45" y="0"/>
                  </a:cubicBezTo>
                  <a:lnTo>
                    <a:pt x="5" y="0"/>
                  </a:lnTo>
                  <a:close/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47" name="Freeform 57">
              <a:extLst>
                <a:ext uri="{FF2B5EF4-FFF2-40B4-BE49-F238E27FC236}">
                  <a16:creationId xmlns:a16="http://schemas.microsoft.com/office/drawing/2014/main" id="{F58C57E1-CAEA-4231-89C2-3921987BEEFD}"/>
                </a:ext>
              </a:extLst>
            </p:cNvPr>
            <p:cNvSpPr>
              <a:spLocks/>
            </p:cNvSpPr>
            <p:nvPr/>
          </p:nvSpPr>
          <p:spPr bwMode="auto">
            <a:xfrm>
              <a:off x="7553325" y="3563938"/>
              <a:ext cx="320675" cy="41275"/>
            </a:xfrm>
            <a:custGeom>
              <a:avLst/>
              <a:gdLst>
                <a:gd name="T0" fmla="*/ 40 w 40"/>
                <a:gd name="T1" fmla="*/ 3 h 5"/>
                <a:gd name="T2" fmla="*/ 37 w 40"/>
                <a:gd name="T3" fmla="*/ 5 h 5"/>
                <a:gd name="T4" fmla="*/ 3 w 40"/>
                <a:gd name="T5" fmla="*/ 5 h 5"/>
                <a:gd name="T6" fmla="*/ 0 w 40"/>
                <a:gd name="T7" fmla="*/ 3 h 5"/>
                <a:gd name="T8" fmla="*/ 3 w 40"/>
                <a:gd name="T9" fmla="*/ 0 h 5"/>
                <a:gd name="T10" fmla="*/ 37 w 40"/>
                <a:gd name="T11" fmla="*/ 0 h 5"/>
                <a:gd name="T12" fmla="*/ 40 w 40"/>
                <a:gd name="T13" fmla="*/ 3 h 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0" h="5">
                  <a:moveTo>
                    <a:pt x="40" y="3"/>
                  </a:moveTo>
                  <a:cubicBezTo>
                    <a:pt x="40" y="4"/>
                    <a:pt x="39" y="5"/>
                    <a:pt x="37" y="5"/>
                  </a:cubicBezTo>
                  <a:cubicBezTo>
                    <a:pt x="3" y="5"/>
                    <a:pt x="3" y="5"/>
                    <a:pt x="3" y="5"/>
                  </a:cubicBezTo>
                  <a:cubicBezTo>
                    <a:pt x="2" y="5"/>
                    <a:pt x="0" y="4"/>
                    <a:pt x="0" y="3"/>
                  </a:cubicBezTo>
                  <a:cubicBezTo>
                    <a:pt x="0" y="1"/>
                    <a:pt x="2" y="0"/>
                    <a:pt x="3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9" y="0"/>
                    <a:pt x="40" y="1"/>
                    <a:pt x="40" y="3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8" name="Freeform 58">
              <a:extLst>
                <a:ext uri="{FF2B5EF4-FFF2-40B4-BE49-F238E27FC236}">
                  <a16:creationId xmlns:a16="http://schemas.microsoft.com/office/drawing/2014/main" id="{AE500F7A-DEA9-43C0-B78B-61383812F979}"/>
                </a:ext>
              </a:extLst>
            </p:cNvPr>
            <p:cNvSpPr>
              <a:spLocks/>
            </p:cNvSpPr>
            <p:nvPr/>
          </p:nvSpPr>
          <p:spPr bwMode="auto">
            <a:xfrm>
              <a:off x="7545388" y="3605213"/>
              <a:ext cx="336550" cy="47625"/>
            </a:xfrm>
            <a:custGeom>
              <a:avLst/>
              <a:gdLst>
                <a:gd name="T0" fmla="*/ 0 w 42"/>
                <a:gd name="T1" fmla="*/ 3 h 6"/>
                <a:gd name="T2" fmla="*/ 3 w 42"/>
                <a:gd name="T3" fmla="*/ 0 h 6"/>
                <a:gd name="T4" fmla="*/ 39 w 42"/>
                <a:gd name="T5" fmla="*/ 0 h 6"/>
                <a:gd name="T6" fmla="*/ 42 w 42"/>
                <a:gd name="T7" fmla="*/ 3 h 6"/>
                <a:gd name="T8" fmla="*/ 39 w 42"/>
                <a:gd name="T9" fmla="*/ 6 h 6"/>
                <a:gd name="T10" fmla="*/ 3 w 42"/>
                <a:gd name="T11" fmla="*/ 6 h 6"/>
                <a:gd name="T12" fmla="*/ 0 w 42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2" h="6">
                  <a:moveTo>
                    <a:pt x="0" y="3"/>
                  </a:moveTo>
                  <a:cubicBezTo>
                    <a:pt x="0" y="2"/>
                    <a:pt x="2" y="0"/>
                    <a:pt x="3" y="0"/>
                  </a:cubicBezTo>
                  <a:cubicBezTo>
                    <a:pt x="39" y="0"/>
                    <a:pt x="39" y="0"/>
                    <a:pt x="39" y="0"/>
                  </a:cubicBezTo>
                  <a:cubicBezTo>
                    <a:pt x="41" y="0"/>
                    <a:pt x="42" y="2"/>
                    <a:pt x="42" y="3"/>
                  </a:cubicBezTo>
                  <a:cubicBezTo>
                    <a:pt x="42" y="5"/>
                    <a:pt x="41" y="6"/>
                    <a:pt x="39" y="6"/>
                  </a:cubicBezTo>
                  <a:cubicBezTo>
                    <a:pt x="3" y="6"/>
                    <a:pt x="3" y="6"/>
                    <a:pt x="3" y="6"/>
                  </a:cubicBezTo>
                  <a:cubicBezTo>
                    <a:pt x="2" y="6"/>
                    <a:pt x="0" y="5"/>
                    <a:pt x="0" y="3"/>
                  </a:cubicBezTo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Freeform 59">
              <a:extLst>
                <a:ext uri="{FF2B5EF4-FFF2-40B4-BE49-F238E27FC236}">
                  <a16:creationId xmlns:a16="http://schemas.microsoft.com/office/drawing/2014/main" id="{50617017-DA1B-4B73-82CB-EF564659D339}"/>
                </a:ext>
              </a:extLst>
            </p:cNvPr>
            <p:cNvSpPr>
              <a:spLocks/>
            </p:cNvSpPr>
            <p:nvPr/>
          </p:nvSpPr>
          <p:spPr bwMode="auto">
            <a:xfrm>
              <a:off x="7569200" y="3516313"/>
              <a:ext cx="296863" cy="47625"/>
            </a:xfrm>
            <a:custGeom>
              <a:avLst/>
              <a:gdLst>
                <a:gd name="T0" fmla="*/ 37 w 37"/>
                <a:gd name="T1" fmla="*/ 3 h 6"/>
                <a:gd name="T2" fmla="*/ 34 w 37"/>
                <a:gd name="T3" fmla="*/ 0 h 6"/>
                <a:gd name="T4" fmla="*/ 2 w 37"/>
                <a:gd name="T5" fmla="*/ 0 h 6"/>
                <a:gd name="T6" fmla="*/ 0 w 37"/>
                <a:gd name="T7" fmla="*/ 3 h 6"/>
                <a:gd name="T8" fmla="*/ 2 w 37"/>
                <a:gd name="T9" fmla="*/ 6 h 6"/>
                <a:gd name="T10" fmla="*/ 34 w 37"/>
                <a:gd name="T11" fmla="*/ 6 h 6"/>
                <a:gd name="T12" fmla="*/ 37 w 37"/>
                <a:gd name="T13" fmla="*/ 3 h 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7" h="6">
                  <a:moveTo>
                    <a:pt x="37" y="3"/>
                  </a:moveTo>
                  <a:cubicBezTo>
                    <a:pt x="37" y="2"/>
                    <a:pt x="35" y="0"/>
                    <a:pt x="34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1" y="0"/>
                    <a:pt x="0" y="2"/>
                    <a:pt x="0" y="3"/>
                  </a:cubicBezTo>
                  <a:cubicBezTo>
                    <a:pt x="0" y="5"/>
                    <a:pt x="1" y="6"/>
                    <a:pt x="2" y="6"/>
                  </a:cubicBezTo>
                  <a:cubicBezTo>
                    <a:pt x="34" y="6"/>
                    <a:pt x="34" y="6"/>
                    <a:pt x="34" y="6"/>
                  </a:cubicBezTo>
                  <a:cubicBezTo>
                    <a:pt x="35" y="6"/>
                    <a:pt x="37" y="5"/>
                    <a:pt x="37" y="3"/>
                  </a:cubicBezTo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0" name="Freeform 60">
              <a:extLst>
                <a:ext uri="{FF2B5EF4-FFF2-40B4-BE49-F238E27FC236}">
                  <a16:creationId xmlns:a16="http://schemas.microsoft.com/office/drawing/2014/main" id="{D1E66886-0D69-470A-845D-FC1965320E32}"/>
                </a:ext>
              </a:extLst>
            </p:cNvPr>
            <p:cNvSpPr>
              <a:spLocks/>
            </p:cNvSpPr>
            <p:nvPr/>
          </p:nvSpPr>
          <p:spPr bwMode="auto">
            <a:xfrm>
              <a:off x="7713663" y="2901950"/>
              <a:ext cx="207962" cy="455613"/>
            </a:xfrm>
            <a:custGeom>
              <a:avLst/>
              <a:gdLst>
                <a:gd name="T0" fmla="*/ 21 w 26"/>
                <a:gd name="T1" fmla="*/ 0 h 57"/>
                <a:gd name="T2" fmla="*/ 0 w 26"/>
                <a:gd name="T3" fmla="*/ 0 h 57"/>
                <a:gd name="T4" fmla="*/ 0 w 26"/>
                <a:gd name="T5" fmla="*/ 57 h 57"/>
                <a:gd name="T6" fmla="*/ 2 w 26"/>
                <a:gd name="T7" fmla="*/ 57 h 57"/>
                <a:gd name="T8" fmla="*/ 26 w 26"/>
                <a:gd name="T9" fmla="*/ 10 h 57"/>
                <a:gd name="T10" fmla="*/ 21 w 26"/>
                <a:gd name="T11" fmla="*/ 0 h 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" h="57">
                  <a:moveTo>
                    <a:pt x="21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57"/>
                    <a:pt x="0" y="57"/>
                    <a:pt x="0" y="57"/>
                  </a:cubicBezTo>
                  <a:cubicBezTo>
                    <a:pt x="2" y="57"/>
                    <a:pt x="2" y="57"/>
                    <a:pt x="2" y="57"/>
                  </a:cubicBezTo>
                  <a:cubicBezTo>
                    <a:pt x="17" y="57"/>
                    <a:pt x="26" y="26"/>
                    <a:pt x="26" y="10"/>
                  </a:cubicBezTo>
                  <a:cubicBezTo>
                    <a:pt x="26" y="3"/>
                    <a:pt x="26" y="0"/>
                    <a:pt x="21" y="0"/>
                  </a:cubicBezTo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51" name="Freeform 61">
              <a:extLst>
                <a:ext uri="{FF2B5EF4-FFF2-40B4-BE49-F238E27FC236}">
                  <a16:creationId xmlns:a16="http://schemas.microsoft.com/office/drawing/2014/main" id="{C5978F00-0441-41EA-BBC3-39BA9FB37231}"/>
                </a:ext>
              </a:extLst>
            </p:cNvPr>
            <p:cNvSpPr>
              <a:spLocks/>
            </p:cNvSpPr>
            <p:nvPr/>
          </p:nvSpPr>
          <p:spPr bwMode="auto">
            <a:xfrm>
              <a:off x="7753350" y="2990850"/>
              <a:ext cx="120650" cy="319088"/>
            </a:xfrm>
            <a:custGeom>
              <a:avLst/>
              <a:gdLst>
                <a:gd name="T0" fmla="*/ 12 w 15"/>
                <a:gd name="T1" fmla="*/ 0 h 40"/>
                <a:gd name="T2" fmla="*/ 0 w 15"/>
                <a:gd name="T3" fmla="*/ 40 h 40"/>
                <a:gd name="T4" fmla="*/ 12 w 15"/>
                <a:gd name="T5" fmla="*/ 0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5" h="40">
                  <a:moveTo>
                    <a:pt x="12" y="0"/>
                  </a:moveTo>
                  <a:cubicBezTo>
                    <a:pt x="12" y="16"/>
                    <a:pt x="6" y="37"/>
                    <a:pt x="0" y="40"/>
                  </a:cubicBezTo>
                  <a:cubicBezTo>
                    <a:pt x="8" y="39"/>
                    <a:pt x="15" y="17"/>
                    <a:pt x="12" y="0"/>
                  </a:cubicBezTo>
                </a:path>
              </a:pathLst>
            </a:custGeom>
            <a:solidFill>
              <a:schemeClr val="accent2">
                <a:lumMod val="40000"/>
                <a:lumOff val="6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52" name="TextBox 151">
            <a:extLst>
              <a:ext uri="{FF2B5EF4-FFF2-40B4-BE49-F238E27FC236}">
                <a16:creationId xmlns:a16="http://schemas.microsoft.com/office/drawing/2014/main" id="{8E181296-9865-4574-8396-B401FA3ACD19}"/>
              </a:ext>
            </a:extLst>
          </p:cNvPr>
          <p:cNvSpPr txBox="1"/>
          <p:nvPr/>
        </p:nvSpPr>
        <p:spPr>
          <a:xfrm>
            <a:off x="6065393" y="2876204"/>
            <a:ext cx="4169773" cy="1058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ct val="200000"/>
              </a:lnSpc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Living grass to for can't gathered waters had winged.</a:t>
            </a:r>
          </a:p>
          <a:p>
            <a:pPr marL="171450" indent="-171450">
              <a:lnSpc>
                <a:spcPct val="200000"/>
              </a:lnSpc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Creped don't subdue which I two set had seasons.</a:t>
            </a:r>
          </a:p>
          <a:p>
            <a:pPr marL="171450" indent="-171450">
              <a:lnSpc>
                <a:spcPct val="200000"/>
              </a:lnSpc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Fifth you'll, man wherein seas our creeping. </a:t>
            </a:r>
          </a:p>
        </p:txBody>
      </p:sp>
      <p:sp>
        <p:nvSpPr>
          <p:cNvPr id="153" name="TextBox 152">
            <a:extLst>
              <a:ext uri="{FF2B5EF4-FFF2-40B4-BE49-F238E27FC236}">
                <a16:creationId xmlns:a16="http://schemas.microsoft.com/office/drawing/2014/main" id="{3B311002-7E08-4E7F-8721-29723DBA9385}"/>
              </a:ext>
            </a:extLst>
          </p:cNvPr>
          <p:cNvSpPr txBox="1"/>
          <p:nvPr/>
        </p:nvSpPr>
        <p:spPr>
          <a:xfrm>
            <a:off x="6061797" y="2245833"/>
            <a:ext cx="2015359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000" dirty="0"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Awesome</a:t>
            </a:r>
            <a:endParaRPr lang="en-US" sz="3000" dirty="0">
              <a:latin typeface="Roboto Slab" pitchFamily="2" charset="0"/>
              <a:ea typeface="Roboto Slab" pitchFamily="2" charset="0"/>
              <a:cs typeface="Open Sans Light" panose="020B0306030504020204" pitchFamily="34" charset="0"/>
            </a:endParaRPr>
          </a:p>
        </p:txBody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D63D9B5F-A90E-497C-B68F-897BBAFFE25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167DCE0B-F052-49C6-A122-A035F88810B3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</p:spTree>
    <p:extLst>
      <p:ext uri="{BB962C8B-B14F-4D97-AF65-F5344CB8AC3E}">
        <p14:creationId xmlns:p14="http://schemas.microsoft.com/office/powerpoint/2010/main" val="23022836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11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S Continued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AD296D15-0547-4689-B05A-DBBE82C15085}"/>
              </a:ext>
            </a:extLst>
          </p:cNvPr>
          <p:cNvSpPr/>
          <p:nvPr/>
        </p:nvSpPr>
        <p:spPr>
          <a:xfrm>
            <a:off x="5178443" y="1754079"/>
            <a:ext cx="6089062" cy="360401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TextBox 64">
            <a:extLst>
              <a:ext uri="{FF2B5EF4-FFF2-40B4-BE49-F238E27FC236}">
                <a16:creationId xmlns:a16="http://schemas.microsoft.com/office/drawing/2014/main" id="{6295FF09-0342-4FDD-BB37-6979B9C9D502}"/>
              </a:ext>
            </a:extLst>
          </p:cNvPr>
          <p:cNvSpPr txBox="1"/>
          <p:nvPr/>
        </p:nvSpPr>
        <p:spPr>
          <a:xfrm>
            <a:off x="6037778" y="2791774"/>
            <a:ext cx="4370393" cy="15286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</a:t>
            </a:r>
          </a:p>
          <a:p>
            <a:pPr>
              <a:lnSpc>
                <a:spcPts val="1600"/>
              </a:lnSpc>
            </a:pPr>
            <a:endParaRPr lang="en-US" sz="1100" dirty="0">
              <a:solidFill>
                <a:schemeClr val="bg1"/>
              </a:solidFill>
              <a:latin typeface="Roboto Slab" pitchFamily="2" charset="0"/>
              <a:ea typeface="Roboto Slab" pitchFamily="2" charset="0"/>
              <a:cs typeface="Open Sans" panose="020B0606030504020204" pitchFamily="34" charset="0"/>
            </a:endParaRPr>
          </a:p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College in Virginia, looked up one of the more obscure Latin words, </a:t>
            </a:r>
            <a:r>
              <a:rPr lang="en-US" sz="1100" dirty="0" err="1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consectetur</a:t>
            </a:r>
            <a:r>
              <a:rPr lang="en-US" sz="11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,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3AC90728-E070-44BF-8A22-4053940E5776}"/>
              </a:ext>
            </a:extLst>
          </p:cNvPr>
          <p:cNvSpPr txBox="1"/>
          <p:nvPr/>
        </p:nvSpPr>
        <p:spPr>
          <a:xfrm>
            <a:off x="924495" y="4028756"/>
            <a:ext cx="3971578" cy="13293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>
              <a:lnSpc>
                <a:spcPts val="2500"/>
              </a:lnSpc>
              <a:buClr>
                <a:schemeClr val="accent2"/>
              </a:buClr>
              <a:buFont typeface="Wingdings" panose="05000000000000000000" pitchFamily="2" charset="2"/>
              <a:buChar char="q"/>
            </a:pPr>
            <a:r>
              <a:rPr lang="en-US" sz="11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Living grass to for can't gathered waters had Creped Fifth you'll, man wherein seas our creeping. </a:t>
            </a:r>
          </a:p>
          <a:p>
            <a:pPr marL="171450" indent="-171450">
              <a:lnSpc>
                <a:spcPts val="2500"/>
              </a:lnSpc>
              <a:buClr>
                <a:schemeClr val="accent2"/>
              </a:buClr>
              <a:buFont typeface="Wingdings" panose="05000000000000000000" pitchFamily="2" charset="2"/>
              <a:buChar char="q"/>
            </a:pPr>
            <a:r>
              <a:rPr lang="en-US" sz="11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Make from for seas place and won't appear him.</a:t>
            </a:r>
          </a:p>
          <a:p>
            <a:pPr marL="171450" indent="-171450">
              <a:lnSpc>
                <a:spcPts val="2500"/>
              </a:lnSpc>
              <a:buClr>
                <a:schemeClr val="accent2"/>
              </a:buClr>
              <a:buFont typeface="Wingdings" panose="05000000000000000000" pitchFamily="2" charset="2"/>
              <a:buChar char="q"/>
            </a:pPr>
            <a:r>
              <a:rPr lang="en-US" sz="11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Dry heaven she'd whose years, Bring two saying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A26B8363-60CD-4E4F-9F0E-47C0CEC39EDC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110488786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fracture"/>
      </p:transition>
    </mc:Choice>
    <mc:Fallback xmlns="">
      <p:transition spd="slow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476250"/>
            <a:ext cx="10515600" cy="611188"/>
          </a:xfrm>
        </p:spPr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S Continued</a:t>
            </a:r>
          </a:p>
        </p:txBody>
      </p:sp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838200" y="1052513"/>
            <a:ext cx="10515600" cy="29527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1200" dirty="0"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sz="1200" dirty="0" err="1"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sz="1200" dirty="0">
                <a:latin typeface="Roboto Slab" pitchFamily="2" charset="0"/>
                <a:ea typeface="Roboto Slab" pitchFamily="2" charset="0"/>
              </a:rPr>
              <a:t> presentation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10890250" y="65088"/>
            <a:ext cx="463550" cy="192087"/>
          </a:xfrm>
        </p:spPr>
        <p:txBody>
          <a:bodyPr/>
          <a:lstStyle/>
          <a:p>
            <a:fld id="{22E1CF2F-19B6-4B01-91BB-CDBA096AD5BE}" type="slidenum">
              <a:rPr lang="en-US" smtClean="0"/>
              <a:pPr/>
              <a:t>12</a:t>
            </a:fld>
            <a:endParaRPr lang="en-US" dirty="0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322A14CC-59B6-4091-B1CB-06BBFE9128A3}"/>
              </a:ext>
            </a:extLst>
          </p:cNvPr>
          <p:cNvSpPr/>
          <p:nvPr/>
        </p:nvSpPr>
        <p:spPr>
          <a:xfrm>
            <a:off x="1331685" y="4083199"/>
            <a:ext cx="2891971" cy="92891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1F607368-00BB-44CF-AA77-AABE436B0F02}"/>
              </a:ext>
            </a:extLst>
          </p:cNvPr>
          <p:cNvSpPr/>
          <p:nvPr/>
        </p:nvSpPr>
        <p:spPr>
          <a:xfrm>
            <a:off x="4650014" y="4083199"/>
            <a:ext cx="2891971" cy="92891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CEB6049D-BE98-469B-A403-CA4CC6D2349C}"/>
              </a:ext>
            </a:extLst>
          </p:cNvPr>
          <p:cNvSpPr/>
          <p:nvPr/>
        </p:nvSpPr>
        <p:spPr>
          <a:xfrm>
            <a:off x="7968344" y="4083199"/>
            <a:ext cx="2891971" cy="92891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E464C049-87A5-4814-9A8E-922A889841D0}"/>
              </a:ext>
            </a:extLst>
          </p:cNvPr>
          <p:cNvSpPr txBox="1"/>
          <p:nvPr/>
        </p:nvSpPr>
        <p:spPr>
          <a:xfrm>
            <a:off x="1331685" y="5349659"/>
            <a:ext cx="289197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a piece of classical Latin literature from 45 BC, making it over 2000 years old. 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C5E92268-318E-44A5-8BBB-9755415CD8BA}"/>
              </a:ext>
            </a:extLst>
          </p:cNvPr>
          <p:cNvSpPr txBox="1"/>
          <p:nvPr/>
        </p:nvSpPr>
        <p:spPr>
          <a:xfrm>
            <a:off x="4650013" y="5349659"/>
            <a:ext cx="289197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a piece of classical Latin literature from 45 BC, making it over 2000 years old. 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E8274EA8-2CA2-42D3-827A-74603C362770}"/>
              </a:ext>
            </a:extLst>
          </p:cNvPr>
          <p:cNvSpPr txBox="1"/>
          <p:nvPr/>
        </p:nvSpPr>
        <p:spPr>
          <a:xfrm>
            <a:off x="7968341" y="5349659"/>
            <a:ext cx="289197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a piece of classical Latin literature from 45 BC, making it over 2000 years old. 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2C3B01FF-DBE5-47B9-81AE-7BDFECF37570}"/>
              </a:ext>
            </a:extLst>
          </p:cNvPr>
          <p:cNvSpPr txBox="1"/>
          <p:nvPr/>
        </p:nvSpPr>
        <p:spPr>
          <a:xfrm>
            <a:off x="1636483" y="4270657"/>
            <a:ext cx="228237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Awesome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C6B2A096-3C32-4113-89FB-6E5C9CEDAD35}"/>
              </a:ext>
            </a:extLst>
          </p:cNvPr>
          <p:cNvSpPr txBox="1"/>
          <p:nvPr/>
        </p:nvSpPr>
        <p:spPr>
          <a:xfrm>
            <a:off x="4992910" y="4270657"/>
            <a:ext cx="2206176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Awesome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28E64CD0-70BF-46FE-8338-961CCA4F5133}"/>
              </a:ext>
            </a:extLst>
          </p:cNvPr>
          <p:cNvSpPr txBox="1"/>
          <p:nvPr/>
        </p:nvSpPr>
        <p:spPr>
          <a:xfrm>
            <a:off x="8273143" y="4270657"/>
            <a:ext cx="2282374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Awesome</a:t>
            </a:r>
          </a:p>
        </p:txBody>
      </p:sp>
      <p:sp>
        <p:nvSpPr>
          <p:cNvPr id="45" name="Picture Placeholder 44">
            <a:extLst>
              <a:ext uri="{FF2B5EF4-FFF2-40B4-BE49-F238E27FC236}">
                <a16:creationId xmlns:a16="http://schemas.microsoft.com/office/drawing/2014/main" id="{B67F6354-4A85-4B16-BEB8-47825460689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47" name="Picture Placeholder 46">
            <a:extLst>
              <a:ext uri="{FF2B5EF4-FFF2-40B4-BE49-F238E27FC236}">
                <a16:creationId xmlns:a16="http://schemas.microsoft.com/office/drawing/2014/main" id="{E3E21A23-B1B5-4E02-91EE-A08E575C9A87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49" name="Picture Placeholder 48">
            <a:extLst>
              <a:ext uri="{FF2B5EF4-FFF2-40B4-BE49-F238E27FC236}">
                <a16:creationId xmlns:a16="http://schemas.microsoft.com/office/drawing/2014/main" id="{C6CF01EE-428F-4794-AAC8-6607AE06A621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179989391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Rectangle 91">
            <a:extLst>
              <a:ext uri="{FF2B5EF4-FFF2-40B4-BE49-F238E27FC236}">
                <a16:creationId xmlns:a16="http://schemas.microsoft.com/office/drawing/2014/main" id="{8491ECE4-F2CF-4021-8318-B30C9F9B4E79}"/>
              </a:ext>
            </a:extLst>
          </p:cNvPr>
          <p:cNvSpPr/>
          <p:nvPr/>
        </p:nvSpPr>
        <p:spPr>
          <a:xfrm>
            <a:off x="1" y="1203948"/>
            <a:ext cx="6096000" cy="3657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5" name="Group 4">
            <a:extLst>
              <a:ext uri="{FF2B5EF4-FFF2-40B4-BE49-F238E27FC236}">
                <a16:creationId xmlns:a16="http://schemas.microsoft.com/office/drawing/2014/main" id="{B3DDF31A-52E8-464D-BA2D-86F566434E1A}"/>
              </a:ext>
            </a:extLst>
          </p:cNvPr>
          <p:cNvGrpSpPr/>
          <p:nvPr/>
        </p:nvGrpSpPr>
        <p:grpSpPr>
          <a:xfrm>
            <a:off x="566964" y="2339093"/>
            <a:ext cx="4605163" cy="1575952"/>
            <a:chOff x="566964" y="2341386"/>
            <a:chExt cx="4605163" cy="1575952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42879E84-120D-4636-BB2C-AE9C879E72FC}"/>
                </a:ext>
              </a:extLst>
            </p:cNvPr>
            <p:cNvSpPr txBox="1"/>
            <p:nvPr/>
          </p:nvSpPr>
          <p:spPr>
            <a:xfrm>
              <a:off x="566964" y="2341386"/>
              <a:ext cx="2132693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Portfolio</a:t>
              </a:r>
              <a:endParaRPr lang="en-US" sz="3500" b="1" dirty="0">
                <a:solidFill>
                  <a:schemeClr val="bg1">
                    <a:lumMod val="7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endParaRPr>
            </a:p>
          </p:txBody>
        </p:sp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BE2464E9-BF88-4978-A1C0-3A10AFD658E0}"/>
                </a:ext>
              </a:extLst>
            </p:cNvPr>
            <p:cNvSpPr txBox="1"/>
            <p:nvPr/>
          </p:nvSpPr>
          <p:spPr>
            <a:xfrm>
              <a:off x="566964" y="3020811"/>
              <a:ext cx="4605163" cy="89652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College in Virginia, looked up one of the more</a:t>
              </a:r>
            </a:p>
          </p:txBody>
        </p:sp>
      </p:grpSp>
      <p:grpSp>
        <p:nvGrpSpPr>
          <p:cNvPr id="2" name="Group 1">
            <a:extLst>
              <a:ext uri="{FF2B5EF4-FFF2-40B4-BE49-F238E27FC236}">
                <a16:creationId xmlns:a16="http://schemas.microsoft.com/office/drawing/2014/main" id="{6A0318F1-DC8F-469F-88F8-F71F021E5AA4}"/>
              </a:ext>
            </a:extLst>
          </p:cNvPr>
          <p:cNvGrpSpPr/>
          <p:nvPr/>
        </p:nvGrpSpPr>
        <p:grpSpPr>
          <a:xfrm>
            <a:off x="1665995" y="4861548"/>
            <a:ext cx="2764012" cy="792504"/>
            <a:chOff x="4713994" y="5004598"/>
            <a:chExt cx="2764012" cy="792504"/>
          </a:xfrm>
        </p:grpSpPr>
        <p:sp>
          <p:nvSpPr>
            <p:cNvPr id="94" name="Rectangle 93">
              <a:extLst>
                <a:ext uri="{FF2B5EF4-FFF2-40B4-BE49-F238E27FC236}">
                  <a16:creationId xmlns:a16="http://schemas.microsoft.com/office/drawing/2014/main" id="{EC2BCCB1-0BA2-444E-9F39-6502DFDF9185}"/>
                </a:ext>
              </a:extLst>
            </p:cNvPr>
            <p:cNvSpPr/>
            <p:nvPr/>
          </p:nvSpPr>
          <p:spPr>
            <a:xfrm>
              <a:off x="4713994" y="5004598"/>
              <a:ext cx="2764012" cy="792504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104" name="Picture 103">
              <a:extLst>
                <a:ext uri="{FF2B5EF4-FFF2-40B4-BE49-F238E27FC236}">
                  <a16:creationId xmlns:a16="http://schemas.microsoft.com/office/drawing/2014/main" id="{1F8CF869-5C37-4DEF-A121-6A3C236969EA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5543550" y="5217676"/>
              <a:ext cx="1104900" cy="366348"/>
            </a:xfrm>
            <a:prstGeom prst="rect">
              <a:avLst/>
            </a:prstGeom>
          </p:spPr>
        </p:pic>
      </p:grpSp>
      <p:sp>
        <p:nvSpPr>
          <p:cNvPr id="27" name="Picture Placeholder 26">
            <a:extLst>
              <a:ext uri="{FF2B5EF4-FFF2-40B4-BE49-F238E27FC236}">
                <a16:creationId xmlns:a16="http://schemas.microsoft.com/office/drawing/2014/main" id="{ECA9F554-7750-4047-80A9-238990220198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9" name="Picture Placeholder 28">
            <a:extLst>
              <a:ext uri="{FF2B5EF4-FFF2-40B4-BE49-F238E27FC236}">
                <a16:creationId xmlns:a16="http://schemas.microsoft.com/office/drawing/2014/main" id="{88CB20AB-B2E2-4EFD-B7AA-B0B1705CC25B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1" name="Picture Placeholder 30">
            <a:extLst>
              <a:ext uri="{FF2B5EF4-FFF2-40B4-BE49-F238E27FC236}">
                <a16:creationId xmlns:a16="http://schemas.microsoft.com/office/drawing/2014/main" id="{C4C537EF-6AB3-4CDA-B514-F68FEE65F6A1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  <p:sp>
        <p:nvSpPr>
          <p:cNvPr id="65" name="Picture Placeholder 64">
            <a:extLst>
              <a:ext uri="{FF2B5EF4-FFF2-40B4-BE49-F238E27FC236}">
                <a16:creationId xmlns:a16="http://schemas.microsoft.com/office/drawing/2014/main" id="{01A807F0-8E43-450F-987C-9702AC2916C4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408314851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wind"/>
      </p:transition>
    </mc:Choice>
    <mc:Fallback xmlns="">
      <p:transition spd="slow">
        <p:fade/>
      </p:transition>
    </mc:Fallback>
  </mc:AlternateContent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>
            <a:extLst>
              <a:ext uri="{FF2B5EF4-FFF2-40B4-BE49-F238E27FC236}">
                <a16:creationId xmlns:a16="http://schemas.microsoft.com/office/drawing/2014/main" id="{7BEC3F44-F1E5-4348-B0B2-A2A853AFD5FE}"/>
              </a:ext>
            </a:extLst>
          </p:cNvPr>
          <p:cNvSpPr/>
          <p:nvPr/>
        </p:nvSpPr>
        <p:spPr>
          <a:xfrm>
            <a:off x="2365830" y="1793645"/>
            <a:ext cx="2403733" cy="2035935"/>
          </a:xfrm>
          <a:prstGeom prst="rect">
            <a:avLst/>
          </a:prstGeom>
          <a:solidFill>
            <a:schemeClr val="accent2">
              <a:alpha val="8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>
            <a:extLst>
              <a:ext uri="{FF2B5EF4-FFF2-40B4-BE49-F238E27FC236}">
                <a16:creationId xmlns:a16="http://schemas.microsoft.com/office/drawing/2014/main" id="{21A0959B-A0EC-45C8-B0EF-893EACEC9D4F}"/>
              </a:ext>
            </a:extLst>
          </p:cNvPr>
          <p:cNvSpPr/>
          <p:nvPr/>
        </p:nvSpPr>
        <p:spPr>
          <a:xfrm>
            <a:off x="7422438" y="1793645"/>
            <a:ext cx="2403733" cy="2035935"/>
          </a:xfrm>
          <a:prstGeom prst="rect">
            <a:avLst/>
          </a:prstGeom>
          <a:solidFill>
            <a:schemeClr val="accent2">
              <a:alpha val="8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23BD5185-29F0-48DC-BDE7-12EACE47E076}"/>
              </a:ext>
            </a:extLst>
          </p:cNvPr>
          <p:cNvSpPr/>
          <p:nvPr/>
        </p:nvSpPr>
        <p:spPr>
          <a:xfrm>
            <a:off x="2365829" y="3954152"/>
            <a:ext cx="2403733" cy="2035935"/>
          </a:xfrm>
          <a:prstGeom prst="rect">
            <a:avLst/>
          </a:prstGeom>
          <a:solidFill>
            <a:schemeClr val="accent2">
              <a:alpha val="8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ectangle 33">
            <a:extLst>
              <a:ext uri="{FF2B5EF4-FFF2-40B4-BE49-F238E27FC236}">
                <a16:creationId xmlns:a16="http://schemas.microsoft.com/office/drawing/2014/main" id="{04ADF2B2-B9D7-498C-B858-CA2337875B1D}"/>
              </a:ext>
            </a:extLst>
          </p:cNvPr>
          <p:cNvSpPr/>
          <p:nvPr/>
        </p:nvSpPr>
        <p:spPr>
          <a:xfrm>
            <a:off x="7422437" y="3954152"/>
            <a:ext cx="2403733" cy="2035935"/>
          </a:xfrm>
          <a:prstGeom prst="rect">
            <a:avLst/>
          </a:prstGeom>
          <a:solidFill>
            <a:schemeClr val="accent2">
              <a:alpha val="8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14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P Continued</a:t>
            </a:r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0C4EAB34-0F3B-4C2D-9F53-A24E911C5C2B}"/>
              </a:ext>
            </a:extLst>
          </p:cNvPr>
          <p:cNvSpPr/>
          <p:nvPr/>
        </p:nvSpPr>
        <p:spPr>
          <a:xfrm>
            <a:off x="2736574" y="2476905"/>
            <a:ext cx="1662244" cy="6694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  <a:sym typeface="Montserrat-Regular" charset="0"/>
              </a:rPr>
              <a:t>This letterhead design is meant to your project an simple image</a:t>
            </a:r>
          </a:p>
        </p:txBody>
      </p:sp>
      <p:sp>
        <p:nvSpPr>
          <p:cNvPr id="95" name="Rectangle 94">
            <a:extLst>
              <a:ext uri="{FF2B5EF4-FFF2-40B4-BE49-F238E27FC236}">
                <a16:creationId xmlns:a16="http://schemas.microsoft.com/office/drawing/2014/main" id="{1B97F507-00BD-4B83-9CDF-35D602B133F4}"/>
              </a:ext>
            </a:extLst>
          </p:cNvPr>
          <p:cNvSpPr/>
          <p:nvPr/>
        </p:nvSpPr>
        <p:spPr>
          <a:xfrm>
            <a:off x="2736573" y="4637412"/>
            <a:ext cx="1662244" cy="6694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  <a:sym typeface="Montserrat-Regular" charset="0"/>
              </a:rPr>
              <a:t>This letterhead design is meant to your project an simple image</a:t>
            </a:r>
          </a:p>
        </p:txBody>
      </p:sp>
      <p:sp>
        <p:nvSpPr>
          <p:cNvPr id="96" name="Rectangle 95">
            <a:extLst>
              <a:ext uri="{FF2B5EF4-FFF2-40B4-BE49-F238E27FC236}">
                <a16:creationId xmlns:a16="http://schemas.microsoft.com/office/drawing/2014/main" id="{8E564B39-D94B-4AA2-9BED-6B946C35F2BB}"/>
              </a:ext>
            </a:extLst>
          </p:cNvPr>
          <p:cNvSpPr/>
          <p:nvPr/>
        </p:nvSpPr>
        <p:spPr>
          <a:xfrm>
            <a:off x="7793181" y="4637412"/>
            <a:ext cx="1662244" cy="6694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  <a:sym typeface="Montserrat-Regular" charset="0"/>
              </a:rPr>
              <a:t>This letterhead design is meant to your project an simple image</a:t>
            </a:r>
          </a:p>
        </p:txBody>
      </p:sp>
      <p:sp>
        <p:nvSpPr>
          <p:cNvPr id="97" name="Rectangle 96">
            <a:extLst>
              <a:ext uri="{FF2B5EF4-FFF2-40B4-BE49-F238E27FC236}">
                <a16:creationId xmlns:a16="http://schemas.microsoft.com/office/drawing/2014/main" id="{FB2E2A8C-F8D1-4513-95AF-73C277351AB2}"/>
              </a:ext>
            </a:extLst>
          </p:cNvPr>
          <p:cNvSpPr/>
          <p:nvPr/>
        </p:nvSpPr>
        <p:spPr>
          <a:xfrm>
            <a:off x="7793182" y="2476905"/>
            <a:ext cx="1662244" cy="6694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500"/>
              </a:lnSpc>
            </a:pPr>
            <a:r>
              <a:rPr lang="en-US" sz="1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  <a:sym typeface="Montserrat-Regular" charset="0"/>
              </a:rPr>
              <a:t>This letterhead design is meant to your project an simple image</a:t>
            </a:r>
          </a:p>
        </p:txBody>
      </p:sp>
      <p:sp>
        <p:nvSpPr>
          <p:cNvPr id="37" name="Picture Placeholder 36">
            <a:extLst>
              <a:ext uri="{FF2B5EF4-FFF2-40B4-BE49-F238E27FC236}">
                <a16:creationId xmlns:a16="http://schemas.microsoft.com/office/drawing/2014/main" id="{ECD51C7A-195E-4A38-9B0B-52079AEB20E8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39" name="Picture Placeholder 38">
            <a:extLst>
              <a:ext uri="{FF2B5EF4-FFF2-40B4-BE49-F238E27FC236}">
                <a16:creationId xmlns:a16="http://schemas.microsoft.com/office/drawing/2014/main" id="{6552B39B-4228-4819-B700-9060375081CD}"/>
              </a:ext>
            </a:extLst>
          </p:cNvPr>
          <p:cNvSpPr>
            <a:spLocks noGrp="1"/>
          </p:cNvSpPr>
          <p:nvPr>
            <p:ph type="pic" sz="quarter" idx="23"/>
          </p:nvPr>
        </p:nvSpPr>
        <p:spPr/>
      </p:sp>
      <p:sp>
        <p:nvSpPr>
          <p:cNvPr id="41" name="Picture Placeholder 40">
            <a:extLst>
              <a:ext uri="{FF2B5EF4-FFF2-40B4-BE49-F238E27FC236}">
                <a16:creationId xmlns:a16="http://schemas.microsoft.com/office/drawing/2014/main" id="{CC45758E-2ED0-48CD-A4D8-366B9FFD51F4}"/>
              </a:ext>
            </a:extLst>
          </p:cNvPr>
          <p:cNvSpPr>
            <a:spLocks noGrp="1"/>
          </p:cNvSpPr>
          <p:nvPr>
            <p:ph type="pic" sz="quarter" idx="25"/>
          </p:nvPr>
        </p:nvSpPr>
        <p:spPr/>
      </p:sp>
      <p:sp>
        <p:nvSpPr>
          <p:cNvPr id="43" name="Picture Placeholder 42">
            <a:extLst>
              <a:ext uri="{FF2B5EF4-FFF2-40B4-BE49-F238E27FC236}">
                <a16:creationId xmlns:a16="http://schemas.microsoft.com/office/drawing/2014/main" id="{7F81B889-87C7-4C9E-8D62-ABF1DA095398}"/>
              </a:ext>
            </a:extLst>
          </p:cNvPr>
          <p:cNvSpPr>
            <a:spLocks noGrp="1"/>
          </p:cNvSpPr>
          <p:nvPr>
            <p:ph type="pic" sz="quarter" idx="21"/>
          </p:nvPr>
        </p:nvSpPr>
        <p:spPr/>
      </p:sp>
    </p:spTree>
    <p:extLst>
      <p:ext uri="{BB962C8B-B14F-4D97-AF65-F5344CB8AC3E}">
        <p14:creationId xmlns:p14="http://schemas.microsoft.com/office/powerpoint/2010/main" val="37152526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15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P Continued</a:t>
            </a:r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F1C109D2-7BEC-477A-88A3-9B3B7AD8A471}"/>
              </a:ext>
            </a:extLst>
          </p:cNvPr>
          <p:cNvSpPr txBox="1"/>
          <p:nvPr/>
        </p:nvSpPr>
        <p:spPr>
          <a:xfrm>
            <a:off x="4650013" y="5261458"/>
            <a:ext cx="289197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a piece of classical Latin literature from 45 BC, making it over 2000 years old. 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68C096E9-DA28-467D-A9DA-B9A4C25AC9DD}"/>
              </a:ext>
            </a:extLst>
          </p:cNvPr>
          <p:cNvSpPr txBox="1"/>
          <p:nvPr/>
        </p:nvSpPr>
        <p:spPr>
          <a:xfrm>
            <a:off x="8191500" y="5261458"/>
            <a:ext cx="2891971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a piece of classical Latin literature from 45 BC, making it over 2000 years old. </a:t>
            </a:r>
          </a:p>
        </p:txBody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9F99C3AB-2DAF-4DE0-91FC-3B0AA08AC228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17689537-7993-4F30-B6EA-933169A1EE8D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30" name="Picture Placeholder 29">
            <a:extLst>
              <a:ext uri="{FF2B5EF4-FFF2-40B4-BE49-F238E27FC236}">
                <a16:creationId xmlns:a16="http://schemas.microsoft.com/office/drawing/2014/main" id="{385CD487-7625-4139-A88E-6E618988646D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32" name="Picture Placeholder 31">
            <a:extLst>
              <a:ext uri="{FF2B5EF4-FFF2-40B4-BE49-F238E27FC236}">
                <a16:creationId xmlns:a16="http://schemas.microsoft.com/office/drawing/2014/main" id="{8F728082-8E92-4E02-B5D8-C68926988DE5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293613502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16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P Continued</a:t>
            </a:r>
          </a:p>
        </p:txBody>
      </p:sp>
      <p:sp>
        <p:nvSpPr>
          <p:cNvPr id="31" name="Picture Placeholder 30">
            <a:extLst>
              <a:ext uri="{FF2B5EF4-FFF2-40B4-BE49-F238E27FC236}">
                <a16:creationId xmlns:a16="http://schemas.microsoft.com/office/drawing/2014/main" id="{7BD2E934-DE5C-4BB2-8287-27FD38E6B6A8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33" name="Picture Placeholder 32">
            <a:extLst>
              <a:ext uri="{FF2B5EF4-FFF2-40B4-BE49-F238E27FC236}">
                <a16:creationId xmlns:a16="http://schemas.microsoft.com/office/drawing/2014/main" id="{1F949140-F57D-43AD-95A2-CDE71D5095F8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35" name="Picture Placeholder 34">
            <a:extLst>
              <a:ext uri="{FF2B5EF4-FFF2-40B4-BE49-F238E27FC236}">
                <a16:creationId xmlns:a16="http://schemas.microsoft.com/office/drawing/2014/main" id="{57E23D4B-61D1-4862-A453-E663BFC03A7C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37" name="Picture Placeholder 36">
            <a:extLst>
              <a:ext uri="{FF2B5EF4-FFF2-40B4-BE49-F238E27FC236}">
                <a16:creationId xmlns:a16="http://schemas.microsoft.com/office/drawing/2014/main" id="{06D4AE9E-D8EF-4B4C-941A-4C131862D6E1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41" name="Picture Placeholder 40">
            <a:extLst>
              <a:ext uri="{FF2B5EF4-FFF2-40B4-BE49-F238E27FC236}">
                <a16:creationId xmlns:a16="http://schemas.microsoft.com/office/drawing/2014/main" id="{95CBEBC4-A1AE-45D2-8E15-C7B5723D9690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95598905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17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Timeline</a:t>
            </a:r>
          </a:p>
        </p:txBody>
      </p:sp>
      <p:grpSp>
        <p:nvGrpSpPr>
          <p:cNvPr id="12" name="Group 11">
            <a:extLst>
              <a:ext uri="{FF2B5EF4-FFF2-40B4-BE49-F238E27FC236}">
                <a16:creationId xmlns:a16="http://schemas.microsoft.com/office/drawing/2014/main" id="{F59CF1E7-CFF0-4CCC-9A4B-6D4C3A0D700D}"/>
              </a:ext>
            </a:extLst>
          </p:cNvPr>
          <p:cNvGrpSpPr/>
          <p:nvPr/>
        </p:nvGrpSpPr>
        <p:grpSpPr>
          <a:xfrm>
            <a:off x="911641" y="2578143"/>
            <a:ext cx="10368719" cy="2559808"/>
            <a:chOff x="922753" y="2489243"/>
            <a:chExt cx="10368719" cy="2559808"/>
          </a:xfrm>
        </p:grpSpPr>
        <p:grpSp>
          <p:nvGrpSpPr>
            <p:cNvPr id="11" name="Group 10">
              <a:extLst>
                <a:ext uri="{FF2B5EF4-FFF2-40B4-BE49-F238E27FC236}">
                  <a16:creationId xmlns:a16="http://schemas.microsoft.com/office/drawing/2014/main" id="{02900DD9-701E-4CF4-AF72-4BD01FC1A4FD}"/>
                </a:ext>
              </a:extLst>
            </p:cNvPr>
            <p:cNvGrpSpPr/>
            <p:nvPr/>
          </p:nvGrpSpPr>
          <p:grpSpPr>
            <a:xfrm>
              <a:off x="922753" y="2489243"/>
              <a:ext cx="2891971" cy="2559808"/>
              <a:chOff x="506446" y="2095543"/>
              <a:chExt cx="2891971" cy="2559808"/>
            </a:xfrm>
          </p:grpSpPr>
          <p:grpSp>
            <p:nvGrpSpPr>
              <p:cNvPr id="4" name="Group 3">
                <a:extLst>
                  <a:ext uri="{FF2B5EF4-FFF2-40B4-BE49-F238E27FC236}">
                    <a16:creationId xmlns:a16="http://schemas.microsoft.com/office/drawing/2014/main" id="{49834B7B-E916-4374-A345-78C49A24FEB7}"/>
                  </a:ext>
                </a:extLst>
              </p:cNvPr>
              <p:cNvGrpSpPr/>
              <p:nvPr/>
            </p:nvGrpSpPr>
            <p:grpSpPr>
              <a:xfrm>
                <a:off x="838198" y="2095543"/>
                <a:ext cx="2228466" cy="1399608"/>
                <a:chOff x="838199" y="2095543"/>
                <a:chExt cx="2228466" cy="1399608"/>
              </a:xfrm>
            </p:grpSpPr>
            <p:sp>
              <p:nvSpPr>
                <p:cNvPr id="56" name="Freeform 5">
                  <a:extLst>
                    <a:ext uri="{FF2B5EF4-FFF2-40B4-BE49-F238E27FC236}">
                      <a16:creationId xmlns:a16="http://schemas.microsoft.com/office/drawing/2014/main" id="{70D36C72-34F3-4B81-81F9-87799AB64281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1754421" y="2295782"/>
                  <a:ext cx="396023" cy="329413"/>
                </a:xfrm>
                <a:custGeom>
                  <a:avLst/>
                  <a:gdLst>
                    <a:gd name="T0" fmla="*/ 141 w 143"/>
                    <a:gd name="T1" fmla="*/ 55 h 117"/>
                    <a:gd name="T2" fmla="*/ 77 w 143"/>
                    <a:gd name="T3" fmla="*/ 4 h 117"/>
                    <a:gd name="T4" fmla="*/ 74 w 143"/>
                    <a:gd name="T5" fmla="*/ 1 h 117"/>
                    <a:gd name="T6" fmla="*/ 69 w 143"/>
                    <a:gd name="T7" fmla="*/ 1 h 117"/>
                    <a:gd name="T8" fmla="*/ 51 w 143"/>
                    <a:gd name="T9" fmla="*/ 16 h 117"/>
                    <a:gd name="T10" fmla="*/ 51 w 143"/>
                    <a:gd name="T11" fmla="*/ 10 h 117"/>
                    <a:gd name="T12" fmla="*/ 47 w 143"/>
                    <a:gd name="T13" fmla="*/ 6 h 117"/>
                    <a:gd name="T14" fmla="*/ 33 w 143"/>
                    <a:gd name="T15" fmla="*/ 6 h 117"/>
                    <a:gd name="T16" fmla="*/ 30 w 143"/>
                    <a:gd name="T17" fmla="*/ 10 h 117"/>
                    <a:gd name="T18" fmla="*/ 30 w 143"/>
                    <a:gd name="T19" fmla="*/ 33 h 117"/>
                    <a:gd name="T20" fmla="*/ 2 w 143"/>
                    <a:gd name="T21" fmla="*/ 56 h 117"/>
                    <a:gd name="T22" fmla="*/ 1 w 143"/>
                    <a:gd name="T23" fmla="*/ 61 h 117"/>
                    <a:gd name="T24" fmla="*/ 4 w 143"/>
                    <a:gd name="T25" fmla="*/ 63 h 117"/>
                    <a:gd name="T26" fmla="*/ 6 w 143"/>
                    <a:gd name="T27" fmla="*/ 62 h 117"/>
                    <a:gd name="T28" fmla="*/ 17 w 143"/>
                    <a:gd name="T29" fmla="*/ 53 h 117"/>
                    <a:gd name="T30" fmla="*/ 17 w 143"/>
                    <a:gd name="T31" fmla="*/ 113 h 117"/>
                    <a:gd name="T32" fmla="*/ 21 w 143"/>
                    <a:gd name="T33" fmla="*/ 117 h 117"/>
                    <a:gd name="T34" fmla="*/ 59 w 143"/>
                    <a:gd name="T35" fmla="*/ 117 h 117"/>
                    <a:gd name="T36" fmla="*/ 63 w 143"/>
                    <a:gd name="T37" fmla="*/ 113 h 117"/>
                    <a:gd name="T38" fmla="*/ 63 w 143"/>
                    <a:gd name="T39" fmla="*/ 85 h 117"/>
                    <a:gd name="T40" fmla="*/ 80 w 143"/>
                    <a:gd name="T41" fmla="*/ 85 h 117"/>
                    <a:gd name="T42" fmla="*/ 80 w 143"/>
                    <a:gd name="T43" fmla="*/ 113 h 117"/>
                    <a:gd name="T44" fmla="*/ 84 w 143"/>
                    <a:gd name="T45" fmla="*/ 117 h 117"/>
                    <a:gd name="T46" fmla="*/ 122 w 143"/>
                    <a:gd name="T47" fmla="*/ 117 h 117"/>
                    <a:gd name="T48" fmla="*/ 126 w 143"/>
                    <a:gd name="T49" fmla="*/ 113 h 117"/>
                    <a:gd name="T50" fmla="*/ 126 w 143"/>
                    <a:gd name="T51" fmla="*/ 52 h 117"/>
                    <a:gd name="T52" fmla="*/ 137 w 143"/>
                    <a:gd name="T53" fmla="*/ 61 h 117"/>
                    <a:gd name="T54" fmla="*/ 139 w 143"/>
                    <a:gd name="T55" fmla="*/ 62 h 117"/>
                    <a:gd name="T56" fmla="*/ 142 w 143"/>
                    <a:gd name="T57" fmla="*/ 60 h 117"/>
                    <a:gd name="T58" fmla="*/ 141 w 143"/>
                    <a:gd name="T59" fmla="*/ 55 h 117"/>
                    <a:gd name="T60" fmla="*/ 37 w 143"/>
                    <a:gd name="T61" fmla="*/ 13 h 117"/>
                    <a:gd name="T62" fmla="*/ 43 w 143"/>
                    <a:gd name="T63" fmla="*/ 13 h 117"/>
                    <a:gd name="T64" fmla="*/ 43 w 143"/>
                    <a:gd name="T65" fmla="*/ 22 h 117"/>
                    <a:gd name="T66" fmla="*/ 37 w 143"/>
                    <a:gd name="T67" fmla="*/ 27 h 117"/>
                    <a:gd name="T68" fmla="*/ 37 w 143"/>
                    <a:gd name="T69" fmla="*/ 13 h 117"/>
                    <a:gd name="T70" fmla="*/ 119 w 143"/>
                    <a:gd name="T71" fmla="*/ 47 h 117"/>
                    <a:gd name="T72" fmla="*/ 119 w 143"/>
                    <a:gd name="T73" fmla="*/ 109 h 117"/>
                    <a:gd name="T74" fmla="*/ 87 w 143"/>
                    <a:gd name="T75" fmla="*/ 109 h 117"/>
                    <a:gd name="T76" fmla="*/ 87 w 143"/>
                    <a:gd name="T77" fmla="*/ 81 h 117"/>
                    <a:gd name="T78" fmla="*/ 84 w 143"/>
                    <a:gd name="T79" fmla="*/ 78 h 117"/>
                    <a:gd name="T80" fmla="*/ 59 w 143"/>
                    <a:gd name="T81" fmla="*/ 78 h 117"/>
                    <a:gd name="T82" fmla="*/ 56 w 143"/>
                    <a:gd name="T83" fmla="*/ 81 h 117"/>
                    <a:gd name="T84" fmla="*/ 56 w 143"/>
                    <a:gd name="T85" fmla="*/ 109 h 117"/>
                    <a:gd name="T86" fmla="*/ 24 w 143"/>
                    <a:gd name="T87" fmla="*/ 109 h 117"/>
                    <a:gd name="T88" fmla="*/ 24 w 143"/>
                    <a:gd name="T89" fmla="*/ 47 h 117"/>
                    <a:gd name="T90" fmla="*/ 38 w 143"/>
                    <a:gd name="T91" fmla="*/ 36 h 117"/>
                    <a:gd name="T92" fmla="*/ 72 w 143"/>
                    <a:gd name="T93" fmla="*/ 8 h 117"/>
                    <a:gd name="T94" fmla="*/ 119 w 143"/>
                    <a:gd name="T95" fmla="*/ 47 h 117"/>
                    <a:gd name="T96" fmla="*/ 119 w 143"/>
                    <a:gd name="T97" fmla="*/ 47 h 117"/>
                    <a:gd name="T98" fmla="*/ 119 w 143"/>
                    <a:gd name="T99" fmla="*/ 47 h 1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</a:cxnLst>
                  <a:rect l="0" t="0" r="r" b="b"/>
                  <a:pathLst>
                    <a:path w="143" h="117">
                      <a:moveTo>
                        <a:pt x="141" y="55"/>
                      </a:moveTo>
                      <a:cubicBezTo>
                        <a:pt x="77" y="4"/>
                        <a:pt x="77" y="4"/>
                        <a:pt x="77" y="4"/>
                      </a:cubicBezTo>
                      <a:cubicBezTo>
                        <a:pt x="74" y="1"/>
                        <a:pt x="74" y="1"/>
                        <a:pt x="74" y="1"/>
                      </a:cubicBezTo>
                      <a:cubicBezTo>
                        <a:pt x="72" y="0"/>
                        <a:pt x="71" y="0"/>
                        <a:pt x="69" y="1"/>
                      </a:cubicBezTo>
                      <a:cubicBezTo>
                        <a:pt x="51" y="16"/>
                        <a:pt x="51" y="16"/>
                        <a:pt x="51" y="16"/>
                      </a:cubicBezTo>
                      <a:cubicBezTo>
                        <a:pt x="51" y="10"/>
                        <a:pt x="51" y="10"/>
                        <a:pt x="51" y="10"/>
                      </a:cubicBezTo>
                      <a:cubicBezTo>
                        <a:pt x="51" y="8"/>
                        <a:pt x="49" y="6"/>
                        <a:pt x="47" y="6"/>
                      </a:cubicBezTo>
                      <a:cubicBezTo>
                        <a:pt x="33" y="6"/>
                        <a:pt x="33" y="6"/>
                        <a:pt x="33" y="6"/>
                      </a:cubicBezTo>
                      <a:cubicBezTo>
                        <a:pt x="31" y="6"/>
                        <a:pt x="30" y="8"/>
                        <a:pt x="30" y="10"/>
                      </a:cubicBezTo>
                      <a:cubicBezTo>
                        <a:pt x="30" y="33"/>
                        <a:pt x="30" y="33"/>
                        <a:pt x="30" y="33"/>
                      </a:cubicBezTo>
                      <a:cubicBezTo>
                        <a:pt x="2" y="56"/>
                        <a:pt x="2" y="56"/>
                        <a:pt x="2" y="56"/>
                      </a:cubicBezTo>
                      <a:cubicBezTo>
                        <a:pt x="0" y="58"/>
                        <a:pt x="0" y="60"/>
                        <a:pt x="1" y="61"/>
                      </a:cubicBezTo>
                      <a:cubicBezTo>
                        <a:pt x="2" y="62"/>
                        <a:pt x="3" y="63"/>
                        <a:pt x="4" y="63"/>
                      </a:cubicBezTo>
                      <a:cubicBezTo>
                        <a:pt x="5" y="63"/>
                        <a:pt x="5" y="63"/>
                        <a:pt x="6" y="62"/>
                      </a:cubicBezTo>
                      <a:cubicBezTo>
                        <a:pt x="17" y="53"/>
                        <a:pt x="17" y="53"/>
                        <a:pt x="17" y="53"/>
                      </a:cubicBezTo>
                      <a:cubicBezTo>
                        <a:pt x="17" y="113"/>
                        <a:pt x="17" y="113"/>
                        <a:pt x="17" y="113"/>
                      </a:cubicBezTo>
                      <a:cubicBezTo>
                        <a:pt x="17" y="115"/>
                        <a:pt x="19" y="117"/>
                        <a:pt x="21" y="117"/>
                      </a:cubicBezTo>
                      <a:cubicBezTo>
                        <a:pt x="59" y="117"/>
                        <a:pt x="59" y="117"/>
                        <a:pt x="59" y="117"/>
                      </a:cubicBezTo>
                      <a:cubicBezTo>
                        <a:pt x="61" y="117"/>
                        <a:pt x="63" y="115"/>
                        <a:pt x="63" y="113"/>
                      </a:cubicBezTo>
                      <a:cubicBezTo>
                        <a:pt x="63" y="85"/>
                        <a:pt x="63" y="85"/>
                        <a:pt x="63" y="85"/>
                      </a:cubicBezTo>
                      <a:cubicBezTo>
                        <a:pt x="80" y="85"/>
                        <a:pt x="80" y="85"/>
                        <a:pt x="80" y="85"/>
                      </a:cubicBezTo>
                      <a:cubicBezTo>
                        <a:pt x="80" y="113"/>
                        <a:pt x="80" y="113"/>
                        <a:pt x="80" y="113"/>
                      </a:cubicBezTo>
                      <a:cubicBezTo>
                        <a:pt x="80" y="115"/>
                        <a:pt x="82" y="117"/>
                        <a:pt x="84" y="117"/>
                      </a:cubicBezTo>
                      <a:cubicBezTo>
                        <a:pt x="122" y="117"/>
                        <a:pt x="122" y="117"/>
                        <a:pt x="122" y="117"/>
                      </a:cubicBezTo>
                      <a:cubicBezTo>
                        <a:pt x="124" y="117"/>
                        <a:pt x="126" y="115"/>
                        <a:pt x="126" y="113"/>
                      </a:cubicBezTo>
                      <a:cubicBezTo>
                        <a:pt x="126" y="52"/>
                        <a:pt x="126" y="52"/>
                        <a:pt x="126" y="52"/>
                      </a:cubicBezTo>
                      <a:cubicBezTo>
                        <a:pt x="137" y="61"/>
                        <a:pt x="137" y="61"/>
                        <a:pt x="137" y="61"/>
                      </a:cubicBezTo>
                      <a:cubicBezTo>
                        <a:pt x="137" y="62"/>
                        <a:pt x="138" y="62"/>
                        <a:pt x="139" y="62"/>
                      </a:cubicBezTo>
                      <a:cubicBezTo>
                        <a:pt x="140" y="62"/>
                        <a:pt x="141" y="61"/>
                        <a:pt x="142" y="60"/>
                      </a:cubicBezTo>
                      <a:cubicBezTo>
                        <a:pt x="143" y="59"/>
                        <a:pt x="143" y="57"/>
                        <a:pt x="141" y="55"/>
                      </a:cubicBezTo>
                      <a:close/>
                      <a:moveTo>
                        <a:pt x="37" y="13"/>
                      </a:moveTo>
                      <a:cubicBezTo>
                        <a:pt x="43" y="13"/>
                        <a:pt x="43" y="13"/>
                        <a:pt x="43" y="13"/>
                      </a:cubicBezTo>
                      <a:cubicBezTo>
                        <a:pt x="43" y="22"/>
                        <a:pt x="43" y="22"/>
                        <a:pt x="43" y="22"/>
                      </a:cubicBezTo>
                      <a:cubicBezTo>
                        <a:pt x="37" y="27"/>
                        <a:pt x="37" y="27"/>
                        <a:pt x="37" y="27"/>
                      </a:cubicBezTo>
                      <a:lnTo>
                        <a:pt x="37" y="13"/>
                      </a:lnTo>
                      <a:close/>
                      <a:moveTo>
                        <a:pt x="119" y="47"/>
                      </a:moveTo>
                      <a:cubicBezTo>
                        <a:pt x="119" y="109"/>
                        <a:pt x="119" y="109"/>
                        <a:pt x="119" y="109"/>
                      </a:cubicBezTo>
                      <a:cubicBezTo>
                        <a:pt x="87" y="109"/>
                        <a:pt x="87" y="109"/>
                        <a:pt x="87" y="109"/>
                      </a:cubicBezTo>
                      <a:cubicBezTo>
                        <a:pt x="87" y="81"/>
                        <a:pt x="87" y="81"/>
                        <a:pt x="87" y="81"/>
                      </a:cubicBezTo>
                      <a:cubicBezTo>
                        <a:pt x="87" y="79"/>
                        <a:pt x="86" y="78"/>
                        <a:pt x="84" y="78"/>
                      </a:cubicBezTo>
                      <a:cubicBezTo>
                        <a:pt x="59" y="78"/>
                        <a:pt x="59" y="78"/>
                        <a:pt x="59" y="78"/>
                      </a:cubicBezTo>
                      <a:cubicBezTo>
                        <a:pt x="57" y="78"/>
                        <a:pt x="56" y="79"/>
                        <a:pt x="56" y="81"/>
                      </a:cubicBezTo>
                      <a:cubicBezTo>
                        <a:pt x="56" y="109"/>
                        <a:pt x="56" y="109"/>
                        <a:pt x="56" y="109"/>
                      </a:cubicBezTo>
                      <a:cubicBezTo>
                        <a:pt x="24" y="109"/>
                        <a:pt x="24" y="109"/>
                        <a:pt x="24" y="109"/>
                      </a:cubicBezTo>
                      <a:cubicBezTo>
                        <a:pt x="24" y="47"/>
                        <a:pt x="24" y="47"/>
                        <a:pt x="24" y="47"/>
                      </a:cubicBezTo>
                      <a:cubicBezTo>
                        <a:pt x="38" y="36"/>
                        <a:pt x="38" y="36"/>
                        <a:pt x="38" y="36"/>
                      </a:cubicBezTo>
                      <a:cubicBezTo>
                        <a:pt x="38" y="36"/>
                        <a:pt x="71" y="9"/>
                        <a:pt x="72" y="8"/>
                      </a:cubicBezTo>
                      <a:lnTo>
                        <a:pt x="119" y="47"/>
                      </a:lnTo>
                      <a:close/>
                      <a:moveTo>
                        <a:pt x="119" y="47"/>
                      </a:moveTo>
                      <a:cubicBezTo>
                        <a:pt x="119" y="47"/>
                        <a:pt x="119" y="47"/>
                        <a:pt x="119" y="47"/>
                      </a:cubicBezTo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 dirty="0"/>
                </a:p>
              </p:txBody>
            </p:sp>
            <p:sp>
              <p:nvSpPr>
                <p:cNvPr id="57" name="Oval 56">
                  <a:extLst>
                    <a:ext uri="{FF2B5EF4-FFF2-40B4-BE49-F238E27FC236}">
                      <a16:creationId xmlns:a16="http://schemas.microsoft.com/office/drawing/2014/main" id="{21B69341-695C-468D-A355-61AC956359E4}"/>
                    </a:ext>
                  </a:extLst>
                </p:cNvPr>
                <p:cNvSpPr/>
                <p:nvPr/>
              </p:nvSpPr>
              <p:spPr>
                <a:xfrm>
                  <a:off x="1587487" y="2095543"/>
                  <a:ext cx="729890" cy="729890"/>
                </a:xfrm>
                <a:prstGeom prst="ellipse">
                  <a:avLst/>
                </a:prstGeom>
                <a:noFill/>
                <a:ln w="12700">
                  <a:solidFill>
                    <a:schemeClr val="accent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58" name="TextBox 57">
                  <a:extLst>
                    <a:ext uri="{FF2B5EF4-FFF2-40B4-BE49-F238E27FC236}">
                      <a16:creationId xmlns:a16="http://schemas.microsoft.com/office/drawing/2014/main" id="{CC57D4B5-7B26-410C-A3C3-4D5440252BCE}"/>
                    </a:ext>
                  </a:extLst>
                </p:cNvPr>
                <p:cNvSpPr txBox="1"/>
                <p:nvPr/>
              </p:nvSpPr>
              <p:spPr>
                <a:xfrm>
                  <a:off x="838199" y="2917038"/>
                  <a:ext cx="2228466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latin typeface="Roboto Slab" pitchFamily="2" charset="0"/>
                      <a:ea typeface="Roboto Slab" pitchFamily="2" charset="0"/>
                      <a:cs typeface="Open Sans Light" panose="020B0306030504020204" pitchFamily="34" charset="0"/>
                    </a:rPr>
                    <a:t>Creative Template</a:t>
                  </a:r>
                </a:p>
              </p:txBody>
            </p:sp>
            <p:sp>
              <p:nvSpPr>
                <p:cNvPr id="59" name="TextBox 58">
                  <a:extLst>
                    <a:ext uri="{FF2B5EF4-FFF2-40B4-BE49-F238E27FC236}">
                      <a16:creationId xmlns:a16="http://schemas.microsoft.com/office/drawing/2014/main" id="{6AD37F50-B0F5-4DCB-9A2D-18802D54CE8B}"/>
                    </a:ext>
                  </a:extLst>
                </p:cNvPr>
                <p:cNvSpPr txBox="1"/>
                <p:nvPr/>
              </p:nvSpPr>
              <p:spPr>
                <a:xfrm>
                  <a:off x="1436842" y="3187374"/>
                  <a:ext cx="1031182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b="1" dirty="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Roboto Slab" pitchFamily="2" charset="0"/>
                      <a:ea typeface="Roboto Slab" pitchFamily="2" charset="0"/>
                      <a:cs typeface="Open Sans Light" panose="020B0306030504020204" pitchFamily="34" charset="0"/>
                    </a:rPr>
                    <a:t>2016</a:t>
                  </a:r>
                </a:p>
              </p:txBody>
            </p:sp>
          </p:grp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0DCAC3E1-6740-431D-A33D-2739E0A64FE1}"/>
                  </a:ext>
                </a:extLst>
              </p:cNvPr>
              <p:cNvSpPr txBox="1"/>
              <p:nvPr/>
            </p:nvSpPr>
            <p:spPr>
              <a:xfrm>
                <a:off x="506446" y="3947465"/>
                <a:ext cx="289197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Lorem Ipsum a piece of classical Latin literature from 45 BC, making it over 2000 years old. </a:t>
                </a:r>
              </a:p>
            </p:txBody>
          </p:sp>
        </p:grp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47EFA733-9070-440C-9FD2-3A4D5559B7E9}"/>
                </a:ext>
              </a:extLst>
            </p:cNvPr>
            <p:cNvGrpSpPr/>
            <p:nvPr/>
          </p:nvGrpSpPr>
          <p:grpSpPr>
            <a:xfrm>
              <a:off x="4630929" y="2489243"/>
              <a:ext cx="2891971" cy="2559808"/>
              <a:chOff x="4650013" y="2095543"/>
              <a:chExt cx="2891971" cy="2559808"/>
            </a:xfrm>
          </p:grpSpPr>
          <p:grpSp>
            <p:nvGrpSpPr>
              <p:cNvPr id="3" name="Group 2">
                <a:extLst>
                  <a:ext uri="{FF2B5EF4-FFF2-40B4-BE49-F238E27FC236}">
                    <a16:creationId xmlns:a16="http://schemas.microsoft.com/office/drawing/2014/main" id="{5DD63EB2-8465-460A-A069-3228F518B550}"/>
                  </a:ext>
                </a:extLst>
              </p:cNvPr>
              <p:cNvGrpSpPr/>
              <p:nvPr/>
            </p:nvGrpSpPr>
            <p:grpSpPr>
              <a:xfrm>
                <a:off x="4981766" y="2095543"/>
                <a:ext cx="2228464" cy="1399608"/>
                <a:chOff x="4981767" y="2095543"/>
                <a:chExt cx="2228464" cy="1399608"/>
              </a:xfrm>
            </p:grpSpPr>
            <p:sp>
              <p:nvSpPr>
                <p:cNvPr id="60" name="Freeform 11">
                  <a:extLst>
                    <a:ext uri="{FF2B5EF4-FFF2-40B4-BE49-F238E27FC236}">
                      <a16:creationId xmlns:a16="http://schemas.microsoft.com/office/drawing/2014/main" id="{ECFB9DD6-EF95-4E0F-BD79-D765771E8D1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18389" y="2314595"/>
                  <a:ext cx="355221" cy="291786"/>
                </a:xfrm>
                <a:custGeom>
                  <a:avLst/>
                  <a:gdLst>
                    <a:gd name="connsiteX0" fmla="*/ 63500 w 2667000"/>
                    <a:gd name="connsiteY0" fmla="*/ 1381350 h 2190750"/>
                    <a:gd name="connsiteX1" fmla="*/ 222018 w 2667000"/>
                    <a:gd name="connsiteY1" fmla="*/ 1417577 h 2190750"/>
                    <a:gd name="connsiteX2" fmla="*/ 1122426 w 2667000"/>
                    <a:gd name="connsiteY2" fmla="*/ 1417577 h 2190750"/>
                    <a:gd name="connsiteX3" fmla="*/ 1343024 w 2667000"/>
                    <a:gd name="connsiteY3" fmla="*/ 1581987 h 2190750"/>
                    <a:gd name="connsiteX4" fmla="*/ 1563506 w 2667000"/>
                    <a:gd name="connsiteY4" fmla="*/ 1417577 h 2190750"/>
                    <a:gd name="connsiteX5" fmla="*/ 2463912 w 2667000"/>
                    <a:gd name="connsiteY5" fmla="*/ 1417577 h 2190750"/>
                    <a:gd name="connsiteX6" fmla="*/ 2622550 w 2667000"/>
                    <a:gd name="connsiteY6" fmla="*/ 1381542 h 2190750"/>
                    <a:gd name="connsiteX7" fmla="*/ 2622550 w 2667000"/>
                    <a:gd name="connsiteY7" fmla="*/ 1978661 h 2190750"/>
                    <a:gd name="connsiteX8" fmla="*/ 2410244 w 2667000"/>
                    <a:gd name="connsiteY8" fmla="*/ 2190750 h 2190750"/>
                    <a:gd name="connsiteX9" fmla="*/ 275688 w 2667000"/>
                    <a:gd name="connsiteY9" fmla="*/ 2190750 h 2190750"/>
                    <a:gd name="connsiteX10" fmla="*/ 63500 w 2667000"/>
                    <a:gd name="connsiteY10" fmla="*/ 1978661 h 2190750"/>
                    <a:gd name="connsiteX11" fmla="*/ 1343024 w 2667000"/>
                    <a:gd name="connsiteY11" fmla="*/ 1155700 h 2190750"/>
                    <a:gd name="connsiteX12" fmla="*/ 1473820 w 2667000"/>
                    <a:gd name="connsiteY12" fmla="*/ 1286088 h 2190750"/>
                    <a:gd name="connsiteX13" fmla="*/ 1473820 w 2667000"/>
                    <a:gd name="connsiteY13" fmla="*/ 1345363 h 2190750"/>
                    <a:gd name="connsiteX14" fmla="*/ 1343024 w 2667000"/>
                    <a:gd name="connsiteY14" fmla="*/ 1475895 h 2190750"/>
                    <a:gd name="connsiteX15" fmla="*/ 1212466 w 2667000"/>
                    <a:gd name="connsiteY15" fmla="*/ 1345363 h 2190750"/>
                    <a:gd name="connsiteX16" fmla="*/ 1212466 w 2667000"/>
                    <a:gd name="connsiteY16" fmla="*/ 1286088 h 2190750"/>
                    <a:gd name="connsiteX17" fmla="*/ 1343024 w 2667000"/>
                    <a:gd name="connsiteY17" fmla="*/ 1155700 h 2190750"/>
                    <a:gd name="connsiteX18" fmla="*/ 1133626 w 2667000"/>
                    <a:gd name="connsiteY18" fmla="*/ 203200 h 2190750"/>
                    <a:gd name="connsiteX19" fmla="*/ 939800 w 2667000"/>
                    <a:gd name="connsiteY19" fmla="*/ 342900 h 2190750"/>
                    <a:gd name="connsiteX20" fmla="*/ 1735138 w 2667000"/>
                    <a:gd name="connsiteY20" fmla="*/ 342900 h 2190750"/>
                    <a:gd name="connsiteX21" fmla="*/ 1541348 w 2667000"/>
                    <a:gd name="connsiteY21" fmla="*/ 203200 h 2190750"/>
                    <a:gd name="connsiteX22" fmla="*/ 1129276 w 2667000"/>
                    <a:gd name="connsiteY22" fmla="*/ 0 h 2190750"/>
                    <a:gd name="connsiteX23" fmla="*/ 1537724 w 2667000"/>
                    <a:gd name="connsiteY23" fmla="*/ 0 h 2190750"/>
                    <a:gd name="connsiteX24" fmla="*/ 1936044 w 2667000"/>
                    <a:gd name="connsiteY24" fmla="*/ 339833 h 2190750"/>
                    <a:gd name="connsiteX25" fmla="*/ 2445862 w 2667000"/>
                    <a:gd name="connsiteY25" fmla="*/ 339833 h 2190750"/>
                    <a:gd name="connsiteX26" fmla="*/ 2667000 w 2667000"/>
                    <a:gd name="connsiteY26" fmla="*/ 552163 h 2190750"/>
                    <a:gd name="connsiteX27" fmla="*/ 2667000 w 2667000"/>
                    <a:gd name="connsiteY27" fmla="*/ 1041969 h 2190750"/>
                    <a:gd name="connsiteX28" fmla="*/ 2454752 w 2667000"/>
                    <a:gd name="connsiteY28" fmla="*/ 1254125 h 2190750"/>
                    <a:gd name="connsiteX29" fmla="*/ 1563900 w 2667000"/>
                    <a:gd name="connsiteY29" fmla="*/ 1254125 h 2190750"/>
                    <a:gd name="connsiteX30" fmla="*/ 1493150 w 2667000"/>
                    <a:gd name="connsiteY30" fmla="*/ 1098462 h 2190750"/>
                    <a:gd name="connsiteX31" fmla="*/ 1488952 w 2667000"/>
                    <a:gd name="connsiteY31" fmla="*/ 1095095 h 2190750"/>
                    <a:gd name="connsiteX32" fmla="*/ 1459936 w 2667000"/>
                    <a:gd name="connsiteY32" fmla="*/ 1071696 h 2190750"/>
                    <a:gd name="connsiteX33" fmla="*/ 1447958 w 2667000"/>
                    <a:gd name="connsiteY33" fmla="*/ 1065368 h 2190750"/>
                    <a:gd name="connsiteX34" fmla="*/ 1421660 w 2667000"/>
                    <a:gd name="connsiteY34" fmla="*/ 1051607 h 2190750"/>
                    <a:gd name="connsiteX35" fmla="*/ 1399064 w 2667000"/>
                    <a:gd name="connsiteY35" fmla="*/ 1044582 h 2190750"/>
                    <a:gd name="connsiteX36" fmla="*/ 1379432 w 2667000"/>
                    <a:gd name="connsiteY36" fmla="*/ 1038601 h 2190750"/>
                    <a:gd name="connsiteX37" fmla="*/ 1333500 w 2667000"/>
                    <a:gd name="connsiteY37" fmla="*/ 1033956 h 2190750"/>
                    <a:gd name="connsiteX38" fmla="*/ 1287568 w 2667000"/>
                    <a:gd name="connsiteY38" fmla="*/ 1038601 h 2190750"/>
                    <a:gd name="connsiteX39" fmla="*/ 1267812 w 2667000"/>
                    <a:gd name="connsiteY39" fmla="*/ 1044582 h 2190750"/>
                    <a:gd name="connsiteX40" fmla="*/ 1245094 w 2667000"/>
                    <a:gd name="connsiteY40" fmla="*/ 1051607 h 2190750"/>
                    <a:gd name="connsiteX41" fmla="*/ 1218918 w 2667000"/>
                    <a:gd name="connsiteY41" fmla="*/ 1065368 h 2190750"/>
                    <a:gd name="connsiteX42" fmla="*/ 1206940 w 2667000"/>
                    <a:gd name="connsiteY42" fmla="*/ 1071696 h 2190750"/>
                    <a:gd name="connsiteX43" fmla="*/ 1177678 w 2667000"/>
                    <a:gd name="connsiteY43" fmla="*/ 1095095 h 2190750"/>
                    <a:gd name="connsiteX44" fmla="*/ 1173728 w 2667000"/>
                    <a:gd name="connsiteY44" fmla="*/ 1098462 h 2190750"/>
                    <a:gd name="connsiteX45" fmla="*/ 1102978 w 2667000"/>
                    <a:gd name="connsiteY45" fmla="*/ 1254125 h 2190750"/>
                    <a:gd name="connsiteX46" fmla="*/ 212248 w 2667000"/>
                    <a:gd name="connsiteY46" fmla="*/ 1254125 h 2190750"/>
                    <a:gd name="connsiteX47" fmla="*/ 0 w 2667000"/>
                    <a:gd name="connsiteY47" fmla="*/ 1041737 h 2190750"/>
                    <a:gd name="connsiteX48" fmla="*/ 0 w 2667000"/>
                    <a:gd name="connsiteY48" fmla="*/ 552163 h 2190750"/>
                    <a:gd name="connsiteX49" fmla="*/ 221138 w 2667000"/>
                    <a:gd name="connsiteY49" fmla="*/ 339833 h 2190750"/>
                    <a:gd name="connsiteX50" fmla="*/ 730586 w 2667000"/>
                    <a:gd name="connsiteY50" fmla="*/ 339833 h 2190750"/>
                    <a:gd name="connsiteX51" fmla="*/ 1129276 w 2667000"/>
                    <a:gd name="connsiteY51" fmla="*/ 0 h 21907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</a:cxnLst>
                  <a:rect l="l" t="t" r="r" b="b"/>
                  <a:pathLst>
                    <a:path w="2667000" h="2190750">
                      <a:moveTo>
                        <a:pt x="63500" y="1381350"/>
                      </a:moveTo>
                      <a:cubicBezTo>
                        <a:pt x="111720" y="1404352"/>
                        <a:pt x="165270" y="1417577"/>
                        <a:pt x="222018" y="1417577"/>
                      </a:cubicBezTo>
                      <a:lnTo>
                        <a:pt x="1122426" y="1417577"/>
                      </a:lnTo>
                      <a:cubicBezTo>
                        <a:pt x="1151570" y="1512265"/>
                        <a:pt x="1238768" y="1581987"/>
                        <a:pt x="1343024" y="1581987"/>
                      </a:cubicBezTo>
                      <a:cubicBezTo>
                        <a:pt x="1447164" y="1581987"/>
                        <a:pt x="1534480" y="1512265"/>
                        <a:pt x="1563506" y="1417577"/>
                      </a:cubicBezTo>
                      <a:cubicBezTo>
                        <a:pt x="1563506" y="1417577"/>
                        <a:pt x="2463912" y="1417577"/>
                        <a:pt x="2463912" y="1417577"/>
                      </a:cubicBezTo>
                      <a:cubicBezTo>
                        <a:pt x="2520780" y="1417577"/>
                        <a:pt x="2574330" y="1404352"/>
                        <a:pt x="2622550" y="1381542"/>
                      </a:cubicBezTo>
                      <a:lnTo>
                        <a:pt x="2622550" y="1978661"/>
                      </a:lnTo>
                      <a:cubicBezTo>
                        <a:pt x="2622550" y="2095248"/>
                        <a:pt x="2527178" y="2190750"/>
                        <a:pt x="2410244" y="2190750"/>
                      </a:cubicBezTo>
                      <a:lnTo>
                        <a:pt x="275688" y="2190750"/>
                      </a:lnTo>
                      <a:cubicBezTo>
                        <a:pt x="158754" y="2190750"/>
                        <a:pt x="63500" y="2095248"/>
                        <a:pt x="63500" y="1978661"/>
                      </a:cubicBezTo>
                      <a:close/>
                      <a:moveTo>
                        <a:pt x="1343024" y="1155700"/>
                      </a:moveTo>
                      <a:cubicBezTo>
                        <a:pt x="1415294" y="1155700"/>
                        <a:pt x="1473820" y="1213826"/>
                        <a:pt x="1473820" y="1286088"/>
                      </a:cubicBezTo>
                      <a:lnTo>
                        <a:pt x="1473820" y="1345363"/>
                      </a:lnTo>
                      <a:cubicBezTo>
                        <a:pt x="1473820" y="1417290"/>
                        <a:pt x="1415294" y="1475895"/>
                        <a:pt x="1343024" y="1475895"/>
                      </a:cubicBezTo>
                      <a:cubicBezTo>
                        <a:pt x="1270636" y="1475895"/>
                        <a:pt x="1212466" y="1417290"/>
                        <a:pt x="1212466" y="1345363"/>
                      </a:cubicBezTo>
                      <a:lnTo>
                        <a:pt x="1212466" y="1286088"/>
                      </a:lnTo>
                      <a:cubicBezTo>
                        <a:pt x="1212466" y="1213826"/>
                        <a:pt x="1270636" y="1155700"/>
                        <a:pt x="1343024" y="1155700"/>
                      </a:cubicBezTo>
                      <a:close/>
                      <a:moveTo>
                        <a:pt x="1133626" y="203200"/>
                      </a:moveTo>
                      <a:cubicBezTo>
                        <a:pt x="1042974" y="203200"/>
                        <a:pt x="966900" y="262204"/>
                        <a:pt x="939800" y="342900"/>
                      </a:cubicBezTo>
                      <a:cubicBezTo>
                        <a:pt x="939800" y="342900"/>
                        <a:pt x="1735138" y="342900"/>
                        <a:pt x="1735138" y="342900"/>
                      </a:cubicBezTo>
                      <a:cubicBezTo>
                        <a:pt x="1708038" y="262204"/>
                        <a:pt x="1631928" y="203200"/>
                        <a:pt x="1541348" y="203200"/>
                      </a:cubicBezTo>
                      <a:close/>
                      <a:moveTo>
                        <a:pt x="1129276" y="0"/>
                      </a:moveTo>
                      <a:lnTo>
                        <a:pt x="1537724" y="0"/>
                      </a:lnTo>
                      <a:cubicBezTo>
                        <a:pt x="1738612" y="0"/>
                        <a:pt x="1905546" y="147650"/>
                        <a:pt x="1936044" y="339833"/>
                      </a:cubicBezTo>
                      <a:lnTo>
                        <a:pt x="2445862" y="339833"/>
                      </a:lnTo>
                      <a:cubicBezTo>
                        <a:pt x="2567482" y="339833"/>
                        <a:pt x="2667000" y="435402"/>
                        <a:pt x="2667000" y="552163"/>
                      </a:cubicBezTo>
                      <a:lnTo>
                        <a:pt x="2667000" y="1041969"/>
                      </a:lnTo>
                      <a:cubicBezTo>
                        <a:pt x="2667000" y="1159079"/>
                        <a:pt x="2571804" y="1254125"/>
                        <a:pt x="2454752" y="1254125"/>
                      </a:cubicBezTo>
                      <a:lnTo>
                        <a:pt x="1563900" y="1254125"/>
                      </a:lnTo>
                      <a:cubicBezTo>
                        <a:pt x="1560812" y="1192928"/>
                        <a:pt x="1534636" y="1138293"/>
                        <a:pt x="1493150" y="1098462"/>
                      </a:cubicBezTo>
                      <a:cubicBezTo>
                        <a:pt x="1491792" y="1097127"/>
                        <a:pt x="1490310" y="1096314"/>
                        <a:pt x="1488952" y="1095095"/>
                      </a:cubicBezTo>
                      <a:cubicBezTo>
                        <a:pt x="1479938" y="1086734"/>
                        <a:pt x="1470308" y="1078722"/>
                        <a:pt x="1459936" y="1071696"/>
                      </a:cubicBezTo>
                      <a:cubicBezTo>
                        <a:pt x="1455984" y="1069374"/>
                        <a:pt x="1451910" y="1067632"/>
                        <a:pt x="1447958" y="1065368"/>
                      </a:cubicBezTo>
                      <a:cubicBezTo>
                        <a:pt x="1439440" y="1060374"/>
                        <a:pt x="1430920" y="1055439"/>
                        <a:pt x="1421660" y="1051607"/>
                      </a:cubicBezTo>
                      <a:cubicBezTo>
                        <a:pt x="1414250" y="1048472"/>
                        <a:pt x="1406596" y="1046614"/>
                        <a:pt x="1399064" y="1044582"/>
                      </a:cubicBezTo>
                      <a:cubicBezTo>
                        <a:pt x="1392272" y="1042491"/>
                        <a:pt x="1386100" y="1039937"/>
                        <a:pt x="1379432" y="1038601"/>
                      </a:cubicBezTo>
                      <a:cubicBezTo>
                        <a:pt x="1364616" y="1035466"/>
                        <a:pt x="1349304" y="1033956"/>
                        <a:pt x="1333500" y="1033956"/>
                      </a:cubicBezTo>
                      <a:cubicBezTo>
                        <a:pt x="1317820" y="1033956"/>
                        <a:pt x="1302384" y="1035466"/>
                        <a:pt x="1287568" y="1038601"/>
                      </a:cubicBezTo>
                      <a:cubicBezTo>
                        <a:pt x="1280900" y="1039937"/>
                        <a:pt x="1274604" y="1042491"/>
                        <a:pt x="1267812" y="1044582"/>
                      </a:cubicBezTo>
                      <a:cubicBezTo>
                        <a:pt x="1260404" y="1046614"/>
                        <a:pt x="1252378" y="1048472"/>
                        <a:pt x="1245094" y="1051607"/>
                      </a:cubicBezTo>
                      <a:cubicBezTo>
                        <a:pt x="1236080" y="1055207"/>
                        <a:pt x="1227438" y="1060374"/>
                        <a:pt x="1218918" y="1065368"/>
                      </a:cubicBezTo>
                      <a:cubicBezTo>
                        <a:pt x="1214966" y="1067632"/>
                        <a:pt x="1210646" y="1069374"/>
                        <a:pt x="1206940" y="1071696"/>
                      </a:cubicBezTo>
                      <a:cubicBezTo>
                        <a:pt x="1196570" y="1078722"/>
                        <a:pt x="1187062" y="1086734"/>
                        <a:pt x="1177678" y="1095095"/>
                      </a:cubicBezTo>
                      <a:cubicBezTo>
                        <a:pt x="1176320" y="1096314"/>
                        <a:pt x="1174838" y="1097127"/>
                        <a:pt x="1173728" y="1098462"/>
                      </a:cubicBezTo>
                      <a:cubicBezTo>
                        <a:pt x="1132364" y="1137944"/>
                        <a:pt x="1105940" y="1192928"/>
                        <a:pt x="1102978" y="1254125"/>
                      </a:cubicBezTo>
                      <a:lnTo>
                        <a:pt x="212248" y="1254125"/>
                      </a:lnTo>
                      <a:cubicBezTo>
                        <a:pt x="95198" y="1254125"/>
                        <a:pt x="0" y="1159079"/>
                        <a:pt x="0" y="1041737"/>
                      </a:cubicBezTo>
                      <a:lnTo>
                        <a:pt x="0" y="552163"/>
                      </a:lnTo>
                      <a:cubicBezTo>
                        <a:pt x="0" y="435402"/>
                        <a:pt x="99518" y="339833"/>
                        <a:pt x="221138" y="339833"/>
                      </a:cubicBezTo>
                      <a:lnTo>
                        <a:pt x="730586" y="339833"/>
                      </a:lnTo>
                      <a:cubicBezTo>
                        <a:pt x="761454" y="147650"/>
                        <a:pt x="928388" y="0"/>
                        <a:pt x="1129276" y="0"/>
                      </a:cubicBez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wrap="square" lIns="0" tIns="0" rIns="0" bIns="0">
                  <a:noAutofit/>
                </a:bodyPr>
                <a:lstStyle/>
                <a:p>
                  <a:endParaRPr lang="en-US"/>
                </a:p>
              </p:txBody>
            </p:sp>
            <p:sp>
              <p:nvSpPr>
                <p:cNvPr id="61" name="Oval 60">
                  <a:extLst>
                    <a:ext uri="{FF2B5EF4-FFF2-40B4-BE49-F238E27FC236}">
                      <a16:creationId xmlns:a16="http://schemas.microsoft.com/office/drawing/2014/main" id="{C9AB7D88-334A-4410-B235-969DE7C8B44E}"/>
                    </a:ext>
                  </a:extLst>
                </p:cNvPr>
                <p:cNvSpPr/>
                <p:nvPr/>
              </p:nvSpPr>
              <p:spPr>
                <a:xfrm rot="10800000">
                  <a:off x="5731054" y="2095543"/>
                  <a:ext cx="729890" cy="729890"/>
                </a:xfrm>
                <a:prstGeom prst="ellipse">
                  <a:avLst/>
                </a:prstGeom>
                <a:noFill/>
                <a:ln w="12700">
                  <a:solidFill>
                    <a:schemeClr val="accent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2" name="TextBox 61">
                  <a:extLst>
                    <a:ext uri="{FF2B5EF4-FFF2-40B4-BE49-F238E27FC236}">
                      <a16:creationId xmlns:a16="http://schemas.microsoft.com/office/drawing/2014/main" id="{2B49E1E8-02DE-4B75-BA3C-38F3C8E8D691}"/>
                    </a:ext>
                  </a:extLst>
                </p:cNvPr>
                <p:cNvSpPr txBox="1"/>
                <p:nvPr/>
              </p:nvSpPr>
              <p:spPr>
                <a:xfrm>
                  <a:off x="4981767" y="2917038"/>
                  <a:ext cx="2228464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latin typeface="Roboto Slab" pitchFamily="2" charset="0"/>
                      <a:ea typeface="Roboto Slab" pitchFamily="2" charset="0"/>
                      <a:cs typeface="Open Sans Light" panose="020B0306030504020204" pitchFamily="34" charset="0"/>
                    </a:rPr>
                    <a:t>Creative Template</a:t>
                  </a:r>
                </a:p>
              </p:txBody>
            </p:sp>
            <p:sp>
              <p:nvSpPr>
                <p:cNvPr id="63" name="TextBox 62">
                  <a:extLst>
                    <a:ext uri="{FF2B5EF4-FFF2-40B4-BE49-F238E27FC236}">
                      <a16:creationId xmlns:a16="http://schemas.microsoft.com/office/drawing/2014/main" id="{AECB3835-F852-48BA-9AF4-2FAF27924FCF}"/>
                    </a:ext>
                  </a:extLst>
                </p:cNvPr>
                <p:cNvSpPr txBox="1"/>
                <p:nvPr/>
              </p:nvSpPr>
              <p:spPr>
                <a:xfrm>
                  <a:off x="5580409" y="3187374"/>
                  <a:ext cx="1031182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b="1" dirty="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Roboto Slab" pitchFamily="2" charset="0"/>
                      <a:ea typeface="Roboto Slab" pitchFamily="2" charset="0"/>
                      <a:cs typeface="Open Sans Light" panose="020B0306030504020204" pitchFamily="34" charset="0"/>
                    </a:rPr>
                    <a:t>2017</a:t>
                  </a:r>
                </a:p>
              </p:txBody>
            </p:sp>
          </p:grpSp>
          <p:sp>
            <p:nvSpPr>
              <p:cNvPr id="49" name="TextBox 48">
                <a:extLst>
                  <a:ext uri="{FF2B5EF4-FFF2-40B4-BE49-F238E27FC236}">
                    <a16:creationId xmlns:a16="http://schemas.microsoft.com/office/drawing/2014/main" id="{1E4642CE-82C7-462D-A959-01DAC9B46BC0}"/>
                  </a:ext>
                </a:extLst>
              </p:cNvPr>
              <p:cNvSpPr txBox="1"/>
              <p:nvPr/>
            </p:nvSpPr>
            <p:spPr>
              <a:xfrm>
                <a:off x="4650013" y="3947465"/>
                <a:ext cx="289197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Lorem Ipsum a piece of classical Latin literature from 45 BC, making it over 2000 years old. </a:t>
                </a:r>
              </a:p>
            </p:txBody>
          </p:sp>
        </p:grpSp>
        <p:grpSp>
          <p:nvGrpSpPr>
            <p:cNvPr id="6" name="Group 5">
              <a:extLst>
                <a:ext uri="{FF2B5EF4-FFF2-40B4-BE49-F238E27FC236}">
                  <a16:creationId xmlns:a16="http://schemas.microsoft.com/office/drawing/2014/main" id="{E471CF78-C238-4994-9141-D6F46FF128F4}"/>
                </a:ext>
              </a:extLst>
            </p:cNvPr>
            <p:cNvGrpSpPr/>
            <p:nvPr/>
          </p:nvGrpSpPr>
          <p:grpSpPr>
            <a:xfrm>
              <a:off x="8339106" y="2489243"/>
              <a:ext cx="2952366" cy="2559808"/>
              <a:chOff x="8827143" y="2095543"/>
              <a:chExt cx="2952366" cy="2559808"/>
            </a:xfrm>
          </p:grpSpPr>
          <p:grpSp>
            <p:nvGrpSpPr>
              <p:cNvPr id="2" name="Group 1">
                <a:extLst>
                  <a:ext uri="{FF2B5EF4-FFF2-40B4-BE49-F238E27FC236}">
                    <a16:creationId xmlns:a16="http://schemas.microsoft.com/office/drawing/2014/main" id="{4A7192FB-3183-40B5-9A0A-852FAE514FBC}"/>
                  </a:ext>
                </a:extLst>
              </p:cNvPr>
              <p:cNvGrpSpPr/>
              <p:nvPr/>
            </p:nvGrpSpPr>
            <p:grpSpPr>
              <a:xfrm>
                <a:off x="8827143" y="2095543"/>
                <a:ext cx="2952366" cy="1399608"/>
                <a:chOff x="8763384" y="2095543"/>
                <a:chExt cx="2952366" cy="1399608"/>
              </a:xfrm>
            </p:grpSpPr>
            <p:sp>
              <p:nvSpPr>
                <p:cNvPr id="64" name="AutoShape 9">
                  <a:extLst>
                    <a:ext uri="{FF2B5EF4-FFF2-40B4-BE49-F238E27FC236}">
                      <a16:creationId xmlns:a16="http://schemas.microsoft.com/office/drawing/2014/main" id="{65A84438-E007-4A39-9718-EB0B37EF36D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0081852" y="2296141"/>
                  <a:ext cx="315431" cy="328694"/>
                </a:xfrm>
                <a:custGeom>
                  <a:avLst/>
                  <a:gdLst/>
                  <a:ahLst/>
                  <a:cxnLst/>
                  <a:rect l="0" t="0" r="r" b="b"/>
                  <a:pathLst>
                    <a:path w="21600" h="21600">
                      <a:moveTo>
                        <a:pt x="16886" y="15360"/>
                      </a:moveTo>
                      <a:cubicBezTo>
                        <a:pt x="16640" y="15125"/>
                        <a:pt x="16246" y="15125"/>
                        <a:pt x="16000" y="15360"/>
                      </a:cubicBezTo>
                      <a:cubicBezTo>
                        <a:pt x="15755" y="15595"/>
                        <a:pt x="15755" y="15973"/>
                        <a:pt x="16000" y="16209"/>
                      </a:cubicBezTo>
                      <a:lnTo>
                        <a:pt x="17552" y="17698"/>
                      </a:lnTo>
                      <a:cubicBezTo>
                        <a:pt x="17673" y="17813"/>
                        <a:pt x="17835" y="17871"/>
                        <a:pt x="17992" y="17871"/>
                      </a:cubicBezTo>
                      <a:cubicBezTo>
                        <a:pt x="18149" y="17871"/>
                        <a:pt x="18312" y="17813"/>
                        <a:pt x="18431" y="17698"/>
                      </a:cubicBezTo>
                      <a:cubicBezTo>
                        <a:pt x="18677" y="17462"/>
                        <a:pt x="18677" y="17085"/>
                        <a:pt x="18431" y="16849"/>
                      </a:cubicBezTo>
                      <a:cubicBezTo>
                        <a:pt x="18431" y="16849"/>
                        <a:pt x="16886" y="15360"/>
                        <a:pt x="16886" y="15360"/>
                      </a:cubicBezTo>
                      <a:close/>
                      <a:moveTo>
                        <a:pt x="4715" y="5368"/>
                      </a:moveTo>
                      <a:cubicBezTo>
                        <a:pt x="4835" y="5484"/>
                        <a:pt x="4997" y="5542"/>
                        <a:pt x="5154" y="5542"/>
                      </a:cubicBezTo>
                      <a:cubicBezTo>
                        <a:pt x="5312" y="5542"/>
                        <a:pt x="5474" y="5484"/>
                        <a:pt x="5594" y="5368"/>
                      </a:cubicBezTo>
                      <a:cubicBezTo>
                        <a:pt x="5840" y="5133"/>
                        <a:pt x="5840" y="4756"/>
                        <a:pt x="5594" y="4520"/>
                      </a:cubicBezTo>
                      <a:lnTo>
                        <a:pt x="4043" y="3031"/>
                      </a:lnTo>
                      <a:cubicBezTo>
                        <a:pt x="3798" y="2796"/>
                        <a:pt x="3404" y="2796"/>
                        <a:pt x="3158" y="3031"/>
                      </a:cubicBezTo>
                      <a:cubicBezTo>
                        <a:pt x="2913" y="3266"/>
                        <a:pt x="2913" y="3644"/>
                        <a:pt x="3158" y="3880"/>
                      </a:cubicBezTo>
                      <a:cubicBezTo>
                        <a:pt x="3158" y="3880"/>
                        <a:pt x="4715" y="5368"/>
                        <a:pt x="4715" y="5368"/>
                      </a:cubicBezTo>
                      <a:close/>
                      <a:moveTo>
                        <a:pt x="16445" y="5546"/>
                      </a:moveTo>
                      <a:cubicBezTo>
                        <a:pt x="16603" y="5546"/>
                        <a:pt x="16765" y="5489"/>
                        <a:pt x="16886" y="5373"/>
                      </a:cubicBezTo>
                      <a:lnTo>
                        <a:pt x="18436" y="3885"/>
                      </a:lnTo>
                      <a:cubicBezTo>
                        <a:pt x="18681" y="3649"/>
                        <a:pt x="18681" y="3271"/>
                        <a:pt x="18436" y="3035"/>
                      </a:cubicBezTo>
                      <a:cubicBezTo>
                        <a:pt x="18191" y="2800"/>
                        <a:pt x="17798" y="2800"/>
                        <a:pt x="17552" y="3035"/>
                      </a:cubicBezTo>
                      <a:lnTo>
                        <a:pt x="16000" y="4524"/>
                      </a:lnTo>
                      <a:cubicBezTo>
                        <a:pt x="15755" y="4760"/>
                        <a:pt x="15755" y="5138"/>
                        <a:pt x="16000" y="5373"/>
                      </a:cubicBezTo>
                      <a:cubicBezTo>
                        <a:pt x="16125" y="5489"/>
                        <a:pt x="16283" y="5546"/>
                        <a:pt x="16445" y="5546"/>
                      </a:cubicBezTo>
                      <a:cubicBezTo>
                        <a:pt x="16445" y="5546"/>
                        <a:pt x="16445" y="5546"/>
                        <a:pt x="16445" y="5546"/>
                      </a:cubicBezTo>
                      <a:close/>
                      <a:moveTo>
                        <a:pt x="4715" y="15360"/>
                      </a:moveTo>
                      <a:lnTo>
                        <a:pt x="3164" y="16849"/>
                      </a:lnTo>
                      <a:cubicBezTo>
                        <a:pt x="2918" y="17085"/>
                        <a:pt x="2918" y="17462"/>
                        <a:pt x="3164" y="17698"/>
                      </a:cubicBezTo>
                      <a:cubicBezTo>
                        <a:pt x="3283" y="17813"/>
                        <a:pt x="3446" y="17871"/>
                        <a:pt x="3603" y="17871"/>
                      </a:cubicBezTo>
                      <a:cubicBezTo>
                        <a:pt x="3760" y="17871"/>
                        <a:pt x="3923" y="17813"/>
                        <a:pt x="4043" y="17698"/>
                      </a:cubicBezTo>
                      <a:lnTo>
                        <a:pt x="5594" y="16209"/>
                      </a:lnTo>
                      <a:cubicBezTo>
                        <a:pt x="5840" y="15973"/>
                        <a:pt x="5840" y="15595"/>
                        <a:pt x="5594" y="15360"/>
                      </a:cubicBezTo>
                      <a:cubicBezTo>
                        <a:pt x="5354" y="15125"/>
                        <a:pt x="4955" y="15125"/>
                        <a:pt x="4715" y="15360"/>
                      </a:cubicBezTo>
                      <a:cubicBezTo>
                        <a:pt x="4715" y="15360"/>
                        <a:pt x="4715" y="15360"/>
                        <a:pt x="4715" y="15360"/>
                      </a:cubicBezTo>
                      <a:close/>
                      <a:moveTo>
                        <a:pt x="20974" y="9764"/>
                      </a:moveTo>
                      <a:lnTo>
                        <a:pt x="18784" y="9764"/>
                      </a:lnTo>
                      <a:cubicBezTo>
                        <a:pt x="18441" y="9764"/>
                        <a:pt x="18158" y="10031"/>
                        <a:pt x="18158" y="10365"/>
                      </a:cubicBezTo>
                      <a:cubicBezTo>
                        <a:pt x="18158" y="10694"/>
                        <a:pt x="18436" y="10964"/>
                        <a:pt x="18784" y="10964"/>
                      </a:cubicBezTo>
                      <a:lnTo>
                        <a:pt x="20974" y="10964"/>
                      </a:lnTo>
                      <a:cubicBezTo>
                        <a:pt x="21317" y="10964"/>
                        <a:pt x="21600" y="10698"/>
                        <a:pt x="21600" y="10365"/>
                      </a:cubicBezTo>
                      <a:cubicBezTo>
                        <a:pt x="21600" y="10036"/>
                        <a:pt x="21321" y="9764"/>
                        <a:pt x="20974" y="9764"/>
                      </a:cubicBezTo>
                      <a:cubicBezTo>
                        <a:pt x="20974" y="9764"/>
                        <a:pt x="20974" y="9764"/>
                        <a:pt x="20974" y="9764"/>
                      </a:cubicBezTo>
                      <a:close/>
                      <a:moveTo>
                        <a:pt x="3441" y="10365"/>
                      </a:moveTo>
                      <a:cubicBezTo>
                        <a:pt x="3441" y="10036"/>
                        <a:pt x="3164" y="9764"/>
                        <a:pt x="2816" y="9764"/>
                      </a:cubicBezTo>
                      <a:lnTo>
                        <a:pt x="625" y="9764"/>
                      </a:lnTo>
                      <a:cubicBezTo>
                        <a:pt x="283" y="9764"/>
                        <a:pt x="0" y="10031"/>
                        <a:pt x="0" y="10365"/>
                      </a:cubicBezTo>
                      <a:cubicBezTo>
                        <a:pt x="0" y="10694"/>
                        <a:pt x="278" y="10964"/>
                        <a:pt x="625" y="10964"/>
                      </a:cubicBezTo>
                      <a:lnTo>
                        <a:pt x="2816" y="10964"/>
                      </a:lnTo>
                      <a:cubicBezTo>
                        <a:pt x="3164" y="10964"/>
                        <a:pt x="3441" y="10698"/>
                        <a:pt x="3441" y="10365"/>
                      </a:cubicBezTo>
                      <a:cubicBezTo>
                        <a:pt x="3441" y="10365"/>
                        <a:pt x="3441" y="10365"/>
                        <a:pt x="3441" y="10365"/>
                      </a:cubicBezTo>
                      <a:close/>
                      <a:moveTo>
                        <a:pt x="10800" y="3302"/>
                      </a:moveTo>
                      <a:cubicBezTo>
                        <a:pt x="11143" y="3302"/>
                        <a:pt x="11425" y="3035"/>
                        <a:pt x="11425" y="2702"/>
                      </a:cubicBezTo>
                      <a:lnTo>
                        <a:pt x="11425" y="600"/>
                      </a:lnTo>
                      <a:cubicBezTo>
                        <a:pt x="11425" y="271"/>
                        <a:pt x="11147" y="0"/>
                        <a:pt x="10800" y="0"/>
                      </a:cubicBezTo>
                      <a:cubicBezTo>
                        <a:pt x="10453" y="0"/>
                        <a:pt x="10175" y="267"/>
                        <a:pt x="10175" y="600"/>
                      </a:cubicBezTo>
                      <a:lnTo>
                        <a:pt x="10175" y="2702"/>
                      </a:lnTo>
                      <a:cubicBezTo>
                        <a:pt x="10175" y="3035"/>
                        <a:pt x="10457" y="3302"/>
                        <a:pt x="10800" y="3302"/>
                      </a:cubicBezTo>
                      <a:cubicBezTo>
                        <a:pt x="10800" y="3302"/>
                        <a:pt x="10800" y="3302"/>
                        <a:pt x="10800" y="3302"/>
                      </a:cubicBezTo>
                      <a:close/>
                      <a:moveTo>
                        <a:pt x="11425" y="7146"/>
                      </a:moveTo>
                      <a:cubicBezTo>
                        <a:pt x="11425" y="6817"/>
                        <a:pt x="11147" y="6547"/>
                        <a:pt x="10800" y="6547"/>
                      </a:cubicBezTo>
                      <a:cubicBezTo>
                        <a:pt x="8595" y="6547"/>
                        <a:pt x="6799" y="8266"/>
                        <a:pt x="6799" y="10386"/>
                      </a:cubicBezTo>
                      <a:cubicBezTo>
                        <a:pt x="6799" y="10715"/>
                        <a:pt x="7077" y="10987"/>
                        <a:pt x="7424" y="10987"/>
                      </a:cubicBezTo>
                      <a:cubicBezTo>
                        <a:pt x="7766" y="10987"/>
                        <a:pt x="8049" y="10720"/>
                        <a:pt x="8049" y="10386"/>
                      </a:cubicBezTo>
                      <a:cubicBezTo>
                        <a:pt x="8049" y="8929"/>
                        <a:pt x="9286" y="7747"/>
                        <a:pt x="10800" y="7747"/>
                      </a:cubicBezTo>
                      <a:cubicBezTo>
                        <a:pt x="11147" y="7747"/>
                        <a:pt x="11425" y="7480"/>
                        <a:pt x="11425" y="7146"/>
                      </a:cubicBezTo>
                      <a:cubicBezTo>
                        <a:pt x="11425" y="7146"/>
                        <a:pt x="11425" y="7146"/>
                        <a:pt x="11425" y="7146"/>
                      </a:cubicBezTo>
                      <a:close/>
                      <a:moveTo>
                        <a:pt x="16343" y="10369"/>
                      </a:moveTo>
                      <a:cubicBezTo>
                        <a:pt x="16343" y="11804"/>
                        <a:pt x="15751" y="13106"/>
                        <a:pt x="14788" y="14062"/>
                      </a:cubicBezTo>
                      <a:cubicBezTo>
                        <a:pt x="14056" y="14791"/>
                        <a:pt x="13583" y="15719"/>
                        <a:pt x="13426" y="16711"/>
                      </a:cubicBezTo>
                      <a:cubicBezTo>
                        <a:pt x="13356" y="17138"/>
                        <a:pt x="12972" y="17453"/>
                        <a:pt x="12517" y="17453"/>
                      </a:cubicBezTo>
                      <a:lnTo>
                        <a:pt x="9077" y="17453"/>
                      </a:lnTo>
                      <a:cubicBezTo>
                        <a:pt x="8628" y="17453"/>
                        <a:pt x="8239" y="17142"/>
                        <a:pt x="8174" y="16716"/>
                      </a:cubicBezTo>
                      <a:cubicBezTo>
                        <a:pt x="8012" y="15724"/>
                        <a:pt x="7535" y="14782"/>
                        <a:pt x="6803" y="14058"/>
                      </a:cubicBezTo>
                      <a:cubicBezTo>
                        <a:pt x="5858" y="13115"/>
                        <a:pt x="5270" y="11836"/>
                        <a:pt x="5256" y="10426"/>
                      </a:cubicBezTo>
                      <a:cubicBezTo>
                        <a:pt x="5224" y="7467"/>
                        <a:pt x="7679" y="5071"/>
                        <a:pt x="10763" y="5049"/>
                      </a:cubicBezTo>
                      <a:cubicBezTo>
                        <a:pt x="13843" y="5026"/>
                        <a:pt x="16343" y="7418"/>
                        <a:pt x="16343" y="10369"/>
                      </a:cubicBezTo>
                      <a:cubicBezTo>
                        <a:pt x="16343" y="10369"/>
                        <a:pt x="16343" y="10369"/>
                        <a:pt x="16343" y="10369"/>
                      </a:cubicBezTo>
                      <a:close/>
                      <a:moveTo>
                        <a:pt x="13366" y="18875"/>
                      </a:moveTo>
                      <a:lnTo>
                        <a:pt x="13366" y="19507"/>
                      </a:lnTo>
                      <a:cubicBezTo>
                        <a:pt x="13366" y="20009"/>
                        <a:pt x="12981" y="20427"/>
                        <a:pt x="12481" y="20498"/>
                      </a:cubicBezTo>
                      <a:lnTo>
                        <a:pt x="12319" y="21071"/>
                      </a:lnTo>
                      <a:cubicBezTo>
                        <a:pt x="12231" y="21382"/>
                        <a:pt x="11938" y="21600"/>
                        <a:pt x="11601" y="21600"/>
                      </a:cubicBezTo>
                      <a:lnTo>
                        <a:pt x="9994" y="21600"/>
                      </a:lnTo>
                      <a:cubicBezTo>
                        <a:pt x="9656" y="21600"/>
                        <a:pt x="9364" y="21382"/>
                        <a:pt x="9276" y="21071"/>
                      </a:cubicBezTo>
                      <a:lnTo>
                        <a:pt x="9119" y="20498"/>
                      </a:lnTo>
                      <a:cubicBezTo>
                        <a:pt x="8614" y="20422"/>
                        <a:pt x="8230" y="20009"/>
                        <a:pt x="8230" y="19502"/>
                      </a:cubicBezTo>
                      <a:lnTo>
                        <a:pt x="8230" y="18871"/>
                      </a:lnTo>
                      <a:cubicBezTo>
                        <a:pt x="8230" y="18534"/>
                        <a:pt x="8512" y="18263"/>
                        <a:pt x="8864" y="18263"/>
                      </a:cubicBezTo>
                      <a:lnTo>
                        <a:pt x="12731" y="18263"/>
                      </a:lnTo>
                      <a:cubicBezTo>
                        <a:pt x="13083" y="18267"/>
                        <a:pt x="13366" y="18538"/>
                        <a:pt x="13366" y="18875"/>
                      </a:cubicBezTo>
                      <a:cubicBezTo>
                        <a:pt x="13366" y="18875"/>
                        <a:pt x="13366" y="18875"/>
                        <a:pt x="13366" y="18875"/>
                      </a:cubicBezTo>
                      <a:close/>
                      <a:moveTo>
                        <a:pt x="13366" y="18875"/>
                      </a:moveTo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lIns="0" tIns="0" rIns="0" bIns="0"/>
                <a:lstStyle/>
                <a:p>
                  <a:endParaRPr lang="en-US"/>
                </a:p>
              </p:txBody>
            </p:sp>
            <p:sp>
              <p:nvSpPr>
                <p:cNvPr id="65" name="Oval 64">
                  <a:extLst>
                    <a:ext uri="{FF2B5EF4-FFF2-40B4-BE49-F238E27FC236}">
                      <a16:creationId xmlns:a16="http://schemas.microsoft.com/office/drawing/2014/main" id="{1EC1B2F2-67A7-4D2F-839B-3544A944D00C}"/>
                    </a:ext>
                  </a:extLst>
                </p:cNvPr>
                <p:cNvSpPr/>
                <p:nvPr/>
              </p:nvSpPr>
              <p:spPr>
                <a:xfrm>
                  <a:off x="9874622" y="2095543"/>
                  <a:ext cx="729890" cy="729890"/>
                </a:xfrm>
                <a:prstGeom prst="ellipse">
                  <a:avLst/>
                </a:prstGeom>
                <a:noFill/>
                <a:ln w="12700">
                  <a:solidFill>
                    <a:schemeClr val="accent2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66" name="TextBox 65">
                  <a:extLst>
                    <a:ext uri="{FF2B5EF4-FFF2-40B4-BE49-F238E27FC236}">
                      <a16:creationId xmlns:a16="http://schemas.microsoft.com/office/drawing/2014/main" id="{5976DE70-5106-47F6-97CC-42192F055A01}"/>
                    </a:ext>
                  </a:extLst>
                </p:cNvPr>
                <p:cNvSpPr txBox="1"/>
                <p:nvPr/>
              </p:nvSpPr>
              <p:spPr>
                <a:xfrm>
                  <a:off x="8763384" y="2917038"/>
                  <a:ext cx="2952366" cy="3231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500" b="1" dirty="0">
                      <a:latin typeface="Roboto Slab" pitchFamily="2" charset="0"/>
                      <a:ea typeface="Roboto Slab" pitchFamily="2" charset="0"/>
                      <a:cs typeface="Open Sans Light" panose="020B0306030504020204" pitchFamily="34" charset="0"/>
                    </a:rPr>
                    <a:t>Creative Template</a:t>
                  </a:r>
                </a:p>
              </p:txBody>
            </p:sp>
            <p:sp>
              <p:nvSpPr>
                <p:cNvPr id="67" name="TextBox 66">
                  <a:extLst>
                    <a:ext uri="{FF2B5EF4-FFF2-40B4-BE49-F238E27FC236}">
                      <a16:creationId xmlns:a16="http://schemas.microsoft.com/office/drawing/2014/main" id="{2A7FDCC2-85A1-492D-A1FC-4A851AA8FBCC}"/>
                    </a:ext>
                  </a:extLst>
                </p:cNvPr>
                <p:cNvSpPr txBox="1"/>
                <p:nvPr/>
              </p:nvSpPr>
              <p:spPr>
                <a:xfrm>
                  <a:off x="9487287" y="3187374"/>
                  <a:ext cx="1504562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b="1" dirty="0">
                      <a:solidFill>
                        <a:schemeClr val="tx1">
                          <a:lumMod val="50000"/>
                          <a:lumOff val="50000"/>
                        </a:schemeClr>
                      </a:solidFill>
                      <a:latin typeface="Roboto Slab" pitchFamily="2" charset="0"/>
                      <a:ea typeface="Roboto Slab" pitchFamily="2" charset="0"/>
                      <a:cs typeface="Open Sans Light" panose="020B0306030504020204" pitchFamily="34" charset="0"/>
                    </a:rPr>
                    <a:t>2018</a:t>
                  </a:r>
                </a:p>
              </p:txBody>
            </p:sp>
          </p:grpSp>
          <p:sp>
            <p:nvSpPr>
              <p:cNvPr id="68" name="TextBox 67">
                <a:extLst>
                  <a:ext uri="{FF2B5EF4-FFF2-40B4-BE49-F238E27FC236}">
                    <a16:creationId xmlns:a16="http://schemas.microsoft.com/office/drawing/2014/main" id="{A2558570-7B30-4352-915F-E6ACA74B8E7B}"/>
                  </a:ext>
                </a:extLst>
              </p:cNvPr>
              <p:cNvSpPr txBox="1"/>
              <p:nvPr/>
            </p:nvSpPr>
            <p:spPr>
              <a:xfrm>
                <a:off x="8857341" y="3947465"/>
                <a:ext cx="289197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Lorem Ipsum a piece of classical Latin literature from 45 BC, making it over 2000 years old. 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24512571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838200" y="1052513"/>
            <a:ext cx="10515600" cy="29527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sz="12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4294967295"/>
          </p:nvPr>
        </p:nvSpPr>
        <p:spPr>
          <a:xfrm>
            <a:off x="10890250" y="65088"/>
            <a:ext cx="463550" cy="192087"/>
          </a:xfrm>
        </p:spPr>
        <p:txBody>
          <a:bodyPr/>
          <a:lstStyle/>
          <a:p>
            <a:fld id="{22E1CF2F-19B6-4B01-91BB-CDBA096AD5BE}" type="slidenum">
              <a:rPr lang="en-US" smtClean="0"/>
              <a:pPr/>
              <a:t>18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476250"/>
            <a:ext cx="10515600" cy="611188"/>
          </a:xfrm>
        </p:spPr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Infographic</a:t>
            </a:r>
          </a:p>
        </p:txBody>
      </p:sp>
      <p:grpSp>
        <p:nvGrpSpPr>
          <p:cNvPr id="49" name="Group 48">
            <a:extLst>
              <a:ext uri="{FF2B5EF4-FFF2-40B4-BE49-F238E27FC236}">
                <a16:creationId xmlns:a16="http://schemas.microsoft.com/office/drawing/2014/main" id="{936ADC92-BA3A-4DFB-87BC-7426489058D0}"/>
              </a:ext>
            </a:extLst>
          </p:cNvPr>
          <p:cNvGrpSpPr/>
          <p:nvPr/>
        </p:nvGrpSpPr>
        <p:grpSpPr>
          <a:xfrm>
            <a:off x="584509" y="1873760"/>
            <a:ext cx="7063068" cy="4214358"/>
            <a:chOff x="2605895" y="1769934"/>
            <a:chExt cx="7063068" cy="4214358"/>
          </a:xfrm>
        </p:grpSpPr>
        <p:grpSp>
          <p:nvGrpSpPr>
            <p:cNvPr id="115" name="Group 114">
              <a:extLst>
                <a:ext uri="{FF2B5EF4-FFF2-40B4-BE49-F238E27FC236}">
                  <a16:creationId xmlns:a16="http://schemas.microsoft.com/office/drawing/2014/main" id="{CE823C59-695B-4B04-AA5B-681BFC823E4F}"/>
                </a:ext>
              </a:extLst>
            </p:cNvPr>
            <p:cNvGrpSpPr/>
            <p:nvPr/>
          </p:nvGrpSpPr>
          <p:grpSpPr>
            <a:xfrm>
              <a:off x="4209143" y="1769934"/>
              <a:ext cx="3773714" cy="4214358"/>
              <a:chOff x="14111006" y="671875"/>
              <a:chExt cx="4241800" cy="4737100"/>
            </a:xfrm>
          </p:grpSpPr>
          <p:sp>
            <p:nvSpPr>
              <p:cNvPr id="171" name="Freeform 5">
                <a:extLst>
                  <a:ext uri="{FF2B5EF4-FFF2-40B4-BE49-F238E27FC236}">
                    <a16:creationId xmlns:a16="http://schemas.microsoft.com/office/drawing/2014/main" id="{582EF9FE-EB41-493F-8028-D987F0EAAF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978031" y="1795825"/>
                <a:ext cx="1374775" cy="2520950"/>
              </a:xfrm>
              <a:custGeom>
                <a:avLst/>
                <a:gdLst>
                  <a:gd name="T0" fmla="*/ 0 w 866"/>
                  <a:gd name="T1" fmla="*/ 1085 h 1588"/>
                  <a:gd name="T2" fmla="*/ 0 w 866"/>
                  <a:gd name="T3" fmla="*/ 503 h 1588"/>
                  <a:gd name="T4" fmla="*/ 866 w 866"/>
                  <a:gd name="T5" fmla="*/ 0 h 1588"/>
                  <a:gd name="T6" fmla="*/ 866 w 866"/>
                  <a:gd name="T7" fmla="*/ 1588 h 1588"/>
                  <a:gd name="T8" fmla="*/ 0 w 866"/>
                  <a:gd name="T9" fmla="*/ 1085 h 15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66" h="1588">
                    <a:moveTo>
                      <a:pt x="0" y="1085"/>
                    </a:moveTo>
                    <a:lnTo>
                      <a:pt x="0" y="503"/>
                    </a:lnTo>
                    <a:lnTo>
                      <a:pt x="866" y="0"/>
                    </a:lnTo>
                    <a:lnTo>
                      <a:pt x="866" y="1588"/>
                    </a:lnTo>
                    <a:lnTo>
                      <a:pt x="0" y="1085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" name="Freeform 6">
                <a:extLst>
                  <a:ext uri="{FF2B5EF4-FFF2-40B4-BE49-F238E27FC236}">
                    <a16:creationId xmlns:a16="http://schemas.microsoft.com/office/drawing/2014/main" id="{388EFF6B-B2C8-4EDA-92D2-5DA64F22D94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978031" y="1795825"/>
                <a:ext cx="1374775" cy="2520950"/>
              </a:xfrm>
              <a:custGeom>
                <a:avLst/>
                <a:gdLst>
                  <a:gd name="T0" fmla="*/ 0 w 866"/>
                  <a:gd name="T1" fmla="*/ 1085 h 1588"/>
                  <a:gd name="T2" fmla="*/ 0 w 866"/>
                  <a:gd name="T3" fmla="*/ 503 h 1588"/>
                  <a:gd name="T4" fmla="*/ 866 w 866"/>
                  <a:gd name="T5" fmla="*/ 0 h 1588"/>
                  <a:gd name="T6" fmla="*/ 866 w 866"/>
                  <a:gd name="T7" fmla="*/ 1588 h 1588"/>
                  <a:gd name="T8" fmla="*/ 0 w 866"/>
                  <a:gd name="T9" fmla="*/ 1085 h 15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66" h="1588">
                    <a:moveTo>
                      <a:pt x="0" y="1085"/>
                    </a:moveTo>
                    <a:lnTo>
                      <a:pt x="0" y="503"/>
                    </a:lnTo>
                    <a:lnTo>
                      <a:pt x="866" y="0"/>
                    </a:lnTo>
                    <a:lnTo>
                      <a:pt x="866" y="1588"/>
                    </a:lnTo>
                    <a:lnTo>
                      <a:pt x="0" y="1085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" name="Freeform 7">
                <a:extLst>
                  <a:ext uri="{FF2B5EF4-FFF2-40B4-BE49-F238E27FC236}">
                    <a16:creationId xmlns:a16="http://schemas.microsoft.com/office/drawing/2014/main" id="{3C611E59-BACE-4746-AF81-956755866E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11006" y="1884725"/>
                <a:ext cx="1254125" cy="2287588"/>
              </a:xfrm>
              <a:custGeom>
                <a:avLst/>
                <a:gdLst>
                  <a:gd name="T0" fmla="*/ 790 w 790"/>
                  <a:gd name="T1" fmla="*/ 989 h 1441"/>
                  <a:gd name="T2" fmla="*/ 790 w 790"/>
                  <a:gd name="T3" fmla="*/ 457 h 1441"/>
                  <a:gd name="T4" fmla="*/ 0 w 790"/>
                  <a:gd name="T5" fmla="*/ 0 h 1441"/>
                  <a:gd name="T6" fmla="*/ 0 w 790"/>
                  <a:gd name="T7" fmla="*/ 1441 h 1441"/>
                  <a:gd name="T8" fmla="*/ 790 w 790"/>
                  <a:gd name="T9" fmla="*/ 989 h 1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90" h="1441">
                    <a:moveTo>
                      <a:pt x="790" y="989"/>
                    </a:moveTo>
                    <a:lnTo>
                      <a:pt x="790" y="457"/>
                    </a:lnTo>
                    <a:lnTo>
                      <a:pt x="0" y="0"/>
                    </a:lnTo>
                    <a:lnTo>
                      <a:pt x="0" y="1441"/>
                    </a:lnTo>
                    <a:lnTo>
                      <a:pt x="790" y="989"/>
                    </a:lnTo>
                    <a:close/>
                  </a:path>
                </a:pathLst>
              </a:custGeom>
              <a:solidFill>
                <a:schemeClr val="bg1">
                  <a:lumMod val="6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4" name="Freeform 8">
                <a:extLst>
                  <a:ext uri="{FF2B5EF4-FFF2-40B4-BE49-F238E27FC236}">
                    <a16:creationId xmlns:a16="http://schemas.microsoft.com/office/drawing/2014/main" id="{A213C850-C440-48DC-85D1-23C471BA66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11006" y="1884725"/>
                <a:ext cx="1254125" cy="2287588"/>
              </a:xfrm>
              <a:custGeom>
                <a:avLst/>
                <a:gdLst>
                  <a:gd name="T0" fmla="*/ 790 w 790"/>
                  <a:gd name="T1" fmla="*/ 989 h 1441"/>
                  <a:gd name="T2" fmla="*/ 790 w 790"/>
                  <a:gd name="T3" fmla="*/ 457 h 1441"/>
                  <a:gd name="T4" fmla="*/ 0 w 790"/>
                  <a:gd name="T5" fmla="*/ 0 h 1441"/>
                  <a:gd name="T6" fmla="*/ 0 w 790"/>
                  <a:gd name="T7" fmla="*/ 1441 h 1441"/>
                  <a:gd name="T8" fmla="*/ 790 w 790"/>
                  <a:gd name="T9" fmla="*/ 989 h 14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790" h="1441">
                    <a:moveTo>
                      <a:pt x="790" y="989"/>
                    </a:moveTo>
                    <a:lnTo>
                      <a:pt x="790" y="457"/>
                    </a:lnTo>
                    <a:lnTo>
                      <a:pt x="0" y="0"/>
                    </a:lnTo>
                    <a:lnTo>
                      <a:pt x="0" y="1441"/>
                    </a:lnTo>
                    <a:lnTo>
                      <a:pt x="790" y="989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5" name="Freeform 9">
                <a:extLst>
                  <a:ext uri="{FF2B5EF4-FFF2-40B4-BE49-F238E27FC236}">
                    <a16:creationId xmlns:a16="http://schemas.microsoft.com/office/drawing/2014/main" id="{3F234D7B-4AE5-4443-BBFB-D53D1DB8DA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71581" y="671875"/>
                <a:ext cx="1981200" cy="1866900"/>
              </a:xfrm>
              <a:custGeom>
                <a:avLst/>
                <a:gdLst>
                  <a:gd name="T0" fmla="*/ 463 w 1248"/>
                  <a:gd name="T1" fmla="*/ 1176 h 1176"/>
                  <a:gd name="T2" fmla="*/ 0 w 1248"/>
                  <a:gd name="T3" fmla="*/ 909 h 1176"/>
                  <a:gd name="T4" fmla="*/ 0 w 1248"/>
                  <a:gd name="T5" fmla="*/ 0 h 1176"/>
                  <a:gd name="T6" fmla="*/ 1248 w 1248"/>
                  <a:gd name="T7" fmla="*/ 718 h 1176"/>
                  <a:gd name="T8" fmla="*/ 463 w 1248"/>
                  <a:gd name="T9" fmla="*/ 1176 h 1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48" h="1176">
                    <a:moveTo>
                      <a:pt x="463" y="1176"/>
                    </a:moveTo>
                    <a:lnTo>
                      <a:pt x="0" y="909"/>
                    </a:lnTo>
                    <a:lnTo>
                      <a:pt x="0" y="0"/>
                    </a:lnTo>
                    <a:lnTo>
                      <a:pt x="1248" y="718"/>
                    </a:lnTo>
                    <a:lnTo>
                      <a:pt x="463" y="1176"/>
                    </a:lnTo>
                    <a:close/>
                  </a:path>
                </a:pathLst>
              </a:custGeom>
              <a:solidFill>
                <a:schemeClr val="bg1">
                  <a:lumMod val="9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6" name="Freeform 10">
                <a:extLst>
                  <a:ext uri="{FF2B5EF4-FFF2-40B4-BE49-F238E27FC236}">
                    <a16:creationId xmlns:a16="http://schemas.microsoft.com/office/drawing/2014/main" id="{94969407-47C3-402D-80A6-DF54087FCF7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71581" y="671875"/>
                <a:ext cx="1981200" cy="1866900"/>
              </a:xfrm>
              <a:custGeom>
                <a:avLst/>
                <a:gdLst>
                  <a:gd name="T0" fmla="*/ 463 w 1248"/>
                  <a:gd name="T1" fmla="*/ 1176 h 1176"/>
                  <a:gd name="T2" fmla="*/ 0 w 1248"/>
                  <a:gd name="T3" fmla="*/ 909 h 1176"/>
                  <a:gd name="T4" fmla="*/ 0 w 1248"/>
                  <a:gd name="T5" fmla="*/ 0 h 1176"/>
                  <a:gd name="T6" fmla="*/ 1248 w 1248"/>
                  <a:gd name="T7" fmla="*/ 718 h 1176"/>
                  <a:gd name="T8" fmla="*/ 463 w 1248"/>
                  <a:gd name="T9" fmla="*/ 1176 h 11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48" h="1176">
                    <a:moveTo>
                      <a:pt x="463" y="1176"/>
                    </a:moveTo>
                    <a:lnTo>
                      <a:pt x="0" y="909"/>
                    </a:lnTo>
                    <a:lnTo>
                      <a:pt x="0" y="0"/>
                    </a:lnTo>
                    <a:lnTo>
                      <a:pt x="1248" y="718"/>
                    </a:lnTo>
                    <a:lnTo>
                      <a:pt x="463" y="1176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7" name="Freeform 11">
                <a:extLst>
                  <a:ext uri="{FF2B5EF4-FFF2-40B4-BE49-F238E27FC236}">
                    <a16:creationId xmlns:a16="http://schemas.microsoft.com/office/drawing/2014/main" id="{F868FCEC-B7BC-47DD-958A-BF55EFDBEAC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34819" y="3543662"/>
                <a:ext cx="1981200" cy="1865313"/>
              </a:xfrm>
              <a:custGeom>
                <a:avLst/>
                <a:gdLst>
                  <a:gd name="T0" fmla="*/ 1248 w 1248"/>
                  <a:gd name="T1" fmla="*/ 266 h 1175"/>
                  <a:gd name="T2" fmla="*/ 785 w 1248"/>
                  <a:gd name="T3" fmla="*/ 0 h 1175"/>
                  <a:gd name="T4" fmla="*/ 0 w 1248"/>
                  <a:gd name="T5" fmla="*/ 457 h 1175"/>
                  <a:gd name="T6" fmla="*/ 1248 w 1248"/>
                  <a:gd name="T7" fmla="*/ 1175 h 1175"/>
                  <a:gd name="T8" fmla="*/ 1248 w 1248"/>
                  <a:gd name="T9" fmla="*/ 266 h 11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48" h="1175">
                    <a:moveTo>
                      <a:pt x="1248" y="266"/>
                    </a:moveTo>
                    <a:lnTo>
                      <a:pt x="785" y="0"/>
                    </a:lnTo>
                    <a:lnTo>
                      <a:pt x="0" y="457"/>
                    </a:lnTo>
                    <a:lnTo>
                      <a:pt x="1248" y="1175"/>
                    </a:lnTo>
                    <a:lnTo>
                      <a:pt x="1248" y="266"/>
                    </a:lnTo>
                    <a:close/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8" name="Freeform 12">
                <a:extLst>
                  <a:ext uri="{FF2B5EF4-FFF2-40B4-BE49-F238E27FC236}">
                    <a16:creationId xmlns:a16="http://schemas.microsoft.com/office/drawing/2014/main" id="{D4691845-741B-405B-961D-45A92FD281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134819" y="3543662"/>
                <a:ext cx="1981200" cy="1865313"/>
              </a:xfrm>
              <a:custGeom>
                <a:avLst/>
                <a:gdLst>
                  <a:gd name="T0" fmla="*/ 1248 w 1248"/>
                  <a:gd name="T1" fmla="*/ 266 h 1175"/>
                  <a:gd name="T2" fmla="*/ 785 w 1248"/>
                  <a:gd name="T3" fmla="*/ 0 h 1175"/>
                  <a:gd name="T4" fmla="*/ 0 w 1248"/>
                  <a:gd name="T5" fmla="*/ 457 h 1175"/>
                  <a:gd name="T6" fmla="*/ 1248 w 1248"/>
                  <a:gd name="T7" fmla="*/ 1175 h 1175"/>
                  <a:gd name="T8" fmla="*/ 1248 w 1248"/>
                  <a:gd name="T9" fmla="*/ 266 h 117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48" h="1175">
                    <a:moveTo>
                      <a:pt x="1248" y="266"/>
                    </a:moveTo>
                    <a:lnTo>
                      <a:pt x="785" y="0"/>
                    </a:lnTo>
                    <a:lnTo>
                      <a:pt x="0" y="457"/>
                    </a:lnTo>
                    <a:lnTo>
                      <a:pt x="1248" y="1175"/>
                    </a:lnTo>
                    <a:lnTo>
                      <a:pt x="1248" y="266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9" name="Freeform 13">
                <a:extLst>
                  <a:ext uri="{FF2B5EF4-FFF2-40B4-BE49-F238E27FC236}">
                    <a16:creationId xmlns:a16="http://schemas.microsoft.com/office/drawing/2014/main" id="{B8036BAD-D375-4988-9138-2D5AE7B18AB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93569" y="854437"/>
                <a:ext cx="1790700" cy="1684338"/>
              </a:xfrm>
              <a:custGeom>
                <a:avLst/>
                <a:gdLst>
                  <a:gd name="T0" fmla="*/ 1128 w 1128"/>
                  <a:gd name="T1" fmla="*/ 819 h 1061"/>
                  <a:gd name="T2" fmla="*/ 710 w 1128"/>
                  <a:gd name="T3" fmla="*/ 1061 h 1061"/>
                  <a:gd name="T4" fmla="*/ 0 w 1128"/>
                  <a:gd name="T5" fmla="*/ 649 h 1061"/>
                  <a:gd name="T6" fmla="*/ 1128 w 1128"/>
                  <a:gd name="T7" fmla="*/ 0 h 1061"/>
                  <a:gd name="T8" fmla="*/ 1128 w 1128"/>
                  <a:gd name="T9" fmla="*/ 819 h 10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28" h="1061">
                    <a:moveTo>
                      <a:pt x="1128" y="819"/>
                    </a:moveTo>
                    <a:lnTo>
                      <a:pt x="710" y="1061"/>
                    </a:lnTo>
                    <a:lnTo>
                      <a:pt x="0" y="649"/>
                    </a:lnTo>
                    <a:lnTo>
                      <a:pt x="1128" y="0"/>
                    </a:lnTo>
                    <a:lnTo>
                      <a:pt x="1128" y="819"/>
                    </a:lnTo>
                    <a:close/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0" name="Freeform 14">
                <a:extLst>
                  <a:ext uri="{FF2B5EF4-FFF2-40B4-BE49-F238E27FC236}">
                    <a16:creationId xmlns:a16="http://schemas.microsoft.com/office/drawing/2014/main" id="{CC898DB3-6282-4815-988D-DF69317DFB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4293569" y="854437"/>
                <a:ext cx="1790700" cy="1684338"/>
              </a:xfrm>
              <a:custGeom>
                <a:avLst/>
                <a:gdLst>
                  <a:gd name="T0" fmla="*/ 1128 w 1128"/>
                  <a:gd name="T1" fmla="*/ 819 h 1061"/>
                  <a:gd name="T2" fmla="*/ 710 w 1128"/>
                  <a:gd name="T3" fmla="*/ 1061 h 1061"/>
                  <a:gd name="T4" fmla="*/ 0 w 1128"/>
                  <a:gd name="T5" fmla="*/ 649 h 1061"/>
                  <a:gd name="T6" fmla="*/ 1128 w 1128"/>
                  <a:gd name="T7" fmla="*/ 0 h 1061"/>
                  <a:gd name="T8" fmla="*/ 1128 w 1128"/>
                  <a:gd name="T9" fmla="*/ 819 h 10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28" h="1061">
                    <a:moveTo>
                      <a:pt x="1128" y="819"/>
                    </a:moveTo>
                    <a:lnTo>
                      <a:pt x="710" y="1061"/>
                    </a:lnTo>
                    <a:lnTo>
                      <a:pt x="0" y="649"/>
                    </a:lnTo>
                    <a:lnTo>
                      <a:pt x="1128" y="0"/>
                    </a:lnTo>
                    <a:lnTo>
                      <a:pt x="1128" y="819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1" name="Freeform 15">
                <a:extLst>
                  <a:ext uri="{FF2B5EF4-FFF2-40B4-BE49-F238E27FC236}">
                    <a16:creationId xmlns:a16="http://schemas.microsoft.com/office/drawing/2014/main" id="{230438FE-ABD7-4F10-A3D0-62378C01EDB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27144" y="3591287"/>
                <a:ext cx="1790700" cy="1682750"/>
              </a:xfrm>
              <a:custGeom>
                <a:avLst/>
                <a:gdLst>
                  <a:gd name="T0" fmla="*/ 418 w 1128"/>
                  <a:gd name="T1" fmla="*/ 0 h 1060"/>
                  <a:gd name="T2" fmla="*/ 0 w 1128"/>
                  <a:gd name="T3" fmla="*/ 241 h 1060"/>
                  <a:gd name="T4" fmla="*/ 0 w 1128"/>
                  <a:gd name="T5" fmla="*/ 1060 h 1060"/>
                  <a:gd name="T6" fmla="*/ 1128 w 1128"/>
                  <a:gd name="T7" fmla="*/ 412 h 1060"/>
                  <a:gd name="T8" fmla="*/ 418 w 1128"/>
                  <a:gd name="T9" fmla="*/ 0 h 10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28" h="1060">
                    <a:moveTo>
                      <a:pt x="418" y="0"/>
                    </a:moveTo>
                    <a:lnTo>
                      <a:pt x="0" y="241"/>
                    </a:lnTo>
                    <a:lnTo>
                      <a:pt x="0" y="1060"/>
                    </a:lnTo>
                    <a:lnTo>
                      <a:pt x="1128" y="412"/>
                    </a:lnTo>
                    <a:lnTo>
                      <a:pt x="418" y="0"/>
                    </a:ln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" name="Freeform 16">
                <a:extLst>
                  <a:ext uri="{FF2B5EF4-FFF2-40B4-BE49-F238E27FC236}">
                    <a16:creationId xmlns:a16="http://schemas.microsoft.com/office/drawing/2014/main" id="{10FF44DD-5A07-48F4-936B-21D2D72497D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27144" y="3591287"/>
                <a:ext cx="1790700" cy="1682750"/>
              </a:xfrm>
              <a:custGeom>
                <a:avLst/>
                <a:gdLst>
                  <a:gd name="T0" fmla="*/ 418 w 1128"/>
                  <a:gd name="T1" fmla="*/ 0 h 1060"/>
                  <a:gd name="T2" fmla="*/ 0 w 1128"/>
                  <a:gd name="T3" fmla="*/ 241 h 1060"/>
                  <a:gd name="T4" fmla="*/ 0 w 1128"/>
                  <a:gd name="T5" fmla="*/ 1060 h 1060"/>
                  <a:gd name="T6" fmla="*/ 1128 w 1128"/>
                  <a:gd name="T7" fmla="*/ 412 h 1060"/>
                  <a:gd name="T8" fmla="*/ 418 w 1128"/>
                  <a:gd name="T9" fmla="*/ 0 h 10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128" h="1060">
                    <a:moveTo>
                      <a:pt x="418" y="0"/>
                    </a:moveTo>
                    <a:lnTo>
                      <a:pt x="0" y="241"/>
                    </a:lnTo>
                    <a:lnTo>
                      <a:pt x="0" y="1060"/>
                    </a:lnTo>
                    <a:lnTo>
                      <a:pt x="1128" y="412"/>
                    </a:lnTo>
                    <a:lnTo>
                      <a:pt x="418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" name="Freeform 17">
                <a:extLst>
                  <a:ext uri="{FF2B5EF4-FFF2-40B4-BE49-F238E27FC236}">
                    <a16:creationId xmlns:a16="http://schemas.microsoft.com/office/drawing/2014/main" id="{60E56149-86DF-4155-B3D9-204EC1360A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978031" y="2497500"/>
                <a:ext cx="160338" cy="96838"/>
              </a:xfrm>
              <a:custGeom>
                <a:avLst/>
                <a:gdLst>
                  <a:gd name="T0" fmla="*/ 101 w 101"/>
                  <a:gd name="T1" fmla="*/ 0 h 61"/>
                  <a:gd name="T2" fmla="*/ 0 w 101"/>
                  <a:gd name="T3" fmla="*/ 61 h 61"/>
                  <a:gd name="T4" fmla="*/ 101 w 101"/>
                  <a:gd name="T5" fmla="*/ 0 h 61"/>
                  <a:gd name="T6" fmla="*/ 101 w 101"/>
                  <a:gd name="T7" fmla="*/ 0 h 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01" h="61">
                    <a:moveTo>
                      <a:pt x="101" y="0"/>
                    </a:moveTo>
                    <a:lnTo>
                      <a:pt x="0" y="61"/>
                    </a:lnTo>
                    <a:lnTo>
                      <a:pt x="101" y="0"/>
                    </a:lnTo>
                    <a:lnTo>
                      <a:pt x="101" y="0"/>
                    </a:lnTo>
                    <a:close/>
                  </a:path>
                </a:pathLst>
              </a:custGeom>
              <a:solidFill>
                <a:srgbClr val="D1D3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" name="Freeform 18">
                <a:extLst>
                  <a:ext uri="{FF2B5EF4-FFF2-40B4-BE49-F238E27FC236}">
                    <a16:creationId xmlns:a16="http://schemas.microsoft.com/office/drawing/2014/main" id="{942D938F-1F86-44EC-A5ED-8B6150D145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978031" y="2497500"/>
                <a:ext cx="160338" cy="96838"/>
              </a:xfrm>
              <a:custGeom>
                <a:avLst/>
                <a:gdLst>
                  <a:gd name="T0" fmla="*/ 101 w 101"/>
                  <a:gd name="T1" fmla="*/ 0 h 61"/>
                  <a:gd name="T2" fmla="*/ 0 w 101"/>
                  <a:gd name="T3" fmla="*/ 61 h 61"/>
                  <a:gd name="T4" fmla="*/ 101 w 101"/>
                  <a:gd name="T5" fmla="*/ 0 h 61"/>
                  <a:gd name="T6" fmla="*/ 101 w 101"/>
                  <a:gd name="T7" fmla="*/ 0 h 6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101" h="61">
                    <a:moveTo>
                      <a:pt x="101" y="0"/>
                    </a:moveTo>
                    <a:lnTo>
                      <a:pt x="0" y="61"/>
                    </a:lnTo>
                    <a:lnTo>
                      <a:pt x="101" y="0"/>
                    </a:lnTo>
                    <a:lnTo>
                      <a:pt x="10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" name="Freeform 19">
                <a:extLst>
                  <a:ext uri="{FF2B5EF4-FFF2-40B4-BE49-F238E27FC236}">
                    <a16:creationId xmlns:a16="http://schemas.microsoft.com/office/drawing/2014/main" id="{0EC9AEC1-2CC4-4B72-824E-7263483884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978031" y="2497500"/>
                <a:ext cx="160338" cy="1117600"/>
              </a:xfrm>
              <a:custGeom>
                <a:avLst/>
                <a:gdLst>
                  <a:gd name="T0" fmla="*/ 101 w 101"/>
                  <a:gd name="T1" fmla="*/ 0 h 704"/>
                  <a:gd name="T2" fmla="*/ 0 w 101"/>
                  <a:gd name="T3" fmla="*/ 61 h 704"/>
                  <a:gd name="T4" fmla="*/ 0 w 101"/>
                  <a:gd name="T5" fmla="*/ 643 h 704"/>
                  <a:gd name="T6" fmla="*/ 101 w 101"/>
                  <a:gd name="T7" fmla="*/ 704 h 704"/>
                  <a:gd name="T8" fmla="*/ 101 w 101"/>
                  <a:gd name="T9" fmla="*/ 0 h 7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1" h="704">
                    <a:moveTo>
                      <a:pt x="101" y="0"/>
                    </a:moveTo>
                    <a:lnTo>
                      <a:pt x="0" y="61"/>
                    </a:lnTo>
                    <a:lnTo>
                      <a:pt x="0" y="643"/>
                    </a:lnTo>
                    <a:lnTo>
                      <a:pt x="101" y="704"/>
                    </a:lnTo>
                    <a:lnTo>
                      <a:pt x="101" y="0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6" name="Freeform 20">
                <a:extLst>
                  <a:ext uri="{FF2B5EF4-FFF2-40B4-BE49-F238E27FC236}">
                    <a16:creationId xmlns:a16="http://schemas.microsoft.com/office/drawing/2014/main" id="{4ADBB647-9FE2-4EB0-AE98-BE4074F49E7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978031" y="2497500"/>
                <a:ext cx="160338" cy="1117600"/>
              </a:xfrm>
              <a:custGeom>
                <a:avLst/>
                <a:gdLst>
                  <a:gd name="T0" fmla="*/ 101 w 101"/>
                  <a:gd name="T1" fmla="*/ 0 h 704"/>
                  <a:gd name="T2" fmla="*/ 0 w 101"/>
                  <a:gd name="T3" fmla="*/ 61 h 704"/>
                  <a:gd name="T4" fmla="*/ 0 w 101"/>
                  <a:gd name="T5" fmla="*/ 643 h 704"/>
                  <a:gd name="T6" fmla="*/ 101 w 101"/>
                  <a:gd name="T7" fmla="*/ 704 h 704"/>
                  <a:gd name="T8" fmla="*/ 101 w 101"/>
                  <a:gd name="T9" fmla="*/ 0 h 7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01" h="704">
                    <a:moveTo>
                      <a:pt x="101" y="0"/>
                    </a:moveTo>
                    <a:lnTo>
                      <a:pt x="0" y="61"/>
                    </a:lnTo>
                    <a:lnTo>
                      <a:pt x="0" y="643"/>
                    </a:lnTo>
                    <a:lnTo>
                      <a:pt x="101" y="704"/>
                    </a:lnTo>
                    <a:lnTo>
                      <a:pt x="10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7" name="Freeform 21">
                <a:extLst>
                  <a:ext uri="{FF2B5EF4-FFF2-40B4-BE49-F238E27FC236}">
                    <a16:creationId xmlns:a16="http://schemas.microsoft.com/office/drawing/2014/main" id="{9BECE42F-8E86-4261-90BF-F5C7D29845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20669" y="2610212"/>
                <a:ext cx="144463" cy="925513"/>
              </a:xfrm>
              <a:custGeom>
                <a:avLst/>
                <a:gdLst>
                  <a:gd name="T0" fmla="*/ 91 w 91"/>
                  <a:gd name="T1" fmla="*/ 0 h 583"/>
                  <a:gd name="T2" fmla="*/ 91 w 91"/>
                  <a:gd name="T3" fmla="*/ 532 h 583"/>
                  <a:gd name="T4" fmla="*/ 0 w 91"/>
                  <a:gd name="T5" fmla="*/ 583 h 583"/>
                  <a:gd name="T6" fmla="*/ 0 w 91"/>
                  <a:gd name="T7" fmla="*/ 583 h 583"/>
                  <a:gd name="T8" fmla="*/ 91 w 91"/>
                  <a:gd name="T9" fmla="*/ 532 h 583"/>
                  <a:gd name="T10" fmla="*/ 91 w 91"/>
                  <a:gd name="T11" fmla="*/ 0 h 5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1" h="583">
                    <a:moveTo>
                      <a:pt x="91" y="0"/>
                    </a:moveTo>
                    <a:lnTo>
                      <a:pt x="91" y="532"/>
                    </a:lnTo>
                    <a:lnTo>
                      <a:pt x="0" y="583"/>
                    </a:lnTo>
                    <a:lnTo>
                      <a:pt x="0" y="583"/>
                    </a:lnTo>
                    <a:lnTo>
                      <a:pt x="91" y="532"/>
                    </a:lnTo>
                    <a:lnTo>
                      <a:pt x="91" y="0"/>
                    </a:lnTo>
                    <a:close/>
                  </a:path>
                </a:pathLst>
              </a:custGeom>
              <a:solidFill>
                <a:srgbClr val="D1D3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8" name="Freeform 22">
                <a:extLst>
                  <a:ext uri="{FF2B5EF4-FFF2-40B4-BE49-F238E27FC236}">
                    <a16:creationId xmlns:a16="http://schemas.microsoft.com/office/drawing/2014/main" id="{7F4169B7-2637-45A9-92D5-0D3DDBC862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20669" y="2610212"/>
                <a:ext cx="144463" cy="925513"/>
              </a:xfrm>
              <a:custGeom>
                <a:avLst/>
                <a:gdLst>
                  <a:gd name="T0" fmla="*/ 91 w 91"/>
                  <a:gd name="T1" fmla="*/ 0 h 583"/>
                  <a:gd name="T2" fmla="*/ 91 w 91"/>
                  <a:gd name="T3" fmla="*/ 532 h 583"/>
                  <a:gd name="T4" fmla="*/ 0 w 91"/>
                  <a:gd name="T5" fmla="*/ 583 h 583"/>
                  <a:gd name="T6" fmla="*/ 0 w 91"/>
                  <a:gd name="T7" fmla="*/ 583 h 583"/>
                  <a:gd name="T8" fmla="*/ 91 w 91"/>
                  <a:gd name="T9" fmla="*/ 532 h 583"/>
                  <a:gd name="T10" fmla="*/ 91 w 91"/>
                  <a:gd name="T11" fmla="*/ 0 h 5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91" h="583">
                    <a:moveTo>
                      <a:pt x="91" y="0"/>
                    </a:moveTo>
                    <a:lnTo>
                      <a:pt x="91" y="532"/>
                    </a:lnTo>
                    <a:lnTo>
                      <a:pt x="0" y="583"/>
                    </a:lnTo>
                    <a:lnTo>
                      <a:pt x="0" y="583"/>
                    </a:lnTo>
                    <a:lnTo>
                      <a:pt x="91" y="532"/>
                    </a:lnTo>
                    <a:lnTo>
                      <a:pt x="9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9" name="Freeform 23">
                <a:extLst>
                  <a:ext uri="{FF2B5EF4-FFF2-40B4-BE49-F238E27FC236}">
                    <a16:creationId xmlns:a16="http://schemas.microsoft.com/office/drawing/2014/main" id="{D404446E-0C14-4699-AAFB-906A30B0AA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20669" y="2521312"/>
                <a:ext cx="144463" cy="1014413"/>
              </a:xfrm>
              <a:custGeom>
                <a:avLst/>
                <a:gdLst>
                  <a:gd name="T0" fmla="*/ 0 w 91"/>
                  <a:gd name="T1" fmla="*/ 0 h 639"/>
                  <a:gd name="T2" fmla="*/ 0 w 91"/>
                  <a:gd name="T3" fmla="*/ 639 h 639"/>
                  <a:gd name="T4" fmla="*/ 91 w 91"/>
                  <a:gd name="T5" fmla="*/ 588 h 639"/>
                  <a:gd name="T6" fmla="*/ 91 w 91"/>
                  <a:gd name="T7" fmla="*/ 56 h 639"/>
                  <a:gd name="T8" fmla="*/ 0 w 91"/>
                  <a:gd name="T9" fmla="*/ 0 h 6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1" h="639">
                    <a:moveTo>
                      <a:pt x="0" y="0"/>
                    </a:moveTo>
                    <a:lnTo>
                      <a:pt x="0" y="639"/>
                    </a:lnTo>
                    <a:lnTo>
                      <a:pt x="91" y="588"/>
                    </a:lnTo>
                    <a:lnTo>
                      <a:pt x="91" y="5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>
                  <a:lumMod val="5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" name="Freeform 24">
                <a:extLst>
                  <a:ext uri="{FF2B5EF4-FFF2-40B4-BE49-F238E27FC236}">
                    <a16:creationId xmlns:a16="http://schemas.microsoft.com/office/drawing/2014/main" id="{A9348211-41A4-45D3-8C5E-8C4F143650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20669" y="2521312"/>
                <a:ext cx="144463" cy="1014413"/>
              </a:xfrm>
              <a:custGeom>
                <a:avLst/>
                <a:gdLst>
                  <a:gd name="T0" fmla="*/ 0 w 91"/>
                  <a:gd name="T1" fmla="*/ 0 h 639"/>
                  <a:gd name="T2" fmla="*/ 0 w 91"/>
                  <a:gd name="T3" fmla="*/ 639 h 639"/>
                  <a:gd name="T4" fmla="*/ 91 w 91"/>
                  <a:gd name="T5" fmla="*/ 588 h 639"/>
                  <a:gd name="T6" fmla="*/ 91 w 91"/>
                  <a:gd name="T7" fmla="*/ 56 h 639"/>
                  <a:gd name="T8" fmla="*/ 0 w 91"/>
                  <a:gd name="T9" fmla="*/ 0 h 6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1" h="639">
                    <a:moveTo>
                      <a:pt x="0" y="0"/>
                    </a:moveTo>
                    <a:lnTo>
                      <a:pt x="0" y="639"/>
                    </a:lnTo>
                    <a:lnTo>
                      <a:pt x="91" y="588"/>
                    </a:lnTo>
                    <a:lnTo>
                      <a:pt x="91" y="56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1" name="Freeform 25">
                <a:extLst>
                  <a:ext uri="{FF2B5EF4-FFF2-40B4-BE49-F238E27FC236}">
                    <a16:creationId xmlns:a16="http://schemas.microsoft.com/office/drawing/2014/main" id="{41279BA7-D4C5-43E0-8EC6-D0D864BEB5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71581" y="2114912"/>
                <a:ext cx="735013" cy="423863"/>
              </a:xfrm>
              <a:custGeom>
                <a:avLst/>
                <a:gdLst>
                  <a:gd name="T0" fmla="*/ 0 w 463"/>
                  <a:gd name="T1" fmla="*/ 0 h 267"/>
                  <a:gd name="T2" fmla="*/ 0 w 463"/>
                  <a:gd name="T3" fmla="*/ 0 h 267"/>
                  <a:gd name="T4" fmla="*/ 463 w 463"/>
                  <a:gd name="T5" fmla="*/ 267 h 267"/>
                  <a:gd name="T6" fmla="*/ 463 w 463"/>
                  <a:gd name="T7" fmla="*/ 267 h 267"/>
                  <a:gd name="T8" fmla="*/ 0 w 463"/>
                  <a:gd name="T9" fmla="*/ 0 h 2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3" h="267">
                    <a:moveTo>
                      <a:pt x="0" y="0"/>
                    </a:moveTo>
                    <a:lnTo>
                      <a:pt x="0" y="0"/>
                    </a:lnTo>
                    <a:lnTo>
                      <a:pt x="463" y="267"/>
                    </a:lnTo>
                    <a:lnTo>
                      <a:pt x="463" y="267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D1D3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" name="Freeform 26">
                <a:extLst>
                  <a:ext uri="{FF2B5EF4-FFF2-40B4-BE49-F238E27FC236}">
                    <a16:creationId xmlns:a16="http://schemas.microsoft.com/office/drawing/2014/main" id="{F748BC0D-963C-41E0-9EA9-50EBA4981C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71581" y="2114912"/>
                <a:ext cx="735013" cy="423863"/>
              </a:xfrm>
              <a:custGeom>
                <a:avLst/>
                <a:gdLst>
                  <a:gd name="T0" fmla="*/ 0 w 463"/>
                  <a:gd name="T1" fmla="*/ 0 h 267"/>
                  <a:gd name="T2" fmla="*/ 0 w 463"/>
                  <a:gd name="T3" fmla="*/ 0 h 267"/>
                  <a:gd name="T4" fmla="*/ 463 w 463"/>
                  <a:gd name="T5" fmla="*/ 267 h 267"/>
                  <a:gd name="T6" fmla="*/ 463 w 463"/>
                  <a:gd name="T7" fmla="*/ 267 h 267"/>
                  <a:gd name="T8" fmla="*/ 0 w 463"/>
                  <a:gd name="T9" fmla="*/ 0 h 26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3" h="267">
                    <a:moveTo>
                      <a:pt x="0" y="0"/>
                    </a:moveTo>
                    <a:lnTo>
                      <a:pt x="0" y="0"/>
                    </a:lnTo>
                    <a:lnTo>
                      <a:pt x="463" y="267"/>
                    </a:lnTo>
                    <a:lnTo>
                      <a:pt x="463" y="267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3" name="Freeform 27">
                <a:extLst>
                  <a:ext uri="{FF2B5EF4-FFF2-40B4-BE49-F238E27FC236}">
                    <a16:creationId xmlns:a16="http://schemas.microsoft.com/office/drawing/2014/main" id="{43D9B545-90E0-4CA8-94FC-846FFA3930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71581" y="1948225"/>
                <a:ext cx="879475" cy="590550"/>
              </a:xfrm>
              <a:custGeom>
                <a:avLst/>
                <a:gdLst>
                  <a:gd name="T0" fmla="*/ 0 w 554"/>
                  <a:gd name="T1" fmla="*/ 0 h 372"/>
                  <a:gd name="T2" fmla="*/ 0 w 554"/>
                  <a:gd name="T3" fmla="*/ 105 h 372"/>
                  <a:gd name="T4" fmla="*/ 463 w 554"/>
                  <a:gd name="T5" fmla="*/ 372 h 372"/>
                  <a:gd name="T6" fmla="*/ 554 w 554"/>
                  <a:gd name="T7" fmla="*/ 316 h 372"/>
                  <a:gd name="T8" fmla="*/ 554 w 554"/>
                  <a:gd name="T9" fmla="*/ 316 h 372"/>
                  <a:gd name="T10" fmla="*/ 0 w 554"/>
                  <a:gd name="T11" fmla="*/ 0 h 3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54" h="372">
                    <a:moveTo>
                      <a:pt x="0" y="0"/>
                    </a:moveTo>
                    <a:lnTo>
                      <a:pt x="0" y="105"/>
                    </a:lnTo>
                    <a:lnTo>
                      <a:pt x="463" y="372"/>
                    </a:lnTo>
                    <a:lnTo>
                      <a:pt x="554" y="316"/>
                    </a:lnTo>
                    <a:lnTo>
                      <a:pt x="554" y="316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bg1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4" name="Freeform 28">
                <a:extLst>
                  <a:ext uri="{FF2B5EF4-FFF2-40B4-BE49-F238E27FC236}">
                    <a16:creationId xmlns:a16="http://schemas.microsoft.com/office/drawing/2014/main" id="{5978B378-34D0-4099-8727-D6A966D88BC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171581" y="1948225"/>
                <a:ext cx="879475" cy="590550"/>
              </a:xfrm>
              <a:custGeom>
                <a:avLst/>
                <a:gdLst>
                  <a:gd name="T0" fmla="*/ 0 w 554"/>
                  <a:gd name="T1" fmla="*/ 0 h 372"/>
                  <a:gd name="T2" fmla="*/ 0 w 554"/>
                  <a:gd name="T3" fmla="*/ 105 h 372"/>
                  <a:gd name="T4" fmla="*/ 463 w 554"/>
                  <a:gd name="T5" fmla="*/ 372 h 372"/>
                  <a:gd name="T6" fmla="*/ 554 w 554"/>
                  <a:gd name="T7" fmla="*/ 316 h 372"/>
                  <a:gd name="T8" fmla="*/ 554 w 554"/>
                  <a:gd name="T9" fmla="*/ 316 h 372"/>
                  <a:gd name="T10" fmla="*/ 0 w 554"/>
                  <a:gd name="T11" fmla="*/ 0 h 3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54" h="372">
                    <a:moveTo>
                      <a:pt x="0" y="0"/>
                    </a:moveTo>
                    <a:lnTo>
                      <a:pt x="0" y="105"/>
                    </a:lnTo>
                    <a:lnTo>
                      <a:pt x="463" y="372"/>
                    </a:lnTo>
                    <a:lnTo>
                      <a:pt x="554" y="316"/>
                    </a:lnTo>
                    <a:lnTo>
                      <a:pt x="554" y="316"/>
                    </a:lnTo>
                    <a:lnTo>
                      <a:pt x="0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5" name="Freeform 29">
                <a:extLst>
                  <a:ext uri="{FF2B5EF4-FFF2-40B4-BE49-F238E27FC236}">
                    <a16:creationId xmlns:a16="http://schemas.microsoft.com/office/drawing/2014/main" id="{26FA7A06-9506-4EE4-8B24-13F254571A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36544" y="3543662"/>
                <a:ext cx="879475" cy="422275"/>
              </a:xfrm>
              <a:custGeom>
                <a:avLst/>
                <a:gdLst>
                  <a:gd name="T0" fmla="*/ 91 w 554"/>
                  <a:gd name="T1" fmla="*/ 0 h 266"/>
                  <a:gd name="T2" fmla="*/ 91 w 554"/>
                  <a:gd name="T3" fmla="*/ 0 h 266"/>
                  <a:gd name="T4" fmla="*/ 0 w 554"/>
                  <a:gd name="T5" fmla="*/ 55 h 266"/>
                  <a:gd name="T6" fmla="*/ 91 w 554"/>
                  <a:gd name="T7" fmla="*/ 0 h 266"/>
                  <a:gd name="T8" fmla="*/ 554 w 554"/>
                  <a:gd name="T9" fmla="*/ 266 h 266"/>
                  <a:gd name="T10" fmla="*/ 554 w 554"/>
                  <a:gd name="T11" fmla="*/ 266 h 266"/>
                  <a:gd name="T12" fmla="*/ 91 w 554"/>
                  <a:gd name="T13" fmla="*/ 0 h 2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54" h="266">
                    <a:moveTo>
                      <a:pt x="91" y="0"/>
                    </a:moveTo>
                    <a:lnTo>
                      <a:pt x="91" y="0"/>
                    </a:lnTo>
                    <a:lnTo>
                      <a:pt x="0" y="55"/>
                    </a:lnTo>
                    <a:lnTo>
                      <a:pt x="91" y="0"/>
                    </a:lnTo>
                    <a:lnTo>
                      <a:pt x="554" y="266"/>
                    </a:lnTo>
                    <a:lnTo>
                      <a:pt x="554" y="266"/>
                    </a:lnTo>
                    <a:lnTo>
                      <a:pt x="91" y="0"/>
                    </a:lnTo>
                    <a:close/>
                  </a:path>
                </a:pathLst>
              </a:custGeom>
              <a:solidFill>
                <a:srgbClr val="D1D3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6" name="Freeform 30">
                <a:extLst>
                  <a:ext uri="{FF2B5EF4-FFF2-40B4-BE49-F238E27FC236}">
                    <a16:creationId xmlns:a16="http://schemas.microsoft.com/office/drawing/2014/main" id="{9162C852-9E1F-4026-9C8D-35BCD5BFBB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36544" y="3543662"/>
                <a:ext cx="879475" cy="422275"/>
              </a:xfrm>
              <a:custGeom>
                <a:avLst/>
                <a:gdLst>
                  <a:gd name="T0" fmla="*/ 91 w 554"/>
                  <a:gd name="T1" fmla="*/ 0 h 266"/>
                  <a:gd name="T2" fmla="*/ 91 w 554"/>
                  <a:gd name="T3" fmla="*/ 0 h 266"/>
                  <a:gd name="T4" fmla="*/ 0 w 554"/>
                  <a:gd name="T5" fmla="*/ 55 h 266"/>
                  <a:gd name="T6" fmla="*/ 91 w 554"/>
                  <a:gd name="T7" fmla="*/ 0 h 266"/>
                  <a:gd name="T8" fmla="*/ 554 w 554"/>
                  <a:gd name="T9" fmla="*/ 266 h 266"/>
                  <a:gd name="T10" fmla="*/ 554 w 554"/>
                  <a:gd name="T11" fmla="*/ 266 h 266"/>
                  <a:gd name="T12" fmla="*/ 91 w 554"/>
                  <a:gd name="T13" fmla="*/ 0 h 2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54" h="266">
                    <a:moveTo>
                      <a:pt x="91" y="0"/>
                    </a:moveTo>
                    <a:lnTo>
                      <a:pt x="91" y="0"/>
                    </a:lnTo>
                    <a:lnTo>
                      <a:pt x="0" y="55"/>
                    </a:lnTo>
                    <a:lnTo>
                      <a:pt x="91" y="0"/>
                    </a:lnTo>
                    <a:lnTo>
                      <a:pt x="554" y="266"/>
                    </a:lnTo>
                    <a:lnTo>
                      <a:pt x="554" y="266"/>
                    </a:lnTo>
                    <a:lnTo>
                      <a:pt x="9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7" name="Freeform 31">
                <a:extLst>
                  <a:ext uri="{FF2B5EF4-FFF2-40B4-BE49-F238E27FC236}">
                    <a16:creationId xmlns:a16="http://schemas.microsoft.com/office/drawing/2014/main" id="{7CB8F703-240F-43D7-8BE0-8BA808A7E6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36544" y="3543662"/>
                <a:ext cx="879475" cy="588963"/>
              </a:xfrm>
              <a:custGeom>
                <a:avLst/>
                <a:gdLst>
                  <a:gd name="T0" fmla="*/ 91 w 554"/>
                  <a:gd name="T1" fmla="*/ 0 h 371"/>
                  <a:gd name="T2" fmla="*/ 0 w 554"/>
                  <a:gd name="T3" fmla="*/ 55 h 371"/>
                  <a:gd name="T4" fmla="*/ 554 w 554"/>
                  <a:gd name="T5" fmla="*/ 371 h 371"/>
                  <a:gd name="T6" fmla="*/ 554 w 554"/>
                  <a:gd name="T7" fmla="*/ 266 h 371"/>
                  <a:gd name="T8" fmla="*/ 91 w 554"/>
                  <a:gd name="T9" fmla="*/ 0 h 3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54" h="371">
                    <a:moveTo>
                      <a:pt x="91" y="0"/>
                    </a:moveTo>
                    <a:lnTo>
                      <a:pt x="0" y="55"/>
                    </a:lnTo>
                    <a:lnTo>
                      <a:pt x="554" y="371"/>
                    </a:lnTo>
                    <a:lnTo>
                      <a:pt x="554" y="266"/>
                    </a:lnTo>
                    <a:lnTo>
                      <a:pt x="91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8" name="Freeform 32">
                <a:extLst>
                  <a:ext uri="{FF2B5EF4-FFF2-40B4-BE49-F238E27FC236}">
                    <a16:creationId xmlns:a16="http://schemas.microsoft.com/office/drawing/2014/main" id="{CE9AF023-2C5E-4D6E-A8DB-3EBC06B1302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36544" y="3543662"/>
                <a:ext cx="879475" cy="588963"/>
              </a:xfrm>
              <a:custGeom>
                <a:avLst/>
                <a:gdLst>
                  <a:gd name="T0" fmla="*/ 91 w 554"/>
                  <a:gd name="T1" fmla="*/ 0 h 371"/>
                  <a:gd name="T2" fmla="*/ 0 w 554"/>
                  <a:gd name="T3" fmla="*/ 55 h 371"/>
                  <a:gd name="T4" fmla="*/ 554 w 554"/>
                  <a:gd name="T5" fmla="*/ 371 h 371"/>
                  <a:gd name="T6" fmla="*/ 554 w 554"/>
                  <a:gd name="T7" fmla="*/ 266 h 371"/>
                  <a:gd name="T8" fmla="*/ 91 w 554"/>
                  <a:gd name="T9" fmla="*/ 0 h 3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554" h="371">
                    <a:moveTo>
                      <a:pt x="91" y="0"/>
                    </a:moveTo>
                    <a:lnTo>
                      <a:pt x="0" y="55"/>
                    </a:lnTo>
                    <a:lnTo>
                      <a:pt x="554" y="371"/>
                    </a:lnTo>
                    <a:lnTo>
                      <a:pt x="554" y="266"/>
                    </a:lnTo>
                    <a:lnTo>
                      <a:pt x="91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9" name="Freeform 33">
                <a:extLst>
                  <a:ext uri="{FF2B5EF4-FFF2-40B4-BE49-F238E27FC236}">
                    <a16:creationId xmlns:a16="http://schemas.microsoft.com/office/drawing/2014/main" id="{13AE5C0A-F341-4170-93C5-D8CB71EEC5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84169" y="2003787"/>
                <a:ext cx="800100" cy="534988"/>
              </a:xfrm>
              <a:custGeom>
                <a:avLst/>
                <a:gdLst>
                  <a:gd name="T0" fmla="*/ 504 w 504"/>
                  <a:gd name="T1" fmla="*/ 0 h 337"/>
                  <a:gd name="T2" fmla="*/ 0 w 504"/>
                  <a:gd name="T3" fmla="*/ 286 h 337"/>
                  <a:gd name="T4" fmla="*/ 0 w 504"/>
                  <a:gd name="T5" fmla="*/ 286 h 337"/>
                  <a:gd name="T6" fmla="*/ 86 w 504"/>
                  <a:gd name="T7" fmla="*/ 337 h 337"/>
                  <a:gd name="T8" fmla="*/ 86 w 504"/>
                  <a:gd name="T9" fmla="*/ 337 h 337"/>
                  <a:gd name="T10" fmla="*/ 504 w 504"/>
                  <a:gd name="T11" fmla="*/ 95 h 337"/>
                  <a:gd name="T12" fmla="*/ 504 w 504"/>
                  <a:gd name="T13" fmla="*/ 0 h 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04" h="337">
                    <a:moveTo>
                      <a:pt x="504" y="0"/>
                    </a:moveTo>
                    <a:lnTo>
                      <a:pt x="0" y="286"/>
                    </a:lnTo>
                    <a:lnTo>
                      <a:pt x="0" y="286"/>
                    </a:lnTo>
                    <a:lnTo>
                      <a:pt x="86" y="337"/>
                    </a:lnTo>
                    <a:lnTo>
                      <a:pt x="86" y="337"/>
                    </a:lnTo>
                    <a:lnTo>
                      <a:pt x="504" y="95"/>
                    </a:lnTo>
                    <a:lnTo>
                      <a:pt x="504" y="0"/>
                    </a:lnTo>
                    <a:close/>
                  </a:path>
                </a:pathLst>
              </a:custGeom>
              <a:solidFill>
                <a:srgbClr val="7EA831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0" name="Freeform 34">
                <a:extLst>
                  <a:ext uri="{FF2B5EF4-FFF2-40B4-BE49-F238E27FC236}">
                    <a16:creationId xmlns:a16="http://schemas.microsoft.com/office/drawing/2014/main" id="{C7864DEA-8204-432D-8D26-F50F33675E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284169" y="2003787"/>
                <a:ext cx="800100" cy="534988"/>
              </a:xfrm>
              <a:custGeom>
                <a:avLst/>
                <a:gdLst>
                  <a:gd name="T0" fmla="*/ 504 w 504"/>
                  <a:gd name="T1" fmla="*/ 0 h 337"/>
                  <a:gd name="T2" fmla="*/ 0 w 504"/>
                  <a:gd name="T3" fmla="*/ 286 h 337"/>
                  <a:gd name="T4" fmla="*/ 0 w 504"/>
                  <a:gd name="T5" fmla="*/ 286 h 337"/>
                  <a:gd name="T6" fmla="*/ 86 w 504"/>
                  <a:gd name="T7" fmla="*/ 337 h 337"/>
                  <a:gd name="T8" fmla="*/ 86 w 504"/>
                  <a:gd name="T9" fmla="*/ 337 h 337"/>
                  <a:gd name="T10" fmla="*/ 504 w 504"/>
                  <a:gd name="T11" fmla="*/ 95 h 337"/>
                  <a:gd name="T12" fmla="*/ 504 w 504"/>
                  <a:gd name="T13" fmla="*/ 0 h 3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504" h="337">
                    <a:moveTo>
                      <a:pt x="504" y="0"/>
                    </a:moveTo>
                    <a:lnTo>
                      <a:pt x="0" y="286"/>
                    </a:lnTo>
                    <a:lnTo>
                      <a:pt x="0" y="286"/>
                    </a:lnTo>
                    <a:lnTo>
                      <a:pt x="86" y="337"/>
                    </a:lnTo>
                    <a:lnTo>
                      <a:pt x="86" y="337"/>
                    </a:lnTo>
                    <a:lnTo>
                      <a:pt x="504" y="95"/>
                    </a:lnTo>
                    <a:lnTo>
                      <a:pt x="504" y="0"/>
                    </a:lnTo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1" name="Freeform 35">
                <a:extLst>
                  <a:ext uri="{FF2B5EF4-FFF2-40B4-BE49-F238E27FC236}">
                    <a16:creationId xmlns:a16="http://schemas.microsoft.com/office/drawing/2014/main" id="{8EA9417C-FA4D-459E-9ABD-2B961CA5D4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27144" y="3591287"/>
                <a:ext cx="663575" cy="382588"/>
              </a:xfrm>
              <a:custGeom>
                <a:avLst/>
                <a:gdLst>
                  <a:gd name="T0" fmla="*/ 418 w 418"/>
                  <a:gd name="T1" fmla="*/ 0 h 241"/>
                  <a:gd name="T2" fmla="*/ 418 w 418"/>
                  <a:gd name="T3" fmla="*/ 0 h 241"/>
                  <a:gd name="T4" fmla="*/ 0 w 418"/>
                  <a:gd name="T5" fmla="*/ 241 h 241"/>
                  <a:gd name="T6" fmla="*/ 0 w 418"/>
                  <a:gd name="T7" fmla="*/ 241 h 241"/>
                  <a:gd name="T8" fmla="*/ 418 w 418"/>
                  <a:gd name="T9" fmla="*/ 0 h 2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8" h="241">
                    <a:moveTo>
                      <a:pt x="418" y="0"/>
                    </a:moveTo>
                    <a:lnTo>
                      <a:pt x="418" y="0"/>
                    </a:lnTo>
                    <a:lnTo>
                      <a:pt x="0" y="241"/>
                    </a:lnTo>
                    <a:lnTo>
                      <a:pt x="0" y="241"/>
                    </a:lnTo>
                    <a:lnTo>
                      <a:pt x="418" y="0"/>
                    </a:lnTo>
                    <a:close/>
                  </a:path>
                </a:pathLst>
              </a:custGeom>
              <a:solidFill>
                <a:srgbClr val="D1D3D4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2" name="Freeform 36">
                <a:extLst>
                  <a:ext uri="{FF2B5EF4-FFF2-40B4-BE49-F238E27FC236}">
                    <a16:creationId xmlns:a16="http://schemas.microsoft.com/office/drawing/2014/main" id="{F714EB34-67AD-48CF-B97A-971646657E0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27144" y="3591287"/>
                <a:ext cx="663575" cy="382588"/>
              </a:xfrm>
              <a:custGeom>
                <a:avLst/>
                <a:gdLst>
                  <a:gd name="T0" fmla="*/ 418 w 418"/>
                  <a:gd name="T1" fmla="*/ 0 h 241"/>
                  <a:gd name="T2" fmla="*/ 418 w 418"/>
                  <a:gd name="T3" fmla="*/ 0 h 241"/>
                  <a:gd name="T4" fmla="*/ 0 w 418"/>
                  <a:gd name="T5" fmla="*/ 241 h 241"/>
                  <a:gd name="T6" fmla="*/ 0 w 418"/>
                  <a:gd name="T7" fmla="*/ 241 h 241"/>
                  <a:gd name="T8" fmla="*/ 418 w 418"/>
                  <a:gd name="T9" fmla="*/ 0 h 24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18" h="241">
                    <a:moveTo>
                      <a:pt x="418" y="0"/>
                    </a:moveTo>
                    <a:lnTo>
                      <a:pt x="418" y="0"/>
                    </a:lnTo>
                    <a:lnTo>
                      <a:pt x="0" y="241"/>
                    </a:lnTo>
                    <a:lnTo>
                      <a:pt x="0" y="241"/>
                    </a:lnTo>
                    <a:lnTo>
                      <a:pt x="418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3" name="Freeform 37">
                <a:extLst>
                  <a:ext uri="{FF2B5EF4-FFF2-40B4-BE49-F238E27FC236}">
                    <a16:creationId xmlns:a16="http://schemas.microsoft.com/office/drawing/2014/main" id="{9411BCBE-46C3-4AE2-B780-F93242A1D38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27144" y="3591287"/>
                <a:ext cx="800100" cy="533400"/>
              </a:xfrm>
              <a:custGeom>
                <a:avLst/>
                <a:gdLst>
                  <a:gd name="T0" fmla="*/ 418 w 504"/>
                  <a:gd name="T1" fmla="*/ 0 h 336"/>
                  <a:gd name="T2" fmla="*/ 418 w 504"/>
                  <a:gd name="T3" fmla="*/ 0 h 336"/>
                  <a:gd name="T4" fmla="*/ 0 w 504"/>
                  <a:gd name="T5" fmla="*/ 241 h 336"/>
                  <a:gd name="T6" fmla="*/ 0 w 504"/>
                  <a:gd name="T7" fmla="*/ 336 h 336"/>
                  <a:gd name="T8" fmla="*/ 504 w 504"/>
                  <a:gd name="T9" fmla="*/ 50 h 336"/>
                  <a:gd name="T10" fmla="*/ 418 w 504"/>
                  <a:gd name="T11" fmla="*/ 0 h 3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04" h="336">
                    <a:moveTo>
                      <a:pt x="418" y="0"/>
                    </a:moveTo>
                    <a:lnTo>
                      <a:pt x="418" y="0"/>
                    </a:lnTo>
                    <a:lnTo>
                      <a:pt x="0" y="241"/>
                    </a:lnTo>
                    <a:lnTo>
                      <a:pt x="0" y="336"/>
                    </a:lnTo>
                    <a:lnTo>
                      <a:pt x="504" y="50"/>
                    </a:lnTo>
                    <a:lnTo>
                      <a:pt x="418" y="0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04" name="Freeform 38">
                <a:extLst>
                  <a:ext uri="{FF2B5EF4-FFF2-40B4-BE49-F238E27FC236}">
                    <a16:creationId xmlns:a16="http://schemas.microsoft.com/office/drawing/2014/main" id="{89F5C622-C1E1-4F7E-B4BF-A2528543C51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6227144" y="3591287"/>
                <a:ext cx="800100" cy="533400"/>
              </a:xfrm>
              <a:custGeom>
                <a:avLst/>
                <a:gdLst>
                  <a:gd name="T0" fmla="*/ 418 w 504"/>
                  <a:gd name="T1" fmla="*/ 0 h 336"/>
                  <a:gd name="T2" fmla="*/ 418 w 504"/>
                  <a:gd name="T3" fmla="*/ 0 h 336"/>
                  <a:gd name="T4" fmla="*/ 0 w 504"/>
                  <a:gd name="T5" fmla="*/ 241 h 336"/>
                  <a:gd name="T6" fmla="*/ 0 w 504"/>
                  <a:gd name="T7" fmla="*/ 336 h 336"/>
                  <a:gd name="T8" fmla="*/ 504 w 504"/>
                  <a:gd name="T9" fmla="*/ 50 h 336"/>
                  <a:gd name="T10" fmla="*/ 418 w 504"/>
                  <a:gd name="T11" fmla="*/ 0 h 3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504" h="336">
                    <a:moveTo>
                      <a:pt x="418" y="0"/>
                    </a:moveTo>
                    <a:lnTo>
                      <a:pt x="418" y="0"/>
                    </a:lnTo>
                    <a:lnTo>
                      <a:pt x="0" y="241"/>
                    </a:lnTo>
                    <a:lnTo>
                      <a:pt x="0" y="336"/>
                    </a:lnTo>
                    <a:lnTo>
                      <a:pt x="504" y="50"/>
                    </a:lnTo>
                    <a:lnTo>
                      <a:pt x="418" y="0"/>
                    </a:lnTo>
                  </a:path>
                </a:pathLst>
              </a:cu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16" name="Group 115">
              <a:extLst>
                <a:ext uri="{FF2B5EF4-FFF2-40B4-BE49-F238E27FC236}">
                  <a16:creationId xmlns:a16="http://schemas.microsoft.com/office/drawing/2014/main" id="{6585E323-94AE-4343-8802-21E5D662AE8F}"/>
                </a:ext>
              </a:extLst>
            </p:cNvPr>
            <p:cNvGrpSpPr/>
            <p:nvPr/>
          </p:nvGrpSpPr>
          <p:grpSpPr>
            <a:xfrm>
              <a:off x="4816454" y="4848788"/>
              <a:ext cx="941296" cy="348813"/>
              <a:chOff x="4884000" y="4874730"/>
              <a:chExt cx="941296" cy="348813"/>
            </a:xfrm>
          </p:grpSpPr>
          <p:grpSp>
            <p:nvGrpSpPr>
              <p:cNvPr id="162" name="Group 161">
                <a:extLst>
                  <a:ext uri="{FF2B5EF4-FFF2-40B4-BE49-F238E27FC236}">
                    <a16:creationId xmlns:a16="http://schemas.microsoft.com/office/drawing/2014/main" id="{733BF002-AE01-4E83-8F71-D47105518590}"/>
                  </a:ext>
                </a:extLst>
              </p:cNvPr>
              <p:cNvGrpSpPr/>
              <p:nvPr/>
            </p:nvGrpSpPr>
            <p:grpSpPr>
              <a:xfrm>
                <a:off x="4884000" y="4906060"/>
                <a:ext cx="342900" cy="240132"/>
                <a:chOff x="4691912" y="4771542"/>
                <a:chExt cx="534988" cy="374650"/>
              </a:xfrm>
            </p:grpSpPr>
            <p:sp>
              <p:nvSpPr>
                <p:cNvPr id="164" name="Freeform 46">
                  <a:extLst>
                    <a:ext uri="{FF2B5EF4-FFF2-40B4-BE49-F238E27FC236}">
                      <a16:creationId xmlns:a16="http://schemas.microsoft.com/office/drawing/2014/main" id="{C62B912F-A706-4C58-9D87-43C6A27DD73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691912" y="5130317"/>
                  <a:ext cx="534988" cy="15875"/>
                </a:xfrm>
                <a:custGeom>
                  <a:avLst/>
                  <a:gdLst>
                    <a:gd name="T0" fmla="*/ 67 w 67"/>
                    <a:gd name="T1" fmla="*/ 1 h 2"/>
                    <a:gd name="T2" fmla="*/ 42 w 67"/>
                    <a:gd name="T3" fmla="*/ 0 h 2"/>
                    <a:gd name="T4" fmla="*/ 33 w 67"/>
                    <a:gd name="T5" fmla="*/ 0 h 2"/>
                    <a:gd name="T6" fmla="*/ 25 w 67"/>
                    <a:gd name="T7" fmla="*/ 0 h 2"/>
                    <a:gd name="T8" fmla="*/ 0 w 67"/>
                    <a:gd name="T9" fmla="*/ 1 h 2"/>
                    <a:gd name="T10" fmla="*/ 25 w 67"/>
                    <a:gd name="T11" fmla="*/ 2 h 2"/>
                    <a:gd name="T12" fmla="*/ 33 w 67"/>
                    <a:gd name="T13" fmla="*/ 2 h 2"/>
                    <a:gd name="T14" fmla="*/ 42 w 67"/>
                    <a:gd name="T15" fmla="*/ 2 h 2"/>
                    <a:gd name="T16" fmla="*/ 67 w 67"/>
                    <a:gd name="T17" fmla="*/ 1 h 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67" h="2">
                      <a:moveTo>
                        <a:pt x="67" y="1"/>
                      </a:moveTo>
                      <a:cubicBezTo>
                        <a:pt x="67" y="1"/>
                        <a:pt x="55" y="0"/>
                        <a:pt x="42" y="0"/>
                      </a:cubicBezTo>
                      <a:cubicBezTo>
                        <a:pt x="39" y="0"/>
                        <a:pt x="36" y="0"/>
                        <a:pt x="33" y="0"/>
                      </a:cubicBezTo>
                      <a:cubicBezTo>
                        <a:pt x="31" y="0"/>
                        <a:pt x="28" y="0"/>
                        <a:pt x="25" y="0"/>
                      </a:cubicBezTo>
                      <a:cubicBezTo>
                        <a:pt x="11" y="0"/>
                        <a:pt x="0" y="1"/>
                        <a:pt x="0" y="1"/>
                      </a:cubicBezTo>
                      <a:cubicBezTo>
                        <a:pt x="0" y="2"/>
                        <a:pt x="11" y="2"/>
                        <a:pt x="25" y="2"/>
                      </a:cubicBezTo>
                      <a:cubicBezTo>
                        <a:pt x="28" y="2"/>
                        <a:pt x="31" y="2"/>
                        <a:pt x="33" y="2"/>
                      </a:cubicBezTo>
                      <a:cubicBezTo>
                        <a:pt x="36" y="2"/>
                        <a:pt x="39" y="2"/>
                        <a:pt x="42" y="2"/>
                      </a:cubicBezTo>
                      <a:cubicBezTo>
                        <a:pt x="55" y="2"/>
                        <a:pt x="67" y="2"/>
                        <a:pt x="67" y="1"/>
                      </a:cubicBezTo>
                    </a:path>
                  </a:pathLst>
                </a:custGeom>
                <a:solidFill>
                  <a:srgbClr val="62361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5" name="Freeform 47">
                  <a:extLst>
                    <a:ext uri="{FF2B5EF4-FFF2-40B4-BE49-F238E27FC236}">
                      <a16:creationId xmlns:a16="http://schemas.microsoft.com/office/drawing/2014/main" id="{D8596307-55FC-4730-8420-2E4C65AE791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34812" y="5011255"/>
                  <a:ext cx="47625" cy="127000"/>
                </a:xfrm>
                <a:custGeom>
                  <a:avLst/>
                  <a:gdLst>
                    <a:gd name="T0" fmla="*/ 30 w 30"/>
                    <a:gd name="T1" fmla="*/ 80 h 80"/>
                    <a:gd name="T2" fmla="*/ 0 w 30"/>
                    <a:gd name="T3" fmla="*/ 80 h 80"/>
                    <a:gd name="T4" fmla="*/ 5 w 30"/>
                    <a:gd name="T5" fmla="*/ 0 h 80"/>
                    <a:gd name="T6" fmla="*/ 25 w 30"/>
                    <a:gd name="T7" fmla="*/ 0 h 80"/>
                    <a:gd name="T8" fmla="*/ 30 w 30"/>
                    <a:gd name="T9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0" h="80">
                      <a:moveTo>
                        <a:pt x="30" y="80"/>
                      </a:moveTo>
                      <a:lnTo>
                        <a:pt x="0" y="80"/>
                      </a:lnTo>
                      <a:lnTo>
                        <a:pt x="5" y="0"/>
                      </a:lnTo>
                      <a:lnTo>
                        <a:pt x="25" y="0"/>
                      </a:lnTo>
                      <a:lnTo>
                        <a:pt x="30" y="80"/>
                      </a:lnTo>
                      <a:close/>
                    </a:path>
                  </a:pathLst>
                </a:custGeom>
                <a:solidFill>
                  <a:srgbClr val="62361A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6" name="Oval 48">
                  <a:extLst>
                    <a:ext uri="{FF2B5EF4-FFF2-40B4-BE49-F238E27FC236}">
                      <a16:creationId xmlns:a16="http://schemas.microsoft.com/office/drawing/2014/main" id="{2AD1CBF8-F914-4AB6-A0A4-D7FF35D17AA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907812" y="4771542"/>
                  <a:ext cx="303213" cy="287338"/>
                </a:xfrm>
                <a:prstGeom prst="ellipse">
                  <a:avLst/>
                </a:prstGeom>
                <a:solidFill>
                  <a:schemeClr val="accent3">
                    <a:lumMod val="75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7" name="Freeform 49">
                  <a:extLst>
                    <a:ext uri="{FF2B5EF4-FFF2-40B4-BE49-F238E27FC236}">
                      <a16:creationId xmlns:a16="http://schemas.microsoft.com/office/drawing/2014/main" id="{D0E3D13C-2422-40EA-BCEA-E33A02161F0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44312" y="5027130"/>
                  <a:ext cx="39688" cy="111125"/>
                </a:xfrm>
                <a:custGeom>
                  <a:avLst/>
                  <a:gdLst>
                    <a:gd name="T0" fmla="*/ 25 w 25"/>
                    <a:gd name="T1" fmla="*/ 70 h 70"/>
                    <a:gd name="T2" fmla="*/ 0 w 25"/>
                    <a:gd name="T3" fmla="*/ 70 h 70"/>
                    <a:gd name="T4" fmla="*/ 5 w 25"/>
                    <a:gd name="T5" fmla="*/ 0 h 70"/>
                    <a:gd name="T6" fmla="*/ 20 w 25"/>
                    <a:gd name="T7" fmla="*/ 0 h 70"/>
                    <a:gd name="T8" fmla="*/ 25 w 25"/>
                    <a:gd name="T9" fmla="*/ 70 h 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5" h="70">
                      <a:moveTo>
                        <a:pt x="25" y="70"/>
                      </a:moveTo>
                      <a:lnTo>
                        <a:pt x="0" y="70"/>
                      </a:lnTo>
                      <a:lnTo>
                        <a:pt x="5" y="0"/>
                      </a:lnTo>
                      <a:lnTo>
                        <a:pt x="20" y="0"/>
                      </a:lnTo>
                      <a:lnTo>
                        <a:pt x="25" y="70"/>
                      </a:lnTo>
                      <a:close/>
                    </a:path>
                  </a:pathLst>
                </a:custGeom>
                <a:solidFill>
                  <a:srgbClr val="6C4621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8" name="Oval 50">
                  <a:extLst>
                    <a:ext uri="{FF2B5EF4-FFF2-40B4-BE49-F238E27FC236}">
                      <a16:creationId xmlns:a16="http://schemas.microsoft.com/office/drawing/2014/main" id="{A66D4A23-8FA7-48EB-8599-FEBD77360C2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715724" y="4779480"/>
                  <a:ext cx="295275" cy="287338"/>
                </a:xfrm>
                <a:prstGeom prst="ellipse">
                  <a:avLst/>
                </a:prstGeom>
                <a:solidFill>
                  <a:schemeClr val="accent3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69" name="Freeform 51">
                  <a:extLst>
                    <a:ext uri="{FF2B5EF4-FFF2-40B4-BE49-F238E27FC236}">
                      <a16:creationId xmlns:a16="http://schemas.microsoft.com/office/drawing/2014/main" id="{929F1025-3499-4E9D-8985-369A498196F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87187" y="5050942"/>
                  <a:ext cx="31750" cy="87313"/>
                </a:xfrm>
                <a:custGeom>
                  <a:avLst/>
                  <a:gdLst>
                    <a:gd name="T0" fmla="*/ 20 w 20"/>
                    <a:gd name="T1" fmla="*/ 55 h 55"/>
                    <a:gd name="T2" fmla="*/ 0 w 20"/>
                    <a:gd name="T3" fmla="*/ 55 h 55"/>
                    <a:gd name="T4" fmla="*/ 0 w 20"/>
                    <a:gd name="T5" fmla="*/ 0 h 55"/>
                    <a:gd name="T6" fmla="*/ 15 w 20"/>
                    <a:gd name="T7" fmla="*/ 0 h 55"/>
                    <a:gd name="T8" fmla="*/ 20 w 20"/>
                    <a:gd name="T9" fmla="*/ 55 h 5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0" h="55">
                      <a:moveTo>
                        <a:pt x="20" y="55"/>
                      </a:moveTo>
                      <a:lnTo>
                        <a:pt x="0" y="55"/>
                      </a:lnTo>
                      <a:lnTo>
                        <a:pt x="0" y="0"/>
                      </a:lnTo>
                      <a:lnTo>
                        <a:pt x="15" y="0"/>
                      </a:lnTo>
                      <a:lnTo>
                        <a:pt x="20" y="55"/>
                      </a:lnTo>
                      <a:close/>
                    </a:path>
                  </a:pathLst>
                </a:custGeom>
                <a:solidFill>
                  <a:srgbClr val="8A6723"/>
                </a:solidFill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70" name="Oval 52">
                  <a:extLst>
                    <a:ext uri="{FF2B5EF4-FFF2-40B4-BE49-F238E27FC236}">
                      <a16:creationId xmlns:a16="http://schemas.microsoft.com/office/drawing/2014/main" id="{40472F7F-7709-44C4-8F55-F17AA7180D6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4891937" y="4874730"/>
                  <a:ext cx="215900" cy="207963"/>
                </a:xfrm>
                <a:prstGeom prst="ellipse">
                  <a:avLst/>
                </a:prstGeom>
                <a:solidFill>
                  <a:schemeClr val="accent3">
                    <a:lumMod val="60000"/>
                    <a:lumOff val="40000"/>
                  </a:schemeClr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163" name="TextBox 162">
                <a:extLst>
                  <a:ext uri="{FF2B5EF4-FFF2-40B4-BE49-F238E27FC236}">
                    <a16:creationId xmlns:a16="http://schemas.microsoft.com/office/drawing/2014/main" id="{633073CE-8CF5-488B-9140-EA8759F92F73}"/>
                  </a:ext>
                </a:extLst>
              </p:cNvPr>
              <p:cNvSpPr txBox="1"/>
              <p:nvPr/>
            </p:nvSpPr>
            <p:spPr>
              <a:xfrm>
                <a:off x="5197726" y="4874730"/>
                <a:ext cx="627570" cy="34881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000"/>
                  </a:lnSpc>
                </a:pPr>
                <a:r>
                  <a:rPr lang="en-US" sz="800" dirty="0" err="1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EcoBiz</a:t>
                </a:r>
                <a:endParaRPr lang="en-US" sz="8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Semibold" panose="020B0706030804020204" pitchFamily="34" charset="0"/>
                </a:endParaRPr>
              </a:p>
              <a:p>
                <a:pPr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Headline</a:t>
                </a:r>
              </a:p>
            </p:txBody>
          </p:sp>
        </p:grpSp>
        <p:grpSp>
          <p:nvGrpSpPr>
            <p:cNvPr id="117" name="Group 116">
              <a:extLst>
                <a:ext uri="{FF2B5EF4-FFF2-40B4-BE49-F238E27FC236}">
                  <a16:creationId xmlns:a16="http://schemas.microsoft.com/office/drawing/2014/main" id="{6F13F87C-ECFA-44C5-A83A-44C62C5CE5D0}"/>
                </a:ext>
              </a:extLst>
            </p:cNvPr>
            <p:cNvGrpSpPr/>
            <p:nvPr/>
          </p:nvGrpSpPr>
          <p:grpSpPr>
            <a:xfrm>
              <a:off x="6395033" y="4775250"/>
              <a:ext cx="644749" cy="474733"/>
              <a:chOff x="6566323" y="4847650"/>
              <a:chExt cx="644749" cy="474733"/>
            </a:xfrm>
          </p:grpSpPr>
          <p:sp>
            <p:nvSpPr>
              <p:cNvPr id="160" name="Freeform 68">
                <a:extLst>
                  <a:ext uri="{FF2B5EF4-FFF2-40B4-BE49-F238E27FC236}">
                    <a16:creationId xmlns:a16="http://schemas.microsoft.com/office/drawing/2014/main" id="{E3F2FCC4-9CC2-49D4-BB96-AA57D42AF79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566323" y="4847650"/>
                <a:ext cx="264789" cy="280769"/>
              </a:xfrm>
              <a:custGeom>
                <a:avLst/>
                <a:gdLst>
                  <a:gd name="T0" fmla="*/ 45 w 48"/>
                  <a:gd name="T1" fmla="*/ 27 h 51"/>
                  <a:gd name="T2" fmla="*/ 48 w 48"/>
                  <a:gd name="T3" fmla="*/ 23 h 51"/>
                  <a:gd name="T4" fmla="*/ 44 w 48"/>
                  <a:gd name="T5" fmla="*/ 19 h 51"/>
                  <a:gd name="T6" fmla="*/ 33 w 48"/>
                  <a:gd name="T7" fmla="*/ 19 h 51"/>
                  <a:gd name="T8" fmla="*/ 32 w 48"/>
                  <a:gd name="T9" fmla="*/ 19 h 51"/>
                  <a:gd name="T10" fmla="*/ 35 w 48"/>
                  <a:gd name="T11" fmla="*/ 9 h 51"/>
                  <a:gd name="T12" fmla="*/ 30 w 48"/>
                  <a:gd name="T13" fmla="*/ 0 h 51"/>
                  <a:gd name="T14" fmla="*/ 27 w 48"/>
                  <a:gd name="T15" fmla="*/ 4 h 51"/>
                  <a:gd name="T16" fmla="*/ 27 w 48"/>
                  <a:gd name="T17" fmla="*/ 8 h 51"/>
                  <a:gd name="T18" fmla="*/ 21 w 48"/>
                  <a:gd name="T19" fmla="*/ 15 h 51"/>
                  <a:gd name="T20" fmla="*/ 16 w 48"/>
                  <a:gd name="T21" fmla="*/ 28 h 51"/>
                  <a:gd name="T22" fmla="*/ 16 w 48"/>
                  <a:gd name="T23" fmla="*/ 45 h 51"/>
                  <a:gd name="T24" fmla="*/ 18 w 48"/>
                  <a:gd name="T25" fmla="*/ 47 h 51"/>
                  <a:gd name="T26" fmla="*/ 42 w 48"/>
                  <a:gd name="T27" fmla="*/ 47 h 51"/>
                  <a:gd name="T28" fmla="*/ 44 w 48"/>
                  <a:gd name="T29" fmla="*/ 41 h 51"/>
                  <a:gd name="T30" fmla="*/ 45 w 48"/>
                  <a:gd name="T31" fmla="*/ 34 h 51"/>
                  <a:gd name="T32" fmla="*/ 48 w 48"/>
                  <a:gd name="T33" fmla="*/ 32 h 51"/>
                  <a:gd name="T34" fmla="*/ 45 w 48"/>
                  <a:gd name="T35" fmla="*/ 27 h 51"/>
                  <a:gd name="T36" fmla="*/ 11 w 48"/>
                  <a:gd name="T37" fmla="*/ 24 h 51"/>
                  <a:gd name="T38" fmla="*/ 1 w 48"/>
                  <a:gd name="T39" fmla="*/ 24 h 51"/>
                  <a:gd name="T40" fmla="*/ 0 w 48"/>
                  <a:gd name="T41" fmla="*/ 27 h 51"/>
                  <a:gd name="T42" fmla="*/ 0 w 48"/>
                  <a:gd name="T43" fmla="*/ 48 h 51"/>
                  <a:gd name="T44" fmla="*/ 3 w 48"/>
                  <a:gd name="T45" fmla="*/ 51 h 51"/>
                  <a:gd name="T46" fmla="*/ 11 w 48"/>
                  <a:gd name="T47" fmla="*/ 51 h 51"/>
                  <a:gd name="T48" fmla="*/ 13 w 48"/>
                  <a:gd name="T49" fmla="*/ 47 h 51"/>
                  <a:gd name="T50" fmla="*/ 13 w 48"/>
                  <a:gd name="T51" fmla="*/ 27 h 51"/>
                  <a:gd name="T52" fmla="*/ 11 w 48"/>
                  <a:gd name="T53" fmla="*/ 24 h 5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48" h="51">
                    <a:moveTo>
                      <a:pt x="45" y="27"/>
                    </a:moveTo>
                    <a:cubicBezTo>
                      <a:pt x="46" y="26"/>
                      <a:pt x="48" y="25"/>
                      <a:pt x="48" y="23"/>
                    </a:cubicBezTo>
                    <a:cubicBezTo>
                      <a:pt x="48" y="21"/>
                      <a:pt x="47" y="19"/>
                      <a:pt x="44" y="19"/>
                    </a:cubicBezTo>
                    <a:cubicBezTo>
                      <a:pt x="33" y="19"/>
                      <a:pt x="33" y="19"/>
                      <a:pt x="33" y="19"/>
                    </a:cubicBezTo>
                    <a:cubicBezTo>
                      <a:pt x="32" y="19"/>
                      <a:pt x="32" y="19"/>
                      <a:pt x="32" y="19"/>
                    </a:cubicBezTo>
                    <a:cubicBezTo>
                      <a:pt x="32" y="18"/>
                      <a:pt x="35" y="14"/>
                      <a:pt x="35" y="9"/>
                    </a:cubicBezTo>
                    <a:cubicBezTo>
                      <a:pt x="35" y="3"/>
                      <a:pt x="32" y="0"/>
                      <a:pt x="30" y="0"/>
                    </a:cubicBezTo>
                    <a:cubicBezTo>
                      <a:pt x="28" y="0"/>
                      <a:pt x="27" y="2"/>
                      <a:pt x="27" y="4"/>
                    </a:cubicBezTo>
                    <a:cubicBezTo>
                      <a:pt x="27" y="6"/>
                      <a:pt x="27" y="8"/>
                      <a:pt x="27" y="8"/>
                    </a:cubicBezTo>
                    <a:cubicBezTo>
                      <a:pt x="26" y="10"/>
                      <a:pt x="24" y="11"/>
                      <a:pt x="21" y="15"/>
                    </a:cubicBezTo>
                    <a:cubicBezTo>
                      <a:pt x="19" y="19"/>
                      <a:pt x="16" y="24"/>
                      <a:pt x="16" y="28"/>
                    </a:cubicBezTo>
                    <a:cubicBezTo>
                      <a:pt x="16" y="45"/>
                      <a:pt x="16" y="45"/>
                      <a:pt x="16" y="45"/>
                    </a:cubicBezTo>
                    <a:cubicBezTo>
                      <a:pt x="16" y="46"/>
                      <a:pt x="16" y="47"/>
                      <a:pt x="18" y="47"/>
                    </a:cubicBezTo>
                    <a:cubicBezTo>
                      <a:pt x="42" y="47"/>
                      <a:pt x="42" y="47"/>
                      <a:pt x="42" y="47"/>
                    </a:cubicBezTo>
                    <a:cubicBezTo>
                      <a:pt x="47" y="47"/>
                      <a:pt x="47" y="43"/>
                      <a:pt x="44" y="41"/>
                    </a:cubicBezTo>
                    <a:cubicBezTo>
                      <a:pt x="48" y="40"/>
                      <a:pt x="48" y="36"/>
                      <a:pt x="45" y="34"/>
                    </a:cubicBezTo>
                    <a:cubicBezTo>
                      <a:pt x="45" y="34"/>
                      <a:pt x="47" y="33"/>
                      <a:pt x="48" y="32"/>
                    </a:cubicBezTo>
                    <a:cubicBezTo>
                      <a:pt x="48" y="31"/>
                      <a:pt x="48" y="28"/>
                      <a:pt x="45" y="27"/>
                    </a:cubicBezTo>
                    <a:moveTo>
                      <a:pt x="11" y="24"/>
                    </a:moveTo>
                    <a:cubicBezTo>
                      <a:pt x="1" y="24"/>
                      <a:pt x="1" y="24"/>
                      <a:pt x="1" y="24"/>
                    </a:cubicBezTo>
                    <a:cubicBezTo>
                      <a:pt x="1" y="24"/>
                      <a:pt x="0" y="25"/>
                      <a:pt x="0" y="27"/>
                    </a:cubicBezTo>
                    <a:cubicBezTo>
                      <a:pt x="0" y="48"/>
                      <a:pt x="0" y="48"/>
                      <a:pt x="0" y="48"/>
                    </a:cubicBezTo>
                    <a:cubicBezTo>
                      <a:pt x="0" y="50"/>
                      <a:pt x="1" y="51"/>
                      <a:pt x="3" y="51"/>
                    </a:cubicBezTo>
                    <a:cubicBezTo>
                      <a:pt x="11" y="51"/>
                      <a:pt x="11" y="51"/>
                      <a:pt x="11" y="51"/>
                    </a:cubicBezTo>
                    <a:cubicBezTo>
                      <a:pt x="13" y="51"/>
                      <a:pt x="13" y="50"/>
                      <a:pt x="13" y="47"/>
                    </a:cubicBezTo>
                    <a:cubicBezTo>
                      <a:pt x="13" y="27"/>
                      <a:pt x="13" y="27"/>
                      <a:pt x="13" y="27"/>
                    </a:cubicBezTo>
                    <a:cubicBezTo>
                      <a:pt x="13" y="25"/>
                      <a:pt x="12" y="24"/>
                      <a:pt x="11" y="24"/>
                    </a:cubicBezTo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61" name="TextBox 160">
                <a:extLst>
                  <a:ext uri="{FF2B5EF4-FFF2-40B4-BE49-F238E27FC236}">
                    <a16:creationId xmlns:a16="http://schemas.microsoft.com/office/drawing/2014/main" id="{91F73243-5FEC-4AAD-9D92-F96A5F1D6597}"/>
                  </a:ext>
                </a:extLst>
              </p:cNvPr>
              <p:cNvSpPr txBox="1"/>
              <p:nvPr/>
            </p:nvSpPr>
            <p:spPr>
              <a:xfrm>
                <a:off x="6576645" y="4973570"/>
                <a:ext cx="634427" cy="34881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Earn</a:t>
                </a:r>
              </a:p>
              <a:p>
                <a:pPr algn="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Goodwill</a:t>
                </a:r>
              </a:p>
            </p:txBody>
          </p:sp>
        </p:grpSp>
        <p:grpSp>
          <p:nvGrpSpPr>
            <p:cNvPr id="118" name="Group 117">
              <a:extLst>
                <a:ext uri="{FF2B5EF4-FFF2-40B4-BE49-F238E27FC236}">
                  <a16:creationId xmlns:a16="http://schemas.microsoft.com/office/drawing/2014/main" id="{22E168DB-256D-4CCB-92A7-3660232069CD}"/>
                </a:ext>
              </a:extLst>
            </p:cNvPr>
            <p:cNvGrpSpPr/>
            <p:nvPr/>
          </p:nvGrpSpPr>
          <p:grpSpPr>
            <a:xfrm>
              <a:off x="7144105" y="3625032"/>
              <a:ext cx="660800" cy="562066"/>
              <a:chOff x="7144105" y="3730298"/>
              <a:chExt cx="660800" cy="562066"/>
            </a:xfrm>
          </p:grpSpPr>
          <p:sp>
            <p:nvSpPr>
              <p:cNvPr id="158" name="Freeform 62">
                <a:extLst>
                  <a:ext uri="{FF2B5EF4-FFF2-40B4-BE49-F238E27FC236}">
                    <a16:creationId xmlns:a16="http://schemas.microsoft.com/office/drawing/2014/main" id="{46A9940D-C0BD-4EE9-88D8-C59DD03EBB9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343830" y="3730298"/>
                <a:ext cx="261350" cy="224654"/>
              </a:xfrm>
              <a:custGeom>
                <a:avLst/>
                <a:gdLst>
                  <a:gd name="T0" fmla="*/ 28 w 58"/>
                  <a:gd name="T1" fmla="*/ 49 h 50"/>
                  <a:gd name="T2" fmla="*/ 8 w 58"/>
                  <a:gd name="T3" fmla="*/ 30 h 50"/>
                  <a:gd name="T4" fmla="*/ 0 w 58"/>
                  <a:gd name="T5" fmla="*/ 15 h 50"/>
                  <a:gd name="T6" fmla="*/ 16 w 58"/>
                  <a:gd name="T7" fmla="*/ 0 h 50"/>
                  <a:gd name="T8" fmla="*/ 29 w 58"/>
                  <a:gd name="T9" fmla="*/ 7 h 50"/>
                  <a:gd name="T10" fmla="*/ 43 w 58"/>
                  <a:gd name="T11" fmla="*/ 0 h 50"/>
                  <a:gd name="T12" fmla="*/ 58 w 58"/>
                  <a:gd name="T13" fmla="*/ 15 h 50"/>
                  <a:gd name="T14" fmla="*/ 51 w 58"/>
                  <a:gd name="T15" fmla="*/ 30 h 50"/>
                  <a:gd name="T16" fmla="*/ 31 w 58"/>
                  <a:gd name="T17" fmla="*/ 49 h 50"/>
                  <a:gd name="T18" fmla="*/ 29 w 58"/>
                  <a:gd name="T19" fmla="*/ 50 h 50"/>
                  <a:gd name="T20" fmla="*/ 28 w 58"/>
                  <a:gd name="T21" fmla="*/ 49 h 5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58" h="50">
                    <a:moveTo>
                      <a:pt x="28" y="49"/>
                    </a:moveTo>
                    <a:cubicBezTo>
                      <a:pt x="8" y="30"/>
                      <a:pt x="8" y="30"/>
                      <a:pt x="8" y="30"/>
                    </a:cubicBezTo>
                    <a:cubicBezTo>
                      <a:pt x="7" y="30"/>
                      <a:pt x="0" y="23"/>
                      <a:pt x="0" y="15"/>
                    </a:cubicBezTo>
                    <a:cubicBezTo>
                      <a:pt x="0" y="6"/>
                      <a:pt x="6" y="0"/>
                      <a:pt x="16" y="0"/>
                    </a:cubicBezTo>
                    <a:cubicBezTo>
                      <a:pt x="21" y="0"/>
                      <a:pt x="27" y="5"/>
                      <a:pt x="29" y="7"/>
                    </a:cubicBezTo>
                    <a:cubicBezTo>
                      <a:pt x="32" y="5"/>
                      <a:pt x="37" y="0"/>
                      <a:pt x="43" y="0"/>
                    </a:cubicBezTo>
                    <a:cubicBezTo>
                      <a:pt x="52" y="0"/>
                      <a:pt x="58" y="6"/>
                      <a:pt x="58" y="15"/>
                    </a:cubicBezTo>
                    <a:cubicBezTo>
                      <a:pt x="58" y="23"/>
                      <a:pt x="51" y="30"/>
                      <a:pt x="51" y="30"/>
                    </a:cubicBezTo>
                    <a:cubicBezTo>
                      <a:pt x="31" y="49"/>
                      <a:pt x="31" y="49"/>
                      <a:pt x="31" y="49"/>
                    </a:cubicBezTo>
                    <a:cubicBezTo>
                      <a:pt x="30" y="50"/>
                      <a:pt x="30" y="50"/>
                      <a:pt x="29" y="50"/>
                    </a:cubicBezTo>
                    <a:cubicBezTo>
                      <a:pt x="29" y="50"/>
                      <a:pt x="28" y="50"/>
                      <a:pt x="28" y="49"/>
                    </a:cubicBezTo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9" name="TextBox 158">
                <a:extLst>
                  <a:ext uri="{FF2B5EF4-FFF2-40B4-BE49-F238E27FC236}">
                    <a16:creationId xmlns:a16="http://schemas.microsoft.com/office/drawing/2014/main" id="{1F0E05BF-1FCA-4980-BE3A-1290E081CE2B}"/>
                  </a:ext>
                </a:extLst>
              </p:cNvPr>
              <p:cNvSpPr txBox="1"/>
              <p:nvPr/>
            </p:nvSpPr>
            <p:spPr>
              <a:xfrm>
                <a:off x="7144105" y="3943551"/>
                <a:ext cx="660800" cy="34881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Love</a:t>
                </a:r>
              </a:p>
              <a:p>
                <a:pPr algn="ct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Business</a:t>
                </a:r>
              </a:p>
            </p:txBody>
          </p:sp>
        </p:grpSp>
        <p:grpSp>
          <p:nvGrpSpPr>
            <p:cNvPr id="119" name="Group 118">
              <a:extLst>
                <a:ext uri="{FF2B5EF4-FFF2-40B4-BE49-F238E27FC236}">
                  <a16:creationId xmlns:a16="http://schemas.microsoft.com/office/drawing/2014/main" id="{C4C109EB-66BE-41EB-8E4A-F5FEA88890A6}"/>
                </a:ext>
              </a:extLst>
            </p:cNvPr>
            <p:cNvGrpSpPr/>
            <p:nvPr/>
          </p:nvGrpSpPr>
          <p:grpSpPr>
            <a:xfrm>
              <a:off x="4343830" y="3592146"/>
              <a:ext cx="722930" cy="619682"/>
              <a:chOff x="4343830" y="3712925"/>
              <a:chExt cx="722930" cy="619682"/>
            </a:xfrm>
          </p:grpSpPr>
          <p:sp>
            <p:nvSpPr>
              <p:cNvPr id="156" name="Freeform 45">
                <a:extLst>
                  <a:ext uri="{FF2B5EF4-FFF2-40B4-BE49-F238E27FC236}">
                    <a16:creationId xmlns:a16="http://schemas.microsoft.com/office/drawing/2014/main" id="{7F2C2778-21EC-489B-8609-5FB8F6BE7B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553431" y="3712925"/>
                <a:ext cx="303728" cy="273522"/>
              </a:xfrm>
              <a:custGeom>
                <a:avLst/>
                <a:gdLst>
                  <a:gd name="T0" fmla="*/ 17 w 72"/>
                  <a:gd name="T1" fmla="*/ 61 h 65"/>
                  <a:gd name="T2" fmla="*/ 25 w 72"/>
                  <a:gd name="T3" fmla="*/ 55 h 65"/>
                  <a:gd name="T4" fmla="*/ 30 w 72"/>
                  <a:gd name="T5" fmla="*/ 52 h 65"/>
                  <a:gd name="T6" fmla="*/ 22 w 72"/>
                  <a:gd name="T7" fmla="*/ 40 h 65"/>
                  <a:gd name="T8" fmla="*/ 19 w 72"/>
                  <a:gd name="T9" fmla="*/ 36 h 65"/>
                  <a:gd name="T10" fmla="*/ 21 w 72"/>
                  <a:gd name="T11" fmla="*/ 30 h 65"/>
                  <a:gd name="T12" fmla="*/ 20 w 72"/>
                  <a:gd name="T13" fmla="*/ 29 h 65"/>
                  <a:gd name="T14" fmla="*/ 21 w 72"/>
                  <a:gd name="T15" fmla="*/ 26 h 65"/>
                  <a:gd name="T16" fmla="*/ 20 w 72"/>
                  <a:gd name="T17" fmla="*/ 21 h 65"/>
                  <a:gd name="T18" fmla="*/ 30 w 72"/>
                  <a:gd name="T19" fmla="*/ 12 h 65"/>
                  <a:gd name="T20" fmla="*/ 29 w 72"/>
                  <a:gd name="T21" fmla="*/ 9 h 65"/>
                  <a:gd name="T22" fmla="*/ 31 w 72"/>
                  <a:gd name="T23" fmla="*/ 8 h 65"/>
                  <a:gd name="T24" fmla="*/ 38 w 72"/>
                  <a:gd name="T25" fmla="*/ 10 h 65"/>
                  <a:gd name="T26" fmla="*/ 37 w 72"/>
                  <a:gd name="T27" fmla="*/ 9 h 65"/>
                  <a:gd name="T28" fmla="*/ 46 w 72"/>
                  <a:gd name="T29" fmla="*/ 13 h 65"/>
                  <a:gd name="T30" fmla="*/ 46 w 72"/>
                  <a:gd name="T31" fmla="*/ 12 h 65"/>
                  <a:gd name="T32" fmla="*/ 48 w 72"/>
                  <a:gd name="T33" fmla="*/ 13 h 65"/>
                  <a:gd name="T34" fmla="*/ 50 w 72"/>
                  <a:gd name="T35" fmla="*/ 13 h 65"/>
                  <a:gd name="T36" fmla="*/ 51 w 72"/>
                  <a:gd name="T37" fmla="*/ 18 h 65"/>
                  <a:gd name="T38" fmla="*/ 51 w 72"/>
                  <a:gd name="T39" fmla="*/ 16 h 65"/>
                  <a:gd name="T40" fmla="*/ 54 w 72"/>
                  <a:gd name="T41" fmla="*/ 21 h 65"/>
                  <a:gd name="T42" fmla="*/ 53 w 72"/>
                  <a:gd name="T43" fmla="*/ 23 h 65"/>
                  <a:gd name="T44" fmla="*/ 53 w 72"/>
                  <a:gd name="T45" fmla="*/ 24 h 65"/>
                  <a:gd name="T46" fmla="*/ 54 w 72"/>
                  <a:gd name="T47" fmla="*/ 26 h 65"/>
                  <a:gd name="T48" fmla="*/ 53 w 72"/>
                  <a:gd name="T49" fmla="*/ 26 h 65"/>
                  <a:gd name="T50" fmla="*/ 51 w 72"/>
                  <a:gd name="T51" fmla="*/ 31 h 65"/>
                  <a:gd name="T52" fmla="*/ 53 w 72"/>
                  <a:gd name="T53" fmla="*/ 35 h 65"/>
                  <a:gd name="T54" fmla="*/ 50 w 72"/>
                  <a:gd name="T55" fmla="*/ 39 h 65"/>
                  <a:gd name="T56" fmla="*/ 42 w 72"/>
                  <a:gd name="T57" fmla="*/ 51 h 65"/>
                  <a:gd name="T58" fmla="*/ 47 w 72"/>
                  <a:gd name="T59" fmla="*/ 55 h 65"/>
                  <a:gd name="T60" fmla="*/ 49 w 72"/>
                  <a:gd name="T61" fmla="*/ 56 h 65"/>
                  <a:gd name="T62" fmla="*/ 49 w 72"/>
                  <a:gd name="T63" fmla="*/ 56 h 65"/>
                  <a:gd name="T64" fmla="*/ 58 w 72"/>
                  <a:gd name="T65" fmla="*/ 64 h 65"/>
                  <a:gd name="T66" fmla="*/ 36 w 72"/>
                  <a:gd name="T67" fmla="*/ 0 h 65"/>
                  <a:gd name="T68" fmla="*/ 14 w 72"/>
                  <a:gd name="T69" fmla="*/ 65 h 6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2" h="65">
                    <a:moveTo>
                      <a:pt x="14" y="65"/>
                    </a:moveTo>
                    <a:cubicBezTo>
                      <a:pt x="15" y="64"/>
                      <a:pt x="16" y="63"/>
                      <a:pt x="17" y="61"/>
                    </a:cubicBezTo>
                    <a:cubicBezTo>
                      <a:pt x="19" y="60"/>
                      <a:pt x="22" y="58"/>
                      <a:pt x="23" y="57"/>
                    </a:cubicBezTo>
                    <a:cubicBezTo>
                      <a:pt x="23" y="56"/>
                      <a:pt x="24" y="55"/>
                      <a:pt x="25" y="55"/>
                    </a:cubicBezTo>
                    <a:cubicBezTo>
                      <a:pt x="26" y="55"/>
                      <a:pt x="28" y="55"/>
                      <a:pt x="30" y="54"/>
                    </a:cubicBezTo>
                    <a:cubicBezTo>
                      <a:pt x="30" y="52"/>
                      <a:pt x="30" y="52"/>
                      <a:pt x="30" y="52"/>
                    </a:cubicBezTo>
                    <a:cubicBezTo>
                      <a:pt x="27" y="50"/>
                      <a:pt x="22" y="45"/>
                      <a:pt x="22" y="40"/>
                    </a:cubicBezTo>
                    <a:cubicBezTo>
                      <a:pt x="22" y="40"/>
                      <a:pt x="22" y="40"/>
                      <a:pt x="22" y="40"/>
                    </a:cubicBezTo>
                    <a:cubicBezTo>
                      <a:pt x="22" y="40"/>
                      <a:pt x="22" y="40"/>
                      <a:pt x="22" y="40"/>
                    </a:cubicBezTo>
                    <a:cubicBezTo>
                      <a:pt x="20" y="40"/>
                      <a:pt x="19" y="38"/>
                      <a:pt x="19" y="36"/>
                    </a:cubicBezTo>
                    <a:cubicBezTo>
                      <a:pt x="19" y="34"/>
                      <a:pt x="20" y="33"/>
                      <a:pt x="21" y="32"/>
                    </a:cubicBezTo>
                    <a:cubicBezTo>
                      <a:pt x="20" y="32"/>
                      <a:pt x="21" y="31"/>
                      <a:pt x="21" y="30"/>
                    </a:cubicBezTo>
                    <a:cubicBezTo>
                      <a:pt x="21" y="29"/>
                      <a:pt x="21" y="29"/>
                      <a:pt x="21" y="29"/>
                    </a:cubicBezTo>
                    <a:cubicBezTo>
                      <a:pt x="20" y="30"/>
                      <a:pt x="20" y="30"/>
                      <a:pt x="20" y="29"/>
                    </a:cubicBezTo>
                    <a:cubicBezTo>
                      <a:pt x="20" y="29"/>
                      <a:pt x="20" y="28"/>
                      <a:pt x="21" y="27"/>
                    </a:cubicBezTo>
                    <a:cubicBezTo>
                      <a:pt x="21" y="26"/>
                      <a:pt x="21" y="26"/>
                      <a:pt x="21" y="26"/>
                    </a:cubicBezTo>
                    <a:cubicBezTo>
                      <a:pt x="21" y="24"/>
                      <a:pt x="21" y="22"/>
                      <a:pt x="22" y="20"/>
                    </a:cubicBezTo>
                    <a:cubicBezTo>
                      <a:pt x="21" y="20"/>
                      <a:pt x="20" y="22"/>
                      <a:pt x="20" y="21"/>
                    </a:cubicBezTo>
                    <a:cubicBezTo>
                      <a:pt x="21" y="19"/>
                      <a:pt x="23" y="15"/>
                      <a:pt x="26" y="14"/>
                    </a:cubicBezTo>
                    <a:cubicBezTo>
                      <a:pt x="27" y="13"/>
                      <a:pt x="28" y="12"/>
                      <a:pt x="30" y="12"/>
                    </a:cubicBezTo>
                    <a:cubicBezTo>
                      <a:pt x="30" y="12"/>
                      <a:pt x="30" y="12"/>
                      <a:pt x="30" y="12"/>
                    </a:cubicBezTo>
                    <a:cubicBezTo>
                      <a:pt x="27" y="11"/>
                      <a:pt x="29" y="9"/>
                      <a:pt x="29" y="9"/>
                    </a:cubicBezTo>
                    <a:cubicBezTo>
                      <a:pt x="28" y="11"/>
                      <a:pt x="31" y="10"/>
                      <a:pt x="31" y="10"/>
                    </a:cubicBezTo>
                    <a:cubicBezTo>
                      <a:pt x="31" y="10"/>
                      <a:pt x="31" y="8"/>
                      <a:pt x="31" y="8"/>
                    </a:cubicBezTo>
                    <a:cubicBezTo>
                      <a:pt x="32" y="11"/>
                      <a:pt x="38" y="10"/>
                      <a:pt x="38" y="10"/>
                    </a:cubicBezTo>
                    <a:cubicBezTo>
                      <a:pt x="38" y="10"/>
                      <a:pt x="38" y="10"/>
                      <a:pt x="38" y="10"/>
                    </a:cubicBezTo>
                    <a:cubicBezTo>
                      <a:pt x="39" y="11"/>
                      <a:pt x="40" y="11"/>
                      <a:pt x="40" y="11"/>
                    </a:cubicBezTo>
                    <a:cubicBezTo>
                      <a:pt x="40" y="10"/>
                      <a:pt x="38" y="9"/>
                      <a:pt x="37" y="9"/>
                    </a:cubicBezTo>
                    <a:cubicBezTo>
                      <a:pt x="37" y="9"/>
                      <a:pt x="43" y="9"/>
                      <a:pt x="45" y="12"/>
                    </a:cubicBezTo>
                    <a:cubicBezTo>
                      <a:pt x="46" y="13"/>
                      <a:pt x="46" y="13"/>
                      <a:pt x="46" y="13"/>
                    </a:cubicBezTo>
                    <a:cubicBezTo>
                      <a:pt x="46" y="12"/>
                      <a:pt x="46" y="12"/>
                      <a:pt x="46" y="12"/>
                    </a:cubicBezTo>
                    <a:cubicBezTo>
                      <a:pt x="46" y="11"/>
                      <a:pt x="45" y="11"/>
                      <a:pt x="46" y="12"/>
                    </a:cubicBezTo>
                    <a:cubicBezTo>
                      <a:pt x="47" y="12"/>
                      <a:pt x="47" y="13"/>
                      <a:pt x="48" y="14"/>
                    </a:cubicBezTo>
                    <a:cubicBezTo>
                      <a:pt x="48" y="14"/>
                      <a:pt x="48" y="13"/>
                      <a:pt x="48" y="13"/>
                    </a:cubicBezTo>
                    <a:cubicBezTo>
                      <a:pt x="49" y="14"/>
                      <a:pt x="48" y="14"/>
                      <a:pt x="49" y="14"/>
                    </a:cubicBezTo>
                    <a:cubicBezTo>
                      <a:pt x="49" y="14"/>
                      <a:pt x="49" y="12"/>
                      <a:pt x="50" y="13"/>
                    </a:cubicBezTo>
                    <a:cubicBezTo>
                      <a:pt x="50" y="15"/>
                      <a:pt x="51" y="17"/>
                      <a:pt x="51" y="18"/>
                    </a:cubicBezTo>
                    <a:cubicBezTo>
                      <a:pt x="51" y="18"/>
                      <a:pt x="51" y="18"/>
                      <a:pt x="51" y="18"/>
                    </a:cubicBezTo>
                    <a:cubicBezTo>
                      <a:pt x="51" y="18"/>
                      <a:pt x="51" y="18"/>
                      <a:pt x="51" y="18"/>
                    </a:cubicBezTo>
                    <a:cubicBezTo>
                      <a:pt x="52" y="17"/>
                      <a:pt x="51" y="17"/>
                      <a:pt x="51" y="16"/>
                    </a:cubicBezTo>
                    <a:cubicBezTo>
                      <a:pt x="52" y="17"/>
                      <a:pt x="52" y="19"/>
                      <a:pt x="52" y="21"/>
                    </a:cubicBezTo>
                    <a:cubicBezTo>
                      <a:pt x="53" y="20"/>
                      <a:pt x="55" y="20"/>
                      <a:pt x="54" y="21"/>
                    </a:cubicBezTo>
                    <a:cubicBezTo>
                      <a:pt x="53" y="21"/>
                      <a:pt x="53" y="22"/>
                      <a:pt x="52" y="23"/>
                    </a:cubicBezTo>
                    <a:cubicBezTo>
                      <a:pt x="53" y="23"/>
                      <a:pt x="53" y="23"/>
                      <a:pt x="53" y="23"/>
                    </a:cubicBezTo>
                    <a:cubicBezTo>
                      <a:pt x="53" y="23"/>
                      <a:pt x="54" y="22"/>
                      <a:pt x="53" y="23"/>
                    </a:cubicBezTo>
                    <a:cubicBezTo>
                      <a:pt x="53" y="23"/>
                      <a:pt x="53" y="24"/>
                      <a:pt x="53" y="24"/>
                    </a:cubicBezTo>
                    <a:cubicBezTo>
                      <a:pt x="53" y="24"/>
                      <a:pt x="53" y="24"/>
                      <a:pt x="53" y="24"/>
                    </a:cubicBezTo>
                    <a:cubicBezTo>
                      <a:pt x="54" y="24"/>
                      <a:pt x="54" y="26"/>
                      <a:pt x="54" y="26"/>
                    </a:cubicBezTo>
                    <a:cubicBezTo>
                      <a:pt x="53" y="25"/>
                      <a:pt x="53" y="24"/>
                      <a:pt x="53" y="25"/>
                    </a:cubicBezTo>
                    <a:cubicBezTo>
                      <a:pt x="53" y="25"/>
                      <a:pt x="53" y="26"/>
                      <a:pt x="53" y="26"/>
                    </a:cubicBezTo>
                    <a:cubicBezTo>
                      <a:pt x="53" y="30"/>
                      <a:pt x="53" y="30"/>
                      <a:pt x="53" y="30"/>
                    </a:cubicBezTo>
                    <a:cubicBezTo>
                      <a:pt x="52" y="30"/>
                      <a:pt x="52" y="31"/>
                      <a:pt x="51" y="31"/>
                    </a:cubicBezTo>
                    <a:cubicBezTo>
                      <a:pt x="51" y="31"/>
                      <a:pt x="51" y="31"/>
                      <a:pt x="51" y="31"/>
                    </a:cubicBezTo>
                    <a:cubicBezTo>
                      <a:pt x="53" y="32"/>
                      <a:pt x="53" y="33"/>
                      <a:pt x="53" y="35"/>
                    </a:cubicBezTo>
                    <a:cubicBezTo>
                      <a:pt x="53" y="37"/>
                      <a:pt x="52" y="39"/>
                      <a:pt x="51" y="39"/>
                    </a:cubicBezTo>
                    <a:cubicBezTo>
                      <a:pt x="50" y="39"/>
                      <a:pt x="50" y="39"/>
                      <a:pt x="50" y="39"/>
                    </a:cubicBezTo>
                    <a:cubicBezTo>
                      <a:pt x="50" y="40"/>
                      <a:pt x="50" y="40"/>
                      <a:pt x="50" y="40"/>
                    </a:cubicBezTo>
                    <a:cubicBezTo>
                      <a:pt x="50" y="45"/>
                      <a:pt x="46" y="49"/>
                      <a:pt x="42" y="51"/>
                    </a:cubicBezTo>
                    <a:cubicBezTo>
                      <a:pt x="43" y="54"/>
                      <a:pt x="43" y="54"/>
                      <a:pt x="43" y="54"/>
                    </a:cubicBezTo>
                    <a:cubicBezTo>
                      <a:pt x="44" y="55"/>
                      <a:pt x="46" y="55"/>
                      <a:pt x="47" y="55"/>
                    </a:cubicBezTo>
                    <a:cubicBezTo>
                      <a:pt x="48" y="56"/>
                      <a:pt x="48" y="56"/>
                      <a:pt x="48" y="56"/>
                    </a:cubicBezTo>
                    <a:cubicBezTo>
                      <a:pt x="49" y="56"/>
                      <a:pt x="49" y="56"/>
                      <a:pt x="49" y="56"/>
                    </a:cubicBezTo>
                    <a:cubicBezTo>
                      <a:pt x="49" y="56"/>
                      <a:pt x="49" y="56"/>
                      <a:pt x="49" y="56"/>
                    </a:cubicBezTo>
                    <a:cubicBezTo>
                      <a:pt x="49" y="56"/>
                      <a:pt x="49" y="56"/>
                      <a:pt x="49" y="56"/>
                    </a:cubicBezTo>
                    <a:cubicBezTo>
                      <a:pt x="50" y="57"/>
                      <a:pt x="53" y="60"/>
                      <a:pt x="55" y="61"/>
                    </a:cubicBezTo>
                    <a:cubicBezTo>
                      <a:pt x="56" y="62"/>
                      <a:pt x="57" y="64"/>
                      <a:pt x="58" y="64"/>
                    </a:cubicBezTo>
                    <a:cubicBezTo>
                      <a:pt x="66" y="58"/>
                      <a:pt x="72" y="48"/>
                      <a:pt x="72" y="36"/>
                    </a:cubicBezTo>
                    <a:cubicBezTo>
                      <a:pt x="72" y="16"/>
                      <a:pt x="56" y="0"/>
                      <a:pt x="36" y="0"/>
                    </a:cubicBezTo>
                    <a:cubicBezTo>
                      <a:pt x="16" y="0"/>
                      <a:pt x="0" y="16"/>
                      <a:pt x="0" y="36"/>
                    </a:cubicBezTo>
                    <a:cubicBezTo>
                      <a:pt x="0" y="48"/>
                      <a:pt x="5" y="58"/>
                      <a:pt x="14" y="65"/>
                    </a:cubicBezTo>
                    <a:cubicBezTo>
                      <a:pt x="14" y="65"/>
                      <a:pt x="14" y="65"/>
                      <a:pt x="14" y="65"/>
                    </a:cubicBezTo>
                    <a:close/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7" name="TextBox 156">
                <a:extLst>
                  <a:ext uri="{FF2B5EF4-FFF2-40B4-BE49-F238E27FC236}">
                    <a16:creationId xmlns:a16="http://schemas.microsoft.com/office/drawing/2014/main" id="{BF0A76B9-0DD1-473B-9D07-FCBD2DF91630}"/>
                  </a:ext>
                </a:extLst>
              </p:cNvPr>
              <p:cNvSpPr txBox="1"/>
              <p:nvPr/>
            </p:nvSpPr>
            <p:spPr>
              <a:xfrm>
                <a:off x="4343830" y="3983794"/>
                <a:ext cx="722930" cy="34881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Awesome</a:t>
                </a:r>
              </a:p>
              <a:p>
                <a:pPr algn="ctr"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People</a:t>
                </a:r>
              </a:p>
            </p:txBody>
          </p:sp>
        </p:grpSp>
        <p:grpSp>
          <p:nvGrpSpPr>
            <p:cNvPr id="120" name="Group 119">
              <a:extLst>
                <a:ext uri="{FF2B5EF4-FFF2-40B4-BE49-F238E27FC236}">
                  <a16:creationId xmlns:a16="http://schemas.microsoft.com/office/drawing/2014/main" id="{AD0D5E63-E235-4C80-951A-18E85E214511}"/>
                </a:ext>
              </a:extLst>
            </p:cNvPr>
            <p:cNvGrpSpPr/>
            <p:nvPr/>
          </p:nvGrpSpPr>
          <p:grpSpPr>
            <a:xfrm>
              <a:off x="4954835" y="2628593"/>
              <a:ext cx="841626" cy="348813"/>
              <a:chOff x="5022754" y="2605879"/>
              <a:chExt cx="841626" cy="348813"/>
            </a:xfrm>
          </p:grpSpPr>
          <p:sp>
            <p:nvSpPr>
              <p:cNvPr id="154" name="Freeform 64">
                <a:extLst>
                  <a:ext uri="{FF2B5EF4-FFF2-40B4-BE49-F238E27FC236}">
                    <a16:creationId xmlns:a16="http://schemas.microsoft.com/office/drawing/2014/main" id="{63B08E41-22C1-410D-A8B6-EAD25E6198F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5022754" y="2670534"/>
                <a:ext cx="214852" cy="219502"/>
              </a:xfrm>
              <a:custGeom>
                <a:avLst/>
                <a:gdLst>
                  <a:gd name="T0" fmla="*/ 46 w 46"/>
                  <a:gd name="T1" fmla="*/ 27 h 47"/>
                  <a:gd name="T2" fmla="*/ 45 w 46"/>
                  <a:gd name="T3" fmla="*/ 28 h 47"/>
                  <a:gd name="T4" fmla="*/ 40 w 46"/>
                  <a:gd name="T5" fmla="*/ 29 h 47"/>
                  <a:gd name="T6" fmla="*/ 39 w 46"/>
                  <a:gd name="T7" fmla="*/ 31 h 47"/>
                  <a:gd name="T8" fmla="*/ 42 w 46"/>
                  <a:gd name="T9" fmla="*/ 36 h 47"/>
                  <a:gd name="T10" fmla="*/ 42 w 46"/>
                  <a:gd name="T11" fmla="*/ 36 h 47"/>
                  <a:gd name="T12" fmla="*/ 42 w 46"/>
                  <a:gd name="T13" fmla="*/ 37 h 47"/>
                  <a:gd name="T14" fmla="*/ 36 w 46"/>
                  <a:gd name="T15" fmla="*/ 42 h 47"/>
                  <a:gd name="T16" fmla="*/ 35 w 46"/>
                  <a:gd name="T17" fmla="*/ 42 h 47"/>
                  <a:gd name="T18" fmla="*/ 31 w 46"/>
                  <a:gd name="T19" fmla="*/ 39 h 47"/>
                  <a:gd name="T20" fmla="*/ 28 w 46"/>
                  <a:gd name="T21" fmla="*/ 40 h 47"/>
                  <a:gd name="T22" fmla="*/ 27 w 46"/>
                  <a:gd name="T23" fmla="*/ 46 h 47"/>
                  <a:gd name="T24" fmla="*/ 26 w 46"/>
                  <a:gd name="T25" fmla="*/ 47 h 47"/>
                  <a:gd name="T26" fmla="*/ 20 w 46"/>
                  <a:gd name="T27" fmla="*/ 47 h 47"/>
                  <a:gd name="T28" fmla="*/ 19 w 46"/>
                  <a:gd name="T29" fmla="*/ 46 h 47"/>
                  <a:gd name="T30" fmla="*/ 18 w 46"/>
                  <a:gd name="T31" fmla="*/ 40 h 47"/>
                  <a:gd name="T32" fmla="*/ 15 w 46"/>
                  <a:gd name="T33" fmla="*/ 39 h 47"/>
                  <a:gd name="T34" fmla="*/ 11 w 46"/>
                  <a:gd name="T35" fmla="*/ 42 h 47"/>
                  <a:gd name="T36" fmla="*/ 10 w 46"/>
                  <a:gd name="T37" fmla="*/ 42 h 47"/>
                  <a:gd name="T38" fmla="*/ 9 w 46"/>
                  <a:gd name="T39" fmla="*/ 42 h 47"/>
                  <a:gd name="T40" fmla="*/ 4 w 46"/>
                  <a:gd name="T41" fmla="*/ 37 h 47"/>
                  <a:gd name="T42" fmla="*/ 4 w 46"/>
                  <a:gd name="T43" fmla="*/ 36 h 47"/>
                  <a:gd name="T44" fmla="*/ 4 w 46"/>
                  <a:gd name="T45" fmla="*/ 36 h 47"/>
                  <a:gd name="T46" fmla="*/ 8 w 46"/>
                  <a:gd name="T47" fmla="*/ 32 h 47"/>
                  <a:gd name="T48" fmla="*/ 6 w 46"/>
                  <a:gd name="T49" fmla="*/ 29 h 47"/>
                  <a:gd name="T50" fmla="*/ 1 w 46"/>
                  <a:gd name="T51" fmla="*/ 28 h 47"/>
                  <a:gd name="T52" fmla="*/ 0 w 46"/>
                  <a:gd name="T53" fmla="*/ 27 h 47"/>
                  <a:gd name="T54" fmla="*/ 0 w 46"/>
                  <a:gd name="T55" fmla="*/ 20 h 47"/>
                  <a:gd name="T56" fmla="*/ 1 w 46"/>
                  <a:gd name="T57" fmla="*/ 19 h 47"/>
                  <a:gd name="T58" fmla="*/ 6 w 46"/>
                  <a:gd name="T59" fmla="*/ 18 h 47"/>
                  <a:gd name="T60" fmla="*/ 7 w 46"/>
                  <a:gd name="T61" fmla="*/ 15 h 47"/>
                  <a:gd name="T62" fmla="*/ 4 w 46"/>
                  <a:gd name="T63" fmla="*/ 11 h 47"/>
                  <a:gd name="T64" fmla="*/ 4 w 46"/>
                  <a:gd name="T65" fmla="*/ 10 h 47"/>
                  <a:gd name="T66" fmla="*/ 4 w 46"/>
                  <a:gd name="T67" fmla="*/ 10 h 47"/>
                  <a:gd name="T68" fmla="*/ 10 w 46"/>
                  <a:gd name="T69" fmla="*/ 4 h 47"/>
                  <a:gd name="T70" fmla="*/ 11 w 46"/>
                  <a:gd name="T71" fmla="*/ 5 h 47"/>
                  <a:gd name="T72" fmla="*/ 15 w 46"/>
                  <a:gd name="T73" fmla="*/ 8 h 47"/>
                  <a:gd name="T74" fmla="*/ 18 w 46"/>
                  <a:gd name="T75" fmla="*/ 7 h 47"/>
                  <a:gd name="T76" fmla="*/ 19 w 46"/>
                  <a:gd name="T77" fmla="*/ 1 h 47"/>
                  <a:gd name="T78" fmla="*/ 20 w 46"/>
                  <a:gd name="T79" fmla="*/ 0 h 47"/>
                  <a:gd name="T80" fmla="*/ 26 w 46"/>
                  <a:gd name="T81" fmla="*/ 0 h 47"/>
                  <a:gd name="T82" fmla="*/ 27 w 46"/>
                  <a:gd name="T83" fmla="*/ 1 h 47"/>
                  <a:gd name="T84" fmla="*/ 28 w 46"/>
                  <a:gd name="T85" fmla="*/ 7 h 47"/>
                  <a:gd name="T86" fmla="*/ 31 w 46"/>
                  <a:gd name="T87" fmla="*/ 8 h 47"/>
                  <a:gd name="T88" fmla="*/ 35 w 46"/>
                  <a:gd name="T89" fmla="*/ 5 h 47"/>
                  <a:gd name="T90" fmla="*/ 36 w 46"/>
                  <a:gd name="T91" fmla="*/ 4 h 47"/>
                  <a:gd name="T92" fmla="*/ 37 w 46"/>
                  <a:gd name="T93" fmla="*/ 5 h 47"/>
                  <a:gd name="T94" fmla="*/ 42 w 46"/>
                  <a:gd name="T95" fmla="*/ 10 h 47"/>
                  <a:gd name="T96" fmla="*/ 42 w 46"/>
                  <a:gd name="T97" fmla="*/ 10 h 47"/>
                  <a:gd name="T98" fmla="*/ 42 w 46"/>
                  <a:gd name="T99" fmla="*/ 11 h 47"/>
                  <a:gd name="T100" fmla="*/ 39 w 46"/>
                  <a:gd name="T101" fmla="*/ 15 h 47"/>
                  <a:gd name="T102" fmla="*/ 40 w 46"/>
                  <a:gd name="T103" fmla="*/ 18 h 47"/>
                  <a:gd name="T104" fmla="*/ 45 w 46"/>
                  <a:gd name="T105" fmla="*/ 19 h 47"/>
                  <a:gd name="T106" fmla="*/ 46 w 46"/>
                  <a:gd name="T107" fmla="*/ 20 h 47"/>
                  <a:gd name="T108" fmla="*/ 46 w 46"/>
                  <a:gd name="T109" fmla="*/ 27 h 47"/>
                  <a:gd name="T110" fmla="*/ 23 w 46"/>
                  <a:gd name="T111" fmla="*/ 16 h 47"/>
                  <a:gd name="T112" fmla="*/ 15 w 46"/>
                  <a:gd name="T113" fmla="*/ 23 h 47"/>
                  <a:gd name="T114" fmla="*/ 23 w 46"/>
                  <a:gd name="T115" fmla="*/ 31 h 47"/>
                  <a:gd name="T116" fmla="*/ 31 w 46"/>
                  <a:gd name="T117" fmla="*/ 23 h 47"/>
                  <a:gd name="T118" fmla="*/ 23 w 46"/>
                  <a:gd name="T119" fmla="*/ 16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46" h="47">
                    <a:moveTo>
                      <a:pt x="46" y="27"/>
                    </a:moveTo>
                    <a:cubicBezTo>
                      <a:pt x="46" y="27"/>
                      <a:pt x="46" y="28"/>
                      <a:pt x="45" y="28"/>
                    </a:cubicBezTo>
                    <a:cubicBezTo>
                      <a:pt x="40" y="29"/>
                      <a:pt x="40" y="29"/>
                      <a:pt x="40" y="29"/>
                    </a:cubicBezTo>
                    <a:cubicBezTo>
                      <a:pt x="39" y="30"/>
                      <a:pt x="39" y="31"/>
                      <a:pt x="39" y="31"/>
                    </a:cubicBezTo>
                    <a:cubicBezTo>
                      <a:pt x="40" y="33"/>
                      <a:pt x="41" y="34"/>
                      <a:pt x="42" y="36"/>
                    </a:cubicBezTo>
                    <a:cubicBezTo>
                      <a:pt x="42" y="36"/>
                      <a:pt x="42" y="36"/>
                      <a:pt x="42" y="36"/>
                    </a:cubicBezTo>
                    <a:cubicBezTo>
                      <a:pt x="42" y="37"/>
                      <a:pt x="42" y="37"/>
                      <a:pt x="42" y="37"/>
                    </a:cubicBezTo>
                    <a:cubicBezTo>
                      <a:pt x="41" y="38"/>
                      <a:pt x="37" y="42"/>
                      <a:pt x="36" y="42"/>
                    </a:cubicBezTo>
                    <a:cubicBezTo>
                      <a:pt x="35" y="42"/>
                      <a:pt x="35" y="42"/>
                      <a:pt x="35" y="42"/>
                    </a:cubicBezTo>
                    <a:cubicBezTo>
                      <a:pt x="31" y="39"/>
                      <a:pt x="31" y="39"/>
                      <a:pt x="31" y="39"/>
                    </a:cubicBezTo>
                    <a:cubicBezTo>
                      <a:pt x="30" y="39"/>
                      <a:pt x="29" y="40"/>
                      <a:pt x="28" y="40"/>
                    </a:cubicBezTo>
                    <a:cubicBezTo>
                      <a:pt x="28" y="42"/>
                      <a:pt x="28" y="44"/>
                      <a:pt x="27" y="46"/>
                    </a:cubicBezTo>
                    <a:cubicBezTo>
                      <a:pt x="27" y="46"/>
                      <a:pt x="27" y="47"/>
                      <a:pt x="26" y="47"/>
                    </a:cubicBezTo>
                    <a:cubicBezTo>
                      <a:pt x="20" y="47"/>
                      <a:pt x="20" y="47"/>
                      <a:pt x="20" y="47"/>
                    </a:cubicBezTo>
                    <a:cubicBezTo>
                      <a:pt x="19" y="47"/>
                      <a:pt x="19" y="46"/>
                      <a:pt x="19" y="46"/>
                    </a:cubicBezTo>
                    <a:cubicBezTo>
                      <a:pt x="18" y="40"/>
                      <a:pt x="18" y="40"/>
                      <a:pt x="18" y="40"/>
                    </a:cubicBezTo>
                    <a:cubicBezTo>
                      <a:pt x="17" y="40"/>
                      <a:pt x="16" y="39"/>
                      <a:pt x="15" y="39"/>
                    </a:cubicBezTo>
                    <a:cubicBezTo>
                      <a:pt x="11" y="42"/>
                      <a:pt x="11" y="42"/>
                      <a:pt x="11" y="42"/>
                    </a:cubicBezTo>
                    <a:cubicBezTo>
                      <a:pt x="10" y="42"/>
                      <a:pt x="10" y="42"/>
                      <a:pt x="10" y="42"/>
                    </a:cubicBezTo>
                    <a:cubicBezTo>
                      <a:pt x="9" y="42"/>
                      <a:pt x="9" y="42"/>
                      <a:pt x="9" y="42"/>
                    </a:cubicBezTo>
                    <a:cubicBezTo>
                      <a:pt x="8" y="41"/>
                      <a:pt x="6" y="39"/>
                      <a:pt x="4" y="37"/>
                    </a:cubicBezTo>
                    <a:cubicBezTo>
                      <a:pt x="4" y="36"/>
                      <a:pt x="4" y="36"/>
                      <a:pt x="4" y="36"/>
                    </a:cubicBezTo>
                    <a:cubicBezTo>
                      <a:pt x="4" y="36"/>
                      <a:pt x="4" y="36"/>
                      <a:pt x="4" y="36"/>
                    </a:cubicBezTo>
                    <a:cubicBezTo>
                      <a:pt x="5" y="34"/>
                      <a:pt x="6" y="33"/>
                      <a:pt x="8" y="32"/>
                    </a:cubicBezTo>
                    <a:cubicBezTo>
                      <a:pt x="7" y="31"/>
                      <a:pt x="7" y="30"/>
                      <a:pt x="6" y="29"/>
                    </a:cubicBezTo>
                    <a:cubicBezTo>
                      <a:pt x="1" y="28"/>
                      <a:pt x="1" y="28"/>
                      <a:pt x="1" y="28"/>
                    </a:cubicBezTo>
                    <a:cubicBezTo>
                      <a:pt x="0" y="28"/>
                      <a:pt x="0" y="27"/>
                      <a:pt x="0" y="27"/>
                    </a:cubicBezTo>
                    <a:cubicBezTo>
                      <a:pt x="0" y="20"/>
                      <a:pt x="0" y="20"/>
                      <a:pt x="0" y="20"/>
                    </a:cubicBezTo>
                    <a:cubicBezTo>
                      <a:pt x="0" y="20"/>
                      <a:pt x="0" y="19"/>
                      <a:pt x="1" y="19"/>
                    </a:cubicBezTo>
                    <a:cubicBezTo>
                      <a:pt x="6" y="18"/>
                      <a:pt x="6" y="18"/>
                      <a:pt x="6" y="18"/>
                    </a:cubicBezTo>
                    <a:cubicBezTo>
                      <a:pt x="7" y="17"/>
                      <a:pt x="7" y="16"/>
                      <a:pt x="7" y="15"/>
                    </a:cubicBezTo>
                    <a:cubicBezTo>
                      <a:pt x="6" y="14"/>
                      <a:pt x="5" y="12"/>
                      <a:pt x="4" y="11"/>
                    </a:cubicBezTo>
                    <a:cubicBezTo>
                      <a:pt x="4" y="10"/>
                      <a:pt x="4" y="10"/>
                      <a:pt x="4" y="10"/>
                    </a:cubicBezTo>
                    <a:cubicBezTo>
                      <a:pt x="4" y="10"/>
                      <a:pt x="4" y="10"/>
                      <a:pt x="4" y="10"/>
                    </a:cubicBezTo>
                    <a:cubicBezTo>
                      <a:pt x="5" y="9"/>
                      <a:pt x="9" y="4"/>
                      <a:pt x="10" y="4"/>
                    </a:cubicBezTo>
                    <a:cubicBezTo>
                      <a:pt x="11" y="5"/>
                      <a:pt x="11" y="5"/>
                      <a:pt x="11" y="5"/>
                    </a:cubicBezTo>
                    <a:cubicBezTo>
                      <a:pt x="15" y="8"/>
                      <a:pt x="15" y="8"/>
                      <a:pt x="15" y="8"/>
                    </a:cubicBezTo>
                    <a:cubicBezTo>
                      <a:pt x="16" y="7"/>
                      <a:pt x="17" y="7"/>
                      <a:pt x="18" y="7"/>
                    </a:cubicBezTo>
                    <a:cubicBezTo>
                      <a:pt x="18" y="5"/>
                      <a:pt x="18" y="3"/>
                      <a:pt x="19" y="1"/>
                    </a:cubicBezTo>
                    <a:cubicBezTo>
                      <a:pt x="19" y="1"/>
                      <a:pt x="19" y="0"/>
                      <a:pt x="20" y="0"/>
                    </a:cubicBezTo>
                    <a:cubicBezTo>
                      <a:pt x="26" y="0"/>
                      <a:pt x="26" y="0"/>
                      <a:pt x="26" y="0"/>
                    </a:cubicBezTo>
                    <a:cubicBezTo>
                      <a:pt x="27" y="0"/>
                      <a:pt x="27" y="1"/>
                      <a:pt x="27" y="1"/>
                    </a:cubicBezTo>
                    <a:cubicBezTo>
                      <a:pt x="28" y="7"/>
                      <a:pt x="28" y="7"/>
                      <a:pt x="28" y="7"/>
                    </a:cubicBezTo>
                    <a:cubicBezTo>
                      <a:pt x="29" y="7"/>
                      <a:pt x="30" y="7"/>
                      <a:pt x="31" y="8"/>
                    </a:cubicBezTo>
                    <a:cubicBezTo>
                      <a:pt x="35" y="5"/>
                      <a:pt x="35" y="5"/>
                      <a:pt x="35" y="5"/>
                    </a:cubicBezTo>
                    <a:cubicBezTo>
                      <a:pt x="36" y="4"/>
                      <a:pt x="36" y="4"/>
                      <a:pt x="36" y="4"/>
                    </a:cubicBezTo>
                    <a:cubicBezTo>
                      <a:pt x="37" y="5"/>
                      <a:pt x="37" y="5"/>
                      <a:pt x="37" y="5"/>
                    </a:cubicBezTo>
                    <a:cubicBezTo>
                      <a:pt x="38" y="6"/>
                      <a:pt x="40" y="8"/>
                      <a:pt x="42" y="10"/>
                    </a:cubicBezTo>
                    <a:cubicBezTo>
                      <a:pt x="42" y="10"/>
                      <a:pt x="42" y="10"/>
                      <a:pt x="42" y="10"/>
                    </a:cubicBezTo>
                    <a:cubicBezTo>
                      <a:pt x="42" y="11"/>
                      <a:pt x="42" y="11"/>
                      <a:pt x="42" y="11"/>
                    </a:cubicBezTo>
                    <a:cubicBezTo>
                      <a:pt x="41" y="12"/>
                      <a:pt x="40" y="14"/>
                      <a:pt x="39" y="15"/>
                    </a:cubicBezTo>
                    <a:cubicBezTo>
                      <a:pt x="39" y="16"/>
                      <a:pt x="39" y="17"/>
                      <a:pt x="40" y="18"/>
                    </a:cubicBezTo>
                    <a:cubicBezTo>
                      <a:pt x="45" y="19"/>
                      <a:pt x="45" y="19"/>
                      <a:pt x="45" y="19"/>
                    </a:cubicBezTo>
                    <a:cubicBezTo>
                      <a:pt x="46" y="19"/>
                      <a:pt x="46" y="20"/>
                      <a:pt x="46" y="20"/>
                    </a:cubicBezTo>
                    <a:lnTo>
                      <a:pt x="46" y="27"/>
                    </a:lnTo>
                    <a:close/>
                    <a:moveTo>
                      <a:pt x="23" y="16"/>
                    </a:moveTo>
                    <a:cubicBezTo>
                      <a:pt x="19" y="16"/>
                      <a:pt x="15" y="19"/>
                      <a:pt x="15" y="23"/>
                    </a:cubicBezTo>
                    <a:cubicBezTo>
                      <a:pt x="15" y="28"/>
                      <a:pt x="19" y="31"/>
                      <a:pt x="23" y="31"/>
                    </a:cubicBezTo>
                    <a:cubicBezTo>
                      <a:pt x="27" y="31"/>
                      <a:pt x="31" y="28"/>
                      <a:pt x="31" y="23"/>
                    </a:cubicBezTo>
                    <a:cubicBezTo>
                      <a:pt x="31" y="19"/>
                      <a:pt x="27" y="16"/>
                      <a:pt x="23" y="16"/>
                    </a:cubicBezTo>
                  </a:path>
                </a:pathLst>
              </a:custGeom>
              <a:solidFill>
                <a:srgbClr val="FFFFFF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5" name="TextBox 154">
                <a:extLst>
                  <a:ext uri="{FF2B5EF4-FFF2-40B4-BE49-F238E27FC236}">
                    <a16:creationId xmlns:a16="http://schemas.microsoft.com/office/drawing/2014/main" id="{351A0CD6-B5C5-44FC-A45B-C182DC6F1BFD}"/>
                  </a:ext>
                </a:extLst>
              </p:cNvPr>
              <p:cNvSpPr txBox="1"/>
              <p:nvPr/>
            </p:nvSpPr>
            <p:spPr>
              <a:xfrm>
                <a:off x="5252847" y="2605879"/>
                <a:ext cx="611533" cy="34881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Gear</a:t>
                </a:r>
              </a:p>
              <a:p>
                <a:pPr>
                  <a:lnSpc>
                    <a:spcPts val="1000"/>
                  </a:lnSpc>
                </a:pPr>
                <a:r>
                  <a:rPr lang="en-US" sz="8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Heading</a:t>
                </a:r>
              </a:p>
            </p:txBody>
          </p:sp>
        </p:grpSp>
        <p:grpSp>
          <p:nvGrpSpPr>
            <p:cNvPr id="121" name="Group 120">
              <a:extLst>
                <a:ext uri="{FF2B5EF4-FFF2-40B4-BE49-F238E27FC236}">
                  <a16:creationId xmlns:a16="http://schemas.microsoft.com/office/drawing/2014/main" id="{496DEDEB-CBC8-48FC-A765-E50F20975952}"/>
                </a:ext>
              </a:extLst>
            </p:cNvPr>
            <p:cNvGrpSpPr/>
            <p:nvPr/>
          </p:nvGrpSpPr>
          <p:grpSpPr>
            <a:xfrm>
              <a:off x="6332671" y="2565598"/>
              <a:ext cx="779793" cy="348813"/>
              <a:chOff x="6364313" y="2557787"/>
              <a:chExt cx="779793" cy="348813"/>
            </a:xfrm>
          </p:grpSpPr>
          <p:sp>
            <p:nvSpPr>
              <p:cNvPr id="152" name="Freeform 63">
                <a:extLst>
                  <a:ext uri="{FF2B5EF4-FFF2-40B4-BE49-F238E27FC236}">
                    <a16:creationId xmlns:a16="http://schemas.microsoft.com/office/drawing/2014/main" id="{3BB060C5-8243-4B74-A479-75D43015A5F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364313" y="2614569"/>
                <a:ext cx="236102" cy="235249"/>
              </a:xfrm>
              <a:custGeom>
                <a:avLst/>
                <a:gdLst>
                  <a:gd name="T0" fmla="*/ 44 w 55"/>
                  <a:gd name="T1" fmla="*/ 28 h 55"/>
                  <a:gd name="T2" fmla="*/ 37 w 55"/>
                  <a:gd name="T3" fmla="*/ 34 h 55"/>
                  <a:gd name="T4" fmla="*/ 37 w 55"/>
                  <a:gd name="T5" fmla="*/ 47 h 55"/>
                  <a:gd name="T6" fmla="*/ 36 w 55"/>
                  <a:gd name="T7" fmla="*/ 47 h 55"/>
                  <a:gd name="T8" fmla="*/ 23 w 55"/>
                  <a:gd name="T9" fmla="*/ 55 h 55"/>
                  <a:gd name="T10" fmla="*/ 23 w 55"/>
                  <a:gd name="T11" fmla="*/ 55 h 55"/>
                  <a:gd name="T12" fmla="*/ 22 w 55"/>
                  <a:gd name="T13" fmla="*/ 55 h 55"/>
                  <a:gd name="T14" fmla="*/ 20 w 55"/>
                  <a:gd name="T15" fmla="*/ 53 h 55"/>
                  <a:gd name="T16" fmla="*/ 19 w 55"/>
                  <a:gd name="T17" fmla="*/ 52 h 55"/>
                  <a:gd name="T18" fmla="*/ 22 w 55"/>
                  <a:gd name="T19" fmla="*/ 42 h 55"/>
                  <a:gd name="T20" fmla="*/ 13 w 55"/>
                  <a:gd name="T21" fmla="*/ 33 h 55"/>
                  <a:gd name="T22" fmla="*/ 3 w 55"/>
                  <a:gd name="T23" fmla="*/ 36 h 55"/>
                  <a:gd name="T24" fmla="*/ 3 w 55"/>
                  <a:gd name="T25" fmla="*/ 36 h 55"/>
                  <a:gd name="T26" fmla="*/ 2 w 55"/>
                  <a:gd name="T27" fmla="*/ 35 h 55"/>
                  <a:gd name="T28" fmla="*/ 0 w 55"/>
                  <a:gd name="T29" fmla="*/ 33 h 55"/>
                  <a:gd name="T30" fmla="*/ 0 w 55"/>
                  <a:gd name="T31" fmla="*/ 32 h 55"/>
                  <a:gd name="T32" fmla="*/ 7 w 55"/>
                  <a:gd name="T33" fmla="*/ 19 h 55"/>
                  <a:gd name="T34" fmla="*/ 8 w 55"/>
                  <a:gd name="T35" fmla="*/ 18 h 55"/>
                  <a:gd name="T36" fmla="*/ 21 w 55"/>
                  <a:gd name="T37" fmla="*/ 17 h 55"/>
                  <a:gd name="T38" fmla="*/ 27 w 55"/>
                  <a:gd name="T39" fmla="*/ 11 h 55"/>
                  <a:gd name="T40" fmla="*/ 54 w 55"/>
                  <a:gd name="T41" fmla="*/ 0 h 55"/>
                  <a:gd name="T42" fmla="*/ 55 w 55"/>
                  <a:gd name="T43" fmla="*/ 1 h 55"/>
                  <a:gd name="T44" fmla="*/ 44 w 55"/>
                  <a:gd name="T45" fmla="*/ 28 h 55"/>
                  <a:gd name="T46" fmla="*/ 44 w 55"/>
                  <a:gd name="T47" fmla="*/ 7 h 55"/>
                  <a:gd name="T48" fmla="*/ 41 w 55"/>
                  <a:gd name="T49" fmla="*/ 11 h 55"/>
                  <a:gd name="T50" fmla="*/ 44 w 55"/>
                  <a:gd name="T51" fmla="*/ 14 h 55"/>
                  <a:gd name="T52" fmla="*/ 48 w 55"/>
                  <a:gd name="T53" fmla="*/ 11 h 55"/>
                  <a:gd name="T54" fmla="*/ 44 w 55"/>
                  <a:gd name="T55" fmla="*/ 7 h 5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</a:cxnLst>
                <a:rect l="0" t="0" r="r" b="b"/>
                <a:pathLst>
                  <a:path w="55" h="55">
                    <a:moveTo>
                      <a:pt x="44" y="28"/>
                    </a:moveTo>
                    <a:cubicBezTo>
                      <a:pt x="42" y="30"/>
                      <a:pt x="40" y="32"/>
                      <a:pt x="37" y="34"/>
                    </a:cubicBezTo>
                    <a:cubicBezTo>
                      <a:pt x="37" y="47"/>
                      <a:pt x="37" y="47"/>
                      <a:pt x="37" y="47"/>
                    </a:cubicBezTo>
                    <a:cubicBezTo>
                      <a:pt x="36" y="47"/>
                      <a:pt x="36" y="47"/>
                      <a:pt x="36" y="47"/>
                    </a:cubicBezTo>
                    <a:cubicBezTo>
                      <a:pt x="23" y="55"/>
                      <a:pt x="23" y="55"/>
                      <a:pt x="23" y="55"/>
                    </a:cubicBezTo>
                    <a:cubicBezTo>
                      <a:pt x="23" y="55"/>
                      <a:pt x="23" y="55"/>
                      <a:pt x="23" y="55"/>
                    </a:cubicBezTo>
                    <a:cubicBezTo>
                      <a:pt x="22" y="55"/>
                      <a:pt x="22" y="55"/>
                      <a:pt x="22" y="55"/>
                    </a:cubicBezTo>
                    <a:cubicBezTo>
                      <a:pt x="20" y="53"/>
                      <a:pt x="20" y="53"/>
                      <a:pt x="20" y="53"/>
                    </a:cubicBezTo>
                    <a:cubicBezTo>
                      <a:pt x="19" y="52"/>
                      <a:pt x="19" y="52"/>
                      <a:pt x="19" y="52"/>
                    </a:cubicBezTo>
                    <a:cubicBezTo>
                      <a:pt x="22" y="42"/>
                      <a:pt x="22" y="42"/>
                      <a:pt x="22" y="42"/>
                    </a:cubicBezTo>
                    <a:cubicBezTo>
                      <a:pt x="13" y="33"/>
                      <a:pt x="13" y="33"/>
                      <a:pt x="13" y="33"/>
                    </a:cubicBezTo>
                    <a:cubicBezTo>
                      <a:pt x="3" y="36"/>
                      <a:pt x="3" y="36"/>
                      <a:pt x="3" y="36"/>
                    </a:cubicBezTo>
                    <a:cubicBezTo>
                      <a:pt x="3" y="36"/>
                      <a:pt x="3" y="36"/>
                      <a:pt x="3" y="36"/>
                    </a:cubicBezTo>
                    <a:cubicBezTo>
                      <a:pt x="2" y="35"/>
                      <a:pt x="2" y="35"/>
                      <a:pt x="2" y="35"/>
                    </a:cubicBezTo>
                    <a:cubicBezTo>
                      <a:pt x="0" y="33"/>
                      <a:pt x="0" y="33"/>
                      <a:pt x="0" y="33"/>
                    </a:cubicBezTo>
                    <a:cubicBezTo>
                      <a:pt x="0" y="33"/>
                      <a:pt x="0" y="32"/>
                      <a:pt x="0" y="32"/>
                    </a:cubicBezTo>
                    <a:cubicBezTo>
                      <a:pt x="7" y="19"/>
                      <a:pt x="7" y="19"/>
                      <a:pt x="7" y="19"/>
                    </a:cubicBezTo>
                    <a:cubicBezTo>
                      <a:pt x="8" y="18"/>
                      <a:pt x="8" y="18"/>
                      <a:pt x="8" y="18"/>
                    </a:cubicBezTo>
                    <a:cubicBezTo>
                      <a:pt x="21" y="17"/>
                      <a:pt x="21" y="17"/>
                      <a:pt x="21" y="17"/>
                    </a:cubicBezTo>
                    <a:cubicBezTo>
                      <a:pt x="23" y="15"/>
                      <a:pt x="25" y="13"/>
                      <a:pt x="27" y="11"/>
                    </a:cubicBezTo>
                    <a:cubicBezTo>
                      <a:pt x="36" y="2"/>
                      <a:pt x="42" y="0"/>
                      <a:pt x="54" y="0"/>
                    </a:cubicBezTo>
                    <a:cubicBezTo>
                      <a:pt x="55" y="0"/>
                      <a:pt x="55" y="0"/>
                      <a:pt x="55" y="1"/>
                    </a:cubicBezTo>
                    <a:cubicBezTo>
                      <a:pt x="55" y="12"/>
                      <a:pt x="52" y="20"/>
                      <a:pt x="44" y="28"/>
                    </a:cubicBezTo>
                    <a:moveTo>
                      <a:pt x="44" y="7"/>
                    </a:moveTo>
                    <a:cubicBezTo>
                      <a:pt x="43" y="7"/>
                      <a:pt x="41" y="9"/>
                      <a:pt x="41" y="11"/>
                    </a:cubicBezTo>
                    <a:cubicBezTo>
                      <a:pt x="41" y="12"/>
                      <a:pt x="43" y="14"/>
                      <a:pt x="44" y="14"/>
                    </a:cubicBezTo>
                    <a:cubicBezTo>
                      <a:pt x="46" y="14"/>
                      <a:pt x="48" y="12"/>
                      <a:pt x="48" y="11"/>
                    </a:cubicBezTo>
                    <a:cubicBezTo>
                      <a:pt x="48" y="9"/>
                      <a:pt x="46" y="7"/>
                      <a:pt x="44" y="7"/>
                    </a:cubicBezTo>
                  </a:path>
                </a:pathLst>
              </a:custGeom>
              <a:solidFill>
                <a:srgbClr val="000000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3" name="TextBox 152">
                <a:extLst>
                  <a:ext uri="{FF2B5EF4-FFF2-40B4-BE49-F238E27FC236}">
                    <a16:creationId xmlns:a16="http://schemas.microsoft.com/office/drawing/2014/main" id="{D27F84CE-B805-4B85-B637-87E828EBF16E}"/>
                  </a:ext>
                </a:extLst>
              </p:cNvPr>
              <p:cNvSpPr txBox="1"/>
              <p:nvPr/>
            </p:nvSpPr>
            <p:spPr>
              <a:xfrm>
                <a:off x="6598434" y="2557787"/>
                <a:ext cx="545672" cy="348813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000"/>
                  </a:lnSpc>
                </a:pPr>
                <a:r>
                  <a:rPr lang="en-US" sz="800" dirty="0"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Rocket</a:t>
                </a:r>
              </a:p>
              <a:p>
                <a:pPr>
                  <a:lnSpc>
                    <a:spcPts val="1000"/>
                  </a:lnSpc>
                </a:pPr>
                <a:r>
                  <a:rPr lang="en-US" sz="800" dirty="0">
                    <a:latin typeface="Roboto Slab" pitchFamily="2" charset="0"/>
                    <a:ea typeface="Roboto Slab" pitchFamily="2" charset="0"/>
                    <a:cs typeface="Open Sans Semibold" panose="020B0706030804020204" pitchFamily="34" charset="0"/>
                  </a:rPr>
                  <a:t>Title</a:t>
                </a:r>
              </a:p>
            </p:txBody>
          </p:sp>
        </p:grpSp>
        <p:sp>
          <p:nvSpPr>
            <p:cNvPr id="122" name="Freeform 44">
              <a:extLst>
                <a:ext uri="{FF2B5EF4-FFF2-40B4-BE49-F238E27FC236}">
                  <a16:creationId xmlns:a16="http://schemas.microsoft.com/office/drawing/2014/main" id="{648C93D7-664D-4737-B0C1-BC4C8A5CAEA5}"/>
                </a:ext>
              </a:extLst>
            </p:cNvPr>
            <p:cNvSpPr>
              <a:spLocks/>
            </p:cNvSpPr>
            <p:nvPr/>
          </p:nvSpPr>
          <p:spPr bwMode="auto">
            <a:xfrm>
              <a:off x="5258789" y="2046072"/>
              <a:ext cx="342900" cy="390525"/>
            </a:xfrm>
            <a:custGeom>
              <a:avLst/>
              <a:gdLst>
                <a:gd name="T0" fmla="*/ 0 w 216"/>
                <a:gd name="T1" fmla="*/ 186 h 246"/>
                <a:gd name="T2" fmla="*/ 111 w 216"/>
                <a:gd name="T3" fmla="*/ 246 h 246"/>
                <a:gd name="T4" fmla="*/ 216 w 216"/>
                <a:gd name="T5" fmla="*/ 186 h 246"/>
                <a:gd name="T6" fmla="*/ 216 w 216"/>
                <a:gd name="T7" fmla="*/ 60 h 246"/>
                <a:gd name="T8" fmla="*/ 111 w 216"/>
                <a:gd name="T9" fmla="*/ 0 h 246"/>
                <a:gd name="T10" fmla="*/ 0 w 216"/>
                <a:gd name="T11" fmla="*/ 60 h 246"/>
                <a:gd name="T12" fmla="*/ 0 w 216"/>
                <a:gd name="T13" fmla="*/ 186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246">
                  <a:moveTo>
                    <a:pt x="0" y="186"/>
                  </a:moveTo>
                  <a:lnTo>
                    <a:pt x="111" y="246"/>
                  </a:lnTo>
                  <a:lnTo>
                    <a:pt x="216" y="186"/>
                  </a:lnTo>
                  <a:lnTo>
                    <a:pt x="216" y="60"/>
                  </a:lnTo>
                  <a:lnTo>
                    <a:pt x="111" y="0"/>
                  </a:lnTo>
                  <a:lnTo>
                    <a:pt x="0" y="60"/>
                  </a:lnTo>
                  <a:lnTo>
                    <a:pt x="0" y="186"/>
                  </a:lnTo>
                  <a:close/>
                </a:path>
              </a:pathLst>
            </a:cu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Freeform 44">
              <a:extLst>
                <a:ext uri="{FF2B5EF4-FFF2-40B4-BE49-F238E27FC236}">
                  <a16:creationId xmlns:a16="http://schemas.microsoft.com/office/drawing/2014/main" id="{86C360E9-EBF3-4FF6-BD81-FC78C066F1B5}"/>
                </a:ext>
              </a:extLst>
            </p:cNvPr>
            <p:cNvSpPr>
              <a:spLocks/>
            </p:cNvSpPr>
            <p:nvPr/>
          </p:nvSpPr>
          <p:spPr bwMode="auto">
            <a:xfrm>
              <a:off x="6632121" y="2018503"/>
              <a:ext cx="342900" cy="390525"/>
            </a:xfrm>
            <a:custGeom>
              <a:avLst/>
              <a:gdLst>
                <a:gd name="T0" fmla="*/ 0 w 216"/>
                <a:gd name="T1" fmla="*/ 186 h 246"/>
                <a:gd name="T2" fmla="*/ 111 w 216"/>
                <a:gd name="T3" fmla="*/ 246 h 246"/>
                <a:gd name="T4" fmla="*/ 216 w 216"/>
                <a:gd name="T5" fmla="*/ 186 h 246"/>
                <a:gd name="T6" fmla="*/ 216 w 216"/>
                <a:gd name="T7" fmla="*/ 60 h 246"/>
                <a:gd name="T8" fmla="*/ 111 w 216"/>
                <a:gd name="T9" fmla="*/ 0 h 246"/>
                <a:gd name="T10" fmla="*/ 0 w 216"/>
                <a:gd name="T11" fmla="*/ 60 h 246"/>
                <a:gd name="T12" fmla="*/ 0 w 216"/>
                <a:gd name="T13" fmla="*/ 186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246">
                  <a:moveTo>
                    <a:pt x="0" y="186"/>
                  </a:moveTo>
                  <a:lnTo>
                    <a:pt x="111" y="246"/>
                  </a:lnTo>
                  <a:lnTo>
                    <a:pt x="216" y="186"/>
                  </a:lnTo>
                  <a:lnTo>
                    <a:pt x="216" y="60"/>
                  </a:lnTo>
                  <a:lnTo>
                    <a:pt x="111" y="0"/>
                  </a:lnTo>
                  <a:lnTo>
                    <a:pt x="0" y="60"/>
                  </a:lnTo>
                  <a:lnTo>
                    <a:pt x="0" y="18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44">
              <a:extLst>
                <a:ext uri="{FF2B5EF4-FFF2-40B4-BE49-F238E27FC236}">
                  <a16:creationId xmlns:a16="http://schemas.microsoft.com/office/drawing/2014/main" id="{BCA8A056-06C6-4198-B6B9-0DEEF3A1B1B8}"/>
                </a:ext>
              </a:extLst>
            </p:cNvPr>
            <p:cNvSpPr>
              <a:spLocks/>
            </p:cNvSpPr>
            <p:nvPr/>
          </p:nvSpPr>
          <p:spPr bwMode="auto">
            <a:xfrm>
              <a:off x="7181924" y="4948201"/>
              <a:ext cx="342900" cy="390525"/>
            </a:xfrm>
            <a:custGeom>
              <a:avLst/>
              <a:gdLst>
                <a:gd name="T0" fmla="*/ 0 w 216"/>
                <a:gd name="T1" fmla="*/ 186 h 246"/>
                <a:gd name="T2" fmla="*/ 111 w 216"/>
                <a:gd name="T3" fmla="*/ 246 h 246"/>
                <a:gd name="T4" fmla="*/ 216 w 216"/>
                <a:gd name="T5" fmla="*/ 186 h 246"/>
                <a:gd name="T6" fmla="*/ 216 w 216"/>
                <a:gd name="T7" fmla="*/ 60 h 246"/>
                <a:gd name="T8" fmla="*/ 111 w 216"/>
                <a:gd name="T9" fmla="*/ 0 h 246"/>
                <a:gd name="T10" fmla="*/ 0 w 216"/>
                <a:gd name="T11" fmla="*/ 60 h 246"/>
                <a:gd name="T12" fmla="*/ 0 w 216"/>
                <a:gd name="T13" fmla="*/ 186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246">
                  <a:moveTo>
                    <a:pt x="0" y="186"/>
                  </a:moveTo>
                  <a:lnTo>
                    <a:pt x="111" y="246"/>
                  </a:lnTo>
                  <a:lnTo>
                    <a:pt x="216" y="186"/>
                  </a:lnTo>
                  <a:lnTo>
                    <a:pt x="216" y="60"/>
                  </a:lnTo>
                  <a:lnTo>
                    <a:pt x="111" y="0"/>
                  </a:lnTo>
                  <a:lnTo>
                    <a:pt x="0" y="60"/>
                  </a:lnTo>
                  <a:lnTo>
                    <a:pt x="0" y="186"/>
                  </a:lnTo>
                  <a:close/>
                </a:path>
              </a:pathLst>
            </a:custGeom>
            <a:solidFill>
              <a:schemeClr val="bg1">
                <a:lumMod val="6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44">
              <a:extLst>
                <a:ext uri="{FF2B5EF4-FFF2-40B4-BE49-F238E27FC236}">
                  <a16:creationId xmlns:a16="http://schemas.microsoft.com/office/drawing/2014/main" id="{C7CAEC6B-D8E0-4F10-A2FA-181884227BD8}"/>
                </a:ext>
              </a:extLst>
            </p:cNvPr>
            <p:cNvSpPr>
              <a:spLocks/>
            </p:cNvSpPr>
            <p:nvPr/>
          </p:nvSpPr>
          <p:spPr bwMode="auto">
            <a:xfrm>
              <a:off x="4049618" y="3024759"/>
              <a:ext cx="342900" cy="390525"/>
            </a:xfrm>
            <a:custGeom>
              <a:avLst/>
              <a:gdLst>
                <a:gd name="T0" fmla="*/ 0 w 216"/>
                <a:gd name="T1" fmla="*/ 186 h 246"/>
                <a:gd name="T2" fmla="*/ 111 w 216"/>
                <a:gd name="T3" fmla="*/ 246 h 246"/>
                <a:gd name="T4" fmla="*/ 216 w 216"/>
                <a:gd name="T5" fmla="*/ 186 h 246"/>
                <a:gd name="T6" fmla="*/ 216 w 216"/>
                <a:gd name="T7" fmla="*/ 60 h 246"/>
                <a:gd name="T8" fmla="*/ 111 w 216"/>
                <a:gd name="T9" fmla="*/ 0 h 246"/>
                <a:gd name="T10" fmla="*/ 0 w 216"/>
                <a:gd name="T11" fmla="*/ 60 h 246"/>
                <a:gd name="T12" fmla="*/ 0 w 216"/>
                <a:gd name="T13" fmla="*/ 186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246">
                  <a:moveTo>
                    <a:pt x="0" y="186"/>
                  </a:moveTo>
                  <a:lnTo>
                    <a:pt x="111" y="246"/>
                  </a:lnTo>
                  <a:lnTo>
                    <a:pt x="216" y="186"/>
                  </a:lnTo>
                  <a:lnTo>
                    <a:pt x="216" y="60"/>
                  </a:lnTo>
                  <a:lnTo>
                    <a:pt x="111" y="0"/>
                  </a:lnTo>
                  <a:lnTo>
                    <a:pt x="0" y="60"/>
                  </a:lnTo>
                  <a:lnTo>
                    <a:pt x="0" y="186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Freeform 44">
              <a:extLst>
                <a:ext uri="{FF2B5EF4-FFF2-40B4-BE49-F238E27FC236}">
                  <a16:creationId xmlns:a16="http://schemas.microsoft.com/office/drawing/2014/main" id="{7157F41A-8E15-4B6C-AE36-F42A8251A271}"/>
                </a:ext>
              </a:extLst>
            </p:cNvPr>
            <p:cNvSpPr>
              <a:spLocks/>
            </p:cNvSpPr>
            <p:nvPr/>
          </p:nvSpPr>
          <p:spPr bwMode="auto">
            <a:xfrm>
              <a:off x="5260614" y="5469350"/>
              <a:ext cx="342900" cy="390525"/>
            </a:xfrm>
            <a:custGeom>
              <a:avLst/>
              <a:gdLst>
                <a:gd name="T0" fmla="*/ 0 w 216"/>
                <a:gd name="T1" fmla="*/ 186 h 246"/>
                <a:gd name="T2" fmla="*/ 111 w 216"/>
                <a:gd name="T3" fmla="*/ 246 h 246"/>
                <a:gd name="T4" fmla="*/ 216 w 216"/>
                <a:gd name="T5" fmla="*/ 186 h 246"/>
                <a:gd name="T6" fmla="*/ 216 w 216"/>
                <a:gd name="T7" fmla="*/ 60 h 246"/>
                <a:gd name="T8" fmla="*/ 111 w 216"/>
                <a:gd name="T9" fmla="*/ 0 h 246"/>
                <a:gd name="T10" fmla="*/ 0 w 216"/>
                <a:gd name="T11" fmla="*/ 60 h 246"/>
                <a:gd name="T12" fmla="*/ 0 w 216"/>
                <a:gd name="T13" fmla="*/ 186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246">
                  <a:moveTo>
                    <a:pt x="0" y="186"/>
                  </a:moveTo>
                  <a:lnTo>
                    <a:pt x="111" y="246"/>
                  </a:lnTo>
                  <a:lnTo>
                    <a:pt x="216" y="186"/>
                  </a:lnTo>
                  <a:lnTo>
                    <a:pt x="216" y="60"/>
                  </a:lnTo>
                  <a:lnTo>
                    <a:pt x="111" y="0"/>
                  </a:lnTo>
                  <a:lnTo>
                    <a:pt x="0" y="60"/>
                  </a:lnTo>
                  <a:lnTo>
                    <a:pt x="0" y="186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44">
              <a:extLst>
                <a:ext uri="{FF2B5EF4-FFF2-40B4-BE49-F238E27FC236}">
                  <a16:creationId xmlns:a16="http://schemas.microsoft.com/office/drawing/2014/main" id="{5CC01B83-B809-4BDD-96D7-3B769C09E796}"/>
                </a:ext>
              </a:extLst>
            </p:cNvPr>
            <p:cNvSpPr>
              <a:spLocks/>
            </p:cNvSpPr>
            <p:nvPr/>
          </p:nvSpPr>
          <p:spPr bwMode="auto">
            <a:xfrm>
              <a:off x="7802971" y="3714847"/>
              <a:ext cx="342900" cy="390525"/>
            </a:xfrm>
            <a:custGeom>
              <a:avLst/>
              <a:gdLst>
                <a:gd name="T0" fmla="*/ 0 w 216"/>
                <a:gd name="T1" fmla="*/ 186 h 246"/>
                <a:gd name="T2" fmla="*/ 111 w 216"/>
                <a:gd name="T3" fmla="*/ 246 h 246"/>
                <a:gd name="T4" fmla="*/ 216 w 216"/>
                <a:gd name="T5" fmla="*/ 186 h 246"/>
                <a:gd name="T6" fmla="*/ 216 w 216"/>
                <a:gd name="T7" fmla="*/ 60 h 246"/>
                <a:gd name="T8" fmla="*/ 111 w 216"/>
                <a:gd name="T9" fmla="*/ 0 h 246"/>
                <a:gd name="T10" fmla="*/ 0 w 216"/>
                <a:gd name="T11" fmla="*/ 60 h 246"/>
                <a:gd name="T12" fmla="*/ 0 w 216"/>
                <a:gd name="T13" fmla="*/ 186 h 2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16" h="246">
                  <a:moveTo>
                    <a:pt x="0" y="186"/>
                  </a:moveTo>
                  <a:lnTo>
                    <a:pt x="111" y="246"/>
                  </a:lnTo>
                  <a:lnTo>
                    <a:pt x="216" y="186"/>
                  </a:lnTo>
                  <a:lnTo>
                    <a:pt x="216" y="60"/>
                  </a:lnTo>
                  <a:lnTo>
                    <a:pt x="111" y="0"/>
                  </a:lnTo>
                  <a:lnTo>
                    <a:pt x="0" y="60"/>
                  </a:lnTo>
                  <a:lnTo>
                    <a:pt x="0" y="186"/>
                  </a:lnTo>
                  <a:close/>
                </a:path>
              </a:pathLst>
            </a:custGeom>
            <a:solidFill>
              <a:schemeClr val="bg1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C2A9360B-4E06-4F0F-BEDA-9665E15077A8}"/>
                </a:ext>
              </a:extLst>
            </p:cNvPr>
            <p:cNvSpPr txBox="1"/>
            <p:nvPr/>
          </p:nvSpPr>
          <p:spPr>
            <a:xfrm>
              <a:off x="6650766" y="2106043"/>
              <a:ext cx="30561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8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01</a:t>
              </a:r>
            </a:p>
          </p:txBody>
        </p:sp>
        <p:sp>
          <p:nvSpPr>
            <p:cNvPr id="129" name="TextBox 128">
              <a:extLst>
                <a:ext uri="{FF2B5EF4-FFF2-40B4-BE49-F238E27FC236}">
                  <a16:creationId xmlns:a16="http://schemas.microsoft.com/office/drawing/2014/main" id="{DEE6E840-322F-4CA0-9BF7-09E4307FF19A}"/>
                </a:ext>
              </a:extLst>
            </p:cNvPr>
            <p:cNvSpPr txBox="1"/>
            <p:nvPr/>
          </p:nvSpPr>
          <p:spPr>
            <a:xfrm>
              <a:off x="7821616" y="3798343"/>
              <a:ext cx="30561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8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02</a:t>
              </a:r>
            </a:p>
          </p:txBody>
        </p:sp>
        <p:sp>
          <p:nvSpPr>
            <p:cNvPr id="130" name="TextBox 129">
              <a:extLst>
                <a:ext uri="{FF2B5EF4-FFF2-40B4-BE49-F238E27FC236}">
                  <a16:creationId xmlns:a16="http://schemas.microsoft.com/office/drawing/2014/main" id="{677549C5-F3BB-4C04-ADCC-34D34B191709}"/>
                </a:ext>
              </a:extLst>
            </p:cNvPr>
            <p:cNvSpPr txBox="1"/>
            <p:nvPr/>
          </p:nvSpPr>
          <p:spPr>
            <a:xfrm>
              <a:off x="7200569" y="5035741"/>
              <a:ext cx="30561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8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03</a:t>
              </a:r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65577803-7D5F-4F1C-8D38-D851780F11E2}"/>
                </a:ext>
              </a:extLst>
            </p:cNvPr>
            <p:cNvSpPr txBox="1"/>
            <p:nvPr/>
          </p:nvSpPr>
          <p:spPr>
            <a:xfrm>
              <a:off x="5277434" y="5562648"/>
              <a:ext cx="30561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8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04</a:t>
              </a:r>
            </a:p>
          </p:txBody>
        </p:sp>
        <p:sp>
          <p:nvSpPr>
            <p:cNvPr id="132" name="TextBox 131">
              <a:extLst>
                <a:ext uri="{FF2B5EF4-FFF2-40B4-BE49-F238E27FC236}">
                  <a16:creationId xmlns:a16="http://schemas.microsoft.com/office/drawing/2014/main" id="{62CDDCE1-7FA5-4C67-A628-47579CBEEBF7}"/>
                </a:ext>
              </a:extLst>
            </p:cNvPr>
            <p:cNvSpPr txBox="1"/>
            <p:nvPr/>
          </p:nvSpPr>
          <p:spPr>
            <a:xfrm>
              <a:off x="4073648" y="3115470"/>
              <a:ext cx="30561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8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05</a:t>
              </a:r>
            </a:p>
          </p:txBody>
        </p:sp>
        <p:sp>
          <p:nvSpPr>
            <p:cNvPr id="133" name="TextBox 132">
              <a:extLst>
                <a:ext uri="{FF2B5EF4-FFF2-40B4-BE49-F238E27FC236}">
                  <a16:creationId xmlns:a16="http://schemas.microsoft.com/office/drawing/2014/main" id="{90A1F059-EE81-451A-8502-B565B34E4A84}"/>
                </a:ext>
              </a:extLst>
            </p:cNvPr>
            <p:cNvSpPr txBox="1"/>
            <p:nvPr/>
          </p:nvSpPr>
          <p:spPr>
            <a:xfrm>
              <a:off x="5289023" y="2133612"/>
              <a:ext cx="305610" cy="21544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8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06</a:t>
              </a:r>
            </a:p>
          </p:txBody>
        </p:sp>
        <p:grpSp>
          <p:nvGrpSpPr>
            <p:cNvPr id="134" name="Group 133">
              <a:extLst>
                <a:ext uri="{FF2B5EF4-FFF2-40B4-BE49-F238E27FC236}">
                  <a16:creationId xmlns:a16="http://schemas.microsoft.com/office/drawing/2014/main" id="{C906CA36-44D1-4140-B2F5-B8C258FF0986}"/>
                </a:ext>
              </a:extLst>
            </p:cNvPr>
            <p:cNvGrpSpPr/>
            <p:nvPr/>
          </p:nvGrpSpPr>
          <p:grpSpPr>
            <a:xfrm>
              <a:off x="5623752" y="3415284"/>
              <a:ext cx="815976" cy="985951"/>
              <a:chOff x="8943974" y="3127276"/>
              <a:chExt cx="815976" cy="985951"/>
            </a:xfrm>
          </p:grpSpPr>
          <p:grpSp>
            <p:nvGrpSpPr>
              <p:cNvPr id="141" name="Group 140">
                <a:extLst>
                  <a:ext uri="{FF2B5EF4-FFF2-40B4-BE49-F238E27FC236}">
                    <a16:creationId xmlns:a16="http://schemas.microsoft.com/office/drawing/2014/main" id="{0311D004-A134-42CD-A0D1-FDAF059B66E2}"/>
                  </a:ext>
                </a:extLst>
              </p:cNvPr>
              <p:cNvGrpSpPr/>
              <p:nvPr/>
            </p:nvGrpSpPr>
            <p:grpSpPr>
              <a:xfrm>
                <a:off x="9046638" y="3127276"/>
                <a:ext cx="610648" cy="573088"/>
                <a:chOff x="8959850" y="2955826"/>
                <a:chExt cx="800100" cy="750888"/>
              </a:xfrm>
            </p:grpSpPr>
            <p:sp>
              <p:nvSpPr>
                <p:cNvPr id="143" name="Freeform 53">
                  <a:extLst>
                    <a:ext uri="{FF2B5EF4-FFF2-40B4-BE49-F238E27FC236}">
                      <a16:creationId xmlns:a16="http://schemas.microsoft.com/office/drawing/2014/main" id="{C8D4EB9C-3977-4117-BE6D-537D30C755E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496425" y="2989164"/>
                  <a:ext cx="263525" cy="358775"/>
                </a:xfrm>
                <a:custGeom>
                  <a:avLst/>
                  <a:gdLst>
                    <a:gd name="T0" fmla="*/ 10 w 33"/>
                    <a:gd name="T1" fmla="*/ 12 h 45"/>
                    <a:gd name="T2" fmla="*/ 11 w 33"/>
                    <a:gd name="T3" fmla="*/ 13 h 45"/>
                    <a:gd name="T4" fmla="*/ 8 w 33"/>
                    <a:gd name="T5" fmla="*/ 15 h 45"/>
                    <a:gd name="T6" fmla="*/ 6 w 33"/>
                    <a:gd name="T7" fmla="*/ 11 h 45"/>
                    <a:gd name="T8" fmla="*/ 22 w 33"/>
                    <a:gd name="T9" fmla="*/ 2 h 45"/>
                    <a:gd name="T10" fmla="*/ 22 w 33"/>
                    <a:gd name="T11" fmla="*/ 26 h 45"/>
                    <a:gd name="T12" fmla="*/ 6 w 33"/>
                    <a:gd name="T13" fmla="*/ 36 h 45"/>
                    <a:gd name="T14" fmla="*/ 11 w 33"/>
                    <a:gd name="T15" fmla="*/ 36 h 45"/>
                    <a:gd name="T16" fmla="*/ 10 w 33"/>
                    <a:gd name="T17" fmla="*/ 35 h 45"/>
                    <a:gd name="T18" fmla="*/ 14 w 33"/>
                    <a:gd name="T19" fmla="*/ 34 h 45"/>
                    <a:gd name="T20" fmla="*/ 14 w 33"/>
                    <a:gd name="T21" fmla="*/ 37 h 45"/>
                    <a:gd name="T22" fmla="*/ 1 w 33"/>
                    <a:gd name="T23" fmla="*/ 35 h 45"/>
                    <a:gd name="T24" fmla="*/ 25 w 33"/>
                    <a:gd name="T25" fmla="*/ 13 h 45"/>
                    <a:gd name="T26" fmla="*/ 10 w 33"/>
                    <a:gd name="T27" fmla="*/ 12 h 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33" h="45">
                      <a:moveTo>
                        <a:pt x="10" y="12"/>
                      </a:moveTo>
                      <a:cubicBezTo>
                        <a:pt x="12" y="12"/>
                        <a:pt x="12" y="12"/>
                        <a:pt x="11" y="13"/>
                      </a:cubicBezTo>
                      <a:cubicBezTo>
                        <a:pt x="9" y="14"/>
                        <a:pt x="8" y="15"/>
                        <a:pt x="8" y="15"/>
                      </a:cubicBezTo>
                      <a:cubicBezTo>
                        <a:pt x="7" y="15"/>
                        <a:pt x="6" y="11"/>
                        <a:pt x="6" y="11"/>
                      </a:cubicBezTo>
                      <a:cubicBezTo>
                        <a:pt x="6" y="11"/>
                        <a:pt x="8" y="0"/>
                        <a:pt x="22" y="2"/>
                      </a:cubicBezTo>
                      <a:cubicBezTo>
                        <a:pt x="33" y="4"/>
                        <a:pt x="33" y="19"/>
                        <a:pt x="22" y="26"/>
                      </a:cubicBezTo>
                      <a:cubicBezTo>
                        <a:pt x="11" y="32"/>
                        <a:pt x="4" y="32"/>
                        <a:pt x="6" y="36"/>
                      </a:cubicBezTo>
                      <a:cubicBezTo>
                        <a:pt x="7" y="41"/>
                        <a:pt x="11" y="37"/>
                        <a:pt x="11" y="36"/>
                      </a:cubicBezTo>
                      <a:cubicBezTo>
                        <a:pt x="10" y="35"/>
                        <a:pt x="11" y="36"/>
                        <a:pt x="10" y="35"/>
                      </a:cubicBezTo>
                      <a:cubicBezTo>
                        <a:pt x="10" y="34"/>
                        <a:pt x="13" y="32"/>
                        <a:pt x="14" y="34"/>
                      </a:cubicBezTo>
                      <a:cubicBezTo>
                        <a:pt x="15" y="35"/>
                        <a:pt x="15" y="38"/>
                        <a:pt x="14" y="37"/>
                      </a:cubicBezTo>
                      <a:cubicBezTo>
                        <a:pt x="12" y="42"/>
                        <a:pt x="3" y="45"/>
                        <a:pt x="1" y="35"/>
                      </a:cubicBezTo>
                      <a:cubicBezTo>
                        <a:pt x="0" y="26"/>
                        <a:pt x="22" y="28"/>
                        <a:pt x="25" y="13"/>
                      </a:cubicBezTo>
                      <a:cubicBezTo>
                        <a:pt x="27" y="4"/>
                        <a:pt x="12" y="3"/>
                        <a:pt x="10" y="12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4" name="Freeform 54">
                  <a:extLst>
                    <a:ext uri="{FF2B5EF4-FFF2-40B4-BE49-F238E27FC236}">
                      <a16:creationId xmlns:a16="http://schemas.microsoft.com/office/drawing/2014/main" id="{EF6DCE76-5AA2-43E7-A57F-A28A9AB2281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8959850" y="2989164"/>
                  <a:ext cx="271463" cy="358775"/>
                </a:xfrm>
                <a:custGeom>
                  <a:avLst/>
                  <a:gdLst>
                    <a:gd name="T0" fmla="*/ 24 w 34"/>
                    <a:gd name="T1" fmla="*/ 12 h 45"/>
                    <a:gd name="T2" fmla="*/ 23 w 34"/>
                    <a:gd name="T3" fmla="*/ 13 h 45"/>
                    <a:gd name="T4" fmla="*/ 26 w 34"/>
                    <a:gd name="T5" fmla="*/ 15 h 45"/>
                    <a:gd name="T6" fmla="*/ 27 w 34"/>
                    <a:gd name="T7" fmla="*/ 11 h 45"/>
                    <a:gd name="T8" fmla="*/ 12 w 34"/>
                    <a:gd name="T9" fmla="*/ 2 h 45"/>
                    <a:gd name="T10" fmla="*/ 11 w 34"/>
                    <a:gd name="T11" fmla="*/ 26 h 45"/>
                    <a:gd name="T12" fmla="*/ 28 w 34"/>
                    <a:gd name="T13" fmla="*/ 36 h 45"/>
                    <a:gd name="T14" fmla="*/ 22 w 34"/>
                    <a:gd name="T15" fmla="*/ 36 h 45"/>
                    <a:gd name="T16" fmla="*/ 23 w 34"/>
                    <a:gd name="T17" fmla="*/ 35 h 45"/>
                    <a:gd name="T18" fmla="*/ 19 w 34"/>
                    <a:gd name="T19" fmla="*/ 34 h 45"/>
                    <a:gd name="T20" fmla="*/ 20 w 34"/>
                    <a:gd name="T21" fmla="*/ 37 h 45"/>
                    <a:gd name="T22" fmla="*/ 32 w 34"/>
                    <a:gd name="T23" fmla="*/ 35 h 45"/>
                    <a:gd name="T24" fmla="*/ 8 w 34"/>
                    <a:gd name="T25" fmla="*/ 13 h 45"/>
                    <a:gd name="T26" fmla="*/ 24 w 34"/>
                    <a:gd name="T27" fmla="*/ 12 h 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34" h="45">
                      <a:moveTo>
                        <a:pt x="24" y="12"/>
                      </a:moveTo>
                      <a:cubicBezTo>
                        <a:pt x="21" y="12"/>
                        <a:pt x="21" y="12"/>
                        <a:pt x="23" y="13"/>
                      </a:cubicBezTo>
                      <a:cubicBezTo>
                        <a:pt x="24" y="14"/>
                        <a:pt x="25" y="15"/>
                        <a:pt x="26" y="15"/>
                      </a:cubicBezTo>
                      <a:cubicBezTo>
                        <a:pt x="26" y="15"/>
                        <a:pt x="27" y="11"/>
                        <a:pt x="27" y="11"/>
                      </a:cubicBezTo>
                      <a:cubicBezTo>
                        <a:pt x="27" y="11"/>
                        <a:pt x="26" y="0"/>
                        <a:pt x="12" y="2"/>
                      </a:cubicBezTo>
                      <a:cubicBezTo>
                        <a:pt x="0" y="4"/>
                        <a:pt x="0" y="19"/>
                        <a:pt x="11" y="26"/>
                      </a:cubicBezTo>
                      <a:cubicBezTo>
                        <a:pt x="22" y="32"/>
                        <a:pt x="29" y="32"/>
                        <a:pt x="28" y="36"/>
                      </a:cubicBezTo>
                      <a:cubicBezTo>
                        <a:pt x="26" y="41"/>
                        <a:pt x="23" y="37"/>
                        <a:pt x="22" y="36"/>
                      </a:cubicBezTo>
                      <a:cubicBezTo>
                        <a:pt x="23" y="35"/>
                        <a:pt x="23" y="36"/>
                        <a:pt x="23" y="35"/>
                      </a:cubicBezTo>
                      <a:cubicBezTo>
                        <a:pt x="24" y="34"/>
                        <a:pt x="20" y="32"/>
                        <a:pt x="19" y="34"/>
                      </a:cubicBezTo>
                      <a:cubicBezTo>
                        <a:pt x="18" y="35"/>
                        <a:pt x="18" y="38"/>
                        <a:pt x="20" y="37"/>
                      </a:cubicBezTo>
                      <a:cubicBezTo>
                        <a:pt x="21" y="42"/>
                        <a:pt x="30" y="45"/>
                        <a:pt x="32" y="35"/>
                      </a:cubicBezTo>
                      <a:cubicBezTo>
                        <a:pt x="34" y="26"/>
                        <a:pt x="11" y="28"/>
                        <a:pt x="8" y="13"/>
                      </a:cubicBezTo>
                      <a:cubicBezTo>
                        <a:pt x="6" y="4"/>
                        <a:pt x="21" y="3"/>
                        <a:pt x="24" y="12"/>
                      </a:cubicBezTo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5" name="Freeform 55">
                  <a:extLst>
                    <a:ext uri="{FF2B5EF4-FFF2-40B4-BE49-F238E27FC236}">
                      <a16:creationId xmlns:a16="http://schemas.microsoft.com/office/drawing/2014/main" id="{94EB6E19-3E9D-404A-8D5B-29B160D584F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256713" y="3363814"/>
                  <a:ext cx="206375" cy="206375"/>
                </a:xfrm>
                <a:custGeom>
                  <a:avLst/>
                  <a:gdLst>
                    <a:gd name="T0" fmla="*/ 18 w 26"/>
                    <a:gd name="T1" fmla="*/ 3 h 26"/>
                    <a:gd name="T2" fmla="*/ 18 w 26"/>
                    <a:gd name="T3" fmla="*/ 12 h 26"/>
                    <a:gd name="T4" fmla="*/ 26 w 26"/>
                    <a:gd name="T5" fmla="*/ 26 h 26"/>
                    <a:gd name="T6" fmla="*/ 0 w 26"/>
                    <a:gd name="T7" fmla="*/ 26 h 26"/>
                    <a:gd name="T8" fmla="*/ 7 w 26"/>
                    <a:gd name="T9" fmla="*/ 14 h 26"/>
                    <a:gd name="T10" fmla="*/ 7 w 26"/>
                    <a:gd name="T11" fmla="*/ 0 h 26"/>
                    <a:gd name="T12" fmla="*/ 18 w 26"/>
                    <a:gd name="T13" fmla="*/ 3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6" h="26">
                      <a:moveTo>
                        <a:pt x="18" y="3"/>
                      </a:moveTo>
                      <a:cubicBezTo>
                        <a:pt x="18" y="12"/>
                        <a:pt x="18" y="12"/>
                        <a:pt x="18" y="12"/>
                      </a:cubicBezTo>
                      <a:cubicBezTo>
                        <a:pt x="18" y="18"/>
                        <a:pt x="22" y="25"/>
                        <a:pt x="26" y="26"/>
                      </a:cubicBezTo>
                      <a:cubicBezTo>
                        <a:pt x="0" y="26"/>
                        <a:pt x="0" y="26"/>
                        <a:pt x="0" y="26"/>
                      </a:cubicBezTo>
                      <a:cubicBezTo>
                        <a:pt x="6" y="23"/>
                        <a:pt x="7" y="18"/>
                        <a:pt x="7" y="14"/>
                      </a:cubicBezTo>
                      <a:cubicBezTo>
                        <a:pt x="7" y="0"/>
                        <a:pt x="7" y="0"/>
                        <a:pt x="7" y="0"/>
                      </a:cubicBezTo>
                      <a:lnTo>
                        <a:pt x="18" y="3"/>
                      </a:lnTo>
                      <a:close/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6" name="Freeform 56">
                  <a:extLst>
                    <a:ext uri="{FF2B5EF4-FFF2-40B4-BE49-F238E27FC236}">
                      <a16:creationId xmlns:a16="http://schemas.microsoft.com/office/drawing/2014/main" id="{98752C58-02FA-4974-B173-B19DFEC7446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159875" y="2955826"/>
                  <a:ext cx="400050" cy="455613"/>
                </a:xfrm>
                <a:custGeom>
                  <a:avLst/>
                  <a:gdLst>
                    <a:gd name="T0" fmla="*/ 5 w 50"/>
                    <a:gd name="T1" fmla="*/ 0 h 57"/>
                    <a:gd name="T2" fmla="*/ 0 w 50"/>
                    <a:gd name="T3" fmla="*/ 10 h 57"/>
                    <a:gd name="T4" fmla="*/ 24 w 50"/>
                    <a:gd name="T5" fmla="*/ 57 h 57"/>
                    <a:gd name="T6" fmla="*/ 26 w 50"/>
                    <a:gd name="T7" fmla="*/ 57 h 57"/>
                    <a:gd name="T8" fmla="*/ 50 w 50"/>
                    <a:gd name="T9" fmla="*/ 10 h 57"/>
                    <a:gd name="T10" fmla="*/ 45 w 50"/>
                    <a:gd name="T11" fmla="*/ 0 h 57"/>
                    <a:gd name="T12" fmla="*/ 5 w 50"/>
                    <a:gd name="T13" fmla="*/ 0 h 5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0" h="57">
                      <a:moveTo>
                        <a:pt x="5" y="0"/>
                      </a:moveTo>
                      <a:cubicBezTo>
                        <a:pt x="0" y="0"/>
                        <a:pt x="0" y="3"/>
                        <a:pt x="0" y="10"/>
                      </a:cubicBezTo>
                      <a:cubicBezTo>
                        <a:pt x="0" y="26"/>
                        <a:pt x="9" y="57"/>
                        <a:pt x="24" y="57"/>
                      </a:cubicBezTo>
                      <a:cubicBezTo>
                        <a:pt x="26" y="57"/>
                        <a:pt x="26" y="57"/>
                        <a:pt x="26" y="57"/>
                      </a:cubicBezTo>
                      <a:cubicBezTo>
                        <a:pt x="41" y="57"/>
                        <a:pt x="50" y="26"/>
                        <a:pt x="50" y="10"/>
                      </a:cubicBezTo>
                      <a:cubicBezTo>
                        <a:pt x="50" y="3"/>
                        <a:pt x="50" y="0"/>
                        <a:pt x="45" y="0"/>
                      </a:cubicBezTo>
                      <a:lnTo>
                        <a:pt x="5" y="0"/>
                      </a:lnTo>
                      <a:close/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7" name="Freeform 57">
                  <a:extLst>
                    <a:ext uri="{FF2B5EF4-FFF2-40B4-BE49-F238E27FC236}">
                      <a16:creationId xmlns:a16="http://schemas.microsoft.com/office/drawing/2014/main" id="{DB173C9E-8E34-438A-A9D0-E2C0ED1DE03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191625" y="3617814"/>
                  <a:ext cx="320675" cy="41275"/>
                </a:xfrm>
                <a:custGeom>
                  <a:avLst/>
                  <a:gdLst>
                    <a:gd name="T0" fmla="*/ 40 w 40"/>
                    <a:gd name="T1" fmla="*/ 3 h 5"/>
                    <a:gd name="T2" fmla="*/ 37 w 40"/>
                    <a:gd name="T3" fmla="*/ 5 h 5"/>
                    <a:gd name="T4" fmla="*/ 3 w 40"/>
                    <a:gd name="T5" fmla="*/ 5 h 5"/>
                    <a:gd name="T6" fmla="*/ 0 w 40"/>
                    <a:gd name="T7" fmla="*/ 3 h 5"/>
                    <a:gd name="T8" fmla="*/ 3 w 40"/>
                    <a:gd name="T9" fmla="*/ 0 h 5"/>
                    <a:gd name="T10" fmla="*/ 37 w 40"/>
                    <a:gd name="T11" fmla="*/ 0 h 5"/>
                    <a:gd name="T12" fmla="*/ 40 w 40"/>
                    <a:gd name="T13" fmla="*/ 3 h 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40" h="5">
                      <a:moveTo>
                        <a:pt x="40" y="3"/>
                      </a:moveTo>
                      <a:cubicBezTo>
                        <a:pt x="40" y="4"/>
                        <a:pt x="39" y="5"/>
                        <a:pt x="37" y="5"/>
                      </a:cubicBezTo>
                      <a:cubicBezTo>
                        <a:pt x="3" y="5"/>
                        <a:pt x="3" y="5"/>
                        <a:pt x="3" y="5"/>
                      </a:cubicBezTo>
                      <a:cubicBezTo>
                        <a:pt x="2" y="5"/>
                        <a:pt x="0" y="4"/>
                        <a:pt x="0" y="3"/>
                      </a:cubicBezTo>
                      <a:cubicBezTo>
                        <a:pt x="0" y="1"/>
                        <a:pt x="2" y="0"/>
                        <a:pt x="3" y="0"/>
                      </a:cubicBezTo>
                      <a:cubicBezTo>
                        <a:pt x="37" y="0"/>
                        <a:pt x="37" y="0"/>
                        <a:pt x="37" y="0"/>
                      </a:cubicBezTo>
                      <a:cubicBezTo>
                        <a:pt x="39" y="0"/>
                        <a:pt x="40" y="1"/>
                        <a:pt x="40" y="3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8" name="Freeform 58">
                  <a:extLst>
                    <a:ext uri="{FF2B5EF4-FFF2-40B4-BE49-F238E27FC236}">
                      <a16:creationId xmlns:a16="http://schemas.microsoft.com/office/drawing/2014/main" id="{109DEFD9-FC9A-4BBB-8350-399CC54DC9B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183688" y="3659089"/>
                  <a:ext cx="336550" cy="47625"/>
                </a:xfrm>
                <a:custGeom>
                  <a:avLst/>
                  <a:gdLst>
                    <a:gd name="T0" fmla="*/ 0 w 42"/>
                    <a:gd name="T1" fmla="*/ 3 h 6"/>
                    <a:gd name="T2" fmla="*/ 3 w 42"/>
                    <a:gd name="T3" fmla="*/ 0 h 6"/>
                    <a:gd name="T4" fmla="*/ 39 w 42"/>
                    <a:gd name="T5" fmla="*/ 0 h 6"/>
                    <a:gd name="T6" fmla="*/ 42 w 42"/>
                    <a:gd name="T7" fmla="*/ 3 h 6"/>
                    <a:gd name="T8" fmla="*/ 39 w 42"/>
                    <a:gd name="T9" fmla="*/ 6 h 6"/>
                    <a:gd name="T10" fmla="*/ 3 w 42"/>
                    <a:gd name="T11" fmla="*/ 6 h 6"/>
                    <a:gd name="T12" fmla="*/ 0 w 42"/>
                    <a:gd name="T13" fmla="*/ 3 h 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42" h="6">
                      <a:moveTo>
                        <a:pt x="0" y="3"/>
                      </a:moveTo>
                      <a:cubicBezTo>
                        <a:pt x="0" y="2"/>
                        <a:pt x="2" y="0"/>
                        <a:pt x="3" y="0"/>
                      </a:cubicBezTo>
                      <a:cubicBezTo>
                        <a:pt x="39" y="0"/>
                        <a:pt x="39" y="0"/>
                        <a:pt x="39" y="0"/>
                      </a:cubicBezTo>
                      <a:cubicBezTo>
                        <a:pt x="41" y="0"/>
                        <a:pt x="42" y="2"/>
                        <a:pt x="42" y="3"/>
                      </a:cubicBezTo>
                      <a:cubicBezTo>
                        <a:pt x="42" y="5"/>
                        <a:pt x="41" y="6"/>
                        <a:pt x="39" y="6"/>
                      </a:cubicBezTo>
                      <a:cubicBezTo>
                        <a:pt x="3" y="6"/>
                        <a:pt x="3" y="6"/>
                        <a:pt x="3" y="6"/>
                      </a:cubicBezTo>
                      <a:cubicBezTo>
                        <a:pt x="2" y="6"/>
                        <a:pt x="0" y="5"/>
                        <a:pt x="0" y="3"/>
                      </a:cubicBezTo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49" name="Freeform 59">
                  <a:extLst>
                    <a:ext uri="{FF2B5EF4-FFF2-40B4-BE49-F238E27FC236}">
                      <a16:creationId xmlns:a16="http://schemas.microsoft.com/office/drawing/2014/main" id="{D25A7AC7-56B3-43B3-A461-8E38F0E2528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207500" y="3570189"/>
                  <a:ext cx="296863" cy="47625"/>
                </a:xfrm>
                <a:custGeom>
                  <a:avLst/>
                  <a:gdLst>
                    <a:gd name="T0" fmla="*/ 37 w 37"/>
                    <a:gd name="T1" fmla="*/ 3 h 6"/>
                    <a:gd name="T2" fmla="*/ 34 w 37"/>
                    <a:gd name="T3" fmla="*/ 0 h 6"/>
                    <a:gd name="T4" fmla="*/ 2 w 37"/>
                    <a:gd name="T5" fmla="*/ 0 h 6"/>
                    <a:gd name="T6" fmla="*/ 0 w 37"/>
                    <a:gd name="T7" fmla="*/ 3 h 6"/>
                    <a:gd name="T8" fmla="*/ 2 w 37"/>
                    <a:gd name="T9" fmla="*/ 6 h 6"/>
                    <a:gd name="T10" fmla="*/ 34 w 37"/>
                    <a:gd name="T11" fmla="*/ 6 h 6"/>
                    <a:gd name="T12" fmla="*/ 37 w 37"/>
                    <a:gd name="T13" fmla="*/ 3 h 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7" h="6">
                      <a:moveTo>
                        <a:pt x="37" y="3"/>
                      </a:moveTo>
                      <a:cubicBezTo>
                        <a:pt x="37" y="2"/>
                        <a:pt x="35" y="0"/>
                        <a:pt x="34" y="0"/>
                      </a:cubicBezTo>
                      <a:cubicBezTo>
                        <a:pt x="2" y="0"/>
                        <a:pt x="2" y="0"/>
                        <a:pt x="2" y="0"/>
                      </a:cubicBezTo>
                      <a:cubicBezTo>
                        <a:pt x="1" y="0"/>
                        <a:pt x="0" y="2"/>
                        <a:pt x="0" y="3"/>
                      </a:cubicBezTo>
                      <a:cubicBezTo>
                        <a:pt x="0" y="5"/>
                        <a:pt x="1" y="6"/>
                        <a:pt x="2" y="6"/>
                      </a:cubicBezTo>
                      <a:cubicBezTo>
                        <a:pt x="34" y="6"/>
                        <a:pt x="34" y="6"/>
                        <a:pt x="34" y="6"/>
                      </a:cubicBezTo>
                      <a:cubicBezTo>
                        <a:pt x="35" y="6"/>
                        <a:pt x="37" y="5"/>
                        <a:pt x="37" y="3"/>
                      </a:cubicBezTo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0" name="Freeform 60">
                  <a:extLst>
                    <a:ext uri="{FF2B5EF4-FFF2-40B4-BE49-F238E27FC236}">
                      <a16:creationId xmlns:a16="http://schemas.microsoft.com/office/drawing/2014/main" id="{936A4B0B-9385-4A8F-A6FB-30DB10A2CB2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351963" y="2955826"/>
                  <a:ext cx="207963" cy="455613"/>
                </a:xfrm>
                <a:custGeom>
                  <a:avLst/>
                  <a:gdLst>
                    <a:gd name="T0" fmla="*/ 21 w 26"/>
                    <a:gd name="T1" fmla="*/ 0 h 57"/>
                    <a:gd name="T2" fmla="*/ 0 w 26"/>
                    <a:gd name="T3" fmla="*/ 0 h 57"/>
                    <a:gd name="T4" fmla="*/ 0 w 26"/>
                    <a:gd name="T5" fmla="*/ 57 h 57"/>
                    <a:gd name="T6" fmla="*/ 2 w 26"/>
                    <a:gd name="T7" fmla="*/ 57 h 57"/>
                    <a:gd name="T8" fmla="*/ 26 w 26"/>
                    <a:gd name="T9" fmla="*/ 10 h 57"/>
                    <a:gd name="T10" fmla="*/ 21 w 26"/>
                    <a:gd name="T11" fmla="*/ 0 h 5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6" h="57">
                      <a:moveTo>
                        <a:pt x="21" y="0"/>
                      </a:moveTo>
                      <a:cubicBezTo>
                        <a:pt x="0" y="0"/>
                        <a:pt x="0" y="0"/>
                        <a:pt x="0" y="0"/>
                      </a:cubicBezTo>
                      <a:cubicBezTo>
                        <a:pt x="0" y="57"/>
                        <a:pt x="0" y="57"/>
                        <a:pt x="0" y="57"/>
                      </a:cubicBezTo>
                      <a:cubicBezTo>
                        <a:pt x="2" y="57"/>
                        <a:pt x="2" y="57"/>
                        <a:pt x="2" y="57"/>
                      </a:cubicBezTo>
                      <a:cubicBezTo>
                        <a:pt x="17" y="57"/>
                        <a:pt x="26" y="26"/>
                        <a:pt x="26" y="10"/>
                      </a:cubicBezTo>
                      <a:cubicBezTo>
                        <a:pt x="26" y="3"/>
                        <a:pt x="26" y="0"/>
                        <a:pt x="21" y="0"/>
                      </a:cubicBezTo>
                    </a:path>
                  </a:pathLst>
                </a:custGeom>
                <a:solidFill>
                  <a:schemeClr val="accent1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151" name="Freeform 61">
                  <a:extLst>
                    <a:ext uri="{FF2B5EF4-FFF2-40B4-BE49-F238E27FC236}">
                      <a16:creationId xmlns:a16="http://schemas.microsoft.com/office/drawing/2014/main" id="{D63963DB-5337-4E57-95FA-43C57629EBC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9391650" y="3044726"/>
                  <a:ext cx="120650" cy="319088"/>
                </a:xfrm>
                <a:custGeom>
                  <a:avLst/>
                  <a:gdLst>
                    <a:gd name="T0" fmla="*/ 12 w 15"/>
                    <a:gd name="T1" fmla="*/ 0 h 40"/>
                    <a:gd name="T2" fmla="*/ 0 w 15"/>
                    <a:gd name="T3" fmla="*/ 40 h 40"/>
                    <a:gd name="T4" fmla="*/ 12 w 15"/>
                    <a:gd name="T5" fmla="*/ 0 h 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15" h="40">
                      <a:moveTo>
                        <a:pt x="12" y="0"/>
                      </a:moveTo>
                      <a:cubicBezTo>
                        <a:pt x="12" y="16"/>
                        <a:pt x="6" y="37"/>
                        <a:pt x="0" y="40"/>
                      </a:cubicBezTo>
                      <a:cubicBezTo>
                        <a:pt x="8" y="39"/>
                        <a:pt x="15" y="17"/>
                        <a:pt x="12" y="0"/>
                      </a:cubicBezTo>
                    </a:path>
                  </a:pathLst>
                </a:custGeom>
                <a:solidFill>
                  <a:schemeClr val="accent2"/>
                </a:solidFill>
                <a:ln>
                  <a:noFill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sp>
            <p:nvSpPr>
              <p:cNvPr id="142" name="TextBox 141">
                <a:extLst>
                  <a:ext uri="{FF2B5EF4-FFF2-40B4-BE49-F238E27FC236}">
                    <a16:creationId xmlns:a16="http://schemas.microsoft.com/office/drawing/2014/main" id="{33B41119-34E3-4ACD-A0B0-920C744B957E}"/>
                  </a:ext>
                </a:extLst>
              </p:cNvPr>
              <p:cNvSpPr txBox="1"/>
              <p:nvPr/>
            </p:nvSpPr>
            <p:spPr>
              <a:xfrm>
                <a:off x="8943974" y="3738766"/>
                <a:ext cx="815976" cy="37446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100"/>
                  </a:lnSpc>
                </a:pPr>
                <a:r>
                  <a:rPr lang="en-US" sz="1000" dirty="0">
                    <a:solidFill>
                      <a:schemeClr val="accent2"/>
                    </a:solidFill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TROPHY</a:t>
                </a:r>
              </a:p>
              <a:p>
                <a:pPr algn="ctr">
                  <a:lnSpc>
                    <a:spcPts val="1100"/>
                  </a:lnSpc>
                </a:pPr>
                <a:r>
                  <a:rPr lang="en-US" sz="1000" dirty="0" err="1">
                    <a:solidFill>
                      <a:schemeClr val="accent2"/>
                    </a:solidFill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GAINeD</a:t>
                </a:r>
                <a:endParaRPr lang="en-US" sz="1000" dirty="0">
                  <a:solidFill>
                    <a:schemeClr val="accent2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endParaRPr>
              </a:p>
            </p:txBody>
          </p:sp>
        </p:grpSp>
        <p:sp>
          <p:nvSpPr>
            <p:cNvPr id="135" name="TextBox 134">
              <a:extLst>
                <a:ext uri="{FF2B5EF4-FFF2-40B4-BE49-F238E27FC236}">
                  <a16:creationId xmlns:a16="http://schemas.microsoft.com/office/drawing/2014/main" id="{D3F88743-70AF-4177-B9EF-25CBF194D299}"/>
                </a:ext>
              </a:extLst>
            </p:cNvPr>
            <p:cNvSpPr txBox="1"/>
            <p:nvPr/>
          </p:nvSpPr>
          <p:spPr>
            <a:xfrm>
              <a:off x="7108038" y="1795058"/>
              <a:ext cx="1366044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 random</a:t>
              </a:r>
            </a:p>
          </p:txBody>
        </p:sp>
        <p:sp>
          <p:nvSpPr>
            <p:cNvPr id="136" name="TextBox 135">
              <a:extLst>
                <a:ext uri="{FF2B5EF4-FFF2-40B4-BE49-F238E27FC236}">
                  <a16:creationId xmlns:a16="http://schemas.microsoft.com/office/drawing/2014/main" id="{E3FB69BC-5C8D-4D36-B7BF-95EBA0E5AC48}"/>
                </a:ext>
              </a:extLst>
            </p:cNvPr>
            <p:cNvSpPr txBox="1"/>
            <p:nvPr/>
          </p:nvSpPr>
          <p:spPr>
            <a:xfrm>
              <a:off x="8302919" y="3614237"/>
              <a:ext cx="1366044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 random</a:t>
              </a:r>
            </a:p>
          </p:txBody>
        </p:sp>
        <p:sp>
          <p:nvSpPr>
            <p:cNvPr id="137" name="TextBox 136">
              <a:extLst>
                <a:ext uri="{FF2B5EF4-FFF2-40B4-BE49-F238E27FC236}">
                  <a16:creationId xmlns:a16="http://schemas.microsoft.com/office/drawing/2014/main" id="{1FD7C990-A154-4E73-8462-CC768D4D0008}"/>
                </a:ext>
              </a:extLst>
            </p:cNvPr>
            <p:cNvSpPr txBox="1"/>
            <p:nvPr/>
          </p:nvSpPr>
          <p:spPr>
            <a:xfrm>
              <a:off x="7545465" y="5100598"/>
              <a:ext cx="136604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</a:t>
              </a:r>
            </a:p>
          </p:txBody>
        </p:sp>
        <p:sp>
          <p:nvSpPr>
            <p:cNvPr id="138" name="TextBox 137">
              <a:extLst>
                <a:ext uri="{FF2B5EF4-FFF2-40B4-BE49-F238E27FC236}">
                  <a16:creationId xmlns:a16="http://schemas.microsoft.com/office/drawing/2014/main" id="{0ADC31AC-E0DF-44BB-A19C-7E6707328DF9}"/>
                </a:ext>
              </a:extLst>
            </p:cNvPr>
            <p:cNvSpPr txBox="1"/>
            <p:nvPr/>
          </p:nvSpPr>
          <p:spPr>
            <a:xfrm>
              <a:off x="3850741" y="5495644"/>
              <a:ext cx="1366044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200"/>
                </a:lnSpc>
              </a:pPr>
              <a:r>
                <a:rPr lang="en-US" sz="9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</a:t>
              </a:r>
            </a:p>
          </p:txBody>
        </p:sp>
        <p:sp>
          <p:nvSpPr>
            <p:cNvPr id="139" name="TextBox 138">
              <a:extLst>
                <a:ext uri="{FF2B5EF4-FFF2-40B4-BE49-F238E27FC236}">
                  <a16:creationId xmlns:a16="http://schemas.microsoft.com/office/drawing/2014/main" id="{D9CD15A8-4D76-4403-8385-4B08F7DF49F9}"/>
                </a:ext>
              </a:extLst>
            </p:cNvPr>
            <p:cNvSpPr txBox="1"/>
            <p:nvPr/>
          </p:nvSpPr>
          <p:spPr>
            <a:xfrm>
              <a:off x="2605895" y="2965276"/>
              <a:ext cx="1366044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200"/>
                </a:lnSpc>
              </a:pPr>
              <a:r>
                <a:rPr lang="en-US" sz="9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 random</a:t>
              </a:r>
            </a:p>
          </p:txBody>
        </p:sp>
        <p:sp>
          <p:nvSpPr>
            <p:cNvPr id="140" name="TextBox 139">
              <a:extLst>
                <a:ext uri="{FF2B5EF4-FFF2-40B4-BE49-F238E27FC236}">
                  <a16:creationId xmlns:a16="http://schemas.microsoft.com/office/drawing/2014/main" id="{BCF50401-AD65-4F3E-A9DA-7B7165B7B9CD}"/>
                </a:ext>
              </a:extLst>
            </p:cNvPr>
            <p:cNvSpPr txBox="1"/>
            <p:nvPr/>
          </p:nvSpPr>
          <p:spPr>
            <a:xfrm>
              <a:off x="3830310" y="1821106"/>
              <a:ext cx="1366044" cy="5539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r">
                <a:lnSpc>
                  <a:spcPts val="1200"/>
                </a:lnSpc>
              </a:pPr>
              <a:r>
                <a:rPr lang="en-US" sz="900" dirty="0">
                  <a:solidFill>
                    <a:schemeClr val="bg1">
                      <a:lumMod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 random</a:t>
              </a:r>
            </a:p>
          </p:txBody>
        </p:sp>
      </p:grp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C5D07C42-C4D7-4A3F-BF44-92583F560561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7F801E66-DAFB-4095-8862-F7FF923011E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F51BB884-3128-4572-8D49-64CD9A49E04B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380E5DB2-F6A4-4FA5-ABAF-BEB68D9CD233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85379938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4294967295"/>
          </p:nvPr>
        </p:nvSpPr>
        <p:spPr>
          <a:xfrm>
            <a:off x="838200" y="1052513"/>
            <a:ext cx="10515600" cy="295275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sz="1200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sz="1200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sz="1200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 idx="4294967295"/>
          </p:nvPr>
        </p:nvSpPr>
        <p:spPr>
          <a:xfrm>
            <a:off x="838200" y="476250"/>
            <a:ext cx="10515600" cy="611188"/>
          </a:xfrm>
        </p:spPr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I Continued</a:t>
            </a:r>
          </a:p>
        </p:txBody>
      </p:sp>
      <p:sp>
        <p:nvSpPr>
          <p:cNvPr id="205" name="Rectangle 204">
            <a:extLst>
              <a:ext uri="{FF2B5EF4-FFF2-40B4-BE49-F238E27FC236}">
                <a16:creationId xmlns:a16="http://schemas.microsoft.com/office/drawing/2014/main" id="{650B87B0-E2C5-4910-A3AB-6879EDD5D22A}"/>
              </a:ext>
            </a:extLst>
          </p:cNvPr>
          <p:cNvSpPr/>
          <p:nvPr/>
        </p:nvSpPr>
        <p:spPr>
          <a:xfrm>
            <a:off x="1642945" y="1817833"/>
            <a:ext cx="3291058" cy="116733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6" name="Oval 205">
            <a:extLst>
              <a:ext uri="{FF2B5EF4-FFF2-40B4-BE49-F238E27FC236}">
                <a16:creationId xmlns:a16="http://schemas.microsoft.com/office/drawing/2014/main" id="{D9C15E6C-1662-49B7-A7FD-8D7909394BF0}"/>
              </a:ext>
            </a:extLst>
          </p:cNvPr>
          <p:cNvSpPr/>
          <p:nvPr/>
        </p:nvSpPr>
        <p:spPr>
          <a:xfrm>
            <a:off x="1088856" y="1817833"/>
            <a:ext cx="1167339" cy="1167339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7" name="Oval 206">
            <a:extLst>
              <a:ext uri="{FF2B5EF4-FFF2-40B4-BE49-F238E27FC236}">
                <a16:creationId xmlns:a16="http://schemas.microsoft.com/office/drawing/2014/main" id="{38168051-1035-45E1-AB82-A90D69141439}"/>
              </a:ext>
            </a:extLst>
          </p:cNvPr>
          <p:cNvSpPr/>
          <p:nvPr/>
        </p:nvSpPr>
        <p:spPr>
          <a:xfrm>
            <a:off x="1162306" y="1891283"/>
            <a:ext cx="1020438" cy="10204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8" name="Rectangle 207">
            <a:extLst>
              <a:ext uri="{FF2B5EF4-FFF2-40B4-BE49-F238E27FC236}">
                <a16:creationId xmlns:a16="http://schemas.microsoft.com/office/drawing/2014/main" id="{68A53394-4972-40C3-8B4B-78C4CC0FD30F}"/>
              </a:ext>
            </a:extLst>
          </p:cNvPr>
          <p:cNvSpPr/>
          <p:nvPr/>
        </p:nvSpPr>
        <p:spPr>
          <a:xfrm>
            <a:off x="1642945" y="3143393"/>
            <a:ext cx="3291058" cy="116733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9" name="Oval 208">
            <a:extLst>
              <a:ext uri="{FF2B5EF4-FFF2-40B4-BE49-F238E27FC236}">
                <a16:creationId xmlns:a16="http://schemas.microsoft.com/office/drawing/2014/main" id="{2C6F7A78-AF42-4945-AC86-B2AC5E3D5568}"/>
              </a:ext>
            </a:extLst>
          </p:cNvPr>
          <p:cNvSpPr/>
          <p:nvPr/>
        </p:nvSpPr>
        <p:spPr>
          <a:xfrm>
            <a:off x="1088856" y="3143393"/>
            <a:ext cx="1167339" cy="1167339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0" name="Oval 209">
            <a:extLst>
              <a:ext uri="{FF2B5EF4-FFF2-40B4-BE49-F238E27FC236}">
                <a16:creationId xmlns:a16="http://schemas.microsoft.com/office/drawing/2014/main" id="{81190E56-6CBD-4C3B-AD76-AE1D7228664B}"/>
              </a:ext>
            </a:extLst>
          </p:cNvPr>
          <p:cNvSpPr/>
          <p:nvPr/>
        </p:nvSpPr>
        <p:spPr>
          <a:xfrm>
            <a:off x="1162306" y="3216843"/>
            <a:ext cx="1020438" cy="10204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1" name="Rectangle 210">
            <a:extLst>
              <a:ext uri="{FF2B5EF4-FFF2-40B4-BE49-F238E27FC236}">
                <a16:creationId xmlns:a16="http://schemas.microsoft.com/office/drawing/2014/main" id="{812330A9-426F-461A-BCD3-DF9B142B158A}"/>
              </a:ext>
            </a:extLst>
          </p:cNvPr>
          <p:cNvSpPr/>
          <p:nvPr/>
        </p:nvSpPr>
        <p:spPr>
          <a:xfrm>
            <a:off x="1642945" y="4468952"/>
            <a:ext cx="3291058" cy="1167339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2" name="Oval 211">
            <a:extLst>
              <a:ext uri="{FF2B5EF4-FFF2-40B4-BE49-F238E27FC236}">
                <a16:creationId xmlns:a16="http://schemas.microsoft.com/office/drawing/2014/main" id="{77B0D304-502A-4442-9087-35BC9907253A}"/>
              </a:ext>
            </a:extLst>
          </p:cNvPr>
          <p:cNvSpPr/>
          <p:nvPr/>
        </p:nvSpPr>
        <p:spPr>
          <a:xfrm>
            <a:off x="1088856" y="4468952"/>
            <a:ext cx="1167339" cy="1167339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3" name="Oval 212">
            <a:extLst>
              <a:ext uri="{FF2B5EF4-FFF2-40B4-BE49-F238E27FC236}">
                <a16:creationId xmlns:a16="http://schemas.microsoft.com/office/drawing/2014/main" id="{C58A0618-8868-4260-BF71-31EFCAA13D04}"/>
              </a:ext>
            </a:extLst>
          </p:cNvPr>
          <p:cNvSpPr/>
          <p:nvPr/>
        </p:nvSpPr>
        <p:spPr>
          <a:xfrm>
            <a:off x="1162306" y="4542402"/>
            <a:ext cx="1020438" cy="1020438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7" name="Freeform 63">
            <a:extLst>
              <a:ext uri="{FF2B5EF4-FFF2-40B4-BE49-F238E27FC236}">
                <a16:creationId xmlns:a16="http://schemas.microsoft.com/office/drawing/2014/main" id="{5E644475-08D5-4787-A280-49BA3BE4CEF9}"/>
              </a:ext>
            </a:extLst>
          </p:cNvPr>
          <p:cNvSpPr>
            <a:spLocks noEditPoints="1"/>
          </p:cNvSpPr>
          <p:nvPr/>
        </p:nvSpPr>
        <p:spPr bwMode="auto">
          <a:xfrm>
            <a:off x="1442351" y="4817053"/>
            <a:ext cx="460348" cy="471136"/>
          </a:xfrm>
          <a:custGeom>
            <a:avLst/>
            <a:gdLst>
              <a:gd name="T0" fmla="*/ 19 w 56"/>
              <a:gd name="T1" fmla="*/ 27 h 55"/>
              <a:gd name="T2" fmla="*/ 37 w 56"/>
              <a:gd name="T3" fmla="*/ 27 h 55"/>
              <a:gd name="T4" fmla="*/ 28 w 56"/>
              <a:gd name="T5" fmla="*/ 33 h 55"/>
              <a:gd name="T6" fmla="*/ 28 w 56"/>
              <a:gd name="T7" fmla="*/ 22 h 55"/>
              <a:gd name="T8" fmla="*/ 28 w 56"/>
              <a:gd name="T9" fmla="*/ 33 h 55"/>
              <a:gd name="T10" fmla="*/ 49 w 56"/>
              <a:gd name="T11" fmla="*/ 31 h 55"/>
              <a:gd name="T12" fmla="*/ 49 w 56"/>
              <a:gd name="T13" fmla="*/ 23 h 55"/>
              <a:gd name="T14" fmla="*/ 55 w 56"/>
              <a:gd name="T15" fmla="*/ 16 h 55"/>
              <a:gd name="T16" fmla="*/ 46 w 56"/>
              <a:gd name="T17" fmla="*/ 8 h 55"/>
              <a:gd name="T18" fmla="*/ 35 w 56"/>
              <a:gd name="T19" fmla="*/ 6 h 55"/>
              <a:gd name="T20" fmla="*/ 32 w 56"/>
              <a:gd name="T21" fmla="*/ 0 h 55"/>
              <a:gd name="T22" fmla="*/ 21 w 56"/>
              <a:gd name="T23" fmla="*/ 3 h 55"/>
              <a:gd name="T24" fmla="*/ 14 w 56"/>
              <a:gd name="T25" fmla="*/ 10 h 55"/>
              <a:gd name="T26" fmla="*/ 5 w 56"/>
              <a:gd name="T27" fmla="*/ 9 h 55"/>
              <a:gd name="T28" fmla="*/ 2 w 56"/>
              <a:gd name="T29" fmla="*/ 21 h 55"/>
              <a:gd name="T30" fmla="*/ 6 w 56"/>
              <a:gd name="T31" fmla="*/ 27 h 55"/>
              <a:gd name="T32" fmla="*/ 2 w 56"/>
              <a:gd name="T33" fmla="*/ 34 h 55"/>
              <a:gd name="T34" fmla="*/ 5 w 56"/>
              <a:gd name="T35" fmla="*/ 45 h 55"/>
              <a:gd name="T36" fmla="*/ 14 w 56"/>
              <a:gd name="T37" fmla="*/ 44 h 55"/>
              <a:gd name="T38" fmla="*/ 21 w 56"/>
              <a:gd name="T39" fmla="*/ 51 h 55"/>
              <a:gd name="T40" fmla="*/ 32 w 56"/>
              <a:gd name="T41" fmla="*/ 55 h 55"/>
              <a:gd name="T42" fmla="*/ 35 w 56"/>
              <a:gd name="T43" fmla="*/ 48 h 55"/>
              <a:gd name="T44" fmla="*/ 46 w 56"/>
              <a:gd name="T45" fmla="*/ 46 h 55"/>
              <a:gd name="T46" fmla="*/ 55 w 56"/>
              <a:gd name="T47" fmla="*/ 39 h 55"/>
              <a:gd name="T48" fmla="*/ 51 w 56"/>
              <a:gd name="T49" fmla="*/ 38 h 55"/>
              <a:gd name="T50" fmla="*/ 47 w 56"/>
              <a:gd name="T51" fmla="*/ 42 h 55"/>
              <a:gd name="T52" fmla="*/ 32 w 56"/>
              <a:gd name="T53" fmla="*/ 45 h 55"/>
              <a:gd name="T54" fmla="*/ 30 w 56"/>
              <a:gd name="T55" fmla="*/ 51 h 55"/>
              <a:gd name="T56" fmla="*/ 24 w 56"/>
              <a:gd name="T57" fmla="*/ 49 h 55"/>
              <a:gd name="T58" fmla="*/ 14 w 56"/>
              <a:gd name="T59" fmla="*/ 39 h 55"/>
              <a:gd name="T60" fmla="*/ 7 w 56"/>
              <a:gd name="T61" fmla="*/ 42 h 55"/>
              <a:gd name="T62" fmla="*/ 6 w 56"/>
              <a:gd name="T63" fmla="*/ 36 h 55"/>
              <a:gd name="T64" fmla="*/ 10 w 56"/>
              <a:gd name="T65" fmla="*/ 27 h 55"/>
              <a:gd name="T66" fmla="*/ 6 w 56"/>
              <a:gd name="T67" fmla="*/ 18 h 55"/>
              <a:gd name="T68" fmla="*/ 7 w 56"/>
              <a:gd name="T69" fmla="*/ 13 h 55"/>
              <a:gd name="T70" fmla="*/ 14 w 56"/>
              <a:gd name="T71" fmla="*/ 15 h 55"/>
              <a:gd name="T72" fmla="*/ 24 w 56"/>
              <a:gd name="T73" fmla="*/ 5 h 55"/>
              <a:gd name="T74" fmla="*/ 30 w 56"/>
              <a:gd name="T75" fmla="*/ 3 h 55"/>
              <a:gd name="T76" fmla="*/ 32 w 56"/>
              <a:gd name="T77" fmla="*/ 9 h 55"/>
              <a:gd name="T78" fmla="*/ 47 w 56"/>
              <a:gd name="T79" fmla="*/ 12 h 55"/>
              <a:gd name="T80" fmla="*/ 51 w 56"/>
              <a:gd name="T81" fmla="*/ 16 h 55"/>
              <a:gd name="T82" fmla="*/ 45 w 56"/>
              <a:gd name="T83" fmla="*/ 21 h 55"/>
              <a:gd name="T84" fmla="*/ 45 w 56"/>
              <a:gd name="T85" fmla="*/ 33 h 55"/>
              <a:gd name="T86" fmla="*/ 51 w 56"/>
              <a:gd name="T87" fmla="*/ 38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56" h="55">
                <a:moveTo>
                  <a:pt x="28" y="18"/>
                </a:moveTo>
                <a:cubicBezTo>
                  <a:pt x="23" y="18"/>
                  <a:pt x="19" y="22"/>
                  <a:pt x="19" y="27"/>
                </a:cubicBezTo>
                <a:cubicBezTo>
                  <a:pt x="19" y="32"/>
                  <a:pt x="23" y="36"/>
                  <a:pt x="28" y="36"/>
                </a:cubicBezTo>
                <a:cubicBezTo>
                  <a:pt x="33" y="36"/>
                  <a:pt x="37" y="32"/>
                  <a:pt x="37" y="27"/>
                </a:cubicBezTo>
                <a:cubicBezTo>
                  <a:pt x="37" y="22"/>
                  <a:pt x="33" y="18"/>
                  <a:pt x="28" y="18"/>
                </a:cubicBezTo>
                <a:close/>
                <a:moveTo>
                  <a:pt x="28" y="33"/>
                </a:moveTo>
                <a:cubicBezTo>
                  <a:pt x="25" y="33"/>
                  <a:pt x="23" y="30"/>
                  <a:pt x="23" y="27"/>
                </a:cubicBezTo>
                <a:cubicBezTo>
                  <a:pt x="23" y="24"/>
                  <a:pt x="25" y="22"/>
                  <a:pt x="28" y="22"/>
                </a:cubicBezTo>
                <a:cubicBezTo>
                  <a:pt x="31" y="22"/>
                  <a:pt x="34" y="24"/>
                  <a:pt x="34" y="27"/>
                </a:cubicBezTo>
                <a:cubicBezTo>
                  <a:pt x="34" y="30"/>
                  <a:pt x="31" y="33"/>
                  <a:pt x="28" y="33"/>
                </a:cubicBezTo>
                <a:close/>
                <a:moveTo>
                  <a:pt x="54" y="34"/>
                </a:moveTo>
                <a:cubicBezTo>
                  <a:pt x="49" y="31"/>
                  <a:pt x="49" y="31"/>
                  <a:pt x="49" y="31"/>
                </a:cubicBezTo>
                <a:cubicBezTo>
                  <a:pt x="50" y="30"/>
                  <a:pt x="50" y="29"/>
                  <a:pt x="50" y="27"/>
                </a:cubicBezTo>
                <a:cubicBezTo>
                  <a:pt x="50" y="26"/>
                  <a:pt x="50" y="24"/>
                  <a:pt x="49" y="23"/>
                </a:cubicBezTo>
                <a:cubicBezTo>
                  <a:pt x="54" y="21"/>
                  <a:pt x="54" y="21"/>
                  <a:pt x="54" y="21"/>
                </a:cubicBezTo>
                <a:cubicBezTo>
                  <a:pt x="56" y="20"/>
                  <a:pt x="56" y="17"/>
                  <a:pt x="55" y="16"/>
                </a:cubicBezTo>
                <a:cubicBezTo>
                  <a:pt x="51" y="9"/>
                  <a:pt x="51" y="9"/>
                  <a:pt x="51" y="9"/>
                </a:cubicBezTo>
                <a:cubicBezTo>
                  <a:pt x="50" y="8"/>
                  <a:pt x="48" y="7"/>
                  <a:pt x="46" y="8"/>
                </a:cubicBezTo>
                <a:cubicBezTo>
                  <a:pt x="42" y="10"/>
                  <a:pt x="42" y="10"/>
                  <a:pt x="42" y="10"/>
                </a:cubicBezTo>
                <a:cubicBezTo>
                  <a:pt x="40" y="9"/>
                  <a:pt x="38" y="7"/>
                  <a:pt x="35" y="6"/>
                </a:cubicBezTo>
                <a:cubicBezTo>
                  <a:pt x="35" y="3"/>
                  <a:pt x="35" y="3"/>
                  <a:pt x="35" y="3"/>
                </a:cubicBezTo>
                <a:cubicBezTo>
                  <a:pt x="35" y="1"/>
                  <a:pt x="34" y="0"/>
                  <a:pt x="32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2" y="0"/>
                  <a:pt x="21" y="1"/>
                  <a:pt x="21" y="3"/>
                </a:cubicBezTo>
                <a:cubicBezTo>
                  <a:pt x="21" y="6"/>
                  <a:pt x="21" y="6"/>
                  <a:pt x="21" y="6"/>
                </a:cubicBezTo>
                <a:cubicBezTo>
                  <a:pt x="18" y="7"/>
                  <a:pt x="16" y="9"/>
                  <a:pt x="14" y="10"/>
                </a:cubicBezTo>
                <a:cubicBezTo>
                  <a:pt x="10" y="8"/>
                  <a:pt x="10" y="8"/>
                  <a:pt x="10" y="8"/>
                </a:cubicBezTo>
                <a:cubicBezTo>
                  <a:pt x="8" y="7"/>
                  <a:pt x="6" y="8"/>
                  <a:pt x="5" y="9"/>
                </a:cubicBezTo>
                <a:cubicBezTo>
                  <a:pt x="1" y="16"/>
                  <a:pt x="1" y="16"/>
                  <a:pt x="1" y="16"/>
                </a:cubicBezTo>
                <a:cubicBezTo>
                  <a:pt x="0" y="17"/>
                  <a:pt x="1" y="20"/>
                  <a:pt x="2" y="21"/>
                </a:cubicBezTo>
                <a:cubicBezTo>
                  <a:pt x="7" y="23"/>
                  <a:pt x="7" y="23"/>
                  <a:pt x="7" y="23"/>
                </a:cubicBezTo>
                <a:cubicBezTo>
                  <a:pt x="6" y="24"/>
                  <a:pt x="6" y="26"/>
                  <a:pt x="6" y="27"/>
                </a:cubicBezTo>
                <a:cubicBezTo>
                  <a:pt x="6" y="29"/>
                  <a:pt x="6" y="30"/>
                  <a:pt x="7" y="31"/>
                </a:cubicBezTo>
                <a:cubicBezTo>
                  <a:pt x="2" y="34"/>
                  <a:pt x="2" y="34"/>
                  <a:pt x="2" y="34"/>
                </a:cubicBezTo>
                <a:cubicBezTo>
                  <a:pt x="1" y="35"/>
                  <a:pt x="0" y="37"/>
                  <a:pt x="1" y="39"/>
                </a:cubicBezTo>
                <a:cubicBezTo>
                  <a:pt x="5" y="45"/>
                  <a:pt x="5" y="45"/>
                  <a:pt x="5" y="45"/>
                </a:cubicBezTo>
                <a:cubicBezTo>
                  <a:pt x="6" y="47"/>
                  <a:pt x="8" y="47"/>
                  <a:pt x="10" y="46"/>
                </a:cubicBezTo>
                <a:cubicBezTo>
                  <a:pt x="14" y="44"/>
                  <a:pt x="14" y="44"/>
                  <a:pt x="14" y="44"/>
                </a:cubicBezTo>
                <a:cubicBezTo>
                  <a:pt x="16" y="46"/>
                  <a:pt x="18" y="47"/>
                  <a:pt x="21" y="48"/>
                </a:cubicBezTo>
                <a:cubicBezTo>
                  <a:pt x="21" y="51"/>
                  <a:pt x="21" y="51"/>
                  <a:pt x="21" y="51"/>
                </a:cubicBezTo>
                <a:cubicBezTo>
                  <a:pt x="21" y="53"/>
                  <a:pt x="22" y="55"/>
                  <a:pt x="24" y="55"/>
                </a:cubicBezTo>
                <a:cubicBezTo>
                  <a:pt x="32" y="55"/>
                  <a:pt x="32" y="55"/>
                  <a:pt x="32" y="55"/>
                </a:cubicBezTo>
                <a:cubicBezTo>
                  <a:pt x="34" y="55"/>
                  <a:pt x="35" y="53"/>
                  <a:pt x="35" y="51"/>
                </a:cubicBezTo>
                <a:cubicBezTo>
                  <a:pt x="35" y="48"/>
                  <a:pt x="35" y="48"/>
                  <a:pt x="35" y="48"/>
                </a:cubicBezTo>
                <a:cubicBezTo>
                  <a:pt x="38" y="47"/>
                  <a:pt x="40" y="46"/>
                  <a:pt x="42" y="44"/>
                </a:cubicBezTo>
                <a:cubicBezTo>
                  <a:pt x="46" y="46"/>
                  <a:pt x="46" y="46"/>
                  <a:pt x="46" y="46"/>
                </a:cubicBezTo>
                <a:cubicBezTo>
                  <a:pt x="48" y="47"/>
                  <a:pt x="50" y="47"/>
                  <a:pt x="51" y="45"/>
                </a:cubicBezTo>
                <a:cubicBezTo>
                  <a:pt x="55" y="39"/>
                  <a:pt x="55" y="39"/>
                  <a:pt x="55" y="39"/>
                </a:cubicBezTo>
                <a:cubicBezTo>
                  <a:pt x="56" y="37"/>
                  <a:pt x="56" y="35"/>
                  <a:pt x="54" y="34"/>
                </a:cubicBezTo>
                <a:close/>
                <a:moveTo>
                  <a:pt x="51" y="38"/>
                </a:moveTo>
                <a:cubicBezTo>
                  <a:pt x="49" y="42"/>
                  <a:pt x="49" y="42"/>
                  <a:pt x="49" y="42"/>
                </a:cubicBezTo>
                <a:cubicBezTo>
                  <a:pt x="49" y="42"/>
                  <a:pt x="48" y="43"/>
                  <a:pt x="47" y="42"/>
                </a:cubicBezTo>
                <a:cubicBezTo>
                  <a:pt x="42" y="39"/>
                  <a:pt x="42" y="39"/>
                  <a:pt x="42" y="39"/>
                </a:cubicBezTo>
                <a:cubicBezTo>
                  <a:pt x="39" y="42"/>
                  <a:pt x="36" y="44"/>
                  <a:pt x="32" y="45"/>
                </a:cubicBezTo>
                <a:cubicBezTo>
                  <a:pt x="32" y="49"/>
                  <a:pt x="32" y="49"/>
                  <a:pt x="32" y="49"/>
                </a:cubicBezTo>
                <a:cubicBezTo>
                  <a:pt x="32" y="50"/>
                  <a:pt x="31" y="51"/>
                  <a:pt x="30" y="51"/>
                </a:cubicBezTo>
                <a:cubicBezTo>
                  <a:pt x="26" y="51"/>
                  <a:pt x="26" y="51"/>
                  <a:pt x="26" y="51"/>
                </a:cubicBezTo>
                <a:cubicBezTo>
                  <a:pt x="25" y="51"/>
                  <a:pt x="24" y="50"/>
                  <a:pt x="24" y="49"/>
                </a:cubicBezTo>
                <a:cubicBezTo>
                  <a:pt x="24" y="45"/>
                  <a:pt x="24" y="45"/>
                  <a:pt x="24" y="45"/>
                </a:cubicBezTo>
                <a:cubicBezTo>
                  <a:pt x="20" y="44"/>
                  <a:pt x="17" y="42"/>
                  <a:pt x="14" y="39"/>
                </a:cubicBezTo>
                <a:cubicBezTo>
                  <a:pt x="9" y="42"/>
                  <a:pt x="9" y="42"/>
                  <a:pt x="9" y="42"/>
                </a:cubicBezTo>
                <a:cubicBezTo>
                  <a:pt x="9" y="43"/>
                  <a:pt x="7" y="42"/>
                  <a:pt x="7" y="42"/>
                </a:cubicBezTo>
                <a:cubicBezTo>
                  <a:pt x="5" y="38"/>
                  <a:pt x="5" y="38"/>
                  <a:pt x="5" y="38"/>
                </a:cubicBezTo>
                <a:cubicBezTo>
                  <a:pt x="5" y="38"/>
                  <a:pt x="5" y="36"/>
                  <a:pt x="6" y="36"/>
                </a:cubicBezTo>
                <a:cubicBezTo>
                  <a:pt x="11" y="33"/>
                  <a:pt x="11" y="33"/>
                  <a:pt x="11" y="33"/>
                </a:cubicBezTo>
                <a:cubicBezTo>
                  <a:pt x="10" y="31"/>
                  <a:pt x="10" y="29"/>
                  <a:pt x="10" y="27"/>
                </a:cubicBezTo>
                <a:cubicBezTo>
                  <a:pt x="10" y="25"/>
                  <a:pt x="10" y="23"/>
                  <a:pt x="11" y="21"/>
                </a:cubicBezTo>
                <a:cubicBezTo>
                  <a:pt x="6" y="18"/>
                  <a:pt x="6" y="18"/>
                  <a:pt x="6" y="18"/>
                </a:cubicBezTo>
                <a:cubicBezTo>
                  <a:pt x="5" y="18"/>
                  <a:pt x="5" y="17"/>
                  <a:pt x="5" y="16"/>
                </a:cubicBezTo>
                <a:cubicBezTo>
                  <a:pt x="7" y="13"/>
                  <a:pt x="7" y="13"/>
                  <a:pt x="7" y="13"/>
                </a:cubicBezTo>
                <a:cubicBezTo>
                  <a:pt x="7" y="12"/>
                  <a:pt x="9" y="12"/>
                  <a:pt x="9" y="12"/>
                </a:cubicBezTo>
                <a:cubicBezTo>
                  <a:pt x="14" y="15"/>
                  <a:pt x="14" y="15"/>
                  <a:pt x="14" y="15"/>
                </a:cubicBezTo>
                <a:cubicBezTo>
                  <a:pt x="17" y="12"/>
                  <a:pt x="20" y="10"/>
                  <a:pt x="24" y="9"/>
                </a:cubicBezTo>
                <a:cubicBezTo>
                  <a:pt x="24" y="5"/>
                  <a:pt x="24" y="5"/>
                  <a:pt x="24" y="5"/>
                </a:cubicBezTo>
                <a:cubicBezTo>
                  <a:pt x="24" y="4"/>
                  <a:pt x="25" y="3"/>
                  <a:pt x="26" y="3"/>
                </a:cubicBezTo>
                <a:cubicBezTo>
                  <a:pt x="30" y="3"/>
                  <a:pt x="30" y="3"/>
                  <a:pt x="30" y="3"/>
                </a:cubicBezTo>
                <a:cubicBezTo>
                  <a:pt x="31" y="3"/>
                  <a:pt x="32" y="4"/>
                  <a:pt x="32" y="5"/>
                </a:cubicBezTo>
                <a:cubicBezTo>
                  <a:pt x="32" y="9"/>
                  <a:pt x="32" y="9"/>
                  <a:pt x="32" y="9"/>
                </a:cubicBezTo>
                <a:cubicBezTo>
                  <a:pt x="36" y="10"/>
                  <a:pt x="39" y="12"/>
                  <a:pt x="42" y="15"/>
                </a:cubicBezTo>
                <a:cubicBezTo>
                  <a:pt x="47" y="12"/>
                  <a:pt x="47" y="12"/>
                  <a:pt x="47" y="12"/>
                </a:cubicBezTo>
                <a:cubicBezTo>
                  <a:pt x="48" y="12"/>
                  <a:pt x="49" y="12"/>
                  <a:pt x="49" y="13"/>
                </a:cubicBezTo>
                <a:cubicBezTo>
                  <a:pt x="51" y="16"/>
                  <a:pt x="51" y="16"/>
                  <a:pt x="51" y="16"/>
                </a:cubicBezTo>
                <a:cubicBezTo>
                  <a:pt x="52" y="17"/>
                  <a:pt x="51" y="18"/>
                  <a:pt x="50" y="18"/>
                </a:cubicBezTo>
                <a:cubicBezTo>
                  <a:pt x="45" y="21"/>
                  <a:pt x="45" y="21"/>
                  <a:pt x="45" y="21"/>
                </a:cubicBezTo>
                <a:cubicBezTo>
                  <a:pt x="46" y="23"/>
                  <a:pt x="46" y="25"/>
                  <a:pt x="46" y="27"/>
                </a:cubicBezTo>
                <a:cubicBezTo>
                  <a:pt x="46" y="29"/>
                  <a:pt x="46" y="31"/>
                  <a:pt x="45" y="33"/>
                </a:cubicBezTo>
                <a:cubicBezTo>
                  <a:pt x="50" y="36"/>
                  <a:pt x="50" y="36"/>
                  <a:pt x="50" y="36"/>
                </a:cubicBezTo>
                <a:cubicBezTo>
                  <a:pt x="51" y="36"/>
                  <a:pt x="52" y="38"/>
                  <a:pt x="51" y="3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8" name="Freeform 64">
            <a:extLst>
              <a:ext uri="{FF2B5EF4-FFF2-40B4-BE49-F238E27FC236}">
                <a16:creationId xmlns:a16="http://schemas.microsoft.com/office/drawing/2014/main" id="{F3316957-6501-446E-8E4E-423F229550AA}"/>
              </a:ext>
            </a:extLst>
          </p:cNvPr>
          <p:cNvSpPr>
            <a:spLocks noEditPoints="1"/>
          </p:cNvSpPr>
          <p:nvPr/>
        </p:nvSpPr>
        <p:spPr bwMode="auto">
          <a:xfrm>
            <a:off x="1449178" y="3488487"/>
            <a:ext cx="446695" cy="477150"/>
          </a:xfrm>
          <a:custGeom>
            <a:avLst/>
            <a:gdLst>
              <a:gd name="T0" fmla="*/ 9 w 58"/>
              <a:gd name="T1" fmla="*/ 48 h 59"/>
              <a:gd name="T2" fmla="*/ 7 w 58"/>
              <a:gd name="T3" fmla="*/ 49 h 59"/>
              <a:gd name="T4" fmla="*/ 9 w 58"/>
              <a:gd name="T5" fmla="*/ 51 h 59"/>
              <a:gd name="T6" fmla="*/ 11 w 58"/>
              <a:gd name="T7" fmla="*/ 49 h 59"/>
              <a:gd name="T8" fmla="*/ 9 w 58"/>
              <a:gd name="T9" fmla="*/ 48 h 59"/>
              <a:gd name="T10" fmla="*/ 9 w 58"/>
              <a:gd name="T11" fmla="*/ 11 h 59"/>
              <a:gd name="T12" fmla="*/ 11 w 58"/>
              <a:gd name="T13" fmla="*/ 9 h 59"/>
              <a:gd name="T14" fmla="*/ 9 w 58"/>
              <a:gd name="T15" fmla="*/ 7 h 59"/>
              <a:gd name="T16" fmla="*/ 7 w 58"/>
              <a:gd name="T17" fmla="*/ 9 h 59"/>
              <a:gd name="T18" fmla="*/ 9 w 58"/>
              <a:gd name="T19" fmla="*/ 11 h 59"/>
              <a:gd name="T20" fmla="*/ 49 w 58"/>
              <a:gd name="T21" fmla="*/ 48 h 59"/>
              <a:gd name="T22" fmla="*/ 47 w 58"/>
              <a:gd name="T23" fmla="*/ 49 h 59"/>
              <a:gd name="T24" fmla="*/ 49 w 58"/>
              <a:gd name="T25" fmla="*/ 51 h 59"/>
              <a:gd name="T26" fmla="*/ 51 w 58"/>
              <a:gd name="T27" fmla="*/ 49 h 59"/>
              <a:gd name="T28" fmla="*/ 49 w 58"/>
              <a:gd name="T29" fmla="*/ 48 h 59"/>
              <a:gd name="T30" fmla="*/ 49 w 58"/>
              <a:gd name="T31" fmla="*/ 7 h 59"/>
              <a:gd name="T32" fmla="*/ 47 w 58"/>
              <a:gd name="T33" fmla="*/ 9 h 59"/>
              <a:gd name="T34" fmla="*/ 49 w 58"/>
              <a:gd name="T35" fmla="*/ 11 h 59"/>
              <a:gd name="T36" fmla="*/ 51 w 58"/>
              <a:gd name="T37" fmla="*/ 9 h 59"/>
              <a:gd name="T38" fmla="*/ 49 w 58"/>
              <a:gd name="T39" fmla="*/ 7 h 59"/>
              <a:gd name="T40" fmla="*/ 51 w 58"/>
              <a:gd name="T41" fmla="*/ 0 h 59"/>
              <a:gd name="T42" fmla="*/ 7 w 58"/>
              <a:gd name="T43" fmla="*/ 0 h 59"/>
              <a:gd name="T44" fmla="*/ 0 w 58"/>
              <a:gd name="T45" fmla="*/ 7 h 59"/>
              <a:gd name="T46" fmla="*/ 0 w 58"/>
              <a:gd name="T47" fmla="*/ 51 h 59"/>
              <a:gd name="T48" fmla="*/ 7 w 58"/>
              <a:gd name="T49" fmla="*/ 59 h 59"/>
              <a:gd name="T50" fmla="*/ 51 w 58"/>
              <a:gd name="T51" fmla="*/ 59 h 59"/>
              <a:gd name="T52" fmla="*/ 58 w 58"/>
              <a:gd name="T53" fmla="*/ 51 h 59"/>
              <a:gd name="T54" fmla="*/ 58 w 58"/>
              <a:gd name="T55" fmla="*/ 7 h 59"/>
              <a:gd name="T56" fmla="*/ 51 w 58"/>
              <a:gd name="T57" fmla="*/ 0 h 59"/>
              <a:gd name="T58" fmla="*/ 55 w 58"/>
              <a:gd name="T59" fmla="*/ 51 h 59"/>
              <a:gd name="T60" fmla="*/ 51 w 58"/>
              <a:gd name="T61" fmla="*/ 55 h 59"/>
              <a:gd name="T62" fmla="*/ 7 w 58"/>
              <a:gd name="T63" fmla="*/ 55 h 59"/>
              <a:gd name="T64" fmla="*/ 3 w 58"/>
              <a:gd name="T65" fmla="*/ 51 h 59"/>
              <a:gd name="T66" fmla="*/ 3 w 58"/>
              <a:gd name="T67" fmla="*/ 7 h 59"/>
              <a:gd name="T68" fmla="*/ 7 w 58"/>
              <a:gd name="T69" fmla="*/ 3 h 59"/>
              <a:gd name="T70" fmla="*/ 51 w 58"/>
              <a:gd name="T71" fmla="*/ 3 h 59"/>
              <a:gd name="T72" fmla="*/ 55 w 58"/>
              <a:gd name="T73" fmla="*/ 7 h 59"/>
              <a:gd name="T74" fmla="*/ 55 w 58"/>
              <a:gd name="T75" fmla="*/ 51 h 59"/>
              <a:gd name="T76" fmla="*/ 29 w 58"/>
              <a:gd name="T77" fmla="*/ 18 h 59"/>
              <a:gd name="T78" fmla="*/ 18 w 58"/>
              <a:gd name="T79" fmla="*/ 29 h 59"/>
              <a:gd name="T80" fmla="*/ 29 w 58"/>
              <a:gd name="T81" fmla="*/ 40 h 59"/>
              <a:gd name="T82" fmla="*/ 40 w 58"/>
              <a:gd name="T83" fmla="*/ 29 h 59"/>
              <a:gd name="T84" fmla="*/ 29 w 58"/>
              <a:gd name="T85" fmla="*/ 18 h 59"/>
              <a:gd name="T86" fmla="*/ 29 w 58"/>
              <a:gd name="T87" fmla="*/ 37 h 59"/>
              <a:gd name="T88" fmla="*/ 22 w 58"/>
              <a:gd name="T89" fmla="*/ 29 h 59"/>
              <a:gd name="T90" fmla="*/ 29 w 58"/>
              <a:gd name="T91" fmla="*/ 22 h 59"/>
              <a:gd name="T92" fmla="*/ 36 w 58"/>
              <a:gd name="T93" fmla="*/ 29 h 59"/>
              <a:gd name="T94" fmla="*/ 29 w 58"/>
              <a:gd name="T95" fmla="*/ 37 h 59"/>
              <a:gd name="T96" fmla="*/ 29 w 58"/>
              <a:gd name="T97" fmla="*/ 7 h 59"/>
              <a:gd name="T98" fmla="*/ 7 w 58"/>
              <a:gd name="T99" fmla="*/ 29 h 59"/>
              <a:gd name="T100" fmla="*/ 29 w 58"/>
              <a:gd name="T101" fmla="*/ 51 h 59"/>
              <a:gd name="T102" fmla="*/ 51 w 58"/>
              <a:gd name="T103" fmla="*/ 29 h 59"/>
              <a:gd name="T104" fmla="*/ 29 w 58"/>
              <a:gd name="T105" fmla="*/ 7 h 59"/>
              <a:gd name="T106" fmla="*/ 29 w 58"/>
              <a:gd name="T107" fmla="*/ 48 h 59"/>
              <a:gd name="T108" fmla="*/ 11 w 58"/>
              <a:gd name="T109" fmla="*/ 29 h 59"/>
              <a:gd name="T110" fmla="*/ 29 w 58"/>
              <a:gd name="T111" fmla="*/ 11 h 59"/>
              <a:gd name="T112" fmla="*/ 47 w 58"/>
              <a:gd name="T113" fmla="*/ 29 h 59"/>
              <a:gd name="T114" fmla="*/ 29 w 58"/>
              <a:gd name="T115" fmla="*/ 48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58" h="59">
                <a:moveTo>
                  <a:pt x="9" y="48"/>
                </a:moveTo>
                <a:cubicBezTo>
                  <a:pt x="8" y="48"/>
                  <a:pt x="7" y="48"/>
                  <a:pt x="7" y="49"/>
                </a:cubicBezTo>
                <a:cubicBezTo>
                  <a:pt x="7" y="50"/>
                  <a:pt x="8" y="51"/>
                  <a:pt x="9" y="51"/>
                </a:cubicBezTo>
                <a:cubicBezTo>
                  <a:pt x="10" y="51"/>
                  <a:pt x="11" y="50"/>
                  <a:pt x="11" y="49"/>
                </a:cubicBezTo>
                <a:cubicBezTo>
                  <a:pt x="11" y="48"/>
                  <a:pt x="10" y="48"/>
                  <a:pt x="9" y="48"/>
                </a:cubicBezTo>
                <a:close/>
                <a:moveTo>
                  <a:pt x="9" y="11"/>
                </a:moveTo>
                <a:cubicBezTo>
                  <a:pt x="10" y="11"/>
                  <a:pt x="11" y="10"/>
                  <a:pt x="11" y="9"/>
                </a:cubicBezTo>
                <a:cubicBezTo>
                  <a:pt x="11" y="8"/>
                  <a:pt x="10" y="7"/>
                  <a:pt x="9" y="7"/>
                </a:cubicBezTo>
                <a:cubicBezTo>
                  <a:pt x="8" y="7"/>
                  <a:pt x="7" y="8"/>
                  <a:pt x="7" y="9"/>
                </a:cubicBezTo>
                <a:cubicBezTo>
                  <a:pt x="7" y="10"/>
                  <a:pt x="8" y="11"/>
                  <a:pt x="9" y="11"/>
                </a:cubicBezTo>
                <a:close/>
                <a:moveTo>
                  <a:pt x="49" y="48"/>
                </a:moveTo>
                <a:cubicBezTo>
                  <a:pt x="48" y="48"/>
                  <a:pt x="47" y="48"/>
                  <a:pt x="47" y="49"/>
                </a:cubicBezTo>
                <a:cubicBezTo>
                  <a:pt x="47" y="50"/>
                  <a:pt x="48" y="51"/>
                  <a:pt x="49" y="51"/>
                </a:cubicBezTo>
                <a:cubicBezTo>
                  <a:pt x="50" y="51"/>
                  <a:pt x="51" y="50"/>
                  <a:pt x="51" y="49"/>
                </a:cubicBezTo>
                <a:cubicBezTo>
                  <a:pt x="51" y="48"/>
                  <a:pt x="50" y="48"/>
                  <a:pt x="49" y="48"/>
                </a:cubicBezTo>
                <a:close/>
                <a:moveTo>
                  <a:pt x="49" y="7"/>
                </a:moveTo>
                <a:cubicBezTo>
                  <a:pt x="48" y="7"/>
                  <a:pt x="47" y="8"/>
                  <a:pt x="47" y="9"/>
                </a:cubicBezTo>
                <a:cubicBezTo>
                  <a:pt x="47" y="10"/>
                  <a:pt x="48" y="11"/>
                  <a:pt x="49" y="11"/>
                </a:cubicBezTo>
                <a:cubicBezTo>
                  <a:pt x="50" y="11"/>
                  <a:pt x="51" y="10"/>
                  <a:pt x="51" y="9"/>
                </a:cubicBezTo>
                <a:cubicBezTo>
                  <a:pt x="51" y="8"/>
                  <a:pt x="50" y="7"/>
                  <a:pt x="49" y="7"/>
                </a:cubicBezTo>
                <a:close/>
                <a:moveTo>
                  <a:pt x="51" y="0"/>
                </a:moveTo>
                <a:cubicBezTo>
                  <a:pt x="7" y="0"/>
                  <a:pt x="7" y="0"/>
                  <a:pt x="7" y="0"/>
                </a:cubicBezTo>
                <a:cubicBezTo>
                  <a:pt x="3" y="0"/>
                  <a:pt x="0" y="3"/>
                  <a:pt x="0" y="7"/>
                </a:cubicBezTo>
                <a:cubicBezTo>
                  <a:pt x="0" y="51"/>
                  <a:pt x="0" y="51"/>
                  <a:pt x="0" y="51"/>
                </a:cubicBezTo>
                <a:cubicBezTo>
                  <a:pt x="0" y="55"/>
                  <a:pt x="3" y="59"/>
                  <a:pt x="7" y="59"/>
                </a:cubicBezTo>
                <a:cubicBezTo>
                  <a:pt x="51" y="59"/>
                  <a:pt x="51" y="59"/>
                  <a:pt x="51" y="59"/>
                </a:cubicBezTo>
                <a:cubicBezTo>
                  <a:pt x="55" y="59"/>
                  <a:pt x="58" y="55"/>
                  <a:pt x="58" y="51"/>
                </a:cubicBezTo>
                <a:cubicBezTo>
                  <a:pt x="58" y="7"/>
                  <a:pt x="58" y="7"/>
                  <a:pt x="58" y="7"/>
                </a:cubicBezTo>
                <a:cubicBezTo>
                  <a:pt x="58" y="3"/>
                  <a:pt x="55" y="0"/>
                  <a:pt x="51" y="0"/>
                </a:cubicBezTo>
                <a:close/>
                <a:moveTo>
                  <a:pt x="55" y="51"/>
                </a:moveTo>
                <a:cubicBezTo>
                  <a:pt x="55" y="53"/>
                  <a:pt x="53" y="55"/>
                  <a:pt x="51" y="55"/>
                </a:cubicBezTo>
                <a:cubicBezTo>
                  <a:pt x="7" y="55"/>
                  <a:pt x="7" y="55"/>
                  <a:pt x="7" y="55"/>
                </a:cubicBezTo>
                <a:cubicBezTo>
                  <a:pt x="5" y="55"/>
                  <a:pt x="3" y="53"/>
                  <a:pt x="3" y="51"/>
                </a:cubicBezTo>
                <a:cubicBezTo>
                  <a:pt x="3" y="7"/>
                  <a:pt x="3" y="7"/>
                  <a:pt x="3" y="7"/>
                </a:cubicBezTo>
                <a:cubicBezTo>
                  <a:pt x="3" y="5"/>
                  <a:pt x="5" y="3"/>
                  <a:pt x="7" y="3"/>
                </a:cubicBezTo>
                <a:cubicBezTo>
                  <a:pt x="51" y="3"/>
                  <a:pt x="51" y="3"/>
                  <a:pt x="51" y="3"/>
                </a:cubicBezTo>
                <a:cubicBezTo>
                  <a:pt x="53" y="3"/>
                  <a:pt x="55" y="5"/>
                  <a:pt x="55" y="7"/>
                </a:cubicBezTo>
                <a:lnTo>
                  <a:pt x="55" y="51"/>
                </a:lnTo>
                <a:close/>
                <a:moveTo>
                  <a:pt x="29" y="18"/>
                </a:moveTo>
                <a:cubicBezTo>
                  <a:pt x="23" y="18"/>
                  <a:pt x="18" y="23"/>
                  <a:pt x="18" y="29"/>
                </a:cubicBezTo>
                <a:cubicBezTo>
                  <a:pt x="18" y="35"/>
                  <a:pt x="23" y="40"/>
                  <a:pt x="29" y="40"/>
                </a:cubicBezTo>
                <a:cubicBezTo>
                  <a:pt x="35" y="40"/>
                  <a:pt x="40" y="35"/>
                  <a:pt x="40" y="29"/>
                </a:cubicBezTo>
                <a:cubicBezTo>
                  <a:pt x="40" y="23"/>
                  <a:pt x="35" y="18"/>
                  <a:pt x="29" y="18"/>
                </a:cubicBezTo>
                <a:close/>
                <a:moveTo>
                  <a:pt x="29" y="37"/>
                </a:moveTo>
                <a:cubicBezTo>
                  <a:pt x="25" y="37"/>
                  <a:pt x="22" y="33"/>
                  <a:pt x="22" y="29"/>
                </a:cubicBezTo>
                <a:cubicBezTo>
                  <a:pt x="22" y="25"/>
                  <a:pt x="25" y="22"/>
                  <a:pt x="29" y="22"/>
                </a:cubicBezTo>
                <a:cubicBezTo>
                  <a:pt x="33" y="22"/>
                  <a:pt x="36" y="25"/>
                  <a:pt x="36" y="29"/>
                </a:cubicBezTo>
                <a:cubicBezTo>
                  <a:pt x="36" y="33"/>
                  <a:pt x="33" y="37"/>
                  <a:pt x="29" y="37"/>
                </a:cubicBezTo>
                <a:close/>
                <a:moveTo>
                  <a:pt x="29" y="7"/>
                </a:moveTo>
                <a:cubicBezTo>
                  <a:pt x="17" y="7"/>
                  <a:pt x="7" y="17"/>
                  <a:pt x="7" y="29"/>
                </a:cubicBezTo>
                <a:cubicBezTo>
                  <a:pt x="7" y="41"/>
                  <a:pt x="17" y="51"/>
                  <a:pt x="29" y="51"/>
                </a:cubicBezTo>
                <a:cubicBezTo>
                  <a:pt x="41" y="51"/>
                  <a:pt x="51" y="41"/>
                  <a:pt x="51" y="29"/>
                </a:cubicBezTo>
                <a:cubicBezTo>
                  <a:pt x="51" y="17"/>
                  <a:pt x="41" y="7"/>
                  <a:pt x="29" y="7"/>
                </a:cubicBezTo>
                <a:close/>
                <a:moveTo>
                  <a:pt x="29" y="48"/>
                </a:moveTo>
                <a:cubicBezTo>
                  <a:pt x="19" y="48"/>
                  <a:pt x="11" y="39"/>
                  <a:pt x="11" y="29"/>
                </a:cubicBezTo>
                <a:cubicBezTo>
                  <a:pt x="11" y="19"/>
                  <a:pt x="19" y="11"/>
                  <a:pt x="29" y="11"/>
                </a:cubicBezTo>
                <a:cubicBezTo>
                  <a:pt x="39" y="11"/>
                  <a:pt x="47" y="19"/>
                  <a:pt x="47" y="29"/>
                </a:cubicBezTo>
                <a:cubicBezTo>
                  <a:pt x="47" y="39"/>
                  <a:pt x="39" y="48"/>
                  <a:pt x="29" y="48"/>
                </a:cubicBez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9" name="Freeform 66">
            <a:extLst>
              <a:ext uri="{FF2B5EF4-FFF2-40B4-BE49-F238E27FC236}">
                <a16:creationId xmlns:a16="http://schemas.microsoft.com/office/drawing/2014/main" id="{CF97CE4F-D62F-4BBF-B7ED-62D579F25BDF}"/>
              </a:ext>
            </a:extLst>
          </p:cNvPr>
          <p:cNvSpPr>
            <a:spLocks noEditPoints="1"/>
          </p:cNvSpPr>
          <p:nvPr/>
        </p:nvSpPr>
        <p:spPr bwMode="auto">
          <a:xfrm>
            <a:off x="1445794" y="2179848"/>
            <a:ext cx="453463" cy="443309"/>
          </a:xfrm>
          <a:custGeom>
            <a:avLst/>
            <a:gdLst>
              <a:gd name="T0" fmla="*/ 51 w 59"/>
              <a:gd name="T1" fmla="*/ 7 h 55"/>
              <a:gd name="T2" fmla="*/ 40 w 59"/>
              <a:gd name="T3" fmla="*/ 7 h 55"/>
              <a:gd name="T4" fmla="*/ 40 w 59"/>
              <a:gd name="T5" fmla="*/ 3 h 55"/>
              <a:gd name="T6" fmla="*/ 37 w 59"/>
              <a:gd name="T7" fmla="*/ 0 h 55"/>
              <a:gd name="T8" fmla="*/ 22 w 59"/>
              <a:gd name="T9" fmla="*/ 0 h 55"/>
              <a:gd name="T10" fmla="*/ 18 w 59"/>
              <a:gd name="T11" fmla="*/ 3 h 55"/>
              <a:gd name="T12" fmla="*/ 18 w 59"/>
              <a:gd name="T13" fmla="*/ 7 h 55"/>
              <a:gd name="T14" fmla="*/ 7 w 59"/>
              <a:gd name="T15" fmla="*/ 7 h 55"/>
              <a:gd name="T16" fmla="*/ 0 w 59"/>
              <a:gd name="T17" fmla="*/ 14 h 55"/>
              <a:gd name="T18" fmla="*/ 0 w 59"/>
              <a:gd name="T19" fmla="*/ 47 h 55"/>
              <a:gd name="T20" fmla="*/ 7 w 59"/>
              <a:gd name="T21" fmla="*/ 55 h 55"/>
              <a:gd name="T22" fmla="*/ 51 w 59"/>
              <a:gd name="T23" fmla="*/ 55 h 55"/>
              <a:gd name="T24" fmla="*/ 59 w 59"/>
              <a:gd name="T25" fmla="*/ 47 h 55"/>
              <a:gd name="T26" fmla="*/ 59 w 59"/>
              <a:gd name="T27" fmla="*/ 14 h 55"/>
              <a:gd name="T28" fmla="*/ 51 w 59"/>
              <a:gd name="T29" fmla="*/ 7 h 55"/>
              <a:gd name="T30" fmla="*/ 22 w 59"/>
              <a:gd name="T31" fmla="*/ 5 h 55"/>
              <a:gd name="T32" fmla="*/ 24 w 59"/>
              <a:gd name="T33" fmla="*/ 3 h 55"/>
              <a:gd name="T34" fmla="*/ 35 w 59"/>
              <a:gd name="T35" fmla="*/ 3 h 55"/>
              <a:gd name="T36" fmla="*/ 37 w 59"/>
              <a:gd name="T37" fmla="*/ 5 h 55"/>
              <a:gd name="T38" fmla="*/ 37 w 59"/>
              <a:gd name="T39" fmla="*/ 7 h 55"/>
              <a:gd name="T40" fmla="*/ 22 w 59"/>
              <a:gd name="T41" fmla="*/ 7 h 55"/>
              <a:gd name="T42" fmla="*/ 22 w 59"/>
              <a:gd name="T43" fmla="*/ 5 h 55"/>
              <a:gd name="T44" fmla="*/ 55 w 59"/>
              <a:gd name="T45" fmla="*/ 47 h 55"/>
              <a:gd name="T46" fmla="*/ 51 w 59"/>
              <a:gd name="T47" fmla="*/ 51 h 55"/>
              <a:gd name="T48" fmla="*/ 7 w 59"/>
              <a:gd name="T49" fmla="*/ 51 h 55"/>
              <a:gd name="T50" fmla="*/ 4 w 59"/>
              <a:gd name="T51" fmla="*/ 47 h 55"/>
              <a:gd name="T52" fmla="*/ 4 w 59"/>
              <a:gd name="T53" fmla="*/ 27 h 55"/>
              <a:gd name="T54" fmla="*/ 22 w 59"/>
              <a:gd name="T55" fmla="*/ 27 h 55"/>
              <a:gd name="T56" fmla="*/ 22 w 59"/>
              <a:gd name="T57" fmla="*/ 29 h 55"/>
              <a:gd name="T58" fmla="*/ 29 w 59"/>
              <a:gd name="T59" fmla="*/ 36 h 55"/>
              <a:gd name="T60" fmla="*/ 37 w 59"/>
              <a:gd name="T61" fmla="*/ 29 h 55"/>
              <a:gd name="T62" fmla="*/ 36 w 59"/>
              <a:gd name="T63" fmla="*/ 27 h 55"/>
              <a:gd name="T64" fmla="*/ 55 w 59"/>
              <a:gd name="T65" fmla="*/ 27 h 55"/>
              <a:gd name="T66" fmla="*/ 55 w 59"/>
              <a:gd name="T67" fmla="*/ 47 h 55"/>
              <a:gd name="T68" fmla="*/ 26 w 59"/>
              <a:gd name="T69" fmla="*/ 29 h 55"/>
              <a:gd name="T70" fmla="*/ 26 w 59"/>
              <a:gd name="T71" fmla="*/ 27 h 55"/>
              <a:gd name="T72" fmla="*/ 32 w 59"/>
              <a:gd name="T73" fmla="*/ 27 h 55"/>
              <a:gd name="T74" fmla="*/ 33 w 59"/>
              <a:gd name="T75" fmla="*/ 29 h 55"/>
              <a:gd name="T76" fmla="*/ 29 w 59"/>
              <a:gd name="T77" fmla="*/ 33 h 55"/>
              <a:gd name="T78" fmla="*/ 26 w 59"/>
              <a:gd name="T79" fmla="*/ 29 h 55"/>
              <a:gd name="T80" fmla="*/ 55 w 59"/>
              <a:gd name="T81" fmla="*/ 23 h 55"/>
              <a:gd name="T82" fmla="*/ 4 w 59"/>
              <a:gd name="T83" fmla="*/ 23 h 55"/>
              <a:gd name="T84" fmla="*/ 4 w 59"/>
              <a:gd name="T85" fmla="*/ 14 h 55"/>
              <a:gd name="T86" fmla="*/ 7 w 59"/>
              <a:gd name="T87" fmla="*/ 11 h 55"/>
              <a:gd name="T88" fmla="*/ 51 w 59"/>
              <a:gd name="T89" fmla="*/ 11 h 55"/>
              <a:gd name="T90" fmla="*/ 55 w 59"/>
              <a:gd name="T91" fmla="*/ 14 h 55"/>
              <a:gd name="T92" fmla="*/ 55 w 59"/>
              <a:gd name="T93" fmla="*/ 23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</a:cxnLst>
            <a:rect l="0" t="0" r="r" b="b"/>
            <a:pathLst>
              <a:path w="59" h="55">
                <a:moveTo>
                  <a:pt x="51" y="7"/>
                </a:moveTo>
                <a:cubicBezTo>
                  <a:pt x="40" y="7"/>
                  <a:pt x="40" y="7"/>
                  <a:pt x="40" y="7"/>
                </a:cubicBezTo>
                <a:cubicBezTo>
                  <a:pt x="40" y="3"/>
                  <a:pt x="40" y="3"/>
                  <a:pt x="40" y="3"/>
                </a:cubicBezTo>
                <a:cubicBezTo>
                  <a:pt x="40" y="1"/>
                  <a:pt x="39" y="0"/>
                  <a:pt x="37" y="0"/>
                </a:cubicBezTo>
                <a:cubicBezTo>
                  <a:pt x="22" y="0"/>
                  <a:pt x="22" y="0"/>
                  <a:pt x="22" y="0"/>
                </a:cubicBezTo>
                <a:cubicBezTo>
                  <a:pt x="20" y="0"/>
                  <a:pt x="18" y="1"/>
                  <a:pt x="18" y="3"/>
                </a:cubicBezTo>
                <a:cubicBezTo>
                  <a:pt x="18" y="7"/>
                  <a:pt x="18" y="7"/>
                  <a:pt x="18" y="7"/>
                </a:cubicBezTo>
                <a:cubicBezTo>
                  <a:pt x="7" y="7"/>
                  <a:pt x="7" y="7"/>
                  <a:pt x="7" y="7"/>
                </a:cubicBezTo>
                <a:cubicBezTo>
                  <a:pt x="3" y="7"/>
                  <a:pt x="0" y="10"/>
                  <a:pt x="0" y="14"/>
                </a:cubicBezTo>
                <a:cubicBezTo>
                  <a:pt x="0" y="47"/>
                  <a:pt x="0" y="47"/>
                  <a:pt x="0" y="47"/>
                </a:cubicBezTo>
                <a:cubicBezTo>
                  <a:pt x="0" y="51"/>
                  <a:pt x="3" y="55"/>
                  <a:pt x="7" y="55"/>
                </a:cubicBezTo>
                <a:cubicBezTo>
                  <a:pt x="51" y="55"/>
                  <a:pt x="51" y="55"/>
                  <a:pt x="51" y="55"/>
                </a:cubicBezTo>
                <a:cubicBezTo>
                  <a:pt x="55" y="55"/>
                  <a:pt x="59" y="51"/>
                  <a:pt x="59" y="47"/>
                </a:cubicBezTo>
                <a:cubicBezTo>
                  <a:pt x="59" y="14"/>
                  <a:pt x="59" y="14"/>
                  <a:pt x="59" y="14"/>
                </a:cubicBezTo>
                <a:cubicBezTo>
                  <a:pt x="59" y="10"/>
                  <a:pt x="55" y="7"/>
                  <a:pt x="51" y="7"/>
                </a:cubicBezTo>
                <a:close/>
                <a:moveTo>
                  <a:pt x="22" y="5"/>
                </a:moveTo>
                <a:cubicBezTo>
                  <a:pt x="22" y="4"/>
                  <a:pt x="23" y="3"/>
                  <a:pt x="24" y="3"/>
                </a:cubicBezTo>
                <a:cubicBezTo>
                  <a:pt x="35" y="3"/>
                  <a:pt x="35" y="3"/>
                  <a:pt x="35" y="3"/>
                </a:cubicBezTo>
                <a:cubicBezTo>
                  <a:pt x="36" y="3"/>
                  <a:pt x="37" y="4"/>
                  <a:pt x="37" y="5"/>
                </a:cubicBezTo>
                <a:cubicBezTo>
                  <a:pt x="37" y="7"/>
                  <a:pt x="37" y="7"/>
                  <a:pt x="37" y="7"/>
                </a:cubicBezTo>
                <a:cubicBezTo>
                  <a:pt x="22" y="7"/>
                  <a:pt x="22" y="7"/>
                  <a:pt x="22" y="7"/>
                </a:cubicBezTo>
                <a:lnTo>
                  <a:pt x="22" y="5"/>
                </a:lnTo>
                <a:close/>
                <a:moveTo>
                  <a:pt x="55" y="47"/>
                </a:moveTo>
                <a:cubicBezTo>
                  <a:pt x="55" y="49"/>
                  <a:pt x="53" y="51"/>
                  <a:pt x="51" y="51"/>
                </a:cubicBezTo>
                <a:cubicBezTo>
                  <a:pt x="7" y="51"/>
                  <a:pt x="7" y="51"/>
                  <a:pt x="7" y="51"/>
                </a:cubicBezTo>
                <a:cubicBezTo>
                  <a:pt x="5" y="51"/>
                  <a:pt x="4" y="49"/>
                  <a:pt x="4" y="47"/>
                </a:cubicBezTo>
                <a:cubicBezTo>
                  <a:pt x="4" y="27"/>
                  <a:pt x="4" y="27"/>
                  <a:pt x="4" y="27"/>
                </a:cubicBezTo>
                <a:cubicBezTo>
                  <a:pt x="22" y="27"/>
                  <a:pt x="22" y="27"/>
                  <a:pt x="22" y="27"/>
                </a:cubicBezTo>
                <a:cubicBezTo>
                  <a:pt x="22" y="28"/>
                  <a:pt x="22" y="28"/>
                  <a:pt x="22" y="29"/>
                </a:cubicBezTo>
                <a:cubicBezTo>
                  <a:pt x="22" y="33"/>
                  <a:pt x="25" y="36"/>
                  <a:pt x="29" y="36"/>
                </a:cubicBezTo>
                <a:cubicBezTo>
                  <a:pt x="33" y="36"/>
                  <a:pt x="37" y="33"/>
                  <a:pt x="37" y="29"/>
                </a:cubicBezTo>
                <a:cubicBezTo>
                  <a:pt x="37" y="28"/>
                  <a:pt x="36" y="28"/>
                  <a:pt x="36" y="27"/>
                </a:cubicBezTo>
                <a:cubicBezTo>
                  <a:pt x="55" y="27"/>
                  <a:pt x="55" y="27"/>
                  <a:pt x="55" y="27"/>
                </a:cubicBezTo>
                <a:lnTo>
                  <a:pt x="55" y="47"/>
                </a:lnTo>
                <a:close/>
                <a:moveTo>
                  <a:pt x="26" y="29"/>
                </a:moveTo>
                <a:cubicBezTo>
                  <a:pt x="26" y="28"/>
                  <a:pt x="26" y="28"/>
                  <a:pt x="26" y="27"/>
                </a:cubicBezTo>
                <a:cubicBezTo>
                  <a:pt x="32" y="27"/>
                  <a:pt x="32" y="27"/>
                  <a:pt x="32" y="27"/>
                </a:cubicBezTo>
                <a:cubicBezTo>
                  <a:pt x="33" y="28"/>
                  <a:pt x="33" y="28"/>
                  <a:pt x="33" y="29"/>
                </a:cubicBezTo>
                <a:cubicBezTo>
                  <a:pt x="33" y="31"/>
                  <a:pt x="31" y="33"/>
                  <a:pt x="29" y="33"/>
                </a:cubicBezTo>
                <a:cubicBezTo>
                  <a:pt x="27" y="33"/>
                  <a:pt x="26" y="31"/>
                  <a:pt x="26" y="29"/>
                </a:cubicBezTo>
                <a:close/>
                <a:moveTo>
                  <a:pt x="55" y="23"/>
                </a:moveTo>
                <a:cubicBezTo>
                  <a:pt x="4" y="23"/>
                  <a:pt x="4" y="23"/>
                  <a:pt x="4" y="23"/>
                </a:cubicBezTo>
                <a:cubicBezTo>
                  <a:pt x="4" y="14"/>
                  <a:pt x="4" y="14"/>
                  <a:pt x="4" y="14"/>
                </a:cubicBezTo>
                <a:cubicBezTo>
                  <a:pt x="4" y="12"/>
                  <a:pt x="5" y="11"/>
                  <a:pt x="7" y="11"/>
                </a:cubicBezTo>
                <a:cubicBezTo>
                  <a:pt x="51" y="11"/>
                  <a:pt x="51" y="11"/>
                  <a:pt x="51" y="11"/>
                </a:cubicBezTo>
                <a:cubicBezTo>
                  <a:pt x="53" y="11"/>
                  <a:pt x="55" y="12"/>
                  <a:pt x="55" y="14"/>
                </a:cubicBezTo>
                <a:lnTo>
                  <a:pt x="55" y="23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221" name="Group 220">
            <a:extLst>
              <a:ext uri="{FF2B5EF4-FFF2-40B4-BE49-F238E27FC236}">
                <a16:creationId xmlns:a16="http://schemas.microsoft.com/office/drawing/2014/main" id="{E301A0D6-3B0E-4D9F-A465-141D928AAFC2}"/>
              </a:ext>
            </a:extLst>
          </p:cNvPr>
          <p:cNvGrpSpPr/>
          <p:nvPr/>
        </p:nvGrpSpPr>
        <p:grpSpPr>
          <a:xfrm>
            <a:off x="2539683" y="2056877"/>
            <a:ext cx="2123117" cy="689251"/>
            <a:chOff x="8241216" y="1584240"/>
            <a:chExt cx="2123117" cy="689251"/>
          </a:xfrm>
        </p:grpSpPr>
        <p:sp>
          <p:nvSpPr>
            <p:cNvPr id="222" name="TextBox 221">
              <a:extLst>
                <a:ext uri="{FF2B5EF4-FFF2-40B4-BE49-F238E27FC236}">
                  <a16:creationId xmlns:a16="http://schemas.microsoft.com/office/drawing/2014/main" id="{A028D047-F148-4CB0-8662-94D38025A718}"/>
                </a:ext>
              </a:extLst>
            </p:cNvPr>
            <p:cNvSpPr txBox="1"/>
            <p:nvPr/>
          </p:nvSpPr>
          <p:spPr>
            <a:xfrm>
              <a:off x="8246543" y="1873381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223" name="TextBox 222">
              <a:extLst>
                <a:ext uri="{FF2B5EF4-FFF2-40B4-BE49-F238E27FC236}">
                  <a16:creationId xmlns:a16="http://schemas.microsoft.com/office/drawing/2014/main" id="{5218D343-31CF-4F36-9002-F3A65498A54F}"/>
                </a:ext>
              </a:extLst>
            </p:cNvPr>
            <p:cNvSpPr txBox="1"/>
            <p:nvPr/>
          </p:nvSpPr>
          <p:spPr>
            <a:xfrm>
              <a:off x="8241216" y="1584240"/>
              <a:ext cx="157162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Some Title</a:t>
              </a:r>
            </a:p>
          </p:txBody>
        </p:sp>
      </p:grpSp>
      <p:grpSp>
        <p:nvGrpSpPr>
          <p:cNvPr id="224" name="Group 223">
            <a:extLst>
              <a:ext uri="{FF2B5EF4-FFF2-40B4-BE49-F238E27FC236}">
                <a16:creationId xmlns:a16="http://schemas.microsoft.com/office/drawing/2014/main" id="{6BEBAC3B-E033-488D-B89D-E246673B9085}"/>
              </a:ext>
            </a:extLst>
          </p:cNvPr>
          <p:cNvGrpSpPr/>
          <p:nvPr/>
        </p:nvGrpSpPr>
        <p:grpSpPr>
          <a:xfrm>
            <a:off x="2539683" y="3382437"/>
            <a:ext cx="2123117" cy="689251"/>
            <a:chOff x="8241216" y="1584240"/>
            <a:chExt cx="2123117" cy="689251"/>
          </a:xfrm>
        </p:grpSpPr>
        <p:sp>
          <p:nvSpPr>
            <p:cNvPr id="225" name="TextBox 224">
              <a:extLst>
                <a:ext uri="{FF2B5EF4-FFF2-40B4-BE49-F238E27FC236}">
                  <a16:creationId xmlns:a16="http://schemas.microsoft.com/office/drawing/2014/main" id="{B23A1CA2-A23C-41F9-889E-13A80959CDEF}"/>
                </a:ext>
              </a:extLst>
            </p:cNvPr>
            <p:cNvSpPr txBox="1"/>
            <p:nvPr/>
          </p:nvSpPr>
          <p:spPr>
            <a:xfrm>
              <a:off x="8246543" y="1873381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226" name="TextBox 225">
              <a:extLst>
                <a:ext uri="{FF2B5EF4-FFF2-40B4-BE49-F238E27FC236}">
                  <a16:creationId xmlns:a16="http://schemas.microsoft.com/office/drawing/2014/main" id="{1287B696-5F20-446E-92C5-6D1E6F7A9732}"/>
                </a:ext>
              </a:extLst>
            </p:cNvPr>
            <p:cNvSpPr txBox="1"/>
            <p:nvPr/>
          </p:nvSpPr>
          <p:spPr>
            <a:xfrm>
              <a:off x="8241216" y="1584240"/>
              <a:ext cx="157162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Some Title</a:t>
              </a:r>
            </a:p>
          </p:txBody>
        </p:sp>
      </p:grpSp>
      <p:grpSp>
        <p:nvGrpSpPr>
          <p:cNvPr id="227" name="Group 226">
            <a:extLst>
              <a:ext uri="{FF2B5EF4-FFF2-40B4-BE49-F238E27FC236}">
                <a16:creationId xmlns:a16="http://schemas.microsoft.com/office/drawing/2014/main" id="{2E889A73-277C-4F34-B82E-E9D850C5EB48}"/>
              </a:ext>
            </a:extLst>
          </p:cNvPr>
          <p:cNvGrpSpPr/>
          <p:nvPr/>
        </p:nvGrpSpPr>
        <p:grpSpPr>
          <a:xfrm>
            <a:off x="2539683" y="4707996"/>
            <a:ext cx="2123117" cy="689251"/>
            <a:chOff x="8241216" y="1584240"/>
            <a:chExt cx="2123117" cy="689251"/>
          </a:xfrm>
        </p:grpSpPr>
        <p:sp>
          <p:nvSpPr>
            <p:cNvPr id="228" name="TextBox 227">
              <a:extLst>
                <a:ext uri="{FF2B5EF4-FFF2-40B4-BE49-F238E27FC236}">
                  <a16:creationId xmlns:a16="http://schemas.microsoft.com/office/drawing/2014/main" id="{E9C44C08-38BD-4C86-B5BB-9B61B005F764}"/>
                </a:ext>
              </a:extLst>
            </p:cNvPr>
            <p:cNvSpPr txBox="1"/>
            <p:nvPr/>
          </p:nvSpPr>
          <p:spPr>
            <a:xfrm>
              <a:off x="8246543" y="1873381"/>
              <a:ext cx="211779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200"/>
                </a:lnSpc>
              </a:pPr>
              <a:r>
                <a:rPr lang="en-US" sz="9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is not simply random text. </a:t>
              </a:r>
            </a:p>
          </p:txBody>
        </p:sp>
        <p:sp>
          <p:nvSpPr>
            <p:cNvPr id="229" name="TextBox 228">
              <a:extLst>
                <a:ext uri="{FF2B5EF4-FFF2-40B4-BE49-F238E27FC236}">
                  <a16:creationId xmlns:a16="http://schemas.microsoft.com/office/drawing/2014/main" id="{4815D8B6-BE47-41F1-8F61-DB79346333E5}"/>
                </a:ext>
              </a:extLst>
            </p:cNvPr>
            <p:cNvSpPr txBox="1"/>
            <p:nvPr/>
          </p:nvSpPr>
          <p:spPr>
            <a:xfrm>
              <a:off x="8241216" y="1584240"/>
              <a:ext cx="1571626" cy="3231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Some Title</a:t>
              </a:r>
            </a:p>
          </p:txBody>
        </p:sp>
      </p:grpSp>
      <p:sp>
        <p:nvSpPr>
          <p:cNvPr id="238" name="Rectangle 65">
            <a:extLst>
              <a:ext uri="{FF2B5EF4-FFF2-40B4-BE49-F238E27FC236}">
                <a16:creationId xmlns:a16="http://schemas.microsoft.com/office/drawing/2014/main" id="{14706FB5-BE4B-4CD0-A7D9-8171F97880D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127770" y="1817831"/>
            <a:ext cx="5975373" cy="1330325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grpSp>
        <p:nvGrpSpPr>
          <p:cNvPr id="239" name="Group 238">
            <a:extLst>
              <a:ext uri="{FF2B5EF4-FFF2-40B4-BE49-F238E27FC236}">
                <a16:creationId xmlns:a16="http://schemas.microsoft.com/office/drawing/2014/main" id="{31908F6B-8C1D-45EB-BCFB-736BE22A29B9}"/>
              </a:ext>
            </a:extLst>
          </p:cNvPr>
          <p:cNvGrpSpPr/>
          <p:nvPr/>
        </p:nvGrpSpPr>
        <p:grpSpPr>
          <a:xfrm>
            <a:off x="5474581" y="2095259"/>
            <a:ext cx="4345781" cy="756034"/>
            <a:chOff x="6869113" y="3376228"/>
            <a:chExt cx="4345781" cy="756034"/>
          </a:xfrm>
        </p:grpSpPr>
        <p:grpSp>
          <p:nvGrpSpPr>
            <p:cNvPr id="240" name="Group 239">
              <a:extLst>
                <a:ext uri="{FF2B5EF4-FFF2-40B4-BE49-F238E27FC236}">
                  <a16:creationId xmlns:a16="http://schemas.microsoft.com/office/drawing/2014/main" id="{6A8BD57C-825B-48C8-B43C-BB41BFDCC16F}"/>
                </a:ext>
              </a:extLst>
            </p:cNvPr>
            <p:cNvGrpSpPr/>
            <p:nvPr/>
          </p:nvGrpSpPr>
          <p:grpSpPr>
            <a:xfrm>
              <a:off x="6869113" y="3395662"/>
              <a:ext cx="477838" cy="736600"/>
              <a:chOff x="6869113" y="3357563"/>
              <a:chExt cx="477838" cy="736600"/>
            </a:xfrm>
          </p:grpSpPr>
          <p:sp>
            <p:nvSpPr>
              <p:cNvPr id="258" name="Freeform 66">
                <a:extLst>
                  <a:ext uri="{FF2B5EF4-FFF2-40B4-BE49-F238E27FC236}">
                    <a16:creationId xmlns:a16="http://schemas.microsoft.com/office/drawing/2014/main" id="{E9901A2C-E338-4416-B243-C1018166FBB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69113" y="3357563"/>
                <a:ext cx="477838" cy="661988"/>
              </a:xfrm>
              <a:custGeom>
                <a:avLst/>
                <a:gdLst>
                  <a:gd name="T0" fmla="*/ 15 w 57"/>
                  <a:gd name="T1" fmla="*/ 77 h 79"/>
                  <a:gd name="T2" fmla="*/ 6 w 57"/>
                  <a:gd name="T3" fmla="*/ 73 h 79"/>
                  <a:gd name="T4" fmla="*/ 2 w 57"/>
                  <a:gd name="T5" fmla="*/ 66 h 79"/>
                  <a:gd name="T6" fmla="*/ 0 w 57"/>
                  <a:gd name="T7" fmla="*/ 61 h 79"/>
                  <a:gd name="T8" fmla="*/ 0 w 57"/>
                  <a:gd name="T9" fmla="*/ 52 h 79"/>
                  <a:gd name="T10" fmla="*/ 1 w 57"/>
                  <a:gd name="T11" fmla="*/ 48 h 79"/>
                  <a:gd name="T12" fmla="*/ 3 w 57"/>
                  <a:gd name="T13" fmla="*/ 47 h 79"/>
                  <a:gd name="T14" fmla="*/ 7 w 57"/>
                  <a:gd name="T15" fmla="*/ 37 h 79"/>
                  <a:gd name="T16" fmla="*/ 13 w 57"/>
                  <a:gd name="T17" fmla="*/ 25 h 79"/>
                  <a:gd name="T18" fmla="*/ 13 w 57"/>
                  <a:gd name="T19" fmla="*/ 26 h 79"/>
                  <a:gd name="T20" fmla="*/ 18 w 57"/>
                  <a:gd name="T21" fmla="*/ 20 h 79"/>
                  <a:gd name="T22" fmla="*/ 19 w 57"/>
                  <a:gd name="T23" fmla="*/ 20 h 79"/>
                  <a:gd name="T24" fmla="*/ 24 w 57"/>
                  <a:gd name="T25" fmla="*/ 15 h 79"/>
                  <a:gd name="T26" fmla="*/ 27 w 57"/>
                  <a:gd name="T27" fmla="*/ 13 h 79"/>
                  <a:gd name="T28" fmla="*/ 30 w 57"/>
                  <a:gd name="T29" fmla="*/ 10 h 79"/>
                  <a:gd name="T30" fmla="*/ 31 w 57"/>
                  <a:gd name="T31" fmla="*/ 12 h 79"/>
                  <a:gd name="T32" fmla="*/ 35 w 57"/>
                  <a:gd name="T33" fmla="*/ 8 h 79"/>
                  <a:gd name="T34" fmla="*/ 36 w 57"/>
                  <a:gd name="T35" fmla="*/ 9 h 79"/>
                  <a:gd name="T36" fmla="*/ 40 w 57"/>
                  <a:gd name="T37" fmla="*/ 6 h 79"/>
                  <a:gd name="T38" fmla="*/ 42 w 57"/>
                  <a:gd name="T39" fmla="*/ 8 h 79"/>
                  <a:gd name="T40" fmla="*/ 45 w 57"/>
                  <a:gd name="T41" fmla="*/ 7 h 79"/>
                  <a:gd name="T42" fmla="*/ 48 w 57"/>
                  <a:gd name="T43" fmla="*/ 5 h 79"/>
                  <a:gd name="T44" fmla="*/ 49 w 57"/>
                  <a:gd name="T45" fmla="*/ 5 h 79"/>
                  <a:gd name="T46" fmla="*/ 53 w 57"/>
                  <a:gd name="T47" fmla="*/ 1 h 79"/>
                  <a:gd name="T48" fmla="*/ 53 w 57"/>
                  <a:gd name="T49" fmla="*/ 5 h 79"/>
                  <a:gd name="T50" fmla="*/ 53 w 57"/>
                  <a:gd name="T51" fmla="*/ 7 h 79"/>
                  <a:gd name="T52" fmla="*/ 54 w 57"/>
                  <a:gd name="T53" fmla="*/ 7 h 79"/>
                  <a:gd name="T54" fmla="*/ 53 w 57"/>
                  <a:gd name="T55" fmla="*/ 10 h 79"/>
                  <a:gd name="T56" fmla="*/ 54 w 57"/>
                  <a:gd name="T57" fmla="*/ 10 h 79"/>
                  <a:gd name="T58" fmla="*/ 54 w 57"/>
                  <a:gd name="T59" fmla="*/ 14 h 79"/>
                  <a:gd name="T60" fmla="*/ 55 w 57"/>
                  <a:gd name="T61" fmla="*/ 13 h 79"/>
                  <a:gd name="T62" fmla="*/ 55 w 57"/>
                  <a:gd name="T63" fmla="*/ 17 h 79"/>
                  <a:gd name="T64" fmla="*/ 55 w 57"/>
                  <a:gd name="T65" fmla="*/ 19 h 79"/>
                  <a:gd name="T66" fmla="*/ 56 w 57"/>
                  <a:gd name="T67" fmla="*/ 22 h 79"/>
                  <a:gd name="T68" fmla="*/ 56 w 57"/>
                  <a:gd name="T69" fmla="*/ 26 h 79"/>
                  <a:gd name="T70" fmla="*/ 57 w 57"/>
                  <a:gd name="T71" fmla="*/ 26 h 79"/>
                  <a:gd name="T72" fmla="*/ 55 w 57"/>
                  <a:gd name="T73" fmla="*/ 32 h 79"/>
                  <a:gd name="T74" fmla="*/ 54 w 57"/>
                  <a:gd name="T75" fmla="*/ 35 h 79"/>
                  <a:gd name="T76" fmla="*/ 56 w 57"/>
                  <a:gd name="T77" fmla="*/ 35 h 79"/>
                  <a:gd name="T78" fmla="*/ 54 w 57"/>
                  <a:gd name="T79" fmla="*/ 40 h 79"/>
                  <a:gd name="T80" fmla="*/ 54 w 57"/>
                  <a:gd name="T81" fmla="*/ 42 h 79"/>
                  <a:gd name="T82" fmla="*/ 53 w 57"/>
                  <a:gd name="T83" fmla="*/ 43 h 79"/>
                  <a:gd name="T84" fmla="*/ 54 w 57"/>
                  <a:gd name="T85" fmla="*/ 44 h 79"/>
                  <a:gd name="T86" fmla="*/ 50 w 57"/>
                  <a:gd name="T87" fmla="*/ 50 h 79"/>
                  <a:gd name="T88" fmla="*/ 49 w 57"/>
                  <a:gd name="T89" fmla="*/ 53 h 79"/>
                  <a:gd name="T90" fmla="*/ 44 w 57"/>
                  <a:gd name="T91" fmla="*/ 61 h 79"/>
                  <a:gd name="T92" fmla="*/ 44 w 57"/>
                  <a:gd name="T93" fmla="*/ 65 h 79"/>
                  <a:gd name="T94" fmla="*/ 39 w 57"/>
                  <a:gd name="T95" fmla="*/ 68 h 79"/>
                  <a:gd name="T96" fmla="*/ 33 w 57"/>
                  <a:gd name="T97" fmla="*/ 74 h 79"/>
                  <a:gd name="T98" fmla="*/ 33 w 57"/>
                  <a:gd name="T99" fmla="*/ 76 h 79"/>
                  <a:gd name="T100" fmla="*/ 21 w 57"/>
                  <a:gd name="T101" fmla="*/ 79 h 79"/>
                  <a:gd name="T102" fmla="*/ 15 w 57"/>
                  <a:gd name="T103" fmla="*/ 77 h 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57" h="79">
                    <a:moveTo>
                      <a:pt x="15" y="77"/>
                    </a:moveTo>
                    <a:cubicBezTo>
                      <a:pt x="9" y="77"/>
                      <a:pt x="7" y="75"/>
                      <a:pt x="6" y="73"/>
                    </a:cubicBezTo>
                    <a:cubicBezTo>
                      <a:pt x="4" y="71"/>
                      <a:pt x="2" y="66"/>
                      <a:pt x="2" y="66"/>
                    </a:cubicBezTo>
                    <a:cubicBezTo>
                      <a:pt x="1" y="65"/>
                      <a:pt x="0" y="65"/>
                      <a:pt x="0" y="61"/>
                    </a:cubicBezTo>
                    <a:cubicBezTo>
                      <a:pt x="1" y="57"/>
                      <a:pt x="0" y="52"/>
                      <a:pt x="0" y="52"/>
                    </a:cubicBezTo>
                    <a:cubicBezTo>
                      <a:pt x="0" y="49"/>
                      <a:pt x="1" y="48"/>
                      <a:pt x="1" y="48"/>
                    </a:cubicBezTo>
                    <a:cubicBezTo>
                      <a:pt x="3" y="44"/>
                      <a:pt x="3" y="47"/>
                      <a:pt x="3" y="47"/>
                    </a:cubicBezTo>
                    <a:cubicBezTo>
                      <a:pt x="5" y="34"/>
                      <a:pt x="6" y="36"/>
                      <a:pt x="7" y="37"/>
                    </a:cubicBezTo>
                    <a:cubicBezTo>
                      <a:pt x="8" y="36"/>
                      <a:pt x="12" y="24"/>
                      <a:pt x="13" y="25"/>
                    </a:cubicBezTo>
                    <a:cubicBezTo>
                      <a:pt x="13" y="26"/>
                      <a:pt x="13" y="26"/>
                      <a:pt x="13" y="26"/>
                    </a:cubicBezTo>
                    <a:cubicBezTo>
                      <a:pt x="13" y="26"/>
                      <a:pt x="17" y="20"/>
                      <a:pt x="18" y="20"/>
                    </a:cubicBezTo>
                    <a:cubicBezTo>
                      <a:pt x="19" y="20"/>
                      <a:pt x="19" y="20"/>
                      <a:pt x="19" y="20"/>
                    </a:cubicBezTo>
                    <a:cubicBezTo>
                      <a:pt x="20" y="19"/>
                      <a:pt x="23" y="15"/>
                      <a:pt x="24" y="15"/>
                    </a:cubicBezTo>
                    <a:cubicBezTo>
                      <a:pt x="25" y="15"/>
                      <a:pt x="26" y="15"/>
                      <a:pt x="27" y="13"/>
                    </a:cubicBezTo>
                    <a:cubicBezTo>
                      <a:pt x="29" y="11"/>
                      <a:pt x="30" y="10"/>
                      <a:pt x="30" y="10"/>
                    </a:cubicBezTo>
                    <a:cubicBezTo>
                      <a:pt x="31" y="12"/>
                      <a:pt x="31" y="12"/>
                      <a:pt x="31" y="12"/>
                    </a:cubicBezTo>
                    <a:cubicBezTo>
                      <a:pt x="34" y="8"/>
                      <a:pt x="35" y="7"/>
                      <a:pt x="35" y="8"/>
                    </a:cubicBezTo>
                    <a:cubicBezTo>
                      <a:pt x="35" y="8"/>
                      <a:pt x="36" y="9"/>
                      <a:pt x="36" y="9"/>
                    </a:cubicBezTo>
                    <a:cubicBezTo>
                      <a:pt x="39" y="7"/>
                      <a:pt x="40" y="6"/>
                      <a:pt x="40" y="6"/>
                    </a:cubicBezTo>
                    <a:cubicBezTo>
                      <a:pt x="41" y="8"/>
                      <a:pt x="42" y="8"/>
                      <a:pt x="42" y="8"/>
                    </a:cubicBezTo>
                    <a:cubicBezTo>
                      <a:pt x="44" y="6"/>
                      <a:pt x="45" y="7"/>
                      <a:pt x="45" y="7"/>
                    </a:cubicBezTo>
                    <a:cubicBezTo>
                      <a:pt x="45" y="7"/>
                      <a:pt x="47" y="6"/>
                      <a:pt x="48" y="5"/>
                    </a:cubicBezTo>
                    <a:cubicBezTo>
                      <a:pt x="48" y="4"/>
                      <a:pt x="49" y="6"/>
                      <a:pt x="49" y="5"/>
                    </a:cubicBezTo>
                    <a:cubicBezTo>
                      <a:pt x="52" y="2"/>
                      <a:pt x="53" y="0"/>
                      <a:pt x="53" y="1"/>
                    </a:cubicBezTo>
                    <a:cubicBezTo>
                      <a:pt x="53" y="3"/>
                      <a:pt x="53" y="5"/>
                      <a:pt x="53" y="5"/>
                    </a:cubicBezTo>
                    <a:cubicBezTo>
                      <a:pt x="53" y="7"/>
                      <a:pt x="52" y="6"/>
                      <a:pt x="53" y="7"/>
                    </a:cubicBezTo>
                    <a:cubicBezTo>
                      <a:pt x="54" y="7"/>
                      <a:pt x="54" y="6"/>
                      <a:pt x="54" y="7"/>
                    </a:cubicBezTo>
                    <a:cubicBezTo>
                      <a:pt x="54" y="8"/>
                      <a:pt x="53" y="10"/>
                      <a:pt x="53" y="10"/>
                    </a:cubicBezTo>
                    <a:cubicBezTo>
                      <a:pt x="54" y="9"/>
                      <a:pt x="54" y="9"/>
                      <a:pt x="54" y="10"/>
                    </a:cubicBezTo>
                    <a:cubicBezTo>
                      <a:pt x="54" y="13"/>
                      <a:pt x="54" y="14"/>
                      <a:pt x="54" y="14"/>
                    </a:cubicBezTo>
                    <a:cubicBezTo>
                      <a:pt x="55" y="13"/>
                      <a:pt x="55" y="12"/>
                      <a:pt x="55" y="13"/>
                    </a:cubicBezTo>
                    <a:cubicBezTo>
                      <a:pt x="55" y="14"/>
                      <a:pt x="55" y="17"/>
                      <a:pt x="55" y="17"/>
                    </a:cubicBezTo>
                    <a:cubicBezTo>
                      <a:pt x="56" y="16"/>
                      <a:pt x="56" y="18"/>
                      <a:pt x="55" y="19"/>
                    </a:cubicBezTo>
                    <a:cubicBezTo>
                      <a:pt x="55" y="21"/>
                      <a:pt x="56" y="22"/>
                      <a:pt x="56" y="22"/>
                    </a:cubicBezTo>
                    <a:cubicBezTo>
                      <a:pt x="56" y="21"/>
                      <a:pt x="56" y="26"/>
                      <a:pt x="56" y="26"/>
                    </a:cubicBezTo>
                    <a:cubicBezTo>
                      <a:pt x="56" y="26"/>
                      <a:pt x="57" y="26"/>
                      <a:pt x="57" y="26"/>
                    </a:cubicBezTo>
                    <a:cubicBezTo>
                      <a:pt x="57" y="28"/>
                      <a:pt x="55" y="32"/>
                      <a:pt x="55" y="32"/>
                    </a:cubicBezTo>
                    <a:cubicBezTo>
                      <a:pt x="55" y="33"/>
                      <a:pt x="54" y="35"/>
                      <a:pt x="54" y="35"/>
                    </a:cubicBezTo>
                    <a:cubicBezTo>
                      <a:pt x="55" y="34"/>
                      <a:pt x="56" y="35"/>
                      <a:pt x="56" y="35"/>
                    </a:cubicBezTo>
                    <a:cubicBezTo>
                      <a:pt x="56" y="36"/>
                      <a:pt x="54" y="40"/>
                      <a:pt x="54" y="40"/>
                    </a:cubicBezTo>
                    <a:cubicBezTo>
                      <a:pt x="54" y="41"/>
                      <a:pt x="54" y="42"/>
                      <a:pt x="54" y="42"/>
                    </a:cubicBezTo>
                    <a:cubicBezTo>
                      <a:pt x="53" y="43"/>
                      <a:pt x="53" y="43"/>
                      <a:pt x="53" y="43"/>
                    </a:cubicBezTo>
                    <a:cubicBezTo>
                      <a:pt x="54" y="43"/>
                      <a:pt x="55" y="43"/>
                      <a:pt x="54" y="44"/>
                    </a:cubicBezTo>
                    <a:cubicBezTo>
                      <a:pt x="53" y="46"/>
                      <a:pt x="50" y="50"/>
                      <a:pt x="50" y="50"/>
                    </a:cubicBezTo>
                    <a:cubicBezTo>
                      <a:pt x="51" y="50"/>
                      <a:pt x="51" y="51"/>
                      <a:pt x="49" y="53"/>
                    </a:cubicBezTo>
                    <a:cubicBezTo>
                      <a:pt x="48" y="55"/>
                      <a:pt x="45" y="60"/>
                      <a:pt x="44" y="61"/>
                    </a:cubicBezTo>
                    <a:cubicBezTo>
                      <a:pt x="45" y="61"/>
                      <a:pt x="45" y="64"/>
                      <a:pt x="44" y="65"/>
                    </a:cubicBezTo>
                    <a:cubicBezTo>
                      <a:pt x="42" y="67"/>
                      <a:pt x="39" y="68"/>
                      <a:pt x="39" y="68"/>
                    </a:cubicBezTo>
                    <a:cubicBezTo>
                      <a:pt x="40" y="69"/>
                      <a:pt x="37" y="73"/>
                      <a:pt x="33" y="74"/>
                    </a:cubicBezTo>
                    <a:cubicBezTo>
                      <a:pt x="33" y="76"/>
                      <a:pt x="34" y="75"/>
                      <a:pt x="33" y="76"/>
                    </a:cubicBezTo>
                    <a:cubicBezTo>
                      <a:pt x="30" y="77"/>
                      <a:pt x="24" y="79"/>
                      <a:pt x="21" y="79"/>
                    </a:cubicBezTo>
                    <a:cubicBezTo>
                      <a:pt x="17" y="79"/>
                      <a:pt x="15" y="78"/>
                      <a:pt x="15" y="77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9" name="Freeform 67">
                <a:extLst>
                  <a:ext uri="{FF2B5EF4-FFF2-40B4-BE49-F238E27FC236}">
                    <a16:creationId xmlns:a16="http://schemas.microsoft.com/office/drawing/2014/main" id="{39FF61B9-6D6E-4E4E-8426-1D80C7936ED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869113" y="3400425"/>
                <a:ext cx="477838" cy="693738"/>
              </a:xfrm>
              <a:custGeom>
                <a:avLst/>
                <a:gdLst>
                  <a:gd name="T0" fmla="*/ 57 w 57"/>
                  <a:gd name="T1" fmla="*/ 21 h 83"/>
                  <a:gd name="T2" fmla="*/ 29 w 57"/>
                  <a:gd name="T3" fmla="*/ 41 h 83"/>
                  <a:gd name="T4" fmla="*/ 31 w 57"/>
                  <a:gd name="T5" fmla="*/ 36 h 83"/>
                  <a:gd name="T6" fmla="*/ 56 w 57"/>
                  <a:gd name="T7" fmla="*/ 12 h 83"/>
                  <a:gd name="T8" fmla="*/ 39 w 57"/>
                  <a:gd name="T9" fmla="*/ 22 h 83"/>
                  <a:gd name="T10" fmla="*/ 42 w 57"/>
                  <a:gd name="T11" fmla="*/ 17 h 83"/>
                  <a:gd name="T12" fmla="*/ 47 w 57"/>
                  <a:gd name="T13" fmla="*/ 8 h 83"/>
                  <a:gd name="T14" fmla="*/ 49 w 57"/>
                  <a:gd name="T15" fmla="*/ 0 h 83"/>
                  <a:gd name="T16" fmla="*/ 42 w 57"/>
                  <a:gd name="T17" fmla="*/ 16 h 83"/>
                  <a:gd name="T18" fmla="*/ 40 w 57"/>
                  <a:gd name="T19" fmla="*/ 2 h 83"/>
                  <a:gd name="T20" fmla="*/ 36 w 57"/>
                  <a:gd name="T21" fmla="*/ 16 h 83"/>
                  <a:gd name="T22" fmla="*/ 35 w 57"/>
                  <a:gd name="T23" fmla="*/ 3 h 83"/>
                  <a:gd name="T24" fmla="*/ 31 w 57"/>
                  <a:gd name="T25" fmla="*/ 34 h 83"/>
                  <a:gd name="T26" fmla="*/ 31 w 57"/>
                  <a:gd name="T27" fmla="*/ 14 h 83"/>
                  <a:gd name="T28" fmla="*/ 30 w 57"/>
                  <a:gd name="T29" fmla="*/ 5 h 83"/>
                  <a:gd name="T30" fmla="*/ 29 w 57"/>
                  <a:gd name="T31" fmla="*/ 37 h 83"/>
                  <a:gd name="T32" fmla="*/ 25 w 57"/>
                  <a:gd name="T33" fmla="*/ 34 h 83"/>
                  <a:gd name="T34" fmla="*/ 23 w 57"/>
                  <a:gd name="T35" fmla="*/ 10 h 83"/>
                  <a:gd name="T36" fmla="*/ 23 w 57"/>
                  <a:gd name="T37" fmla="*/ 50 h 83"/>
                  <a:gd name="T38" fmla="*/ 17 w 57"/>
                  <a:gd name="T39" fmla="*/ 15 h 83"/>
                  <a:gd name="T40" fmla="*/ 16 w 57"/>
                  <a:gd name="T41" fmla="*/ 21 h 83"/>
                  <a:gd name="T42" fmla="*/ 19 w 57"/>
                  <a:gd name="T43" fmla="*/ 57 h 83"/>
                  <a:gd name="T44" fmla="*/ 12 w 57"/>
                  <a:gd name="T45" fmla="*/ 28 h 83"/>
                  <a:gd name="T46" fmla="*/ 12 w 57"/>
                  <a:gd name="T47" fmla="*/ 46 h 83"/>
                  <a:gd name="T48" fmla="*/ 11 w 57"/>
                  <a:gd name="T49" fmla="*/ 51 h 83"/>
                  <a:gd name="T50" fmla="*/ 7 w 57"/>
                  <a:gd name="T51" fmla="*/ 40 h 83"/>
                  <a:gd name="T52" fmla="*/ 11 w 57"/>
                  <a:gd name="T53" fmla="*/ 57 h 83"/>
                  <a:gd name="T54" fmla="*/ 8 w 57"/>
                  <a:gd name="T55" fmla="*/ 60 h 83"/>
                  <a:gd name="T56" fmla="*/ 0 w 57"/>
                  <a:gd name="T57" fmla="*/ 49 h 83"/>
                  <a:gd name="T58" fmla="*/ 0 w 57"/>
                  <a:gd name="T59" fmla="*/ 56 h 83"/>
                  <a:gd name="T60" fmla="*/ 13 w 57"/>
                  <a:gd name="T61" fmla="*/ 69 h 83"/>
                  <a:gd name="T62" fmla="*/ 2 w 57"/>
                  <a:gd name="T63" fmla="*/ 62 h 83"/>
                  <a:gd name="T64" fmla="*/ 12 w 57"/>
                  <a:gd name="T65" fmla="*/ 71 h 83"/>
                  <a:gd name="T66" fmla="*/ 9 w 57"/>
                  <a:gd name="T67" fmla="*/ 83 h 83"/>
                  <a:gd name="T68" fmla="*/ 23 w 57"/>
                  <a:gd name="T69" fmla="*/ 72 h 83"/>
                  <a:gd name="T70" fmla="*/ 33 w 57"/>
                  <a:gd name="T71" fmla="*/ 70 h 83"/>
                  <a:gd name="T72" fmla="*/ 15 w 57"/>
                  <a:gd name="T73" fmla="*/ 69 h 83"/>
                  <a:gd name="T74" fmla="*/ 33 w 57"/>
                  <a:gd name="T75" fmla="*/ 69 h 83"/>
                  <a:gd name="T76" fmla="*/ 31 w 57"/>
                  <a:gd name="T77" fmla="*/ 66 h 83"/>
                  <a:gd name="T78" fmla="*/ 44 w 57"/>
                  <a:gd name="T79" fmla="*/ 56 h 83"/>
                  <a:gd name="T80" fmla="*/ 17 w 57"/>
                  <a:gd name="T81" fmla="*/ 65 h 83"/>
                  <a:gd name="T82" fmla="*/ 47 w 57"/>
                  <a:gd name="T83" fmla="*/ 51 h 83"/>
                  <a:gd name="T84" fmla="*/ 29 w 57"/>
                  <a:gd name="T85" fmla="*/ 57 h 83"/>
                  <a:gd name="T86" fmla="*/ 37 w 57"/>
                  <a:gd name="T87" fmla="*/ 49 h 83"/>
                  <a:gd name="T88" fmla="*/ 54 w 57"/>
                  <a:gd name="T89" fmla="*/ 39 h 83"/>
                  <a:gd name="T90" fmla="*/ 23 w 57"/>
                  <a:gd name="T91" fmla="*/ 53 h 83"/>
                  <a:gd name="T92" fmla="*/ 55 w 57"/>
                  <a:gd name="T93" fmla="*/ 34 h 83"/>
                  <a:gd name="T94" fmla="*/ 30 w 57"/>
                  <a:gd name="T95" fmla="*/ 45 h 83"/>
                  <a:gd name="T96" fmla="*/ 52 w 57"/>
                  <a:gd name="T97" fmla="*/ 28 h 83"/>
                  <a:gd name="T98" fmla="*/ 48 w 57"/>
                  <a:gd name="T99" fmla="*/ 7 h 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7" h="83">
                    <a:moveTo>
                      <a:pt x="52" y="28"/>
                    </a:moveTo>
                    <a:cubicBezTo>
                      <a:pt x="54" y="26"/>
                      <a:pt x="56" y="24"/>
                      <a:pt x="57" y="23"/>
                    </a:cubicBezTo>
                    <a:cubicBezTo>
                      <a:pt x="57" y="22"/>
                      <a:pt x="57" y="22"/>
                      <a:pt x="57" y="21"/>
                    </a:cubicBezTo>
                    <a:cubicBezTo>
                      <a:pt x="57" y="21"/>
                      <a:pt x="57" y="21"/>
                      <a:pt x="57" y="21"/>
                    </a:cubicBezTo>
                    <a:cubicBezTo>
                      <a:pt x="52" y="26"/>
                      <a:pt x="47" y="30"/>
                      <a:pt x="39" y="35"/>
                    </a:cubicBezTo>
                    <a:cubicBezTo>
                      <a:pt x="33" y="38"/>
                      <a:pt x="30" y="40"/>
                      <a:pt x="29" y="41"/>
                    </a:cubicBezTo>
                    <a:cubicBezTo>
                      <a:pt x="29" y="39"/>
                      <a:pt x="30" y="37"/>
                      <a:pt x="31" y="36"/>
                    </a:cubicBezTo>
                    <a:cubicBezTo>
                      <a:pt x="31" y="36"/>
                      <a:pt x="31" y="36"/>
                      <a:pt x="31" y="36"/>
                    </a:cubicBezTo>
                    <a:cubicBezTo>
                      <a:pt x="31" y="36"/>
                      <a:pt x="31" y="36"/>
                      <a:pt x="31" y="36"/>
                    </a:cubicBezTo>
                    <a:cubicBezTo>
                      <a:pt x="31" y="35"/>
                      <a:pt x="31" y="35"/>
                      <a:pt x="31" y="35"/>
                    </a:cubicBezTo>
                    <a:cubicBezTo>
                      <a:pt x="41" y="28"/>
                      <a:pt x="52" y="17"/>
                      <a:pt x="56" y="13"/>
                    </a:cubicBezTo>
                    <a:cubicBezTo>
                      <a:pt x="56" y="13"/>
                      <a:pt x="56" y="13"/>
                      <a:pt x="56" y="12"/>
                    </a:cubicBezTo>
                    <a:cubicBezTo>
                      <a:pt x="52" y="16"/>
                      <a:pt x="43" y="25"/>
                      <a:pt x="39" y="28"/>
                    </a:cubicBezTo>
                    <a:cubicBezTo>
                      <a:pt x="36" y="31"/>
                      <a:pt x="34" y="32"/>
                      <a:pt x="33" y="32"/>
                    </a:cubicBezTo>
                    <a:cubicBezTo>
                      <a:pt x="35" y="28"/>
                      <a:pt x="37" y="25"/>
                      <a:pt x="39" y="22"/>
                    </a:cubicBezTo>
                    <a:cubicBezTo>
                      <a:pt x="45" y="18"/>
                      <a:pt x="51" y="11"/>
                      <a:pt x="54" y="8"/>
                    </a:cubicBezTo>
                    <a:cubicBezTo>
                      <a:pt x="54" y="8"/>
                      <a:pt x="54" y="7"/>
                      <a:pt x="54" y="7"/>
                    </a:cubicBezTo>
                    <a:cubicBezTo>
                      <a:pt x="50" y="10"/>
                      <a:pt x="43" y="16"/>
                      <a:pt x="42" y="17"/>
                    </a:cubicBezTo>
                    <a:cubicBezTo>
                      <a:pt x="44" y="14"/>
                      <a:pt x="45" y="12"/>
                      <a:pt x="46" y="11"/>
                    </a:cubicBezTo>
                    <a:cubicBezTo>
                      <a:pt x="46" y="10"/>
                      <a:pt x="47" y="10"/>
                      <a:pt x="47" y="9"/>
                    </a:cubicBezTo>
                    <a:cubicBezTo>
                      <a:pt x="47" y="8"/>
                      <a:pt x="47" y="8"/>
                      <a:pt x="47" y="8"/>
                    </a:cubicBezTo>
                    <a:cubicBezTo>
                      <a:pt x="47" y="8"/>
                      <a:pt x="48" y="7"/>
                      <a:pt x="48" y="7"/>
                    </a:cubicBezTo>
                    <a:cubicBezTo>
                      <a:pt x="48" y="7"/>
                      <a:pt x="47" y="7"/>
                      <a:pt x="47" y="8"/>
                    </a:cubicBezTo>
                    <a:cubicBezTo>
                      <a:pt x="47" y="6"/>
                      <a:pt x="48" y="3"/>
                      <a:pt x="49" y="0"/>
                    </a:cubicBezTo>
                    <a:cubicBezTo>
                      <a:pt x="48" y="0"/>
                      <a:pt x="48" y="0"/>
                      <a:pt x="48" y="0"/>
                    </a:cubicBezTo>
                    <a:cubicBezTo>
                      <a:pt x="47" y="3"/>
                      <a:pt x="46" y="7"/>
                      <a:pt x="45" y="11"/>
                    </a:cubicBezTo>
                    <a:cubicBezTo>
                      <a:pt x="44" y="12"/>
                      <a:pt x="43" y="14"/>
                      <a:pt x="42" y="16"/>
                    </a:cubicBezTo>
                    <a:cubicBezTo>
                      <a:pt x="42" y="13"/>
                      <a:pt x="41" y="7"/>
                      <a:pt x="41" y="5"/>
                    </a:cubicBezTo>
                    <a:cubicBezTo>
                      <a:pt x="41" y="4"/>
                      <a:pt x="41" y="3"/>
                      <a:pt x="40" y="1"/>
                    </a:cubicBezTo>
                    <a:cubicBezTo>
                      <a:pt x="40" y="1"/>
                      <a:pt x="40" y="1"/>
                      <a:pt x="40" y="2"/>
                    </a:cubicBezTo>
                    <a:cubicBezTo>
                      <a:pt x="40" y="3"/>
                      <a:pt x="40" y="13"/>
                      <a:pt x="40" y="19"/>
                    </a:cubicBezTo>
                    <a:cubicBezTo>
                      <a:pt x="39" y="21"/>
                      <a:pt x="38" y="23"/>
                      <a:pt x="36" y="25"/>
                    </a:cubicBezTo>
                    <a:cubicBezTo>
                      <a:pt x="36" y="23"/>
                      <a:pt x="36" y="20"/>
                      <a:pt x="36" y="16"/>
                    </a:cubicBezTo>
                    <a:cubicBezTo>
                      <a:pt x="35" y="12"/>
                      <a:pt x="36" y="6"/>
                      <a:pt x="36" y="4"/>
                    </a:cubicBezTo>
                    <a:cubicBezTo>
                      <a:pt x="36" y="4"/>
                      <a:pt x="35" y="3"/>
                      <a:pt x="35" y="3"/>
                    </a:cubicBezTo>
                    <a:cubicBezTo>
                      <a:pt x="35" y="3"/>
                      <a:pt x="35" y="2"/>
                      <a:pt x="35" y="3"/>
                    </a:cubicBezTo>
                    <a:cubicBezTo>
                      <a:pt x="35" y="4"/>
                      <a:pt x="34" y="7"/>
                      <a:pt x="34" y="10"/>
                    </a:cubicBezTo>
                    <a:cubicBezTo>
                      <a:pt x="34" y="14"/>
                      <a:pt x="34" y="22"/>
                      <a:pt x="34" y="28"/>
                    </a:cubicBezTo>
                    <a:cubicBezTo>
                      <a:pt x="33" y="30"/>
                      <a:pt x="32" y="32"/>
                      <a:pt x="31" y="34"/>
                    </a:cubicBezTo>
                    <a:cubicBezTo>
                      <a:pt x="31" y="33"/>
                      <a:pt x="31" y="33"/>
                      <a:pt x="31" y="32"/>
                    </a:cubicBezTo>
                    <a:cubicBezTo>
                      <a:pt x="31" y="29"/>
                      <a:pt x="30" y="25"/>
                      <a:pt x="30" y="23"/>
                    </a:cubicBezTo>
                    <a:cubicBezTo>
                      <a:pt x="31" y="20"/>
                      <a:pt x="30" y="20"/>
                      <a:pt x="31" y="14"/>
                    </a:cubicBezTo>
                    <a:cubicBezTo>
                      <a:pt x="31" y="12"/>
                      <a:pt x="30" y="11"/>
                      <a:pt x="31" y="6"/>
                    </a:cubicBezTo>
                    <a:cubicBezTo>
                      <a:pt x="31" y="6"/>
                      <a:pt x="31" y="6"/>
                      <a:pt x="31" y="7"/>
                    </a:cubicBezTo>
                    <a:cubicBezTo>
                      <a:pt x="31" y="7"/>
                      <a:pt x="31" y="7"/>
                      <a:pt x="30" y="5"/>
                    </a:cubicBezTo>
                    <a:cubicBezTo>
                      <a:pt x="30" y="7"/>
                      <a:pt x="29" y="8"/>
                      <a:pt x="29" y="10"/>
                    </a:cubicBezTo>
                    <a:cubicBezTo>
                      <a:pt x="29" y="12"/>
                      <a:pt x="29" y="13"/>
                      <a:pt x="29" y="17"/>
                    </a:cubicBezTo>
                    <a:cubicBezTo>
                      <a:pt x="29" y="21"/>
                      <a:pt x="29" y="29"/>
                      <a:pt x="29" y="37"/>
                    </a:cubicBezTo>
                    <a:cubicBezTo>
                      <a:pt x="28" y="39"/>
                      <a:pt x="28" y="40"/>
                      <a:pt x="27" y="41"/>
                    </a:cubicBezTo>
                    <a:cubicBezTo>
                      <a:pt x="27" y="40"/>
                      <a:pt x="26" y="39"/>
                      <a:pt x="26" y="38"/>
                    </a:cubicBezTo>
                    <a:cubicBezTo>
                      <a:pt x="26" y="36"/>
                      <a:pt x="26" y="33"/>
                      <a:pt x="25" y="34"/>
                    </a:cubicBezTo>
                    <a:cubicBezTo>
                      <a:pt x="25" y="35"/>
                      <a:pt x="24" y="25"/>
                      <a:pt x="24" y="20"/>
                    </a:cubicBezTo>
                    <a:cubicBezTo>
                      <a:pt x="23" y="16"/>
                      <a:pt x="23" y="15"/>
                      <a:pt x="24" y="10"/>
                    </a:cubicBezTo>
                    <a:cubicBezTo>
                      <a:pt x="24" y="10"/>
                      <a:pt x="23" y="10"/>
                      <a:pt x="23" y="10"/>
                    </a:cubicBezTo>
                    <a:cubicBezTo>
                      <a:pt x="23" y="12"/>
                      <a:pt x="22" y="14"/>
                      <a:pt x="22" y="17"/>
                    </a:cubicBezTo>
                    <a:cubicBezTo>
                      <a:pt x="22" y="22"/>
                      <a:pt x="24" y="33"/>
                      <a:pt x="25" y="44"/>
                    </a:cubicBezTo>
                    <a:cubicBezTo>
                      <a:pt x="24" y="46"/>
                      <a:pt x="23" y="48"/>
                      <a:pt x="23" y="50"/>
                    </a:cubicBezTo>
                    <a:cubicBezTo>
                      <a:pt x="22" y="49"/>
                      <a:pt x="22" y="47"/>
                      <a:pt x="21" y="43"/>
                    </a:cubicBezTo>
                    <a:cubicBezTo>
                      <a:pt x="20" y="37"/>
                      <a:pt x="18" y="30"/>
                      <a:pt x="17" y="23"/>
                    </a:cubicBezTo>
                    <a:cubicBezTo>
                      <a:pt x="17" y="17"/>
                      <a:pt x="18" y="18"/>
                      <a:pt x="17" y="15"/>
                    </a:cubicBezTo>
                    <a:cubicBezTo>
                      <a:pt x="17" y="16"/>
                      <a:pt x="17" y="16"/>
                      <a:pt x="17" y="16"/>
                    </a:cubicBezTo>
                    <a:cubicBezTo>
                      <a:pt x="17" y="16"/>
                      <a:pt x="17" y="16"/>
                      <a:pt x="17" y="16"/>
                    </a:cubicBezTo>
                    <a:cubicBezTo>
                      <a:pt x="17" y="16"/>
                      <a:pt x="16" y="16"/>
                      <a:pt x="16" y="21"/>
                    </a:cubicBezTo>
                    <a:cubicBezTo>
                      <a:pt x="17" y="26"/>
                      <a:pt x="19" y="41"/>
                      <a:pt x="21" y="53"/>
                    </a:cubicBezTo>
                    <a:cubicBezTo>
                      <a:pt x="21" y="54"/>
                      <a:pt x="20" y="55"/>
                      <a:pt x="20" y="56"/>
                    </a:cubicBezTo>
                    <a:cubicBezTo>
                      <a:pt x="20" y="56"/>
                      <a:pt x="20" y="56"/>
                      <a:pt x="19" y="57"/>
                    </a:cubicBezTo>
                    <a:cubicBezTo>
                      <a:pt x="19" y="54"/>
                      <a:pt x="18" y="49"/>
                      <a:pt x="18" y="49"/>
                    </a:cubicBezTo>
                    <a:cubicBezTo>
                      <a:pt x="17" y="49"/>
                      <a:pt x="16" y="45"/>
                      <a:pt x="16" y="43"/>
                    </a:cubicBezTo>
                    <a:cubicBezTo>
                      <a:pt x="15" y="41"/>
                      <a:pt x="12" y="27"/>
                      <a:pt x="12" y="28"/>
                    </a:cubicBezTo>
                    <a:cubicBezTo>
                      <a:pt x="12" y="28"/>
                      <a:pt x="13" y="41"/>
                      <a:pt x="13" y="42"/>
                    </a:cubicBezTo>
                    <a:cubicBezTo>
                      <a:pt x="13" y="42"/>
                      <a:pt x="10" y="34"/>
                      <a:pt x="9" y="33"/>
                    </a:cubicBezTo>
                    <a:cubicBezTo>
                      <a:pt x="9" y="32"/>
                      <a:pt x="11" y="40"/>
                      <a:pt x="12" y="46"/>
                    </a:cubicBezTo>
                    <a:cubicBezTo>
                      <a:pt x="13" y="50"/>
                      <a:pt x="16" y="61"/>
                      <a:pt x="17" y="63"/>
                    </a:cubicBezTo>
                    <a:cubicBezTo>
                      <a:pt x="16" y="64"/>
                      <a:pt x="16" y="64"/>
                      <a:pt x="16" y="65"/>
                    </a:cubicBezTo>
                    <a:cubicBezTo>
                      <a:pt x="15" y="63"/>
                      <a:pt x="12" y="56"/>
                      <a:pt x="11" y="51"/>
                    </a:cubicBezTo>
                    <a:cubicBezTo>
                      <a:pt x="9" y="47"/>
                      <a:pt x="6" y="35"/>
                      <a:pt x="5" y="33"/>
                    </a:cubicBezTo>
                    <a:cubicBezTo>
                      <a:pt x="5" y="33"/>
                      <a:pt x="5" y="33"/>
                      <a:pt x="5" y="33"/>
                    </a:cubicBezTo>
                    <a:cubicBezTo>
                      <a:pt x="5" y="35"/>
                      <a:pt x="7" y="38"/>
                      <a:pt x="7" y="40"/>
                    </a:cubicBezTo>
                    <a:cubicBezTo>
                      <a:pt x="7" y="42"/>
                      <a:pt x="9" y="49"/>
                      <a:pt x="8" y="49"/>
                    </a:cubicBezTo>
                    <a:cubicBezTo>
                      <a:pt x="6" y="48"/>
                      <a:pt x="6" y="48"/>
                      <a:pt x="6" y="49"/>
                    </a:cubicBezTo>
                    <a:cubicBezTo>
                      <a:pt x="7" y="50"/>
                      <a:pt x="10" y="54"/>
                      <a:pt x="11" y="57"/>
                    </a:cubicBezTo>
                    <a:cubicBezTo>
                      <a:pt x="12" y="60"/>
                      <a:pt x="13" y="64"/>
                      <a:pt x="14" y="67"/>
                    </a:cubicBezTo>
                    <a:cubicBezTo>
                      <a:pt x="14" y="68"/>
                      <a:pt x="14" y="68"/>
                      <a:pt x="14" y="68"/>
                    </a:cubicBezTo>
                    <a:cubicBezTo>
                      <a:pt x="13" y="67"/>
                      <a:pt x="10" y="63"/>
                      <a:pt x="8" y="60"/>
                    </a:cubicBezTo>
                    <a:cubicBezTo>
                      <a:pt x="7" y="56"/>
                      <a:pt x="3" y="50"/>
                      <a:pt x="3" y="50"/>
                    </a:cubicBezTo>
                    <a:cubicBezTo>
                      <a:pt x="0" y="48"/>
                      <a:pt x="0" y="48"/>
                      <a:pt x="0" y="48"/>
                    </a:cubicBezTo>
                    <a:cubicBezTo>
                      <a:pt x="0" y="48"/>
                      <a:pt x="0" y="48"/>
                      <a:pt x="0" y="49"/>
                    </a:cubicBezTo>
                    <a:cubicBezTo>
                      <a:pt x="2" y="51"/>
                      <a:pt x="4" y="56"/>
                      <a:pt x="5" y="57"/>
                    </a:cubicBezTo>
                    <a:cubicBezTo>
                      <a:pt x="5" y="58"/>
                      <a:pt x="3" y="57"/>
                      <a:pt x="3" y="57"/>
                    </a:cubicBezTo>
                    <a:cubicBezTo>
                      <a:pt x="3" y="57"/>
                      <a:pt x="2" y="57"/>
                      <a:pt x="0" y="56"/>
                    </a:cubicBezTo>
                    <a:cubicBezTo>
                      <a:pt x="0" y="57"/>
                      <a:pt x="0" y="57"/>
                      <a:pt x="0" y="58"/>
                    </a:cubicBezTo>
                    <a:cubicBezTo>
                      <a:pt x="1" y="59"/>
                      <a:pt x="3" y="61"/>
                      <a:pt x="4" y="61"/>
                    </a:cubicBezTo>
                    <a:cubicBezTo>
                      <a:pt x="5" y="62"/>
                      <a:pt x="12" y="68"/>
                      <a:pt x="13" y="69"/>
                    </a:cubicBezTo>
                    <a:cubicBezTo>
                      <a:pt x="13" y="70"/>
                      <a:pt x="13" y="70"/>
                      <a:pt x="12" y="71"/>
                    </a:cubicBezTo>
                    <a:cubicBezTo>
                      <a:pt x="11" y="69"/>
                      <a:pt x="9" y="67"/>
                      <a:pt x="7" y="66"/>
                    </a:cubicBezTo>
                    <a:cubicBezTo>
                      <a:pt x="5" y="64"/>
                      <a:pt x="3" y="63"/>
                      <a:pt x="2" y="62"/>
                    </a:cubicBezTo>
                    <a:cubicBezTo>
                      <a:pt x="3" y="64"/>
                      <a:pt x="4" y="67"/>
                      <a:pt x="6" y="68"/>
                    </a:cubicBezTo>
                    <a:cubicBezTo>
                      <a:pt x="6" y="68"/>
                      <a:pt x="6" y="69"/>
                      <a:pt x="6" y="69"/>
                    </a:cubicBezTo>
                    <a:cubicBezTo>
                      <a:pt x="8" y="70"/>
                      <a:pt x="11" y="71"/>
                      <a:pt x="12" y="71"/>
                    </a:cubicBezTo>
                    <a:cubicBezTo>
                      <a:pt x="12" y="72"/>
                      <a:pt x="12" y="73"/>
                      <a:pt x="11" y="74"/>
                    </a:cubicBezTo>
                    <a:cubicBezTo>
                      <a:pt x="10" y="78"/>
                      <a:pt x="9" y="81"/>
                      <a:pt x="9" y="82"/>
                    </a:cubicBezTo>
                    <a:cubicBezTo>
                      <a:pt x="9" y="83"/>
                      <a:pt x="9" y="83"/>
                      <a:pt x="9" y="83"/>
                    </a:cubicBezTo>
                    <a:cubicBezTo>
                      <a:pt x="9" y="83"/>
                      <a:pt x="11" y="82"/>
                      <a:pt x="12" y="80"/>
                    </a:cubicBezTo>
                    <a:cubicBezTo>
                      <a:pt x="12" y="77"/>
                      <a:pt x="13" y="74"/>
                      <a:pt x="14" y="71"/>
                    </a:cubicBezTo>
                    <a:cubicBezTo>
                      <a:pt x="17" y="72"/>
                      <a:pt x="19" y="72"/>
                      <a:pt x="23" y="72"/>
                    </a:cubicBezTo>
                    <a:cubicBezTo>
                      <a:pt x="25" y="72"/>
                      <a:pt x="29" y="72"/>
                      <a:pt x="31" y="71"/>
                    </a:cubicBezTo>
                    <a:cubicBezTo>
                      <a:pt x="32" y="71"/>
                      <a:pt x="33" y="71"/>
                      <a:pt x="33" y="71"/>
                    </a:cubicBezTo>
                    <a:cubicBezTo>
                      <a:pt x="33" y="70"/>
                      <a:pt x="33" y="70"/>
                      <a:pt x="33" y="70"/>
                    </a:cubicBezTo>
                    <a:cubicBezTo>
                      <a:pt x="30" y="71"/>
                      <a:pt x="26" y="71"/>
                      <a:pt x="22" y="71"/>
                    </a:cubicBezTo>
                    <a:cubicBezTo>
                      <a:pt x="19" y="71"/>
                      <a:pt x="16" y="70"/>
                      <a:pt x="14" y="69"/>
                    </a:cubicBezTo>
                    <a:cubicBezTo>
                      <a:pt x="14" y="69"/>
                      <a:pt x="15" y="69"/>
                      <a:pt x="15" y="69"/>
                    </a:cubicBezTo>
                    <a:cubicBezTo>
                      <a:pt x="15" y="69"/>
                      <a:pt x="17" y="69"/>
                      <a:pt x="18" y="69"/>
                    </a:cubicBezTo>
                    <a:cubicBezTo>
                      <a:pt x="20" y="69"/>
                      <a:pt x="27" y="67"/>
                      <a:pt x="29" y="67"/>
                    </a:cubicBezTo>
                    <a:cubicBezTo>
                      <a:pt x="30" y="67"/>
                      <a:pt x="31" y="68"/>
                      <a:pt x="33" y="69"/>
                    </a:cubicBezTo>
                    <a:cubicBezTo>
                      <a:pt x="33" y="69"/>
                      <a:pt x="33" y="69"/>
                      <a:pt x="33" y="69"/>
                    </a:cubicBezTo>
                    <a:cubicBezTo>
                      <a:pt x="35" y="68"/>
                      <a:pt x="36" y="68"/>
                      <a:pt x="37" y="67"/>
                    </a:cubicBezTo>
                    <a:cubicBezTo>
                      <a:pt x="35" y="66"/>
                      <a:pt x="32" y="66"/>
                      <a:pt x="31" y="66"/>
                    </a:cubicBezTo>
                    <a:cubicBezTo>
                      <a:pt x="31" y="66"/>
                      <a:pt x="32" y="65"/>
                      <a:pt x="36" y="63"/>
                    </a:cubicBezTo>
                    <a:cubicBezTo>
                      <a:pt x="41" y="62"/>
                      <a:pt x="44" y="59"/>
                      <a:pt x="45" y="57"/>
                    </a:cubicBezTo>
                    <a:cubicBezTo>
                      <a:pt x="44" y="56"/>
                      <a:pt x="44" y="56"/>
                      <a:pt x="44" y="56"/>
                    </a:cubicBezTo>
                    <a:cubicBezTo>
                      <a:pt x="41" y="59"/>
                      <a:pt x="36" y="62"/>
                      <a:pt x="29" y="64"/>
                    </a:cubicBezTo>
                    <a:cubicBezTo>
                      <a:pt x="22" y="67"/>
                      <a:pt x="18" y="67"/>
                      <a:pt x="16" y="67"/>
                    </a:cubicBezTo>
                    <a:cubicBezTo>
                      <a:pt x="16" y="66"/>
                      <a:pt x="17" y="66"/>
                      <a:pt x="17" y="65"/>
                    </a:cubicBezTo>
                    <a:cubicBezTo>
                      <a:pt x="17" y="65"/>
                      <a:pt x="18" y="65"/>
                      <a:pt x="18" y="64"/>
                    </a:cubicBezTo>
                    <a:cubicBezTo>
                      <a:pt x="23" y="63"/>
                      <a:pt x="29" y="60"/>
                      <a:pt x="34" y="57"/>
                    </a:cubicBezTo>
                    <a:cubicBezTo>
                      <a:pt x="38" y="54"/>
                      <a:pt x="45" y="52"/>
                      <a:pt x="47" y="51"/>
                    </a:cubicBezTo>
                    <a:cubicBezTo>
                      <a:pt x="48" y="51"/>
                      <a:pt x="48" y="51"/>
                      <a:pt x="48" y="50"/>
                    </a:cubicBezTo>
                    <a:cubicBezTo>
                      <a:pt x="47" y="50"/>
                      <a:pt x="46" y="51"/>
                      <a:pt x="45" y="51"/>
                    </a:cubicBezTo>
                    <a:cubicBezTo>
                      <a:pt x="42" y="52"/>
                      <a:pt x="36" y="54"/>
                      <a:pt x="29" y="57"/>
                    </a:cubicBezTo>
                    <a:cubicBezTo>
                      <a:pt x="24" y="59"/>
                      <a:pt x="21" y="60"/>
                      <a:pt x="20" y="60"/>
                    </a:cubicBezTo>
                    <a:cubicBezTo>
                      <a:pt x="20" y="59"/>
                      <a:pt x="21" y="58"/>
                      <a:pt x="22" y="56"/>
                    </a:cubicBezTo>
                    <a:cubicBezTo>
                      <a:pt x="28" y="54"/>
                      <a:pt x="32" y="52"/>
                      <a:pt x="37" y="49"/>
                    </a:cubicBezTo>
                    <a:cubicBezTo>
                      <a:pt x="43" y="46"/>
                      <a:pt x="50" y="42"/>
                      <a:pt x="53" y="41"/>
                    </a:cubicBezTo>
                    <a:cubicBezTo>
                      <a:pt x="53" y="40"/>
                      <a:pt x="54" y="40"/>
                      <a:pt x="54" y="39"/>
                    </a:cubicBezTo>
                    <a:cubicBezTo>
                      <a:pt x="54" y="39"/>
                      <a:pt x="54" y="39"/>
                      <a:pt x="54" y="39"/>
                    </a:cubicBezTo>
                    <a:cubicBezTo>
                      <a:pt x="51" y="40"/>
                      <a:pt x="45" y="42"/>
                      <a:pt x="41" y="45"/>
                    </a:cubicBezTo>
                    <a:cubicBezTo>
                      <a:pt x="36" y="47"/>
                      <a:pt x="28" y="51"/>
                      <a:pt x="25" y="52"/>
                    </a:cubicBezTo>
                    <a:cubicBezTo>
                      <a:pt x="24" y="52"/>
                      <a:pt x="23" y="53"/>
                      <a:pt x="23" y="53"/>
                    </a:cubicBezTo>
                    <a:cubicBezTo>
                      <a:pt x="24" y="52"/>
                      <a:pt x="24" y="50"/>
                      <a:pt x="25" y="48"/>
                    </a:cubicBezTo>
                    <a:cubicBezTo>
                      <a:pt x="32" y="46"/>
                      <a:pt x="36" y="44"/>
                      <a:pt x="42" y="41"/>
                    </a:cubicBezTo>
                    <a:cubicBezTo>
                      <a:pt x="46" y="39"/>
                      <a:pt x="52" y="36"/>
                      <a:pt x="55" y="34"/>
                    </a:cubicBezTo>
                    <a:cubicBezTo>
                      <a:pt x="55" y="33"/>
                      <a:pt x="55" y="33"/>
                      <a:pt x="56" y="32"/>
                    </a:cubicBezTo>
                    <a:cubicBezTo>
                      <a:pt x="54" y="33"/>
                      <a:pt x="51" y="34"/>
                      <a:pt x="48" y="36"/>
                    </a:cubicBezTo>
                    <a:cubicBezTo>
                      <a:pt x="44" y="38"/>
                      <a:pt x="32" y="44"/>
                      <a:pt x="30" y="45"/>
                    </a:cubicBezTo>
                    <a:cubicBezTo>
                      <a:pt x="28" y="45"/>
                      <a:pt x="27" y="46"/>
                      <a:pt x="26" y="46"/>
                    </a:cubicBezTo>
                    <a:cubicBezTo>
                      <a:pt x="26" y="45"/>
                      <a:pt x="27" y="44"/>
                      <a:pt x="27" y="44"/>
                    </a:cubicBezTo>
                    <a:cubicBezTo>
                      <a:pt x="38" y="38"/>
                      <a:pt x="47" y="32"/>
                      <a:pt x="52" y="28"/>
                    </a:cubicBezTo>
                    <a:moveTo>
                      <a:pt x="48" y="7"/>
                    </a:moveTo>
                    <a:cubicBezTo>
                      <a:pt x="48" y="7"/>
                      <a:pt x="48" y="7"/>
                      <a:pt x="48" y="7"/>
                    </a:cubicBezTo>
                    <a:cubicBezTo>
                      <a:pt x="48" y="6"/>
                      <a:pt x="48" y="6"/>
                      <a:pt x="48" y="7"/>
                    </a:cubicBezTo>
                  </a:path>
                </a:pathLst>
              </a:custGeom>
              <a:solidFill>
                <a:schemeClr val="accent1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241" name="Group 240">
              <a:extLst>
                <a:ext uri="{FF2B5EF4-FFF2-40B4-BE49-F238E27FC236}">
                  <a16:creationId xmlns:a16="http://schemas.microsoft.com/office/drawing/2014/main" id="{F13812D2-8E01-4B09-89F4-1BE4C310B939}"/>
                </a:ext>
              </a:extLst>
            </p:cNvPr>
            <p:cNvGrpSpPr/>
            <p:nvPr/>
          </p:nvGrpSpPr>
          <p:grpSpPr>
            <a:xfrm>
              <a:off x="9286875" y="3479800"/>
              <a:ext cx="569913" cy="568325"/>
              <a:chOff x="9286875" y="3433763"/>
              <a:chExt cx="569913" cy="568325"/>
            </a:xfrm>
          </p:grpSpPr>
          <p:sp>
            <p:nvSpPr>
              <p:cNvPr id="249" name="Freeform 68">
                <a:extLst>
                  <a:ext uri="{FF2B5EF4-FFF2-40B4-BE49-F238E27FC236}">
                    <a16:creationId xmlns:a16="http://schemas.microsoft.com/office/drawing/2014/main" id="{EE3CDEC7-9BC5-4D85-AFFE-AA1517E2AB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04363" y="3709988"/>
                <a:ext cx="134938" cy="292100"/>
              </a:xfrm>
              <a:custGeom>
                <a:avLst/>
                <a:gdLst>
                  <a:gd name="T0" fmla="*/ 8 w 16"/>
                  <a:gd name="T1" fmla="*/ 35 h 35"/>
                  <a:gd name="T2" fmla="*/ 15 w 16"/>
                  <a:gd name="T3" fmla="*/ 26 h 35"/>
                  <a:gd name="T4" fmla="*/ 8 w 16"/>
                  <a:gd name="T5" fmla="*/ 0 h 35"/>
                  <a:gd name="T6" fmla="*/ 8 w 16"/>
                  <a:gd name="T7" fmla="*/ 0 h 35"/>
                  <a:gd name="T8" fmla="*/ 1 w 16"/>
                  <a:gd name="T9" fmla="*/ 26 h 35"/>
                  <a:gd name="T10" fmla="*/ 8 w 16"/>
                  <a:gd name="T11" fmla="*/ 35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6" h="35">
                    <a:moveTo>
                      <a:pt x="8" y="35"/>
                    </a:moveTo>
                    <a:cubicBezTo>
                      <a:pt x="13" y="35"/>
                      <a:pt x="16" y="31"/>
                      <a:pt x="15" y="26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1" y="26"/>
                      <a:pt x="1" y="26"/>
                      <a:pt x="1" y="26"/>
                    </a:cubicBezTo>
                    <a:cubicBezTo>
                      <a:pt x="0" y="31"/>
                      <a:pt x="3" y="35"/>
                      <a:pt x="8" y="35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0" name="Freeform 69">
                <a:extLst>
                  <a:ext uri="{FF2B5EF4-FFF2-40B4-BE49-F238E27FC236}">
                    <a16:creationId xmlns:a16="http://schemas.microsoft.com/office/drawing/2014/main" id="{77C2651A-6D50-448B-8F51-1816291EC7A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63100" y="3709988"/>
                <a:ext cx="242888" cy="242888"/>
              </a:xfrm>
              <a:custGeom>
                <a:avLst/>
                <a:gdLst>
                  <a:gd name="T0" fmla="*/ 25 w 29"/>
                  <a:gd name="T1" fmla="*/ 25 h 29"/>
                  <a:gd name="T2" fmla="*/ 24 w 29"/>
                  <a:gd name="T3" fmla="*/ 13 h 29"/>
                  <a:gd name="T4" fmla="*/ 0 w 29"/>
                  <a:gd name="T5" fmla="*/ 0 h 29"/>
                  <a:gd name="T6" fmla="*/ 0 w 29"/>
                  <a:gd name="T7" fmla="*/ 0 h 29"/>
                  <a:gd name="T8" fmla="*/ 14 w 29"/>
                  <a:gd name="T9" fmla="*/ 24 h 29"/>
                  <a:gd name="T10" fmla="*/ 25 w 29"/>
                  <a:gd name="T11" fmla="*/ 2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9">
                    <a:moveTo>
                      <a:pt x="25" y="25"/>
                    </a:moveTo>
                    <a:cubicBezTo>
                      <a:pt x="29" y="22"/>
                      <a:pt x="28" y="16"/>
                      <a:pt x="24" y="1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4" y="24"/>
                      <a:pt x="14" y="24"/>
                      <a:pt x="14" y="24"/>
                    </a:cubicBezTo>
                    <a:cubicBezTo>
                      <a:pt x="16" y="28"/>
                      <a:pt x="22" y="29"/>
                      <a:pt x="25" y="25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1" name="Freeform 70">
                <a:extLst>
                  <a:ext uri="{FF2B5EF4-FFF2-40B4-BE49-F238E27FC236}">
                    <a16:creationId xmlns:a16="http://schemas.microsoft.com/office/drawing/2014/main" id="{17B3C3CD-E70E-484C-B695-D321740A28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63100" y="3651250"/>
                <a:ext cx="293688" cy="133350"/>
              </a:xfrm>
              <a:custGeom>
                <a:avLst/>
                <a:gdLst>
                  <a:gd name="T0" fmla="*/ 35 w 35"/>
                  <a:gd name="T1" fmla="*/ 8 h 16"/>
                  <a:gd name="T2" fmla="*/ 26 w 35"/>
                  <a:gd name="T3" fmla="*/ 1 h 16"/>
                  <a:gd name="T4" fmla="*/ 0 w 35"/>
                  <a:gd name="T5" fmla="*/ 8 h 16"/>
                  <a:gd name="T6" fmla="*/ 0 w 35"/>
                  <a:gd name="T7" fmla="*/ 8 h 16"/>
                  <a:gd name="T8" fmla="*/ 26 w 35"/>
                  <a:gd name="T9" fmla="*/ 15 h 16"/>
                  <a:gd name="T10" fmla="*/ 35 w 35"/>
                  <a:gd name="T11" fmla="*/ 8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" h="16">
                    <a:moveTo>
                      <a:pt x="35" y="8"/>
                    </a:moveTo>
                    <a:cubicBezTo>
                      <a:pt x="35" y="3"/>
                      <a:pt x="31" y="0"/>
                      <a:pt x="26" y="1"/>
                    </a:cubicBezTo>
                    <a:cubicBezTo>
                      <a:pt x="0" y="8"/>
                      <a:pt x="0" y="8"/>
                      <a:pt x="0" y="8"/>
                    </a:cubicBezTo>
                    <a:cubicBezTo>
                      <a:pt x="0" y="8"/>
                      <a:pt x="0" y="8"/>
                      <a:pt x="0" y="8"/>
                    </a:cubicBezTo>
                    <a:cubicBezTo>
                      <a:pt x="26" y="15"/>
                      <a:pt x="26" y="15"/>
                      <a:pt x="26" y="15"/>
                    </a:cubicBezTo>
                    <a:cubicBezTo>
                      <a:pt x="31" y="16"/>
                      <a:pt x="35" y="13"/>
                      <a:pt x="35" y="8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  <p:sp>
            <p:nvSpPr>
              <p:cNvPr id="252" name="Freeform 71">
                <a:extLst>
                  <a:ext uri="{FF2B5EF4-FFF2-40B4-BE49-F238E27FC236}">
                    <a16:creationId xmlns:a16="http://schemas.microsoft.com/office/drawing/2014/main" id="{CD7B504F-8CD5-4771-AC8B-D6D6B041F7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63100" y="3482975"/>
                <a:ext cx="242888" cy="242888"/>
              </a:xfrm>
              <a:custGeom>
                <a:avLst/>
                <a:gdLst>
                  <a:gd name="T0" fmla="*/ 25 w 29"/>
                  <a:gd name="T1" fmla="*/ 4 h 29"/>
                  <a:gd name="T2" fmla="*/ 14 w 29"/>
                  <a:gd name="T3" fmla="*/ 5 h 29"/>
                  <a:gd name="T4" fmla="*/ 0 w 29"/>
                  <a:gd name="T5" fmla="*/ 29 h 29"/>
                  <a:gd name="T6" fmla="*/ 0 w 29"/>
                  <a:gd name="T7" fmla="*/ 29 h 29"/>
                  <a:gd name="T8" fmla="*/ 24 w 29"/>
                  <a:gd name="T9" fmla="*/ 15 h 29"/>
                  <a:gd name="T10" fmla="*/ 25 w 29"/>
                  <a:gd name="T11" fmla="*/ 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9">
                    <a:moveTo>
                      <a:pt x="25" y="4"/>
                    </a:moveTo>
                    <a:cubicBezTo>
                      <a:pt x="22" y="0"/>
                      <a:pt x="16" y="1"/>
                      <a:pt x="14" y="5"/>
                    </a:cubicBezTo>
                    <a:cubicBezTo>
                      <a:pt x="0" y="29"/>
                      <a:pt x="0" y="29"/>
                      <a:pt x="0" y="29"/>
                    </a:cubicBezTo>
                    <a:cubicBezTo>
                      <a:pt x="0" y="29"/>
                      <a:pt x="0" y="29"/>
                      <a:pt x="0" y="29"/>
                    </a:cubicBezTo>
                    <a:cubicBezTo>
                      <a:pt x="24" y="15"/>
                      <a:pt x="24" y="15"/>
                      <a:pt x="24" y="15"/>
                    </a:cubicBezTo>
                    <a:cubicBezTo>
                      <a:pt x="28" y="13"/>
                      <a:pt x="29" y="7"/>
                      <a:pt x="25" y="4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3" name="Freeform 72">
                <a:extLst>
                  <a:ext uri="{FF2B5EF4-FFF2-40B4-BE49-F238E27FC236}">
                    <a16:creationId xmlns:a16="http://schemas.microsoft.com/office/drawing/2014/main" id="{1E6B5728-0747-4491-A707-38553D02F9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04363" y="3433763"/>
                <a:ext cx="134938" cy="292100"/>
              </a:xfrm>
              <a:custGeom>
                <a:avLst/>
                <a:gdLst>
                  <a:gd name="T0" fmla="*/ 8 w 16"/>
                  <a:gd name="T1" fmla="*/ 0 h 35"/>
                  <a:gd name="T2" fmla="*/ 1 w 16"/>
                  <a:gd name="T3" fmla="*/ 9 h 35"/>
                  <a:gd name="T4" fmla="*/ 8 w 16"/>
                  <a:gd name="T5" fmla="*/ 35 h 35"/>
                  <a:gd name="T6" fmla="*/ 8 w 16"/>
                  <a:gd name="T7" fmla="*/ 35 h 35"/>
                  <a:gd name="T8" fmla="*/ 15 w 16"/>
                  <a:gd name="T9" fmla="*/ 9 h 35"/>
                  <a:gd name="T10" fmla="*/ 8 w 16"/>
                  <a:gd name="T11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6" h="35">
                    <a:moveTo>
                      <a:pt x="8" y="0"/>
                    </a:moveTo>
                    <a:cubicBezTo>
                      <a:pt x="3" y="0"/>
                      <a:pt x="0" y="4"/>
                      <a:pt x="1" y="9"/>
                    </a:cubicBezTo>
                    <a:cubicBezTo>
                      <a:pt x="8" y="35"/>
                      <a:pt x="8" y="35"/>
                      <a:pt x="8" y="35"/>
                    </a:cubicBezTo>
                    <a:cubicBezTo>
                      <a:pt x="8" y="35"/>
                      <a:pt x="8" y="35"/>
                      <a:pt x="8" y="35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6" y="4"/>
                      <a:pt x="13" y="0"/>
                      <a:pt x="8" y="0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4" name="Freeform 73">
                <a:extLst>
                  <a:ext uri="{FF2B5EF4-FFF2-40B4-BE49-F238E27FC236}">
                    <a16:creationId xmlns:a16="http://schemas.microsoft.com/office/drawing/2014/main" id="{FFD95146-1E07-4ECE-BF3B-502AEF7849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37675" y="3482975"/>
                <a:ext cx="242888" cy="242888"/>
              </a:xfrm>
              <a:custGeom>
                <a:avLst/>
                <a:gdLst>
                  <a:gd name="T0" fmla="*/ 4 w 29"/>
                  <a:gd name="T1" fmla="*/ 4 h 29"/>
                  <a:gd name="T2" fmla="*/ 5 w 29"/>
                  <a:gd name="T3" fmla="*/ 15 h 29"/>
                  <a:gd name="T4" fmla="*/ 29 w 29"/>
                  <a:gd name="T5" fmla="*/ 29 h 29"/>
                  <a:gd name="T6" fmla="*/ 29 w 29"/>
                  <a:gd name="T7" fmla="*/ 29 h 29"/>
                  <a:gd name="T8" fmla="*/ 16 w 29"/>
                  <a:gd name="T9" fmla="*/ 5 h 29"/>
                  <a:gd name="T10" fmla="*/ 4 w 29"/>
                  <a:gd name="T11" fmla="*/ 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9">
                    <a:moveTo>
                      <a:pt x="4" y="4"/>
                    </a:moveTo>
                    <a:cubicBezTo>
                      <a:pt x="0" y="7"/>
                      <a:pt x="1" y="13"/>
                      <a:pt x="5" y="15"/>
                    </a:cubicBezTo>
                    <a:cubicBezTo>
                      <a:pt x="29" y="29"/>
                      <a:pt x="29" y="29"/>
                      <a:pt x="29" y="29"/>
                    </a:cubicBezTo>
                    <a:cubicBezTo>
                      <a:pt x="29" y="29"/>
                      <a:pt x="29" y="29"/>
                      <a:pt x="29" y="29"/>
                    </a:cubicBezTo>
                    <a:cubicBezTo>
                      <a:pt x="16" y="5"/>
                      <a:pt x="16" y="5"/>
                      <a:pt x="16" y="5"/>
                    </a:cubicBezTo>
                    <a:cubicBezTo>
                      <a:pt x="13" y="1"/>
                      <a:pt x="7" y="0"/>
                      <a:pt x="4" y="4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5" name="Freeform 74">
                <a:extLst>
                  <a:ext uri="{FF2B5EF4-FFF2-40B4-BE49-F238E27FC236}">
                    <a16:creationId xmlns:a16="http://schemas.microsoft.com/office/drawing/2014/main" id="{204148D5-F8DA-4D5D-8001-3F01F50BBB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86875" y="3651250"/>
                <a:ext cx="293688" cy="133350"/>
              </a:xfrm>
              <a:custGeom>
                <a:avLst/>
                <a:gdLst>
                  <a:gd name="T0" fmla="*/ 0 w 35"/>
                  <a:gd name="T1" fmla="*/ 8 h 16"/>
                  <a:gd name="T2" fmla="*/ 9 w 35"/>
                  <a:gd name="T3" fmla="*/ 15 h 16"/>
                  <a:gd name="T4" fmla="*/ 35 w 35"/>
                  <a:gd name="T5" fmla="*/ 8 h 16"/>
                  <a:gd name="T6" fmla="*/ 35 w 35"/>
                  <a:gd name="T7" fmla="*/ 8 h 16"/>
                  <a:gd name="T8" fmla="*/ 9 w 35"/>
                  <a:gd name="T9" fmla="*/ 1 h 16"/>
                  <a:gd name="T10" fmla="*/ 0 w 35"/>
                  <a:gd name="T11" fmla="*/ 8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" h="16">
                    <a:moveTo>
                      <a:pt x="0" y="8"/>
                    </a:moveTo>
                    <a:cubicBezTo>
                      <a:pt x="0" y="13"/>
                      <a:pt x="4" y="16"/>
                      <a:pt x="9" y="15"/>
                    </a:cubicBezTo>
                    <a:cubicBezTo>
                      <a:pt x="35" y="8"/>
                      <a:pt x="35" y="8"/>
                      <a:pt x="35" y="8"/>
                    </a:cubicBezTo>
                    <a:cubicBezTo>
                      <a:pt x="35" y="8"/>
                      <a:pt x="35" y="8"/>
                      <a:pt x="35" y="8"/>
                    </a:cubicBezTo>
                    <a:cubicBezTo>
                      <a:pt x="9" y="1"/>
                      <a:pt x="9" y="1"/>
                      <a:pt x="9" y="1"/>
                    </a:cubicBezTo>
                    <a:cubicBezTo>
                      <a:pt x="4" y="0"/>
                      <a:pt x="0" y="3"/>
                      <a:pt x="0" y="8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6" name="Freeform 75">
                <a:extLst>
                  <a:ext uri="{FF2B5EF4-FFF2-40B4-BE49-F238E27FC236}">
                    <a16:creationId xmlns:a16="http://schemas.microsoft.com/office/drawing/2014/main" id="{B396E6E3-48E2-4536-9202-A152B4F18C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37675" y="3709988"/>
                <a:ext cx="242888" cy="242888"/>
              </a:xfrm>
              <a:custGeom>
                <a:avLst/>
                <a:gdLst>
                  <a:gd name="T0" fmla="*/ 4 w 29"/>
                  <a:gd name="T1" fmla="*/ 25 h 29"/>
                  <a:gd name="T2" fmla="*/ 16 w 29"/>
                  <a:gd name="T3" fmla="*/ 24 h 29"/>
                  <a:gd name="T4" fmla="*/ 29 w 29"/>
                  <a:gd name="T5" fmla="*/ 0 h 29"/>
                  <a:gd name="T6" fmla="*/ 29 w 29"/>
                  <a:gd name="T7" fmla="*/ 0 h 29"/>
                  <a:gd name="T8" fmla="*/ 5 w 29"/>
                  <a:gd name="T9" fmla="*/ 13 h 29"/>
                  <a:gd name="T10" fmla="*/ 4 w 29"/>
                  <a:gd name="T11" fmla="*/ 2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9">
                    <a:moveTo>
                      <a:pt x="4" y="25"/>
                    </a:moveTo>
                    <a:cubicBezTo>
                      <a:pt x="7" y="29"/>
                      <a:pt x="13" y="28"/>
                      <a:pt x="16" y="24"/>
                    </a:cubicBezTo>
                    <a:cubicBezTo>
                      <a:pt x="29" y="0"/>
                      <a:pt x="29" y="0"/>
                      <a:pt x="29" y="0"/>
                    </a:cubicBezTo>
                    <a:cubicBezTo>
                      <a:pt x="29" y="0"/>
                      <a:pt x="29" y="0"/>
                      <a:pt x="29" y="0"/>
                    </a:cubicBezTo>
                    <a:cubicBezTo>
                      <a:pt x="5" y="13"/>
                      <a:pt x="5" y="13"/>
                      <a:pt x="5" y="13"/>
                    </a:cubicBezTo>
                    <a:cubicBezTo>
                      <a:pt x="1" y="16"/>
                      <a:pt x="0" y="22"/>
                      <a:pt x="4" y="25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57" name="Oval 76">
                <a:extLst>
                  <a:ext uri="{FF2B5EF4-FFF2-40B4-BE49-F238E27FC236}">
                    <a16:creationId xmlns:a16="http://schemas.microsoft.com/office/drawing/2014/main" id="{2110FEC0-B706-4F44-99F8-A3243781EF3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88475" y="3533775"/>
                <a:ext cx="366713" cy="368300"/>
              </a:xfrm>
              <a:prstGeom prst="ellipse">
                <a:avLst/>
              </a:prstGeom>
              <a:solidFill>
                <a:schemeClr val="accent2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cxnSp>
          <p:nvCxnSpPr>
            <p:cNvPr id="242" name="Straight Connector 241">
              <a:extLst>
                <a:ext uri="{FF2B5EF4-FFF2-40B4-BE49-F238E27FC236}">
                  <a16:creationId xmlns:a16="http://schemas.microsoft.com/office/drawing/2014/main" id="{F608A3C9-A8E2-4F32-BDC7-5137064E7028}"/>
                </a:ext>
              </a:extLst>
            </p:cNvPr>
            <p:cNvCxnSpPr>
              <a:cxnSpLocks/>
            </p:cNvCxnSpPr>
            <p:nvPr/>
          </p:nvCxnSpPr>
          <p:spPr>
            <a:xfrm>
              <a:off x="8914606" y="3479800"/>
              <a:ext cx="0" cy="557213"/>
            </a:xfrm>
            <a:prstGeom prst="line">
              <a:avLst/>
            </a:prstGeom>
            <a:ln w="28575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243" name="Group 242">
              <a:extLst>
                <a:ext uri="{FF2B5EF4-FFF2-40B4-BE49-F238E27FC236}">
                  <a16:creationId xmlns:a16="http://schemas.microsoft.com/office/drawing/2014/main" id="{1DCF63AC-DD19-41B4-9C14-272345498471}"/>
                </a:ext>
              </a:extLst>
            </p:cNvPr>
            <p:cNvGrpSpPr/>
            <p:nvPr/>
          </p:nvGrpSpPr>
          <p:grpSpPr>
            <a:xfrm>
              <a:off x="7487402" y="3376228"/>
              <a:ext cx="1250449" cy="700856"/>
              <a:chOff x="9519152" y="3025166"/>
              <a:chExt cx="1250449" cy="700856"/>
            </a:xfrm>
          </p:grpSpPr>
          <p:sp>
            <p:nvSpPr>
              <p:cNvPr id="247" name="TextBox 246">
                <a:extLst>
                  <a:ext uri="{FF2B5EF4-FFF2-40B4-BE49-F238E27FC236}">
                    <a16:creationId xmlns:a16="http://schemas.microsoft.com/office/drawing/2014/main" id="{5CC54A13-9994-4000-965B-63D2DA279B53}"/>
                  </a:ext>
                </a:extLst>
              </p:cNvPr>
              <p:cNvSpPr txBox="1"/>
              <p:nvPr/>
            </p:nvSpPr>
            <p:spPr>
              <a:xfrm>
                <a:off x="9519152" y="3025166"/>
                <a:ext cx="1004136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b="1" dirty="0">
                    <a:solidFill>
                      <a:schemeClr val="accent2"/>
                    </a:solidFill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37.5K</a:t>
                </a:r>
              </a:p>
            </p:txBody>
          </p:sp>
          <p:sp>
            <p:nvSpPr>
              <p:cNvPr id="248" name="TextBox 247">
                <a:extLst>
                  <a:ext uri="{FF2B5EF4-FFF2-40B4-BE49-F238E27FC236}">
                    <a16:creationId xmlns:a16="http://schemas.microsoft.com/office/drawing/2014/main" id="{1AEF3059-A389-4EE8-96D3-713D0E40514F}"/>
                  </a:ext>
                </a:extLst>
              </p:cNvPr>
              <p:cNvSpPr txBox="1"/>
              <p:nvPr/>
            </p:nvSpPr>
            <p:spPr>
              <a:xfrm>
                <a:off x="9519153" y="3325912"/>
                <a:ext cx="1250448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Lorem Ipsum</a:t>
                </a:r>
              </a:p>
            </p:txBody>
          </p:sp>
        </p:grpSp>
        <p:grpSp>
          <p:nvGrpSpPr>
            <p:cNvPr id="244" name="Group 243">
              <a:extLst>
                <a:ext uri="{FF2B5EF4-FFF2-40B4-BE49-F238E27FC236}">
                  <a16:creationId xmlns:a16="http://schemas.microsoft.com/office/drawing/2014/main" id="{D6BD47AB-E7A1-4034-B6FA-2091496F8289}"/>
                </a:ext>
              </a:extLst>
            </p:cNvPr>
            <p:cNvGrpSpPr/>
            <p:nvPr/>
          </p:nvGrpSpPr>
          <p:grpSpPr>
            <a:xfrm>
              <a:off x="9964445" y="3376228"/>
              <a:ext cx="1250449" cy="700856"/>
              <a:chOff x="9519152" y="3025166"/>
              <a:chExt cx="1250449" cy="700856"/>
            </a:xfrm>
          </p:grpSpPr>
          <p:sp>
            <p:nvSpPr>
              <p:cNvPr id="245" name="TextBox 244">
                <a:extLst>
                  <a:ext uri="{FF2B5EF4-FFF2-40B4-BE49-F238E27FC236}">
                    <a16:creationId xmlns:a16="http://schemas.microsoft.com/office/drawing/2014/main" id="{5088E93C-7B20-4FE9-AF19-9D41AA099A82}"/>
                  </a:ext>
                </a:extLst>
              </p:cNvPr>
              <p:cNvSpPr txBox="1"/>
              <p:nvPr/>
            </p:nvSpPr>
            <p:spPr>
              <a:xfrm>
                <a:off x="9519152" y="3025166"/>
                <a:ext cx="107369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b="1" dirty="0">
                    <a:solidFill>
                      <a:schemeClr val="accent2"/>
                    </a:solidFill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300.8K</a:t>
                </a:r>
              </a:p>
            </p:txBody>
          </p:sp>
          <p:sp>
            <p:nvSpPr>
              <p:cNvPr id="246" name="TextBox 245">
                <a:extLst>
                  <a:ext uri="{FF2B5EF4-FFF2-40B4-BE49-F238E27FC236}">
                    <a16:creationId xmlns:a16="http://schemas.microsoft.com/office/drawing/2014/main" id="{CF215839-048C-4CD2-BC29-DF0125427D67}"/>
                  </a:ext>
                </a:extLst>
              </p:cNvPr>
              <p:cNvSpPr txBox="1"/>
              <p:nvPr/>
            </p:nvSpPr>
            <p:spPr>
              <a:xfrm>
                <a:off x="9519153" y="3325912"/>
                <a:ext cx="1250448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Lorem Ipsum</a:t>
                </a:r>
              </a:p>
            </p:txBody>
          </p:sp>
        </p:grpSp>
      </p:grp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767B23A4-3CDD-45B1-99A4-DFBC96A5B7F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F3BD01FF-2CD0-48EF-A835-40083E10481A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328458512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14:window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Subtitle 6">
            <a:extLst>
              <a:ext uri="{FF2B5EF4-FFF2-40B4-BE49-F238E27FC236}">
                <a16:creationId xmlns:a16="http://schemas.microsoft.com/office/drawing/2014/main" id="{B5288AA0-470C-4DB5-BB49-16B2CBE2240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2</a:t>
            </a:fld>
            <a:endParaRPr lang="en-US" dirty="0"/>
          </a:p>
        </p:txBody>
      </p:sp>
      <p:sp>
        <p:nvSpPr>
          <p:cNvPr id="6" name="Title 5">
            <a:extLst>
              <a:ext uri="{FF2B5EF4-FFF2-40B4-BE49-F238E27FC236}">
                <a16:creationId xmlns:a16="http://schemas.microsoft.com/office/drawing/2014/main" id="{1F4CC413-256B-41DE-BD27-80C1C00611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</a:rPr>
              <a:t>Welcome</a:t>
            </a:r>
            <a:r>
              <a:rPr lang="en-US" dirty="0">
                <a:latin typeface="Roboto Slab" pitchFamily="2" charset="0"/>
                <a:ea typeface="Roboto Slab" pitchFamily="2" charset="0"/>
              </a:rPr>
              <a:t> 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03A43DDA-5CFE-42BE-A8BE-556E6667B5BD}"/>
              </a:ext>
            </a:extLst>
          </p:cNvPr>
          <p:cNvSpPr txBox="1"/>
          <p:nvPr/>
        </p:nvSpPr>
        <p:spPr>
          <a:xfrm>
            <a:off x="2590045" y="2070589"/>
            <a:ext cx="2916412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</a:t>
            </a:r>
          </a:p>
          <a:p>
            <a:pPr>
              <a:lnSpc>
                <a:spcPts val="1600"/>
              </a:lnSpc>
            </a:pPr>
            <a:endParaRPr lang="en-US" sz="1100" dirty="0">
              <a:solidFill>
                <a:schemeClr val="tx1">
                  <a:lumMod val="75000"/>
                  <a:lumOff val="25000"/>
                </a:schemeClr>
              </a:solidFill>
              <a:latin typeface="Roboto Slab" pitchFamily="2" charset="0"/>
              <a:ea typeface="Roboto Slab" pitchFamily="2" charset="0"/>
              <a:cs typeface="Open Sans" panose="020B0606030504020204" pitchFamily="34" charset="0"/>
            </a:endParaRPr>
          </a:p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College in Virginia, looked up one of the more obscure Latin words, </a:t>
            </a:r>
            <a:r>
              <a:rPr lang="en-US" sz="1100" dirty="0" err="1">
                <a:solidFill>
                  <a:schemeClr val="tx1">
                    <a:lumMod val="75000"/>
                    <a:lumOff val="25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consectetur</a:t>
            </a: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,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E30F2CAA-4C9C-4C12-9240-4D4975115B3C}"/>
              </a:ext>
            </a:extLst>
          </p:cNvPr>
          <p:cNvSpPr txBox="1"/>
          <p:nvPr/>
        </p:nvSpPr>
        <p:spPr>
          <a:xfrm>
            <a:off x="2590044" y="4181946"/>
            <a:ext cx="224971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b="1" dirty="0">
                <a:solidFill>
                  <a:schemeClr val="accent2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MICHAELJOHN</a:t>
            </a:r>
          </a:p>
          <a:p>
            <a:r>
              <a:rPr lang="en-US" sz="12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 Semibold" panose="020B0706030804020204" pitchFamily="34" charset="0"/>
              </a:rPr>
              <a:t>CREATIVE DIRECTOR</a:t>
            </a:r>
          </a:p>
        </p:txBody>
      </p:sp>
      <p:sp>
        <p:nvSpPr>
          <p:cNvPr id="29" name="Freeform 21">
            <a:extLst>
              <a:ext uri="{FF2B5EF4-FFF2-40B4-BE49-F238E27FC236}">
                <a16:creationId xmlns:a16="http://schemas.microsoft.com/office/drawing/2014/main" id="{F160D8A7-DBF3-4D99-86E5-90A5E8AA7E64}"/>
              </a:ext>
            </a:extLst>
          </p:cNvPr>
          <p:cNvSpPr/>
          <p:nvPr/>
        </p:nvSpPr>
        <p:spPr>
          <a:xfrm>
            <a:off x="2683049" y="4991503"/>
            <a:ext cx="1231422" cy="605892"/>
          </a:xfrm>
          <a:custGeom>
            <a:avLst/>
            <a:gdLst>
              <a:gd name="connsiteX0" fmla="*/ 578224 w 2541684"/>
              <a:gd name="connsiteY0" fmla="*/ 107576 h 1250576"/>
              <a:gd name="connsiteX1" fmla="*/ 551330 w 2541684"/>
              <a:gd name="connsiteY1" fmla="*/ 349623 h 1250576"/>
              <a:gd name="connsiteX2" fmla="*/ 564777 w 2541684"/>
              <a:gd name="connsiteY2" fmla="*/ 726141 h 1250576"/>
              <a:gd name="connsiteX3" fmla="*/ 578224 w 2541684"/>
              <a:gd name="connsiteY3" fmla="*/ 968188 h 1250576"/>
              <a:gd name="connsiteX4" fmla="*/ 618565 w 2541684"/>
              <a:gd name="connsiteY4" fmla="*/ 1250576 h 1250576"/>
              <a:gd name="connsiteX5" fmla="*/ 658906 w 2541684"/>
              <a:gd name="connsiteY5" fmla="*/ 1210235 h 1250576"/>
              <a:gd name="connsiteX6" fmla="*/ 699248 w 2541684"/>
              <a:gd name="connsiteY6" fmla="*/ 1102658 h 1250576"/>
              <a:gd name="connsiteX7" fmla="*/ 753036 w 2541684"/>
              <a:gd name="connsiteY7" fmla="*/ 954741 h 1250576"/>
              <a:gd name="connsiteX8" fmla="*/ 779930 w 2541684"/>
              <a:gd name="connsiteY8" fmla="*/ 672352 h 1250576"/>
              <a:gd name="connsiteX9" fmla="*/ 806824 w 2541684"/>
              <a:gd name="connsiteY9" fmla="*/ 470647 h 1250576"/>
              <a:gd name="connsiteX10" fmla="*/ 847165 w 2541684"/>
              <a:gd name="connsiteY10" fmla="*/ 833717 h 1250576"/>
              <a:gd name="connsiteX11" fmla="*/ 887506 w 2541684"/>
              <a:gd name="connsiteY11" fmla="*/ 860611 h 1250576"/>
              <a:gd name="connsiteX12" fmla="*/ 968189 w 2541684"/>
              <a:gd name="connsiteY12" fmla="*/ 779929 h 1250576"/>
              <a:gd name="connsiteX13" fmla="*/ 981636 w 2541684"/>
              <a:gd name="connsiteY13" fmla="*/ 739588 h 1250576"/>
              <a:gd name="connsiteX14" fmla="*/ 1021977 w 2541684"/>
              <a:gd name="connsiteY14" fmla="*/ 739588 h 1250576"/>
              <a:gd name="connsiteX15" fmla="*/ 1035424 w 2541684"/>
              <a:gd name="connsiteY15" fmla="*/ 874058 h 1250576"/>
              <a:gd name="connsiteX16" fmla="*/ 1048871 w 2541684"/>
              <a:gd name="connsiteY16" fmla="*/ 914400 h 1250576"/>
              <a:gd name="connsiteX17" fmla="*/ 1075765 w 2541684"/>
              <a:gd name="connsiteY17" fmla="*/ 874058 h 1250576"/>
              <a:gd name="connsiteX18" fmla="*/ 1102659 w 2541684"/>
              <a:gd name="connsiteY18" fmla="*/ 820270 h 1250576"/>
              <a:gd name="connsiteX19" fmla="*/ 1143000 w 2541684"/>
              <a:gd name="connsiteY19" fmla="*/ 658905 h 1250576"/>
              <a:gd name="connsiteX20" fmla="*/ 1196789 w 2541684"/>
              <a:gd name="connsiteY20" fmla="*/ 551329 h 1250576"/>
              <a:gd name="connsiteX21" fmla="*/ 1290918 w 2541684"/>
              <a:gd name="connsiteY21" fmla="*/ 322729 h 1250576"/>
              <a:gd name="connsiteX22" fmla="*/ 1277471 w 2541684"/>
              <a:gd name="connsiteY22" fmla="*/ 282388 h 1250576"/>
              <a:gd name="connsiteX23" fmla="*/ 1156448 w 2541684"/>
              <a:gd name="connsiteY23" fmla="*/ 363070 h 1250576"/>
              <a:gd name="connsiteX24" fmla="*/ 1102659 w 2541684"/>
              <a:gd name="connsiteY24" fmla="*/ 470647 h 1250576"/>
              <a:gd name="connsiteX25" fmla="*/ 1183342 w 2541684"/>
              <a:gd name="connsiteY25" fmla="*/ 658905 h 1250576"/>
              <a:gd name="connsiteX26" fmla="*/ 1290918 w 2541684"/>
              <a:gd name="connsiteY26" fmla="*/ 632011 h 1250576"/>
              <a:gd name="connsiteX27" fmla="*/ 1344706 w 2541684"/>
              <a:gd name="connsiteY27" fmla="*/ 591670 h 1250576"/>
              <a:gd name="connsiteX28" fmla="*/ 1385048 w 2541684"/>
              <a:gd name="connsiteY28" fmla="*/ 551329 h 1250576"/>
              <a:gd name="connsiteX29" fmla="*/ 1210236 w 2541684"/>
              <a:gd name="connsiteY29" fmla="*/ 591670 h 1250576"/>
              <a:gd name="connsiteX30" fmla="*/ 1223683 w 2541684"/>
              <a:gd name="connsiteY30" fmla="*/ 551329 h 1250576"/>
              <a:gd name="connsiteX31" fmla="*/ 1277471 w 2541684"/>
              <a:gd name="connsiteY31" fmla="*/ 578223 h 1250576"/>
              <a:gd name="connsiteX32" fmla="*/ 1304365 w 2541684"/>
              <a:gd name="connsiteY32" fmla="*/ 632011 h 1250576"/>
              <a:gd name="connsiteX33" fmla="*/ 1371600 w 2541684"/>
              <a:gd name="connsiteY33" fmla="*/ 726141 h 1250576"/>
              <a:gd name="connsiteX34" fmla="*/ 1438836 w 2541684"/>
              <a:gd name="connsiteY34" fmla="*/ 591670 h 1250576"/>
              <a:gd name="connsiteX35" fmla="*/ 1425389 w 2541684"/>
              <a:gd name="connsiteY35" fmla="*/ 954741 h 1250576"/>
              <a:gd name="connsiteX36" fmla="*/ 1290918 w 2541684"/>
              <a:gd name="connsiteY36" fmla="*/ 941294 h 1250576"/>
              <a:gd name="connsiteX37" fmla="*/ 0 w 2541684"/>
              <a:gd name="connsiteY37" fmla="*/ 914400 h 1250576"/>
              <a:gd name="connsiteX38" fmla="*/ 497542 w 2541684"/>
              <a:gd name="connsiteY38" fmla="*/ 860611 h 1250576"/>
              <a:gd name="connsiteX39" fmla="*/ 1734671 w 2541684"/>
              <a:gd name="connsiteY39" fmla="*/ 605117 h 1250576"/>
              <a:gd name="connsiteX40" fmla="*/ 2218765 w 2541684"/>
              <a:gd name="connsiteY40" fmla="*/ 416858 h 1250576"/>
              <a:gd name="connsiteX41" fmla="*/ 2272553 w 2541684"/>
              <a:gd name="connsiteY41" fmla="*/ 389964 h 1250576"/>
              <a:gd name="connsiteX42" fmla="*/ 2393577 w 2541684"/>
              <a:gd name="connsiteY42" fmla="*/ 242047 h 1250576"/>
              <a:gd name="connsiteX43" fmla="*/ 2433918 w 2541684"/>
              <a:gd name="connsiteY43" fmla="*/ 201705 h 1250576"/>
              <a:gd name="connsiteX44" fmla="*/ 2487706 w 2541684"/>
              <a:gd name="connsiteY44" fmla="*/ 121023 h 1250576"/>
              <a:gd name="connsiteX45" fmla="*/ 2528048 w 2541684"/>
              <a:gd name="connsiteY45" fmla="*/ 67235 h 1250576"/>
              <a:gd name="connsiteX46" fmla="*/ 2541495 w 2541684"/>
              <a:gd name="connsiteY46" fmla="*/ 0 h 12505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</a:cxnLst>
            <a:rect l="l" t="t" r="r" b="b"/>
            <a:pathLst>
              <a:path w="2541684" h="1250576">
                <a:moveTo>
                  <a:pt x="578224" y="107576"/>
                </a:moveTo>
                <a:cubicBezTo>
                  <a:pt x="572862" y="150475"/>
                  <a:pt x="551330" y="315536"/>
                  <a:pt x="551330" y="349623"/>
                </a:cubicBezTo>
                <a:cubicBezTo>
                  <a:pt x="551330" y="475209"/>
                  <a:pt x="559322" y="600674"/>
                  <a:pt x="564777" y="726141"/>
                </a:cubicBezTo>
                <a:cubicBezTo>
                  <a:pt x="568287" y="806871"/>
                  <a:pt x="570908" y="887713"/>
                  <a:pt x="578224" y="968188"/>
                </a:cubicBezTo>
                <a:cubicBezTo>
                  <a:pt x="587373" y="1068831"/>
                  <a:pt x="602548" y="1154473"/>
                  <a:pt x="618565" y="1250576"/>
                </a:cubicBezTo>
                <a:cubicBezTo>
                  <a:pt x="632012" y="1237129"/>
                  <a:pt x="648827" y="1226361"/>
                  <a:pt x="658906" y="1210235"/>
                </a:cubicBezTo>
                <a:cubicBezTo>
                  <a:pt x="675145" y="1184252"/>
                  <a:pt x="687515" y="1133946"/>
                  <a:pt x="699248" y="1102658"/>
                </a:cubicBezTo>
                <a:cubicBezTo>
                  <a:pt x="755375" y="952989"/>
                  <a:pt x="696542" y="1124224"/>
                  <a:pt x="753036" y="954741"/>
                </a:cubicBezTo>
                <a:cubicBezTo>
                  <a:pt x="776239" y="769114"/>
                  <a:pt x="759657" y="915635"/>
                  <a:pt x="779930" y="672352"/>
                </a:cubicBezTo>
                <a:cubicBezTo>
                  <a:pt x="793160" y="513590"/>
                  <a:pt x="782075" y="569644"/>
                  <a:pt x="806824" y="470647"/>
                </a:cubicBezTo>
                <a:cubicBezTo>
                  <a:pt x="808399" y="508444"/>
                  <a:pt x="762430" y="748982"/>
                  <a:pt x="847165" y="833717"/>
                </a:cubicBezTo>
                <a:cubicBezTo>
                  <a:pt x="858593" y="845145"/>
                  <a:pt x="874059" y="851646"/>
                  <a:pt x="887506" y="860611"/>
                </a:cubicBezTo>
                <a:cubicBezTo>
                  <a:pt x="932618" y="830537"/>
                  <a:pt x="937396" y="833817"/>
                  <a:pt x="968189" y="779929"/>
                </a:cubicBezTo>
                <a:cubicBezTo>
                  <a:pt x="975221" y="767622"/>
                  <a:pt x="981636" y="725414"/>
                  <a:pt x="981636" y="739588"/>
                </a:cubicBezTo>
                <a:cubicBezTo>
                  <a:pt x="981636" y="798378"/>
                  <a:pt x="928234" y="833331"/>
                  <a:pt x="1021977" y="739588"/>
                </a:cubicBezTo>
                <a:cubicBezTo>
                  <a:pt x="1026459" y="784411"/>
                  <a:pt x="1028574" y="829535"/>
                  <a:pt x="1035424" y="874058"/>
                </a:cubicBezTo>
                <a:cubicBezTo>
                  <a:pt x="1037579" y="888068"/>
                  <a:pt x="1034696" y="914400"/>
                  <a:pt x="1048871" y="914400"/>
                </a:cubicBezTo>
                <a:cubicBezTo>
                  <a:pt x="1065033" y="914400"/>
                  <a:pt x="1067747" y="888090"/>
                  <a:pt x="1075765" y="874058"/>
                </a:cubicBezTo>
                <a:cubicBezTo>
                  <a:pt x="1085710" y="856653"/>
                  <a:pt x="1093694" y="838199"/>
                  <a:pt x="1102659" y="820270"/>
                </a:cubicBezTo>
                <a:cubicBezTo>
                  <a:pt x="1113212" y="767507"/>
                  <a:pt x="1123097" y="708662"/>
                  <a:pt x="1143000" y="658905"/>
                </a:cubicBezTo>
                <a:cubicBezTo>
                  <a:pt x="1157890" y="621681"/>
                  <a:pt x="1179626" y="587561"/>
                  <a:pt x="1196789" y="551329"/>
                </a:cubicBezTo>
                <a:cubicBezTo>
                  <a:pt x="1267856" y="401299"/>
                  <a:pt x="1251031" y="442389"/>
                  <a:pt x="1290918" y="322729"/>
                </a:cubicBezTo>
                <a:cubicBezTo>
                  <a:pt x="1286436" y="309282"/>
                  <a:pt x="1291645" y="282388"/>
                  <a:pt x="1277471" y="282388"/>
                </a:cubicBezTo>
                <a:cubicBezTo>
                  <a:pt x="1246282" y="282388"/>
                  <a:pt x="1175991" y="332360"/>
                  <a:pt x="1156448" y="363070"/>
                </a:cubicBezTo>
                <a:cubicBezTo>
                  <a:pt x="1134924" y="396894"/>
                  <a:pt x="1102659" y="470647"/>
                  <a:pt x="1102659" y="470647"/>
                </a:cubicBezTo>
                <a:cubicBezTo>
                  <a:pt x="1107726" y="498517"/>
                  <a:pt x="1101016" y="652045"/>
                  <a:pt x="1183342" y="658905"/>
                </a:cubicBezTo>
                <a:cubicBezTo>
                  <a:pt x="1220177" y="661975"/>
                  <a:pt x="1255059" y="640976"/>
                  <a:pt x="1290918" y="632011"/>
                </a:cubicBezTo>
                <a:cubicBezTo>
                  <a:pt x="1308847" y="618564"/>
                  <a:pt x="1327690" y="606255"/>
                  <a:pt x="1344706" y="591670"/>
                </a:cubicBezTo>
                <a:cubicBezTo>
                  <a:pt x="1359145" y="579294"/>
                  <a:pt x="1403806" y="554455"/>
                  <a:pt x="1385048" y="551329"/>
                </a:cubicBezTo>
                <a:cubicBezTo>
                  <a:pt x="1375776" y="549784"/>
                  <a:pt x="1246071" y="582711"/>
                  <a:pt x="1210236" y="591670"/>
                </a:cubicBezTo>
                <a:cubicBezTo>
                  <a:pt x="1214718" y="578223"/>
                  <a:pt x="1209784" y="554109"/>
                  <a:pt x="1223683" y="551329"/>
                </a:cubicBezTo>
                <a:cubicBezTo>
                  <a:pt x="1243339" y="547398"/>
                  <a:pt x="1263297" y="564049"/>
                  <a:pt x="1277471" y="578223"/>
                </a:cubicBezTo>
                <a:cubicBezTo>
                  <a:pt x="1291645" y="592397"/>
                  <a:pt x="1294420" y="614607"/>
                  <a:pt x="1304365" y="632011"/>
                </a:cubicBezTo>
                <a:cubicBezTo>
                  <a:pt x="1320094" y="659537"/>
                  <a:pt x="1354286" y="703055"/>
                  <a:pt x="1371600" y="726141"/>
                </a:cubicBezTo>
                <a:cubicBezTo>
                  <a:pt x="1435641" y="630081"/>
                  <a:pt x="1417550" y="676816"/>
                  <a:pt x="1438836" y="591670"/>
                </a:cubicBezTo>
                <a:cubicBezTo>
                  <a:pt x="1434354" y="712694"/>
                  <a:pt x="1472577" y="843206"/>
                  <a:pt x="1425389" y="954741"/>
                </a:cubicBezTo>
                <a:cubicBezTo>
                  <a:pt x="1407837" y="996228"/>
                  <a:pt x="1335947" y="942568"/>
                  <a:pt x="1290918" y="941294"/>
                </a:cubicBezTo>
                <a:lnTo>
                  <a:pt x="0" y="914400"/>
                </a:lnTo>
                <a:cubicBezTo>
                  <a:pt x="165847" y="896470"/>
                  <a:pt x="332449" y="884506"/>
                  <a:pt x="497542" y="860611"/>
                </a:cubicBezTo>
                <a:cubicBezTo>
                  <a:pt x="838296" y="811291"/>
                  <a:pt x="1429470" y="685232"/>
                  <a:pt x="1734671" y="605117"/>
                </a:cubicBezTo>
                <a:cubicBezTo>
                  <a:pt x="2076920" y="515277"/>
                  <a:pt x="2009596" y="529489"/>
                  <a:pt x="2218765" y="416858"/>
                </a:cubicBezTo>
                <a:cubicBezTo>
                  <a:pt x="2236415" y="407354"/>
                  <a:pt x="2256241" y="401615"/>
                  <a:pt x="2272553" y="389964"/>
                </a:cubicBezTo>
                <a:cubicBezTo>
                  <a:pt x="2318141" y="357402"/>
                  <a:pt x="2363826" y="271799"/>
                  <a:pt x="2393577" y="242047"/>
                </a:cubicBezTo>
                <a:cubicBezTo>
                  <a:pt x="2407024" y="228600"/>
                  <a:pt x="2422243" y="216716"/>
                  <a:pt x="2433918" y="201705"/>
                </a:cubicBezTo>
                <a:cubicBezTo>
                  <a:pt x="2453762" y="176191"/>
                  <a:pt x="2469170" y="147503"/>
                  <a:pt x="2487706" y="121023"/>
                </a:cubicBezTo>
                <a:cubicBezTo>
                  <a:pt x="2500558" y="102663"/>
                  <a:pt x="2514601" y="85164"/>
                  <a:pt x="2528048" y="67235"/>
                </a:cubicBezTo>
                <a:cubicBezTo>
                  <a:pt x="2544330" y="18389"/>
                  <a:pt x="2541495" y="41068"/>
                  <a:pt x="2541495" y="0"/>
                </a:cubicBezTo>
              </a:path>
            </a:pathLst>
          </a:custGeom>
          <a:noFill/>
          <a:ln w="4445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2"/>
              </a:solidFill>
            </a:endParaRP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2807108A-1F95-44F9-A4D3-4F1301ACC06F}"/>
              </a:ext>
            </a:extLst>
          </p:cNvPr>
          <p:cNvSpPr txBox="1"/>
          <p:nvPr/>
        </p:nvSpPr>
        <p:spPr>
          <a:xfrm>
            <a:off x="5859191" y="4264097"/>
            <a:ext cx="3742765" cy="861774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>
              <a:lnSpc>
                <a:spcPts val="2000"/>
              </a:lnSpc>
            </a:pP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                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Quisque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vitae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omare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turpis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.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Vestibul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ante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ispum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primis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in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faucibus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orciluctus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etul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trices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posuere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cubilia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lorem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</a:t>
            </a:r>
            <a:r>
              <a:rPr lang="en-US" sz="12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Curae</a:t>
            </a:r>
            <a:r>
              <a:rPr lang="en-US" sz="12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.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57FC0010-BBC8-46E3-9A08-64FCFD96367F}"/>
              </a:ext>
            </a:extLst>
          </p:cNvPr>
          <p:cNvSpPr txBox="1"/>
          <p:nvPr/>
        </p:nvSpPr>
        <p:spPr>
          <a:xfrm>
            <a:off x="5796435" y="3778597"/>
            <a:ext cx="806826" cy="147732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9000" b="1" spc="-400" dirty="0">
                <a:solidFill>
                  <a:schemeClr val="tx1">
                    <a:alpha val="10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“</a:t>
            </a:r>
            <a:endParaRPr lang="en-US" sz="9000" spc="-400" dirty="0">
              <a:solidFill>
                <a:schemeClr val="tx1">
                  <a:alpha val="10000"/>
                </a:schemeClr>
              </a:solidFill>
              <a:latin typeface="Open Sans Light" panose="020B0306030504020204" pitchFamily="34" charset="0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5B306130-B95C-49C3-B108-359ED19B99B3}"/>
              </a:ext>
            </a:extLst>
          </p:cNvPr>
          <p:cNvSpPr txBox="1"/>
          <p:nvPr/>
        </p:nvSpPr>
        <p:spPr>
          <a:xfrm rot="10800000">
            <a:off x="8313922" y="4249248"/>
            <a:ext cx="806826" cy="1477328"/>
          </a:xfrm>
          <a:prstGeom prst="rect">
            <a:avLst/>
          </a:prstGeom>
          <a:noFill/>
        </p:spPr>
        <p:txBody>
          <a:bodyPr wrap="square" rtlCol="0" anchor="ctr">
            <a:spAutoFit/>
          </a:bodyPr>
          <a:lstStyle/>
          <a:p>
            <a:pPr algn="ctr"/>
            <a:r>
              <a:rPr lang="en-US" sz="9000" b="1" spc="-400" dirty="0">
                <a:solidFill>
                  <a:schemeClr val="tx1">
                    <a:alpha val="10000"/>
                  </a:schemeClr>
                </a:solidFill>
                <a:latin typeface="Open Sans Light" panose="020B0306030504020204" pitchFamily="34" charset="0"/>
                <a:ea typeface="Open Sans Light" panose="020B0306030504020204" pitchFamily="34" charset="0"/>
                <a:cs typeface="Open Sans Light" panose="020B0306030504020204" pitchFamily="34" charset="0"/>
              </a:rPr>
              <a:t>“</a:t>
            </a:r>
            <a:endParaRPr lang="en-US" sz="9000" spc="-400" dirty="0">
              <a:solidFill>
                <a:schemeClr val="tx1">
                  <a:alpha val="10000"/>
                </a:schemeClr>
              </a:solidFill>
              <a:latin typeface="Open Sans Light" panose="020B0306030504020204" pitchFamily="34" charset="0"/>
              <a:ea typeface="Open Sans Light" panose="020B0306030504020204" pitchFamily="34" charset="0"/>
              <a:cs typeface="Open Sans Light" panose="020B0306030504020204" pitchFamily="34" charset="0"/>
            </a:endParaRPr>
          </a:p>
        </p:txBody>
      </p:sp>
      <p:sp>
        <p:nvSpPr>
          <p:cNvPr id="37" name="Picture Placeholder 36">
            <a:extLst>
              <a:ext uri="{FF2B5EF4-FFF2-40B4-BE49-F238E27FC236}">
                <a16:creationId xmlns:a16="http://schemas.microsoft.com/office/drawing/2014/main" id="{1F902F2A-EA61-410C-B608-9EA2873AB0E5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267023573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crush"/>
      </p:transition>
    </mc:Choice>
    <mc:Fallback xmlns="">
      <p:transition spd="slow">
        <p:fade/>
      </p:transition>
    </mc:Fallback>
  </mc:AlternateContent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20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Social </a:t>
            </a:r>
            <a:r>
              <a:rPr lang="en-US" b="1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media</a:t>
            </a:r>
          </a:p>
        </p:txBody>
      </p:sp>
      <p:grpSp>
        <p:nvGrpSpPr>
          <p:cNvPr id="56" name="Group 55">
            <a:extLst>
              <a:ext uri="{FF2B5EF4-FFF2-40B4-BE49-F238E27FC236}">
                <a16:creationId xmlns:a16="http://schemas.microsoft.com/office/drawing/2014/main" id="{BFEC050A-AB76-45B4-ACD1-9CB8778E027F}"/>
              </a:ext>
            </a:extLst>
          </p:cNvPr>
          <p:cNvGrpSpPr/>
          <p:nvPr/>
        </p:nvGrpSpPr>
        <p:grpSpPr>
          <a:xfrm>
            <a:off x="2518204" y="2278770"/>
            <a:ext cx="7155593" cy="2790185"/>
            <a:chOff x="2518204" y="2278770"/>
            <a:chExt cx="7155593" cy="2790185"/>
          </a:xfrm>
        </p:grpSpPr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D862738F-6FCD-46E9-928D-774696DCEB3A}"/>
                </a:ext>
              </a:extLst>
            </p:cNvPr>
            <p:cNvSpPr/>
            <p:nvPr/>
          </p:nvSpPr>
          <p:spPr bwMode="auto">
            <a:xfrm>
              <a:off x="2518204" y="2278770"/>
              <a:ext cx="1755906" cy="1755906"/>
            </a:xfrm>
            <a:prstGeom prst="rect">
              <a:avLst/>
            </a:prstGeom>
            <a:solidFill>
              <a:schemeClr val="accent2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58" name="Rectangle 57">
              <a:extLst>
                <a:ext uri="{FF2B5EF4-FFF2-40B4-BE49-F238E27FC236}">
                  <a16:creationId xmlns:a16="http://schemas.microsoft.com/office/drawing/2014/main" id="{5C6AF4B6-F167-4581-A40F-FA9B8ECDB26A}"/>
                </a:ext>
              </a:extLst>
            </p:cNvPr>
            <p:cNvSpPr/>
            <p:nvPr/>
          </p:nvSpPr>
          <p:spPr bwMode="auto">
            <a:xfrm>
              <a:off x="4318100" y="2278770"/>
              <a:ext cx="1755906" cy="1755906"/>
            </a:xfrm>
            <a:prstGeom prst="rect">
              <a:avLst/>
            </a:prstGeom>
            <a:solidFill>
              <a:schemeClr val="accent2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949ADE86-5F4B-4826-BF33-A69BC0F3C4D9}"/>
                </a:ext>
              </a:extLst>
            </p:cNvPr>
            <p:cNvSpPr/>
            <p:nvPr/>
          </p:nvSpPr>
          <p:spPr bwMode="auto">
            <a:xfrm>
              <a:off x="6117994" y="2278770"/>
              <a:ext cx="1755906" cy="1755906"/>
            </a:xfrm>
            <a:prstGeom prst="rect">
              <a:avLst/>
            </a:prstGeom>
            <a:solidFill>
              <a:schemeClr val="accent2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872387FF-2126-4B71-9FBB-2EECBD5D4786}"/>
                </a:ext>
              </a:extLst>
            </p:cNvPr>
            <p:cNvSpPr/>
            <p:nvPr/>
          </p:nvSpPr>
          <p:spPr bwMode="auto">
            <a:xfrm>
              <a:off x="7917891" y="2278770"/>
              <a:ext cx="1755906" cy="1755906"/>
            </a:xfrm>
            <a:prstGeom prst="rect">
              <a:avLst/>
            </a:prstGeom>
            <a:solidFill>
              <a:schemeClr val="accent2"/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0971C33C-370E-429F-BE6E-9A68F5091BDF}"/>
                </a:ext>
              </a:extLst>
            </p:cNvPr>
            <p:cNvSpPr/>
            <p:nvPr/>
          </p:nvSpPr>
          <p:spPr bwMode="auto">
            <a:xfrm>
              <a:off x="2518204" y="5009286"/>
              <a:ext cx="1755906" cy="59669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4ED35018-5A35-4094-AC41-939C269861AA}"/>
                </a:ext>
              </a:extLst>
            </p:cNvPr>
            <p:cNvSpPr/>
            <p:nvPr/>
          </p:nvSpPr>
          <p:spPr bwMode="auto">
            <a:xfrm>
              <a:off x="4318100" y="5009286"/>
              <a:ext cx="1755906" cy="59669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CD103A0F-4BEA-4008-B904-076A50465E48}"/>
                </a:ext>
              </a:extLst>
            </p:cNvPr>
            <p:cNvSpPr/>
            <p:nvPr/>
          </p:nvSpPr>
          <p:spPr bwMode="auto">
            <a:xfrm>
              <a:off x="6117994" y="5009286"/>
              <a:ext cx="1755906" cy="59669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5485B3A1-38A6-4BC6-8AD4-5964CC7E1062}"/>
                </a:ext>
              </a:extLst>
            </p:cNvPr>
            <p:cNvSpPr/>
            <p:nvPr/>
          </p:nvSpPr>
          <p:spPr bwMode="auto">
            <a:xfrm>
              <a:off x="7917891" y="5009286"/>
              <a:ext cx="1755906" cy="59669"/>
            </a:xfrm>
            <a:prstGeom prst="rect">
              <a:avLst/>
            </a:prstGeom>
            <a:solidFill>
              <a:schemeClr val="bg1">
                <a:lumMod val="75000"/>
              </a:schemeClr>
            </a:solidFill>
            <a:ln w="25400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5600" b="0" i="0" u="none" strike="noStrike" cap="none" normalizeH="0" baseline="0">
                <a:ln>
                  <a:noFill/>
                </a:ln>
                <a:solidFill>
                  <a:srgbClr val="000000"/>
                </a:solidFill>
                <a:effectLst/>
                <a:latin typeface="Gill Sans" charset="0"/>
                <a:ea typeface="ヒラギノ角ゴ ProN W3" charset="0"/>
                <a:cs typeface="ヒラギノ角ゴ ProN W3" charset="0"/>
                <a:sym typeface="Gill Sans" charset="0"/>
              </a:endParaRPr>
            </a:p>
          </p:txBody>
        </p:sp>
        <p:sp>
          <p:nvSpPr>
            <p:cNvPr id="65" name="AutoShape 16">
              <a:extLst>
                <a:ext uri="{FF2B5EF4-FFF2-40B4-BE49-F238E27FC236}">
                  <a16:creationId xmlns:a16="http://schemas.microsoft.com/office/drawing/2014/main" id="{62955E81-8D11-42DA-90E8-7624054B6577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789" y="2806425"/>
              <a:ext cx="601934" cy="575889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274" y="7028"/>
                  </a:moveTo>
                  <a:lnTo>
                    <a:pt x="4903" y="7028"/>
                  </a:lnTo>
                  <a:lnTo>
                    <a:pt x="4903" y="21600"/>
                  </a:lnTo>
                  <a:lnTo>
                    <a:pt x="274" y="21600"/>
                  </a:lnTo>
                  <a:cubicBezTo>
                    <a:pt x="274" y="21600"/>
                    <a:pt x="274" y="7028"/>
                    <a:pt x="274" y="7028"/>
                  </a:cubicBezTo>
                  <a:close/>
                  <a:moveTo>
                    <a:pt x="16271" y="6686"/>
                  </a:moveTo>
                  <a:cubicBezTo>
                    <a:pt x="19318" y="6686"/>
                    <a:pt x="21600" y="8766"/>
                    <a:pt x="21600" y="13243"/>
                  </a:cubicBezTo>
                  <a:lnTo>
                    <a:pt x="21600" y="21600"/>
                  </a:lnTo>
                  <a:lnTo>
                    <a:pt x="16972" y="21600"/>
                  </a:lnTo>
                  <a:lnTo>
                    <a:pt x="16972" y="13805"/>
                  </a:lnTo>
                  <a:cubicBezTo>
                    <a:pt x="16972" y="11845"/>
                    <a:pt x="16299" y="10509"/>
                    <a:pt x="14623" y="10509"/>
                  </a:cubicBezTo>
                  <a:cubicBezTo>
                    <a:pt x="13345" y="10509"/>
                    <a:pt x="12587" y="11408"/>
                    <a:pt x="12253" y="12279"/>
                  </a:cubicBezTo>
                  <a:cubicBezTo>
                    <a:pt x="12129" y="12590"/>
                    <a:pt x="12097" y="13025"/>
                    <a:pt x="12097" y="13461"/>
                  </a:cubicBezTo>
                  <a:lnTo>
                    <a:pt x="12097" y="21600"/>
                  </a:lnTo>
                  <a:lnTo>
                    <a:pt x="7468" y="21600"/>
                  </a:lnTo>
                  <a:cubicBezTo>
                    <a:pt x="7468" y="21600"/>
                    <a:pt x="7528" y="8395"/>
                    <a:pt x="7468" y="7030"/>
                  </a:cubicBezTo>
                  <a:lnTo>
                    <a:pt x="12097" y="7030"/>
                  </a:lnTo>
                  <a:lnTo>
                    <a:pt x="12097" y="9093"/>
                  </a:lnTo>
                  <a:cubicBezTo>
                    <a:pt x="12712" y="8101"/>
                    <a:pt x="13811" y="6686"/>
                    <a:pt x="16271" y="6686"/>
                  </a:cubicBezTo>
                  <a:cubicBezTo>
                    <a:pt x="16271" y="6686"/>
                    <a:pt x="16271" y="6686"/>
                    <a:pt x="16271" y="6686"/>
                  </a:cubicBezTo>
                  <a:close/>
                  <a:moveTo>
                    <a:pt x="2621" y="0"/>
                  </a:moveTo>
                  <a:cubicBezTo>
                    <a:pt x="4204" y="0"/>
                    <a:pt x="5181" y="1090"/>
                    <a:pt x="5210" y="2520"/>
                  </a:cubicBezTo>
                  <a:cubicBezTo>
                    <a:pt x="5210" y="3918"/>
                    <a:pt x="4202" y="5036"/>
                    <a:pt x="2589" y="5036"/>
                  </a:cubicBezTo>
                  <a:lnTo>
                    <a:pt x="2560" y="5036"/>
                  </a:lnTo>
                  <a:cubicBezTo>
                    <a:pt x="1007" y="5036"/>
                    <a:pt x="0" y="3918"/>
                    <a:pt x="0" y="2520"/>
                  </a:cubicBezTo>
                  <a:cubicBezTo>
                    <a:pt x="0" y="1090"/>
                    <a:pt x="1036" y="0"/>
                    <a:pt x="2621" y="0"/>
                  </a:cubicBezTo>
                  <a:cubicBezTo>
                    <a:pt x="2621" y="0"/>
                    <a:pt x="2621" y="0"/>
                    <a:pt x="2621" y="0"/>
                  </a:cubicBezTo>
                  <a:close/>
                  <a:moveTo>
                    <a:pt x="2621" y="0"/>
                  </a:move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6" name="AutoShape 18">
              <a:extLst>
                <a:ext uri="{FF2B5EF4-FFF2-40B4-BE49-F238E27FC236}">
                  <a16:creationId xmlns:a16="http://schemas.microsoft.com/office/drawing/2014/main" id="{78ADC466-407C-4ED6-87FD-228220D2AE4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36171" y="2881729"/>
              <a:ext cx="796036" cy="508517"/>
            </a:xfrm>
            <a:custGeom>
              <a:avLst/>
              <a:gdLst/>
              <a:ahLst/>
              <a:cxnLst/>
              <a:rect l="0" t="0" r="r" b="b"/>
              <a:pathLst>
                <a:path w="21574" h="21486">
                  <a:moveTo>
                    <a:pt x="21169" y="9121"/>
                  </a:moveTo>
                  <a:lnTo>
                    <a:pt x="19513" y="9121"/>
                  </a:lnTo>
                  <a:lnTo>
                    <a:pt x="19513" y="6544"/>
                  </a:lnTo>
                  <a:cubicBezTo>
                    <a:pt x="19513" y="6195"/>
                    <a:pt x="19331" y="5914"/>
                    <a:pt x="19108" y="5914"/>
                  </a:cubicBezTo>
                  <a:lnTo>
                    <a:pt x="17714" y="5914"/>
                  </a:lnTo>
                  <a:cubicBezTo>
                    <a:pt x="17491" y="5914"/>
                    <a:pt x="17309" y="6195"/>
                    <a:pt x="17309" y="6544"/>
                  </a:cubicBezTo>
                  <a:lnTo>
                    <a:pt x="17309" y="9121"/>
                  </a:lnTo>
                  <a:lnTo>
                    <a:pt x="15653" y="9121"/>
                  </a:lnTo>
                  <a:cubicBezTo>
                    <a:pt x="15428" y="9121"/>
                    <a:pt x="15247" y="9404"/>
                    <a:pt x="15247" y="9753"/>
                  </a:cubicBezTo>
                  <a:lnTo>
                    <a:pt x="15247" y="11921"/>
                  </a:lnTo>
                  <a:cubicBezTo>
                    <a:pt x="15247" y="12270"/>
                    <a:pt x="15428" y="12553"/>
                    <a:pt x="15653" y="12553"/>
                  </a:cubicBezTo>
                  <a:lnTo>
                    <a:pt x="17309" y="12553"/>
                  </a:lnTo>
                  <a:lnTo>
                    <a:pt x="17309" y="15130"/>
                  </a:lnTo>
                  <a:cubicBezTo>
                    <a:pt x="17309" y="15479"/>
                    <a:pt x="17491" y="15762"/>
                    <a:pt x="17714" y="15762"/>
                  </a:cubicBezTo>
                  <a:lnTo>
                    <a:pt x="19108" y="15762"/>
                  </a:lnTo>
                  <a:cubicBezTo>
                    <a:pt x="19331" y="15762"/>
                    <a:pt x="19513" y="15479"/>
                    <a:pt x="19513" y="15130"/>
                  </a:cubicBezTo>
                  <a:lnTo>
                    <a:pt x="19513" y="12553"/>
                  </a:lnTo>
                  <a:lnTo>
                    <a:pt x="21169" y="12553"/>
                  </a:lnTo>
                  <a:cubicBezTo>
                    <a:pt x="21393" y="12553"/>
                    <a:pt x="21574" y="12270"/>
                    <a:pt x="21574" y="11921"/>
                  </a:cubicBezTo>
                  <a:lnTo>
                    <a:pt x="21574" y="9753"/>
                  </a:lnTo>
                  <a:cubicBezTo>
                    <a:pt x="21574" y="9404"/>
                    <a:pt x="21393" y="9121"/>
                    <a:pt x="21169" y="9121"/>
                  </a:cubicBezTo>
                  <a:close/>
                  <a:moveTo>
                    <a:pt x="7107" y="9603"/>
                  </a:moveTo>
                  <a:lnTo>
                    <a:pt x="7107" y="12241"/>
                  </a:lnTo>
                  <a:cubicBezTo>
                    <a:pt x="7107" y="12637"/>
                    <a:pt x="7314" y="12960"/>
                    <a:pt x="7569" y="12960"/>
                  </a:cubicBezTo>
                  <a:lnTo>
                    <a:pt x="10940" y="12960"/>
                  </a:lnTo>
                  <a:cubicBezTo>
                    <a:pt x="10349" y="15563"/>
                    <a:pt x="8746" y="17430"/>
                    <a:pt x="6870" y="17408"/>
                  </a:cubicBezTo>
                  <a:cubicBezTo>
                    <a:pt x="4594" y="17382"/>
                    <a:pt x="2712" y="14548"/>
                    <a:pt x="2623" y="11008"/>
                  </a:cubicBezTo>
                  <a:cubicBezTo>
                    <a:pt x="2529" y="7212"/>
                    <a:pt x="4485" y="4078"/>
                    <a:pt x="6902" y="4078"/>
                  </a:cubicBezTo>
                  <a:cubicBezTo>
                    <a:pt x="8007" y="4078"/>
                    <a:pt x="9016" y="4733"/>
                    <a:pt x="9776" y="5808"/>
                  </a:cubicBezTo>
                  <a:cubicBezTo>
                    <a:pt x="9957" y="6063"/>
                    <a:pt x="10231" y="6064"/>
                    <a:pt x="10409" y="5804"/>
                  </a:cubicBezTo>
                  <a:lnTo>
                    <a:pt x="11647" y="3991"/>
                  </a:lnTo>
                  <a:cubicBezTo>
                    <a:pt x="11840" y="3707"/>
                    <a:pt x="11840" y="3228"/>
                    <a:pt x="11648" y="2944"/>
                  </a:cubicBezTo>
                  <a:cubicBezTo>
                    <a:pt x="10442" y="1165"/>
                    <a:pt x="8824" y="57"/>
                    <a:pt x="7040" y="2"/>
                  </a:cubicBezTo>
                  <a:cubicBezTo>
                    <a:pt x="3235" y="-114"/>
                    <a:pt x="27" y="4743"/>
                    <a:pt x="0" y="10667"/>
                  </a:cubicBezTo>
                  <a:cubicBezTo>
                    <a:pt x="-26" y="16636"/>
                    <a:pt x="3074" y="21486"/>
                    <a:pt x="6902" y="21486"/>
                  </a:cubicBezTo>
                  <a:cubicBezTo>
                    <a:pt x="10584" y="21486"/>
                    <a:pt x="13591" y="16999"/>
                    <a:pt x="13793" y="11347"/>
                  </a:cubicBezTo>
                  <a:cubicBezTo>
                    <a:pt x="13798" y="11277"/>
                    <a:pt x="13802" y="8882"/>
                    <a:pt x="13802" y="8882"/>
                  </a:cubicBezTo>
                  <a:lnTo>
                    <a:pt x="7569" y="8882"/>
                  </a:lnTo>
                  <a:cubicBezTo>
                    <a:pt x="7314" y="8882"/>
                    <a:pt x="7107" y="9205"/>
                    <a:pt x="7107" y="9603"/>
                  </a:cubicBezTo>
                  <a:close/>
                  <a:moveTo>
                    <a:pt x="7107" y="9603"/>
                  </a:move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7" name="AutoShape 21">
              <a:extLst>
                <a:ext uri="{FF2B5EF4-FFF2-40B4-BE49-F238E27FC236}">
                  <a16:creationId xmlns:a16="http://schemas.microsoft.com/office/drawing/2014/main" id="{C0E25998-5D59-4E7C-A389-C8D3735CB777}"/>
                </a:ext>
              </a:extLst>
            </p:cNvPr>
            <p:cNvSpPr>
              <a:spLocks/>
            </p:cNvSpPr>
            <p:nvPr/>
          </p:nvSpPr>
          <p:spPr bwMode="auto">
            <a:xfrm>
              <a:off x="4966338" y="2858190"/>
              <a:ext cx="534610" cy="534610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8362" y="2163"/>
                  </a:moveTo>
                  <a:lnTo>
                    <a:pt x="18362" y="5400"/>
                  </a:lnTo>
                  <a:lnTo>
                    <a:pt x="16200" y="5400"/>
                  </a:lnTo>
                  <a:cubicBezTo>
                    <a:pt x="15551" y="5400"/>
                    <a:pt x="15119" y="5832"/>
                    <a:pt x="15119" y="6482"/>
                  </a:cubicBezTo>
                  <a:lnTo>
                    <a:pt x="15119" y="8638"/>
                  </a:lnTo>
                  <a:lnTo>
                    <a:pt x="18362" y="8638"/>
                  </a:lnTo>
                  <a:lnTo>
                    <a:pt x="18362" y="11881"/>
                  </a:lnTo>
                  <a:lnTo>
                    <a:pt x="15119" y="11881"/>
                  </a:lnTo>
                  <a:lnTo>
                    <a:pt x="15119" y="19438"/>
                  </a:lnTo>
                  <a:lnTo>
                    <a:pt x="11881" y="19438"/>
                  </a:lnTo>
                  <a:lnTo>
                    <a:pt x="11881" y="11881"/>
                  </a:lnTo>
                  <a:lnTo>
                    <a:pt x="9719" y="11881"/>
                  </a:lnTo>
                  <a:lnTo>
                    <a:pt x="9719" y="8638"/>
                  </a:lnTo>
                  <a:lnTo>
                    <a:pt x="11881" y="8638"/>
                  </a:lnTo>
                  <a:lnTo>
                    <a:pt x="11881" y="5938"/>
                  </a:lnTo>
                  <a:cubicBezTo>
                    <a:pt x="11881" y="3888"/>
                    <a:pt x="13606" y="2163"/>
                    <a:pt x="15662" y="2163"/>
                  </a:cubicBezTo>
                  <a:cubicBezTo>
                    <a:pt x="15662" y="2163"/>
                    <a:pt x="18362" y="2163"/>
                    <a:pt x="18362" y="2163"/>
                  </a:cubicBezTo>
                  <a:close/>
                  <a:moveTo>
                    <a:pt x="19438" y="0"/>
                  </a:moveTo>
                  <a:lnTo>
                    <a:pt x="2163" y="0"/>
                  </a:lnTo>
                  <a:cubicBezTo>
                    <a:pt x="971" y="0"/>
                    <a:pt x="0" y="971"/>
                    <a:pt x="0" y="2163"/>
                  </a:cubicBezTo>
                  <a:lnTo>
                    <a:pt x="0" y="19438"/>
                  </a:lnTo>
                  <a:cubicBezTo>
                    <a:pt x="0" y="20630"/>
                    <a:pt x="971" y="21600"/>
                    <a:pt x="2163" y="21600"/>
                  </a:cubicBezTo>
                  <a:lnTo>
                    <a:pt x="19438" y="21600"/>
                  </a:lnTo>
                  <a:cubicBezTo>
                    <a:pt x="20630" y="21600"/>
                    <a:pt x="21600" y="20630"/>
                    <a:pt x="21600" y="19438"/>
                  </a:cubicBezTo>
                  <a:lnTo>
                    <a:pt x="21600" y="2163"/>
                  </a:lnTo>
                  <a:cubicBezTo>
                    <a:pt x="21600" y="971"/>
                    <a:pt x="20630" y="0"/>
                    <a:pt x="19438" y="0"/>
                  </a:cubicBezTo>
                  <a:cubicBezTo>
                    <a:pt x="19438" y="0"/>
                    <a:pt x="19438" y="0"/>
                    <a:pt x="19438" y="0"/>
                  </a:cubicBezTo>
                  <a:close/>
                  <a:moveTo>
                    <a:pt x="19438" y="0"/>
                  </a:moveTo>
                </a:path>
              </a:pathLst>
            </a:custGeom>
            <a:solidFill>
              <a:srgbClr val="FFFFFF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8" name="AutoShape 1">
              <a:extLst>
                <a:ext uri="{FF2B5EF4-FFF2-40B4-BE49-F238E27FC236}">
                  <a16:creationId xmlns:a16="http://schemas.microsoft.com/office/drawing/2014/main" id="{840AB292-E46C-475B-9E98-2869E3F27DB2}"/>
                </a:ext>
              </a:extLst>
            </p:cNvPr>
            <p:cNvSpPr>
              <a:spLocks/>
            </p:cNvSpPr>
            <p:nvPr/>
          </p:nvSpPr>
          <p:spPr bwMode="auto">
            <a:xfrm>
              <a:off x="6675257" y="2838279"/>
              <a:ext cx="727043" cy="590871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21600" y="2556"/>
                  </a:moveTo>
                  <a:cubicBezTo>
                    <a:pt x="20805" y="2990"/>
                    <a:pt x="19951" y="3284"/>
                    <a:pt x="19055" y="3415"/>
                  </a:cubicBezTo>
                  <a:cubicBezTo>
                    <a:pt x="19970" y="2740"/>
                    <a:pt x="20673" y="1672"/>
                    <a:pt x="21003" y="399"/>
                  </a:cubicBezTo>
                  <a:cubicBezTo>
                    <a:pt x="20147" y="1023"/>
                    <a:pt x="19199" y="1477"/>
                    <a:pt x="18189" y="1721"/>
                  </a:cubicBezTo>
                  <a:cubicBezTo>
                    <a:pt x="17381" y="662"/>
                    <a:pt x="16229" y="0"/>
                    <a:pt x="14954" y="0"/>
                  </a:cubicBezTo>
                  <a:cubicBezTo>
                    <a:pt x="12507" y="0"/>
                    <a:pt x="10523" y="2441"/>
                    <a:pt x="10523" y="5453"/>
                  </a:cubicBezTo>
                  <a:cubicBezTo>
                    <a:pt x="10523" y="5880"/>
                    <a:pt x="10562" y="6296"/>
                    <a:pt x="10638" y="6695"/>
                  </a:cubicBezTo>
                  <a:cubicBezTo>
                    <a:pt x="6955" y="6468"/>
                    <a:pt x="3690" y="4297"/>
                    <a:pt x="1504" y="998"/>
                  </a:cubicBezTo>
                  <a:cubicBezTo>
                    <a:pt x="1122" y="1803"/>
                    <a:pt x="904" y="2739"/>
                    <a:pt x="904" y="3739"/>
                  </a:cubicBezTo>
                  <a:cubicBezTo>
                    <a:pt x="904" y="5631"/>
                    <a:pt x="1686" y="7300"/>
                    <a:pt x="2876" y="8278"/>
                  </a:cubicBezTo>
                  <a:cubicBezTo>
                    <a:pt x="2149" y="8250"/>
                    <a:pt x="1466" y="8004"/>
                    <a:pt x="868" y="7596"/>
                  </a:cubicBezTo>
                  <a:cubicBezTo>
                    <a:pt x="867" y="7619"/>
                    <a:pt x="867" y="7642"/>
                    <a:pt x="867" y="7665"/>
                  </a:cubicBezTo>
                  <a:cubicBezTo>
                    <a:pt x="867" y="10307"/>
                    <a:pt x="2395" y="12510"/>
                    <a:pt x="4423" y="13011"/>
                  </a:cubicBezTo>
                  <a:cubicBezTo>
                    <a:pt x="4051" y="13136"/>
                    <a:pt x="3659" y="13203"/>
                    <a:pt x="3255" y="13203"/>
                  </a:cubicBezTo>
                  <a:cubicBezTo>
                    <a:pt x="2969" y="13203"/>
                    <a:pt x="2692" y="13169"/>
                    <a:pt x="2421" y="13105"/>
                  </a:cubicBezTo>
                  <a:cubicBezTo>
                    <a:pt x="2985" y="15271"/>
                    <a:pt x="4622" y="16848"/>
                    <a:pt x="6561" y="16892"/>
                  </a:cubicBezTo>
                  <a:cubicBezTo>
                    <a:pt x="5044" y="18355"/>
                    <a:pt x="3134" y="19226"/>
                    <a:pt x="1057" y="19226"/>
                  </a:cubicBezTo>
                  <a:cubicBezTo>
                    <a:pt x="699" y="19226"/>
                    <a:pt x="347" y="19201"/>
                    <a:pt x="0" y="19149"/>
                  </a:cubicBezTo>
                  <a:cubicBezTo>
                    <a:pt x="1961" y="20698"/>
                    <a:pt x="4291" y="21600"/>
                    <a:pt x="6793" y="21600"/>
                  </a:cubicBezTo>
                  <a:cubicBezTo>
                    <a:pt x="14944" y="21600"/>
                    <a:pt x="19401" y="13291"/>
                    <a:pt x="19401" y="6085"/>
                  </a:cubicBezTo>
                  <a:cubicBezTo>
                    <a:pt x="19401" y="5848"/>
                    <a:pt x="19397" y="5613"/>
                    <a:pt x="19389" y="5380"/>
                  </a:cubicBezTo>
                  <a:cubicBezTo>
                    <a:pt x="20255" y="4610"/>
                    <a:pt x="21006" y="3650"/>
                    <a:pt x="21600" y="2556"/>
                  </a:cubicBezTo>
                  <a:cubicBezTo>
                    <a:pt x="21600" y="2556"/>
                    <a:pt x="21600" y="2556"/>
                    <a:pt x="21600" y="2556"/>
                  </a:cubicBezTo>
                  <a:close/>
                  <a:moveTo>
                    <a:pt x="21600" y="2556"/>
                  </a:moveTo>
                </a:path>
              </a:pathLst>
            </a:custGeom>
            <a:solidFill>
              <a:srgbClr val="FFFFFF"/>
            </a:solidFill>
            <a:ln>
              <a:noFill/>
            </a:ln>
            <a:extLst/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69" name="Rectangle 6">
              <a:extLst>
                <a:ext uri="{FF2B5EF4-FFF2-40B4-BE49-F238E27FC236}">
                  <a16:creationId xmlns:a16="http://schemas.microsoft.com/office/drawing/2014/main" id="{4866B3CC-604D-4420-AA33-494815397D81}"/>
                </a:ext>
              </a:extLst>
            </p:cNvPr>
            <p:cNvSpPr>
              <a:spLocks/>
            </p:cNvSpPr>
            <p:nvPr/>
          </p:nvSpPr>
          <p:spPr bwMode="auto">
            <a:xfrm>
              <a:off x="2586569" y="4431131"/>
              <a:ext cx="1619177" cy="2092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000" b="1" dirty="0">
                  <a:latin typeface="Roboto Slab" pitchFamily="2" charset="0"/>
                  <a:ea typeface="Roboto Slab" pitchFamily="2" charset="0"/>
                  <a:cs typeface="Open Sans Light" panose="020B0306030504020204" pitchFamily="34" charset="0"/>
                  <a:sym typeface="Montserrat-Bold" charset="0"/>
                </a:rPr>
                <a:t>G O O G L E I D # T E X T</a:t>
              </a:r>
            </a:p>
          </p:txBody>
        </p:sp>
        <p:sp>
          <p:nvSpPr>
            <p:cNvPr id="70" name="Rectangle 6">
              <a:extLst>
                <a:ext uri="{FF2B5EF4-FFF2-40B4-BE49-F238E27FC236}">
                  <a16:creationId xmlns:a16="http://schemas.microsoft.com/office/drawing/2014/main" id="{264E0763-CE23-4607-A6B4-9036B944F0D2}"/>
                </a:ext>
              </a:extLst>
            </p:cNvPr>
            <p:cNvSpPr>
              <a:spLocks/>
            </p:cNvSpPr>
            <p:nvPr/>
          </p:nvSpPr>
          <p:spPr bwMode="auto">
            <a:xfrm>
              <a:off x="4685073" y="4431131"/>
              <a:ext cx="1021960" cy="2092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000" b="1" dirty="0">
                  <a:latin typeface="Roboto Slab" pitchFamily="2" charset="0"/>
                  <a:ea typeface="Roboto Slab" pitchFamily="2" charset="0"/>
                  <a:cs typeface="Open Sans Light" panose="020B0306030504020204" pitchFamily="34" charset="0"/>
                  <a:sym typeface="Montserrat-Bold" charset="0"/>
                </a:rPr>
                <a:t>@ O U R F B</a:t>
              </a:r>
            </a:p>
          </p:txBody>
        </p:sp>
        <p:sp>
          <p:nvSpPr>
            <p:cNvPr id="71" name="Rectangle 6">
              <a:extLst>
                <a:ext uri="{FF2B5EF4-FFF2-40B4-BE49-F238E27FC236}">
                  <a16:creationId xmlns:a16="http://schemas.microsoft.com/office/drawing/2014/main" id="{E460A2A4-FE7B-435D-89F3-BCE90452AED0}"/>
                </a:ext>
              </a:extLst>
            </p:cNvPr>
            <p:cNvSpPr>
              <a:spLocks/>
            </p:cNvSpPr>
            <p:nvPr/>
          </p:nvSpPr>
          <p:spPr bwMode="auto">
            <a:xfrm>
              <a:off x="6324081" y="4431131"/>
              <a:ext cx="1343732" cy="2092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000" b="1" dirty="0">
                  <a:latin typeface="Roboto Slab" pitchFamily="2" charset="0"/>
                  <a:ea typeface="Roboto Slab" pitchFamily="2" charset="0"/>
                  <a:cs typeface="Open Sans Light" panose="020B0306030504020204" pitchFamily="34" charset="0"/>
                  <a:sym typeface="Montserrat-Bold" charset="0"/>
                </a:rPr>
                <a:t>T W I T T E R # I D</a:t>
              </a:r>
            </a:p>
          </p:txBody>
        </p:sp>
        <p:sp>
          <p:nvSpPr>
            <p:cNvPr id="72" name="Rectangle 6">
              <a:extLst>
                <a:ext uri="{FF2B5EF4-FFF2-40B4-BE49-F238E27FC236}">
                  <a16:creationId xmlns:a16="http://schemas.microsoft.com/office/drawing/2014/main" id="{1FFFA150-2F8D-4EE9-91E8-D8AD2C78DB13}"/>
                </a:ext>
              </a:extLst>
            </p:cNvPr>
            <p:cNvSpPr>
              <a:spLocks/>
            </p:cNvSpPr>
            <p:nvPr/>
          </p:nvSpPr>
          <p:spPr bwMode="auto">
            <a:xfrm>
              <a:off x="8123978" y="4431131"/>
              <a:ext cx="1343732" cy="20925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12700" cap="flat">
                  <a:solidFill>
                    <a:schemeClr val="tx1"/>
                  </a:solidFill>
                  <a:miter lim="800000"/>
                  <a:headEnd type="none" w="med" len="med"/>
                  <a:tailEnd type="none" w="med" len="med"/>
                </a14:hiddenLine>
              </a:ext>
            </a:extLst>
          </p:spPr>
          <p:txBody>
            <a:bodyPr lIns="0" tIns="0" rIns="0" bIns="0" anchor="ctr"/>
            <a:lstStyle/>
            <a:p>
              <a:pPr algn="ctr">
                <a:lnSpc>
                  <a:spcPts val="1000"/>
                </a:lnSpc>
              </a:pPr>
              <a:r>
                <a:rPr lang="en-US" sz="1000" b="1" dirty="0">
                  <a:latin typeface="Roboto Slab" pitchFamily="2" charset="0"/>
                  <a:ea typeface="Roboto Slab" pitchFamily="2" charset="0"/>
                  <a:cs typeface="Open Sans Light" panose="020B0306030504020204" pitchFamily="34" charset="0"/>
                  <a:sym typeface="Montserrat-Bold" charset="0"/>
                </a:rPr>
                <a:t>L I N K E D I N &amp; I D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13826135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Rectangle 22">
            <a:extLst>
              <a:ext uri="{FF2B5EF4-FFF2-40B4-BE49-F238E27FC236}">
                <a16:creationId xmlns:a16="http://schemas.microsoft.com/office/drawing/2014/main" id="{0F7D03A6-7068-4EFF-8B51-ED7EAEF7298A}"/>
              </a:ext>
            </a:extLst>
          </p:cNvPr>
          <p:cNvSpPr/>
          <p:nvPr/>
        </p:nvSpPr>
        <p:spPr>
          <a:xfrm>
            <a:off x="-9524" y="0"/>
            <a:ext cx="12201524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95181C11-8A46-44DD-9EDF-B755A3956EF2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Oval 1">
            <a:extLst>
              <a:ext uri="{FF2B5EF4-FFF2-40B4-BE49-F238E27FC236}">
                <a16:creationId xmlns:a16="http://schemas.microsoft.com/office/drawing/2014/main" id="{A4C61F94-F157-49BA-B9A7-6A12FDCAC60A}"/>
              </a:ext>
            </a:extLst>
          </p:cNvPr>
          <p:cNvSpPr/>
          <p:nvPr/>
        </p:nvSpPr>
        <p:spPr>
          <a:xfrm>
            <a:off x="2075543" y="2710543"/>
            <a:ext cx="8040914" cy="1436914"/>
          </a:xfrm>
          <a:prstGeom prst="ellipse">
            <a:avLst/>
          </a:prstGeom>
          <a:solidFill>
            <a:schemeClr val="accent2">
              <a:lumMod val="75000"/>
              <a:alpha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6FA2D922-86D8-4B4F-AE48-96D6DC1BAF52}"/>
              </a:ext>
            </a:extLst>
          </p:cNvPr>
          <p:cNvSpPr/>
          <p:nvPr/>
        </p:nvSpPr>
        <p:spPr>
          <a:xfrm>
            <a:off x="2857500" y="3144307"/>
            <a:ext cx="6477000" cy="5693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100" b="1" spc="6000" dirty="0">
                <a:solidFill>
                  <a:schemeClr val="bg1"/>
                </a:solidFill>
                <a:latin typeface="Roboto Slab" pitchFamily="2" charset="0"/>
                <a:ea typeface="Roboto Slab" pitchFamily="2" charset="0"/>
                <a:cs typeface="Open Sans Extrabold" panose="020B0906030804020204" pitchFamily="34" charset="0"/>
              </a:rPr>
              <a:t>THANKS</a:t>
            </a:r>
          </a:p>
        </p:txBody>
      </p:sp>
    </p:spTree>
    <p:extLst>
      <p:ext uri="{BB962C8B-B14F-4D97-AF65-F5344CB8AC3E}">
        <p14:creationId xmlns:p14="http://schemas.microsoft.com/office/powerpoint/2010/main" val="42849174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Rectangle 91">
            <a:extLst>
              <a:ext uri="{FF2B5EF4-FFF2-40B4-BE49-F238E27FC236}">
                <a16:creationId xmlns:a16="http://schemas.microsoft.com/office/drawing/2014/main" id="{8491ECE4-F2CF-4021-8318-B30C9F9B4E79}"/>
              </a:ext>
            </a:extLst>
          </p:cNvPr>
          <p:cNvSpPr/>
          <p:nvPr/>
        </p:nvSpPr>
        <p:spPr>
          <a:xfrm>
            <a:off x="0" y="1203947"/>
            <a:ext cx="8572500" cy="3657600"/>
          </a:xfrm>
          <a:prstGeom prst="rect">
            <a:avLst/>
          </a:prstGeom>
          <a:solidFill>
            <a:schemeClr val="tx1">
              <a:alpha val="8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461D62AF-4299-4A06-8AAD-E8469AC0FC0D}"/>
              </a:ext>
            </a:extLst>
          </p:cNvPr>
          <p:cNvGrpSpPr/>
          <p:nvPr/>
        </p:nvGrpSpPr>
        <p:grpSpPr>
          <a:xfrm>
            <a:off x="1162050" y="2282552"/>
            <a:ext cx="6248400" cy="1500390"/>
            <a:chOff x="129047" y="2802085"/>
            <a:chExt cx="6248400" cy="1500390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42879E84-120D-4636-BB2C-AE9C879E72FC}"/>
                </a:ext>
              </a:extLst>
            </p:cNvPr>
            <p:cNvSpPr txBox="1"/>
            <p:nvPr/>
          </p:nvSpPr>
          <p:spPr>
            <a:xfrm>
              <a:off x="1094660" y="2802085"/>
              <a:ext cx="3991562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About </a:t>
              </a:r>
              <a:r>
                <a:rPr lang="en-US" sz="3500" b="1" dirty="0">
                  <a:solidFill>
                    <a:schemeClr val="bg1">
                      <a:lumMod val="75000"/>
                    </a:schemeClr>
                  </a:solidFill>
                  <a:latin typeface="Roboto Slab" pitchFamily="2" charset="0"/>
                  <a:ea typeface="Roboto Slab" pitchFamily="2" charset="0"/>
                  <a:cs typeface="Open Sans Light" panose="020B0306030504020204" pitchFamily="34" charset="0"/>
                </a:rPr>
                <a:t>Company</a:t>
              </a:r>
            </a:p>
          </p:txBody>
        </p:sp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BE2464E9-BF88-4978-A1C0-3A10AFD658E0}"/>
                </a:ext>
              </a:extLst>
            </p:cNvPr>
            <p:cNvSpPr txBox="1"/>
            <p:nvPr/>
          </p:nvSpPr>
          <p:spPr>
            <a:xfrm>
              <a:off x="129047" y="3594589"/>
              <a:ext cx="6248400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600"/>
                </a:lnSpc>
              </a:pPr>
              <a:r>
                <a:rPr lang="en-US" sz="1100" dirty="0">
                  <a:solidFill>
                    <a:schemeClr val="bg1">
                      <a:lumMod val="75000"/>
                    </a:schemeClr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College in Virginia, looked up one of the more</a:t>
              </a:r>
            </a:p>
          </p:txBody>
        </p:sp>
      </p:grpSp>
      <p:sp>
        <p:nvSpPr>
          <p:cNvPr id="94" name="Rectangle 93">
            <a:extLst>
              <a:ext uri="{FF2B5EF4-FFF2-40B4-BE49-F238E27FC236}">
                <a16:creationId xmlns:a16="http://schemas.microsoft.com/office/drawing/2014/main" id="{EC2BCCB1-0BA2-444E-9F39-6502DFDF9185}"/>
              </a:ext>
            </a:extLst>
          </p:cNvPr>
          <p:cNvSpPr/>
          <p:nvPr/>
        </p:nvSpPr>
        <p:spPr>
          <a:xfrm>
            <a:off x="2741438" y="4861549"/>
            <a:ext cx="2764012" cy="792504"/>
          </a:xfrm>
          <a:prstGeom prst="rect">
            <a:avLst/>
          </a:prstGeom>
          <a:solidFill>
            <a:schemeClr val="accent2">
              <a:alpha val="8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4" name="Picture 103">
            <a:extLst>
              <a:ext uri="{FF2B5EF4-FFF2-40B4-BE49-F238E27FC236}">
                <a16:creationId xmlns:a16="http://schemas.microsoft.com/office/drawing/2014/main" id="{1F8CF869-5C37-4DEF-A121-6A3C236969E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326545" y="4993576"/>
            <a:ext cx="1593798" cy="528450"/>
          </a:xfrm>
          <a:prstGeom prst="rect">
            <a:avLst/>
          </a:prstGeom>
        </p:spPr>
      </p:pic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D8365EF-1F76-4606-A7B6-88ADB75C5C85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6471363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38200" y="1052084"/>
            <a:ext cx="10515600" cy="294970"/>
          </a:xfrm>
        </p:spPr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476886"/>
            <a:ext cx="10515600" cy="610234"/>
          </a:xfrm>
        </p:spPr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A Continued</a:t>
            </a:r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AE428EFB-9730-48F5-BEC2-B0546CAFB0EC}"/>
              </a:ext>
            </a:extLst>
          </p:cNvPr>
          <p:cNvGrpSpPr/>
          <p:nvPr/>
        </p:nvGrpSpPr>
        <p:grpSpPr>
          <a:xfrm>
            <a:off x="494849" y="2433209"/>
            <a:ext cx="4423140" cy="3947905"/>
            <a:chOff x="5143501" y="935038"/>
            <a:chExt cx="5481638" cy="4892675"/>
          </a:xfrm>
        </p:grpSpPr>
        <p:sp>
          <p:nvSpPr>
            <p:cNvPr id="47" name="Freeform 5">
              <a:extLst>
                <a:ext uri="{FF2B5EF4-FFF2-40B4-BE49-F238E27FC236}">
                  <a16:creationId xmlns:a16="http://schemas.microsoft.com/office/drawing/2014/main" id="{1DD326C6-27AA-4D21-9AC3-7E284F72B8E6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3501" y="1741488"/>
              <a:ext cx="1330066" cy="2808287"/>
            </a:xfrm>
            <a:custGeom>
              <a:avLst/>
              <a:gdLst>
                <a:gd name="T0" fmla="*/ 0 w 783"/>
                <a:gd name="T1" fmla="*/ 300 h 1769"/>
                <a:gd name="T2" fmla="*/ 0 w 783"/>
                <a:gd name="T3" fmla="*/ 1769 h 1769"/>
                <a:gd name="T4" fmla="*/ 393 w 783"/>
                <a:gd name="T5" fmla="*/ 1469 h 1769"/>
                <a:gd name="T6" fmla="*/ 783 w 783"/>
                <a:gd name="T7" fmla="*/ 1769 h 1769"/>
                <a:gd name="T8" fmla="*/ 783 w 783"/>
                <a:gd name="T9" fmla="*/ 300 h 1769"/>
                <a:gd name="T10" fmla="*/ 393 w 783"/>
                <a:gd name="T11" fmla="*/ 0 h 1769"/>
                <a:gd name="T12" fmla="*/ 0 w 783"/>
                <a:gd name="T13" fmla="*/ 300 h 176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83" h="1769">
                  <a:moveTo>
                    <a:pt x="0" y="300"/>
                  </a:moveTo>
                  <a:lnTo>
                    <a:pt x="0" y="1769"/>
                  </a:lnTo>
                  <a:lnTo>
                    <a:pt x="393" y="1469"/>
                  </a:lnTo>
                  <a:lnTo>
                    <a:pt x="783" y="1769"/>
                  </a:lnTo>
                  <a:lnTo>
                    <a:pt x="783" y="300"/>
                  </a:lnTo>
                  <a:lnTo>
                    <a:pt x="393" y="0"/>
                  </a:lnTo>
                  <a:lnTo>
                    <a:pt x="0" y="300"/>
                  </a:lnTo>
                  <a:close/>
                </a:path>
              </a:pathLst>
            </a:custGeom>
            <a:gradFill>
              <a:gsLst>
                <a:gs pos="0">
                  <a:schemeClr val="bg1">
                    <a:lumMod val="75000"/>
                  </a:schemeClr>
                </a:gs>
                <a:gs pos="100000">
                  <a:schemeClr val="bg1">
                    <a:lumMod val="85000"/>
                    <a:alpha val="52000"/>
                  </a:schemeClr>
                </a:gs>
              </a:gsLst>
              <a:lin ang="16200000" scaled="1"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6">
              <a:extLst>
                <a:ext uri="{FF2B5EF4-FFF2-40B4-BE49-F238E27FC236}">
                  <a16:creationId xmlns:a16="http://schemas.microsoft.com/office/drawing/2014/main" id="{0AE4B33C-A12F-4AAB-A65E-CA937297E2D2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9623" y="1306513"/>
              <a:ext cx="1326669" cy="3243262"/>
            </a:xfrm>
            <a:custGeom>
              <a:avLst/>
              <a:gdLst>
                <a:gd name="T0" fmla="*/ 0 w 781"/>
                <a:gd name="T1" fmla="*/ 300 h 2043"/>
                <a:gd name="T2" fmla="*/ 0 w 781"/>
                <a:gd name="T3" fmla="*/ 2043 h 2043"/>
                <a:gd name="T4" fmla="*/ 390 w 781"/>
                <a:gd name="T5" fmla="*/ 1743 h 2043"/>
                <a:gd name="T6" fmla="*/ 781 w 781"/>
                <a:gd name="T7" fmla="*/ 2043 h 2043"/>
                <a:gd name="T8" fmla="*/ 781 w 781"/>
                <a:gd name="T9" fmla="*/ 300 h 2043"/>
                <a:gd name="T10" fmla="*/ 390 w 781"/>
                <a:gd name="T11" fmla="*/ 0 h 2043"/>
                <a:gd name="T12" fmla="*/ 0 w 781"/>
                <a:gd name="T13" fmla="*/ 300 h 20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81" h="2043">
                  <a:moveTo>
                    <a:pt x="0" y="300"/>
                  </a:moveTo>
                  <a:lnTo>
                    <a:pt x="0" y="2043"/>
                  </a:lnTo>
                  <a:lnTo>
                    <a:pt x="390" y="1743"/>
                  </a:lnTo>
                  <a:lnTo>
                    <a:pt x="781" y="2043"/>
                  </a:lnTo>
                  <a:lnTo>
                    <a:pt x="781" y="300"/>
                  </a:lnTo>
                  <a:lnTo>
                    <a:pt x="390" y="0"/>
                  </a:lnTo>
                  <a:lnTo>
                    <a:pt x="0" y="30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tx1">
                    <a:lumMod val="50000"/>
                    <a:lumOff val="50000"/>
                    <a:alpha val="62000"/>
                  </a:schemeClr>
                </a:gs>
                <a:gs pos="100000">
                  <a:schemeClr val="tx1">
                    <a:lumMod val="65000"/>
                    <a:lumOff val="35000"/>
                  </a:schemeClr>
                </a:gs>
              </a:gsLst>
              <a:path path="circle">
                <a:fillToRect l="50000" t="-80000" r="50000" b="180000"/>
              </a:path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7">
              <a:extLst>
                <a:ext uri="{FF2B5EF4-FFF2-40B4-BE49-F238E27FC236}">
                  <a16:creationId xmlns:a16="http://schemas.microsoft.com/office/drawing/2014/main" id="{D4510D0E-2120-4510-8E7B-25C187522FB1}"/>
                </a:ext>
              </a:extLst>
            </p:cNvPr>
            <p:cNvSpPr>
              <a:spLocks/>
            </p:cNvSpPr>
            <p:nvPr/>
          </p:nvSpPr>
          <p:spPr bwMode="auto">
            <a:xfrm>
              <a:off x="7912348" y="935038"/>
              <a:ext cx="1330066" cy="3614737"/>
            </a:xfrm>
            <a:custGeom>
              <a:avLst/>
              <a:gdLst>
                <a:gd name="T0" fmla="*/ 0 w 783"/>
                <a:gd name="T1" fmla="*/ 303 h 2277"/>
                <a:gd name="T2" fmla="*/ 0 w 783"/>
                <a:gd name="T3" fmla="*/ 2277 h 2277"/>
                <a:gd name="T4" fmla="*/ 390 w 783"/>
                <a:gd name="T5" fmla="*/ 1977 h 2277"/>
                <a:gd name="T6" fmla="*/ 783 w 783"/>
                <a:gd name="T7" fmla="*/ 2277 h 2277"/>
                <a:gd name="T8" fmla="*/ 783 w 783"/>
                <a:gd name="T9" fmla="*/ 303 h 2277"/>
                <a:gd name="T10" fmla="*/ 390 w 783"/>
                <a:gd name="T11" fmla="*/ 0 h 2277"/>
                <a:gd name="T12" fmla="*/ 0 w 783"/>
                <a:gd name="T13" fmla="*/ 303 h 22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83" h="2277">
                  <a:moveTo>
                    <a:pt x="0" y="303"/>
                  </a:moveTo>
                  <a:lnTo>
                    <a:pt x="0" y="2277"/>
                  </a:lnTo>
                  <a:lnTo>
                    <a:pt x="390" y="1977"/>
                  </a:lnTo>
                  <a:lnTo>
                    <a:pt x="783" y="2277"/>
                  </a:lnTo>
                  <a:lnTo>
                    <a:pt x="783" y="303"/>
                  </a:lnTo>
                  <a:lnTo>
                    <a:pt x="390" y="0"/>
                  </a:lnTo>
                  <a:lnTo>
                    <a:pt x="0" y="303"/>
                  </a:lnTo>
                  <a:close/>
                </a:path>
              </a:pathLst>
            </a:custGeom>
            <a:gradFill>
              <a:gsLst>
                <a:gs pos="0">
                  <a:schemeClr val="accent3">
                    <a:lumMod val="60000"/>
                    <a:lumOff val="40000"/>
                    <a:alpha val="53000"/>
                  </a:schemeClr>
                </a:gs>
                <a:gs pos="100000">
                  <a:schemeClr val="accent3">
                    <a:lumMod val="75000"/>
                  </a:schemeClr>
                </a:gs>
              </a:gsLst>
              <a:path path="circle">
                <a:fillToRect l="50000" t="-80000" r="50000" b="180000"/>
              </a:path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8">
              <a:extLst>
                <a:ext uri="{FF2B5EF4-FFF2-40B4-BE49-F238E27FC236}">
                  <a16:creationId xmlns:a16="http://schemas.microsoft.com/office/drawing/2014/main" id="{ADFD2791-94D4-4D59-8AE7-EF8B7BF82BE7}"/>
                </a:ext>
              </a:extLst>
            </p:cNvPr>
            <p:cNvSpPr>
              <a:spLocks/>
            </p:cNvSpPr>
            <p:nvPr/>
          </p:nvSpPr>
          <p:spPr bwMode="auto">
            <a:xfrm>
              <a:off x="9293375" y="2151063"/>
              <a:ext cx="1331764" cy="2398712"/>
            </a:xfrm>
            <a:custGeom>
              <a:avLst/>
              <a:gdLst>
                <a:gd name="T0" fmla="*/ 394 w 784"/>
                <a:gd name="T1" fmla="*/ 0 h 1511"/>
                <a:gd name="T2" fmla="*/ 0 w 784"/>
                <a:gd name="T3" fmla="*/ 300 h 1511"/>
                <a:gd name="T4" fmla="*/ 0 w 784"/>
                <a:gd name="T5" fmla="*/ 1511 h 1511"/>
                <a:gd name="T6" fmla="*/ 394 w 784"/>
                <a:gd name="T7" fmla="*/ 1211 h 1511"/>
                <a:gd name="T8" fmla="*/ 784 w 784"/>
                <a:gd name="T9" fmla="*/ 1511 h 1511"/>
                <a:gd name="T10" fmla="*/ 784 w 784"/>
                <a:gd name="T11" fmla="*/ 300 h 1511"/>
                <a:gd name="T12" fmla="*/ 394 w 784"/>
                <a:gd name="T13" fmla="*/ 0 h 1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84" h="1511">
                  <a:moveTo>
                    <a:pt x="394" y="0"/>
                  </a:moveTo>
                  <a:lnTo>
                    <a:pt x="0" y="300"/>
                  </a:lnTo>
                  <a:lnTo>
                    <a:pt x="0" y="1511"/>
                  </a:lnTo>
                  <a:lnTo>
                    <a:pt x="394" y="1211"/>
                  </a:lnTo>
                  <a:lnTo>
                    <a:pt x="784" y="1511"/>
                  </a:lnTo>
                  <a:lnTo>
                    <a:pt x="784" y="300"/>
                  </a:lnTo>
                  <a:lnTo>
                    <a:pt x="394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9">
              <a:extLst>
                <a:ext uri="{FF2B5EF4-FFF2-40B4-BE49-F238E27FC236}">
                  <a16:creationId xmlns:a16="http://schemas.microsoft.com/office/drawing/2014/main" id="{2EEBAFD8-726C-41D2-A4A2-81CE044FC108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3501" y="4146550"/>
              <a:ext cx="1330066" cy="1350962"/>
            </a:xfrm>
            <a:custGeom>
              <a:avLst/>
              <a:gdLst>
                <a:gd name="T0" fmla="*/ 0 w 783"/>
                <a:gd name="T1" fmla="*/ 300 h 851"/>
                <a:gd name="T2" fmla="*/ 0 w 783"/>
                <a:gd name="T3" fmla="*/ 851 h 851"/>
                <a:gd name="T4" fmla="*/ 783 w 783"/>
                <a:gd name="T5" fmla="*/ 851 h 851"/>
                <a:gd name="T6" fmla="*/ 783 w 783"/>
                <a:gd name="T7" fmla="*/ 300 h 851"/>
                <a:gd name="T8" fmla="*/ 393 w 783"/>
                <a:gd name="T9" fmla="*/ 0 h 851"/>
                <a:gd name="T10" fmla="*/ 0 w 783"/>
                <a:gd name="T11" fmla="*/ 30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851">
                  <a:moveTo>
                    <a:pt x="0" y="300"/>
                  </a:moveTo>
                  <a:lnTo>
                    <a:pt x="0" y="851"/>
                  </a:lnTo>
                  <a:lnTo>
                    <a:pt x="783" y="851"/>
                  </a:lnTo>
                  <a:lnTo>
                    <a:pt x="783" y="300"/>
                  </a:lnTo>
                  <a:lnTo>
                    <a:pt x="393" y="0"/>
                  </a:lnTo>
                  <a:lnTo>
                    <a:pt x="0" y="300"/>
                  </a:lnTo>
                  <a:close/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0">
              <a:extLst>
                <a:ext uri="{FF2B5EF4-FFF2-40B4-BE49-F238E27FC236}">
                  <a16:creationId xmlns:a16="http://schemas.microsoft.com/office/drawing/2014/main" id="{A1E535E4-A8D7-415A-9F7E-B625758305D5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3501" y="4146550"/>
              <a:ext cx="1330066" cy="1350962"/>
            </a:xfrm>
            <a:custGeom>
              <a:avLst/>
              <a:gdLst>
                <a:gd name="T0" fmla="*/ 0 w 783"/>
                <a:gd name="T1" fmla="*/ 300 h 851"/>
                <a:gd name="T2" fmla="*/ 0 w 783"/>
                <a:gd name="T3" fmla="*/ 851 h 851"/>
                <a:gd name="T4" fmla="*/ 783 w 783"/>
                <a:gd name="T5" fmla="*/ 851 h 851"/>
                <a:gd name="T6" fmla="*/ 783 w 783"/>
                <a:gd name="T7" fmla="*/ 300 h 851"/>
                <a:gd name="T8" fmla="*/ 393 w 783"/>
                <a:gd name="T9" fmla="*/ 0 h 851"/>
                <a:gd name="T10" fmla="*/ 0 w 783"/>
                <a:gd name="T11" fmla="*/ 30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851">
                  <a:moveTo>
                    <a:pt x="0" y="300"/>
                  </a:moveTo>
                  <a:lnTo>
                    <a:pt x="0" y="851"/>
                  </a:lnTo>
                  <a:lnTo>
                    <a:pt x="783" y="851"/>
                  </a:lnTo>
                  <a:lnTo>
                    <a:pt x="783" y="300"/>
                  </a:lnTo>
                  <a:lnTo>
                    <a:pt x="393" y="0"/>
                  </a:lnTo>
                  <a:lnTo>
                    <a:pt x="0" y="30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1">
              <a:extLst>
                <a:ext uri="{FF2B5EF4-FFF2-40B4-BE49-F238E27FC236}">
                  <a16:creationId xmlns:a16="http://schemas.microsoft.com/office/drawing/2014/main" id="{A06FCDF8-0BD2-4AF8-AD7C-D2C3CB7058CF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9623" y="4146550"/>
              <a:ext cx="1326669" cy="1350962"/>
            </a:xfrm>
            <a:custGeom>
              <a:avLst/>
              <a:gdLst>
                <a:gd name="T0" fmla="*/ 0 w 781"/>
                <a:gd name="T1" fmla="*/ 300 h 851"/>
                <a:gd name="T2" fmla="*/ 0 w 781"/>
                <a:gd name="T3" fmla="*/ 851 h 851"/>
                <a:gd name="T4" fmla="*/ 781 w 781"/>
                <a:gd name="T5" fmla="*/ 851 h 851"/>
                <a:gd name="T6" fmla="*/ 781 w 781"/>
                <a:gd name="T7" fmla="*/ 300 h 851"/>
                <a:gd name="T8" fmla="*/ 390 w 781"/>
                <a:gd name="T9" fmla="*/ 0 h 851"/>
                <a:gd name="T10" fmla="*/ 0 w 781"/>
                <a:gd name="T11" fmla="*/ 30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1" h="851">
                  <a:moveTo>
                    <a:pt x="0" y="300"/>
                  </a:moveTo>
                  <a:lnTo>
                    <a:pt x="0" y="851"/>
                  </a:lnTo>
                  <a:lnTo>
                    <a:pt x="781" y="851"/>
                  </a:lnTo>
                  <a:lnTo>
                    <a:pt x="781" y="300"/>
                  </a:lnTo>
                  <a:lnTo>
                    <a:pt x="390" y="0"/>
                  </a:lnTo>
                  <a:lnTo>
                    <a:pt x="0" y="300"/>
                  </a:lnTo>
                  <a:close/>
                </a:path>
              </a:pathLst>
            </a:cu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54" name="Freeform 12">
              <a:extLst>
                <a:ext uri="{FF2B5EF4-FFF2-40B4-BE49-F238E27FC236}">
                  <a16:creationId xmlns:a16="http://schemas.microsoft.com/office/drawing/2014/main" id="{2FEB192B-406D-4821-969E-7E12F27D2905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9623" y="4146550"/>
              <a:ext cx="1326669" cy="1350962"/>
            </a:xfrm>
            <a:custGeom>
              <a:avLst/>
              <a:gdLst>
                <a:gd name="T0" fmla="*/ 0 w 781"/>
                <a:gd name="T1" fmla="*/ 300 h 851"/>
                <a:gd name="T2" fmla="*/ 0 w 781"/>
                <a:gd name="T3" fmla="*/ 851 h 851"/>
                <a:gd name="T4" fmla="*/ 781 w 781"/>
                <a:gd name="T5" fmla="*/ 851 h 851"/>
                <a:gd name="T6" fmla="*/ 781 w 781"/>
                <a:gd name="T7" fmla="*/ 300 h 851"/>
                <a:gd name="T8" fmla="*/ 390 w 781"/>
                <a:gd name="T9" fmla="*/ 0 h 851"/>
                <a:gd name="T10" fmla="*/ 0 w 781"/>
                <a:gd name="T11" fmla="*/ 30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1" h="851">
                  <a:moveTo>
                    <a:pt x="0" y="300"/>
                  </a:moveTo>
                  <a:lnTo>
                    <a:pt x="0" y="851"/>
                  </a:lnTo>
                  <a:lnTo>
                    <a:pt x="781" y="851"/>
                  </a:lnTo>
                  <a:lnTo>
                    <a:pt x="781" y="300"/>
                  </a:lnTo>
                  <a:lnTo>
                    <a:pt x="390" y="0"/>
                  </a:lnTo>
                  <a:lnTo>
                    <a:pt x="0" y="30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3">
              <a:extLst>
                <a:ext uri="{FF2B5EF4-FFF2-40B4-BE49-F238E27FC236}">
                  <a16:creationId xmlns:a16="http://schemas.microsoft.com/office/drawing/2014/main" id="{3DB78D0F-6D85-42AE-BBC7-6DEC14FEF8FF}"/>
                </a:ext>
              </a:extLst>
            </p:cNvPr>
            <p:cNvSpPr>
              <a:spLocks/>
            </p:cNvSpPr>
            <p:nvPr/>
          </p:nvSpPr>
          <p:spPr bwMode="auto">
            <a:xfrm>
              <a:off x="7912348" y="4146550"/>
              <a:ext cx="1330066" cy="1350962"/>
            </a:xfrm>
            <a:custGeom>
              <a:avLst/>
              <a:gdLst>
                <a:gd name="T0" fmla="*/ 0 w 783"/>
                <a:gd name="T1" fmla="*/ 300 h 851"/>
                <a:gd name="T2" fmla="*/ 0 w 783"/>
                <a:gd name="T3" fmla="*/ 851 h 851"/>
                <a:gd name="T4" fmla="*/ 783 w 783"/>
                <a:gd name="T5" fmla="*/ 851 h 851"/>
                <a:gd name="T6" fmla="*/ 783 w 783"/>
                <a:gd name="T7" fmla="*/ 300 h 851"/>
                <a:gd name="T8" fmla="*/ 390 w 783"/>
                <a:gd name="T9" fmla="*/ 0 h 851"/>
                <a:gd name="T10" fmla="*/ 0 w 783"/>
                <a:gd name="T11" fmla="*/ 30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851">
                  <a:moveTo>
                    <a:pt x="0" y="300"/>
                  </a:moveTo>
                  <a:lnTo>
                    <a:pt x="0" y="851"/>
                  </a:lnTo>
                  <a:lnTo>
                    <a:pt x="783" y="851"/>
                  </a:lnTo>
                  <a:lnTo>
                    <a:pt x="783" y="300"/>
                  </a:lnTo>
                  <a:lnTo>
                    <a:pt x="390" y="0"/>
                  </a:lnTo>
                  <a:lnTo>
                    <a:pt x="0" y="30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4">
              <a:extLst>
                <a:ext uri="{FF2B5EF4-FFF2-40B4-BE49-F238E27FC236}">
                  <a16:creationId xmlns:a16="http://schemas.microsoft.com/office/drawing/2014/main" id="{EA94B991-DC82-4AF5-92CB-54493C10E39A}"/>
                </a:ext>
              </a:extLst>
            </p:cNvPr>
            <p:cNvSpPr>
              <a:spLocks/>
            </p:cNvSpPr>
            <p:nvPr/>
          </p:nvSpPr>
          <p:spPr bwMode="auto">
            <a:xfrm>
              <a:off x="7912348" y="4146550"/>
              <a:ext cx="1330066" cy="1350962"/>
            </a:xfrm>
            <a:custGeom>
              <a:avLst/>
              <a:gdLst>
                <a:gd name="T0" fmla="*/ 0 w 783"/>
                <a:gd name="T1" fmla="*/ 300 h 851"/>
                <a:gd name="T2" fmla="*/ 0 w 783"/>
                <a:gd name="T3" fmla="*/ 851 h 851"/>
                <a:gd name="T4" fmla="*/ 783 w 783"/>
                <a:gd name="T5" fmla="*/ 851 h 851"/>
                <a:gd name="T6" fmla="*/ 783 w 783"/>
                <a:gd name="T7" fmla="*/ 300 h 851"/>
                <a:gd name="T8" fmla="*/ 390 w 783"/>
                <a:gd name="T9" fmla="*/ 0 h 851"/>
                <a:gd name="T10" fmla="*/ 0 w 783"/>
                <a:gd name="T11" fmla="*/ 30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851">
                  <a:moveTo>
                    <a:pt x="0" y="300"/>
                  </a:moveTo>
                  <a:lnTo>
                    <a:pt x="0" y="851"/>
                  </a:lnTo>
                  <a:lnTo>
                    <a:pt x="783" y="851"/>
                  </a:lnTo>
                  <a:lnTo>
                    <a:pt x="783" y="300"/>
                  </a:lnTo>
                  <a:lnTo>
                    <a:pt x="390" y="0"/>
                  </a:lnTo>
                  <a:lnTo>
                    <a:pt x="0" y="30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5">
              <a:extLst>
                <a:ext uri="{FF2B5EF4-FFF2-40B4-BE49-F238E27FC236}">
                  <a16:creationId xmlns:a16="http://schemas.microsoft.com/office/drawing/2014/main" id="{63D5715D-4E09-4EB8-A579-B378797F942B}"/>
                </a:ext>
              </a:extLst>
            </p:cNvPr>
            <p:cNvSpPr>
              <a:spLocks/>
            </p:cNvSpPr>
            <p:nvPr/>
          </p:nvSpPr>
          <p:spPr bwMode="auto">
            <a:xfrm>
              <a:off x="9293375" y="4146550"/>
              <a:ext cx="1331764" cy="1350962"/>
            </a:xfrm>
            <a:custGeom>
              <a:avLst/>
              <a:gdLst>
                <a:gd name="T0" fmla="*/ 0 w 784"/>
                <a:gd name="T1" fmla="*/ 300 h 851"/>
                <a:gd name="T2" fmla="*/ 0 w 784"/>
                <a:gd name="T3" fmla="*/ 851 h 851"/>
                <a:gd name="T4" fmla="*/ 784 w 784"/>
                <a:gd name="T5" fmla="*/ 851 h 851"/>
                <a:gd name="T6" fmla="*/ 784 w 784"/>
                <a:gd name="T7" fmla="*/ 300 h 851"/>
                <a:gd name="T8" fmla="*/ 394 w 784"/>
                <a:gd name="T9" fmla="*/ 0 h 851"/>
                <a:gd name="T10" fmla="*/ 0 w 784"/>
                <a:gd name="T11" fmla="*/ 30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4" h="851">
                  <a:moveTo>
                    <a:pt x="0" y="300"/>
                  </a:moveTo>
                  <a:lnTo>
                    <a:pt x="0" y="851"/>
                  </a:lnTo>
                  <a:lnTo>
                    <a:pt x="784" y="851"/>
                  </a:lnTo>
                  <a:lnTo>
                    <a:pt x="784" y="300"/>
                  </a:lnTo>
                  <a:lnTo>
                    <a:pt x="394" y="0"/>
                  </a:lnTo>
                  <a:lnTo>
                    <a:pt x="0" y="30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16">
              <a:extLst>
                <a:ext uri="{FF2B5EF4-FFF2-40B4-BE49-F238E27FC236}">
                  <a16:creationId xmlns:a16="http://schemas.microsoft.com/office/drawing/2014/main" id="{557CDD63-7F5F-497F-A21D-D4A47B4CD1BD}"/>
                </a:ext>
              </a:extLst>
            </p:cNvPr>
            <p:cNvSpPr>
              <a:spLocks/>
            </p:cNvSpPr>
            <p:nvPr/>
          </p:nvSpPr>
          <p:spPr bwMode="auto">
            <a:xfrm>
              <a:off x="9293375" y="4146550"/>
              <a:ext cx="1331764" cy="1350962"/>
            </a:xfrm>
            <a:custGeom>
              <a:avLst/>
              <a:gdLst>
                <a:gd name="T0" fmla="*/ 0 w 784"/>
                <a:gd name="T1" fmla="*/ 300 h 851"/>
                <a:gd name="T2" fmla="*/ 0 w 784"/>
                <a:gd name="T3" fmla="*/ 851 h 851"/>
                <a:gd name="T4" fmla="*/ 784 w 784"/>
                <a:gd name="T5" fmla="*/ 851 h 851"/>
                <a:gd name="T6" fmla="*/ 784 w 784"/>
                <a:gd name="T7" fmla="*/ 300 h 851"/>
                <a:gd name="T8" fmla="*/ 394 w 784"/>
                <a:gd name="T9" fmla="*/ 0 h 851"/>
                <a:gd name="T10" fmla="*/ 0 w 784"/>
                <a:gd name="T11" fmla="*/ 300 h 8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4" h="851">
                  <a:moveTo>
                    <a:pt x="0" y="300"/>
                  </a:moveTo>
                  <a:lnTo>
                    <a:pt x="0" y="851"/>
                  </a:lnTo>
                  <a:lnTo>
                    <a:pt x="784" y="851"/>
                  </a:lnTo>
                  <a:lnTo>
                    <a:pt x="784" y="300"/>
                  </a:lnTo>
                  <a:lnTo>
                    <a:pt x="394" y="0"/>
                  </a:lnTo>
                  <a:lnTo>
                    <a:pt x="0" y="30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CE604E0A-E21D-4729-A6B6-090AB142EB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43501" y="5351463"/>
              <a:ext cx="1330066" cy="146050"/>
            </a:xfrm>
            <a:prstGeom prst="rect">
              <a:avLst/>
            </a:prstGeom>
            <a:solidFill>
              <a:schemeClr val="bg1">
                <a:lumMod val="6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Rectangle 59">
              <a:extLst>
                <a:ext uri="{FF2B5EF4-FFF2-40B4-BE49-F238E27FC236}">
                  <a16:creationId xmlns:a16="http://schemas.microsoft.com/office/drawing/2014/main" id="{2A7082A0-7615-4CD2-ACC7-48763461F9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143501" y="5351463"/>
              <a:ext cx="1330066" cy="1460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9BF74F94-12CA-40C7-A950-E406402195E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9623" y="5351463"/>
              <a:ext cx="1326669" cy="146050"/>
            </a:xfrm>
            <a:prstGeom prst="rect">
              <a:avLst/>
            </a:prstGeom>
            <a:solidFill>
              <a:schemeClr val="tx1">
                <a:lumMod val="65000"/>
                <a:lumOff val="3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Rectangle 61">
              <a:extLst>
                <a:ext uri="{FF2B5EF4-FFF2-40B4-BE49-F238E27FC236}">
                  <a16:creationId xmlns:a16="http://schemas.microsoft.com/office/drawing/2014/main" id="{06555759-8A19-46B4-A641-6764C8CC2C5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29623" y="5351463"/>
              <a:ext cx="1326669" cy="1460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D9E6FFB1-E9A6-4BDF-AF0B-8C6C1D0EC63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12348" y="5351463"/>
              <a:ext cx="1330066" cy="146050"/>
            </a:xfrm>
            <a:prstGeom prst="rect">
              <a:avLst/>
            </a:prstGeom>
            <a:solidFill>
              <a:schemeClr val="accent3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Rectangle 63">
              <a:extLst>
                <a:ext uri="{FF2B5EF4-FFF2-40B4-BE49-F238E27FC236}">
                  <a16:creationId xmlns:a16="http://schemas.microsoft.com/office/drawing/2014/main" id="{5884FB08-52E2-48EC-B137-BC94B2A2935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912348" y="5351463"/>
              <a:ext cx="1330066" cy="1460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Rectangle 64">
              <a:extLst>
                <a:ext uri="{FF2B5EF4-FFF2-40B4-BE49-F238E27FC236}">
                  <a16:creationId xmlns:a16="http://schemas.microsoft.com/office/drawing/2014/main" id="{2468B8E7-8E8A-4034-9539-277346B334C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3375" y="5351463"/>
              <a:ext cx="1331764" cy="146050"/>
            </a:xfrm>
            <a:prstGeom prst="rect">
              <a:avLst/>
            </a:prstGeom>
            <a:solidFill>
              <a:schemeClr val="accent2">
                <a:lumMod val="7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Rectangle 65">
              <a:extLst>
                <a:ext uri="{FF2B5EF4-FFF2-40B4-BE49-F238E27FC236}">
                  <a16:creationId xmlns:a16="http://schemas.microsoft.com/office/drawing/2014/main" id="{3A6D0011-9387-4D7A-B7DA-8DDEE4EBCF9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293375" y="5351463"/>
              <a:ext cx="1331764" cy="14605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Freeform 25">
              <a:extLst>
                <a:ext uri="{FF2B5EF4-FFF2-40B4-BE49-F238E27FC236}">
                  <a16:creationId xmlns:a16="http://schemas.microsoft.com/office/drawing/2014/main" id="{5917EA90-9365-4319-AE2F-C0FA9766C148}"/>
                </a:ext>
              </a:extLst>
            </p:cNvPr>
            <p:cNvSpPr>
              <a:spLocks/>
            </p:cNvSpPr>
            <p:nvPr/>
          </p:nvSpPr>
          <p:spPr bwMode="auto">
            <a:xfrm rot="16200000">
              <a:off x="5643436" y="4997578"/>
              <a:ext cx="330201" cy="1330066"/>
            </a:xfrm>
            <a:custGeom>
              <a:avLst/>
              <a:gdLst>
                <a:gd name="T0" fmla="*/ 783 w 783"/>
                <a:gd name="T1" fmla="*/ 0 h 208"/>
                <a:gd name="T2" fmla="*/ 783 w 783"/>
                <a:gd name="T3" fmla="*/ 0 h 208"/>
                <a:gd name="T4" fmla="*/ 0 w 783"/>
                <a:gd name="T5" fmla="*/ 0 h 208"/>
                <a:gd name="T6" fmla="*/ 0 w 783"/>
                <a:gd name="T7" fmla="*/ 208 h 208"/>
                <a:gd name="T8" fmla="*/ 783 w 783"/>
                <a:gd name="T9" fmla="*/ 208 h 208"/>
                <a:gd name="T10" fmla="*/ 783 w 783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208">
                  <a:moveTo>
                    <a:pt x="783" y="0"/>
                  </a:moveTo>
                  <a:lnTo>
                    <a:pt x="783" y="0"/>
                  </a:lnTo>
                  <a:lnTo>
                    <a:pt x="0" y="0"/>
                  </a:lnTo>
                  <a:lnTo>
                    <a:pt x="0" y="208"/>
                  </a:lnTo>
                  <a:lnTo>
                    <a:pt x="783" y="208"/>
                  </a:lnTo>
                  <a:lnTo>
                    <a:pt x="783" y="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bg1"/>
                </a:gs>
                <a:gs pos="100000">
                  <a:schemeClr val="bg2">
                    <a:lumMod val="90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26">
              <a:extLst>
                <a:ext uri="{FF2B5EF4-FFF2-40B4-BE49-F238E27FC236}">
                  <a16:creationId xmlns:a16="http://schemas.microsoft.com/office/drawing/2014/main" id="{7AD17E07-572F-48F0-BC6E-06ADD2690B31}"/>
                </a:ext>
              </a:extLst>
            </p:cNvPr>
            <p:cNvSpPr>
              <a:spLocks/>
            </p:cNvSpPr>
            <p:nvPr/>
          </p:nvSpPr>
          <p:spPr bwMode="auto">
            <a:xfrm>
              <a:off x="5143501" y="5497513"/>
              <a:ext cx="1330066" cy="330200"/>
            </a:xfrm>
            <a:custGeom>
              <a:avLst/>
              <a:gdLst>
                <a:gd name="T0" fmla="*/ 783 w 783"/>
                <a:gd name="T1" fmla="*/ 0 h 208"/>
                <a:gd name="T2" fmla="*/ 783 w 783"/>
                <a:gd name="T3" fmla="*/ 0 h 208"/>
                <a:gd name="T4" fmla="*/ 0 w 783"/>
                <a:gd name="T5" fmla="*/ 0 h 208"/>
                <a:gd name="T6" fmla="*/ 0 w 783"/>
                <a:gd name="T7" fmla="*/ 208 h 208"/>
                <a:gd name="T8" fmla="*/ 783 w 783"/>
                <a:gd name="T9" fmla="*/ 208 h 208"/>
                <a:gd name="T10" fmla="*/ 783 w 783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208">
                  <a:moveTo>
                    <a:pt x="783" y="0"/>
                  </a:moveTo>
                  <a:lnTo>
                    <a:pt x="783" y="0"/>
                  </a:lnTo>
                  <a:lnTo>
                    <a:pt x="0" y="0"/>
                  </a:lnTo>
                  <a:lnTo>
                    <a:pt x="0" y="208"/>
                  </a:lnTo>
                  <a:lnTo>
                    <a:pt x="783" y="208"/>
                  </a:lnTo>
                  <a:lnTo>
                    <a:pt x="783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9" name="Freeform 28">
              <a:extLst>
                <a:ext uri="{FF2B5EF4-FFF2-40B4-BE49-F238E27FC236}">
                  <a16:creationId xmlns:a16="http://schemas.microsoft.com/office/drawing/2014/main" id="{F4252B8B-4668-47D5-99F6-327B14DEC995}"/>
                </a:ext>
              </a:extLst>
            </p:cNvPr>
            <p:cNvSpPr>
              <a:spLocks/>
            </p:cNvSpPr>
            <p:nvPr/>
          </p:nvSpPr>
          <p:spPr bwMode="auto">
            <a:xfrm>
              <a:off x="6529623" y="5497513"/>
              <a:ext cx="1326669" cy="330200"/>
            </a:xfrm>
            <a:custGeom>
              <a:avLst/>
              <a:gdLst>
                <a:gd name="T0" fmla="*/ 781 w 781"/>
                <a:gd name="T1" fmla="*/ 0 h 208"/>
                <a:gd name="T2" fmla="*/ 781 w 781"/>
                <a:gd name="T3" fmla="*/ 0 h 208"/>
                <a:gd name="T4" fmla="*/ 0 w 781"/>
                <a:gd name="T5" fmla="*/ 0 h 208"/>
                <a:gd name="T6" fmla="*/ 0 w 781"/>
                <a:gd name="T7" fmla="*/ 208 h 208"/>
                <a:gd name="T8" fmla="*/ 781 w 781"/>
                <a:gd name="T9" fmla="*/ 208 h 208"/>
                <a:gd name="T10" fmla="*/ 781 w 781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1" h="208">
                  <a:moveTo>
                    <a:pt x="781" y="0"/>
                  </a:moveTo>
                  <a:lnTo>
                    <a:pt x="781" y="0"/>
                  </a:lnTo>
                  <a:lnTo>
                    <a:pt x="0" y="0"/>
                  </a:lnTo>
                  <a:lnTo>
                    <a:pt x="0" y="208"/>
                  </a:lnTo>
                  <a:lnTo>
                    <a:pt x="781" y="208"/>
                  </a:lnTo>
                  <a:lnTo>
                    <a:pt x="781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0" name="Freeform 30">
              <a:extLst>
                <a:ext uri="{FF2B5EF4-FFF2-40B4-BE49-F238E27FC236}">
                  <a16:creationId xmlns:a16="http://schemas.microsoft.com/office/drawing/2014/main" id="{04608F16-FA9A-484F-AD97-391AC262E281}"/>
                </a:ext>
              </a:extLst>
            </p:cNvPr>
            <p:cNvSpPr>
              <a:spLocks/>
            </p:cNvSpPr>
            <p:nvPr/>
          </p:nvSpPr>
          <p:spPr bwMode="auto">
            <a:xfrm>
              <a:off x="7912348" y="5497513"/>
              <a:ext cx="1330066" cy="330200"/>
            </a:xfrm>
            <a:custGeom>
              <a:avLst/>
              <a:gdLst>
                <a:gd name="T0" fmla="*/ 783 w 783"/>
                <a:gd name="T1" fmla="*/ 0 h 208"/>
                <a:gd name="T2" fmla="*/ 783 w 783"/>
                <a:gd name="T3" fmla="*/ 0 h 208"/>
                <a:gd name="T4" fmla="*/ 0 w 783"/>
                <a:gd name="T5" fmla="*/ 0 h 208"/>
                <a:gd name="T6" fmla="*/ 0 w 783"/>
                <a:gd name="T7" fmla="*/ 208 h 208"/>
                <a:gd name="T8" fmla="*/ 783 w 783"/>
                <a:gd name="T9" fmla="*/ 208 h 208"/>
                <a:gd name="T10" fmla="*/ 783 w 783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208">
                  <a:moveTo>
                    <a:pt x="783" y="0"/>
                  </a:moveTo>
                  <a:lnTo>
                    <a:pt x="783" y="0"/>
                  </a:lnTo>
                  <a:lnTo>
                    <a:pt x="0" y="0"/>
                  </a:lnTo>
                  <a:lnTo>
                    <a:pt x="0" y="208"/>
                  </a:lnTo>
                  <a:lnTo>
                    <a:pt x="783" y="208"/>
                  </a:lnTo>
                  <a:lnTo>
                    <a:pt x="783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1" name="Freeform 32">
              <a:extLst>
                <a:ext uri="{FF2B5EF4-FFF2-40B4-BE49-F238E27FC236}">
                  <a16:creationId xmlns:a16="http://schemas.microsoft.com/office/drawing/2014/main" id="{41189094-E72D-44BF-8111-6194EA4895D5}"/>
                </a:ext>
              </a:extLst>
            </p:cNvPr>
            <p:cNvSpPr>
              <a:spLocks/>
            </p:cNvSpPr>
            <p:nvPr/>
          </p:nvSpPr>
          <p:spPr bwMode="auto">
            <a:xfrm>
              <a:off x="9293375" y="5497513"/>
              <a:ext cx="1331764" cy="330200"/>
            </a:xfrm>
            <a:custGeom>
              <a:avLst/>
              <a:gdLst>
                <a:gd name="T0" fmla="*/ 784 w 784"/>
                <a:gd name="T1" fmla="*/ 0 h 208"/>
                <a:gd name="T2" fmla="*/ 784 w 784"/>
                <a:gd name="T3" fmla="*/ 0 h 208"/>
                <a:gd name="T4" fmla="*/ 0 w 784"/>
                <a:gd name="T5" fmla="*/ 0 h 208"/>
                <a:gd name="T6" fmla="*/ 0 w 784"/>
                <a:gd name="T7" fmla="*/ 208 h 208"/>
                <a:gd name="T8" fmla="*/ 784 w 784"/>
                <a:gd name="T9" fmla="*/ 208 h 208"/>
                <a:gd name="T10" fmla="*/ 784 w 784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4" h="208">
                  <a:moveTo>
                    <a:pt x="784" y="0"/>
                  </a:moveTo>
                  <a:lnTo>
                    <a:pt x="784" y="0"/>
                  </a:lnTo>
                  <a:lnTo>
                    <a:pt x="0" y="0"/>
                  </a:lnTo>
                  <a:lnTo>
                    <a:pt x="0" y="208"/>
                  </a:lnTo>
                  <a:lnTo>
                    <a:pt x="784" y="208"/>
                  </a:lnTo>
                  <a:lnTo>
                    <a:pt x="78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" name="Freeform 25">
              <a:extLst>
                <a:ext uri="{FF2B5EF4-FFF2-40B4-BE49-F238E27FC236}">
                  <a16:creationId xmlns:a16="http://schemas.microsoft.com/office/drawing/2014/main" id="{C86C40DC-2889-4472-8D01-55C25B3E66B4}"/>
                </a:ext>
              </a:extLst>
            </p:cNvPr>
            <p:cNvSpPr>
              <a:spLocks/>
            </p:cNvSpPr>
            <p:nvPr/>
          </p:nvSpPr>
          <p:spPr bwMode="auto">
            <a:xfrm rot="16200000">
              <a:off x="7024460" y="4997578"/>
              <a:ext cx="330201" cy="1330066"/>
            </a:xfrm>
            <a:custGeom>
              <a:avLst/>
              <a:gdLst>
                <a:gd name="T0" fmla="*/ 783 w 783"/>
                <a:gd name="T1" fmla="*/ 0 h 208"/>
                <a:gd name="T2" fmla="*/ 783 w 783"/>
                <a:gd name="T3" fmla="*/ 0 h 208"/>
                <a:gd name="T4" fmla="*/ 0 w 783"/>
                <a:gd name="T5" fmla="*/ 0 h 208"/>
                <a:gd name="T6" fmla="*/ 0 w 783"/>
                <a:gd name="T7" fmla="*/ 208 h 208"/>
                <a:gd name="T8" fmla="*/ 783 w 783"/>
                <a:gd name="T9" fmla="*/ 208 h 208"/>
                <a:gd name="T10" fmla="*/ 783 w 783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208">
                  <a:moveTo>
                    <a:pt x="783" y="0"/>
                  </a:moveTo>
                  <a:lnTo>
                    <a:pt x="783" y="0"/>
                  </a:lnTo>
                  <a:lnTo>
                    <a:pt x="0" y="0"/>
                  </a:lnTo>
                  <a:lnTo>
                    <a:pt x="0" y="208"/>
                  </a:lnTo>
                  <a:lnTo>
                    <a:pt x="783" y="208"/>
                  </a:lnTo>
                  <a:lnTo>
                    <a:pt x="783" y="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bg1"/>
                </a:gs>
                <a:gs pos="100000">
                  <a:schemeClr val="bg2">
                    <a:lumMod val="90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3" name="Freeform 25">
              <a:extLst>
                <a:ext uri="{FF2B5EF4-FFF2-40B4-BE49-F238E27FC236}">
                  <a16:creationId xmlns:a16="http://schemas.microsoft.com/office/drawing/2014/main" id="{24F88A7E-E769-4A46-A4E6-623C1DB93775}"/>
                </a:ext>
              </a:extLst>
            </p:cNvPr>
            <p:cNvSpPr>
              <a:spLocks/>
            </p:cNvSpPr>
            <p:nvPr/>
          </p:nvSpPr>
          <p:spPr bwMode="auto">
            <a:xfrm rot="16200000">
              <a:off x="8412281" y="4997578"/>
              <a:ext cx="330201" cy="1330066"/>
            </a:xfrm>
            <a:custGeom>
              <a:avLst/>
              <a:gdLst>
                <a:gd name="T0" fmla="*/ 783 w 783"/>
                <a:gd name="T1" fmla="*/ 0 h 208"/>
                <a:gd name="T2" fmla="*/ 783 w 783"/>
                <a:gd name="T3" fmla="*/ 0 h 208"/>
                <a:gd name="T4" fmla="*/ 0 w 783"/>
                <a:gd name="T5" fmla="*/ 0 h 208"/>
                <a:gd name="T6" fmla="*/ 0 w 783"/>
                <a:gd name="T7" fmla="*/ 208 h 208"/>
                <a:gd name="T8" fmla="*/ 783 w 783"/>
                <a:gd name="T9" fmla="*/ 208 h 208"/>
                <a:gd name="T10" fmla="*/ 783 w 783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208">
                  <a:moveTo>
                    <a:pt x="783" y="0"/>
                  </a:moveTo>
                  <a:lnTo>
                    <a:pt x="783" y="0"/>
                  </a:lnTo>
                  <a:lnTo>
                    <a:pt x="0" y="0"/>
                  </a:lnTo>
                  <a:lnTo>
                    <a:pt x="0" y="208"/>
                  </a:lnTo>
                  <a:lnTo>
                    <a:pt x="783" y="208"/>
                  </a:lnTo>
                  <a:lnTo>
                    <a:pt x="783" y="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bg1"/>
                </a:gs>
                <a:gs pos="100000">
                  <a:schemeClr val="bg2">
                    <a:lumMod val="90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4" name="Freeform 25">
              <a:extLst>
                <a:ext uri="{FF2B5EF4-FFF2-40B4-BE49-F238E27FC236}">
                  <a16:creationId xmlns:a16="http://schemas.microsoft.com/office/drawing/2014/main" id="{73F05971-AF84-4801-98C1-2D98B4DB5EBE}"/>
                </a:ext>
              </a:extLst>
            </p:cNvPr>
            <p:cNvSpPr>
              <a:spLocks/>
            </p:cNvSpPr>
            <p:nvPr/>
          </p:nvSpPr>
          <p:spPr bwMode="auto">
            <a:xfrm rot="16200000">
              <a:off x="9793307" y="4997578"/>
              <a:ext cx="330201" cy="1330066"/>
            </a:xfrm>
            <a:custGeom>
              <a:avLst/>
              <a:gdLst>
                <a:gd name="T0" fmla="*/ 783 w 783"/>
                <a:gd name="T1" fmla="*/ 0 h 208"/>
                <a:gd name="T2" fmla="*/ 783 w 783"/>
                <a:gd name="T3" fmla="*/ 0 h 208"/>
                <a:gd name="T4" fmla="*/ 0 w 783"/>
                <a:gd name="T5" fmla="*/ 0 h 208"/>
                <a:gd name="T6" fmla="*/ 0 w 783"/>
                <a:gd name="T7" fmla="*/ 208 h 208"/>
                <a:gd name="T8" fmla="*/ 783 w 783"/>
                <a:gd name="T9" fmla="*/ 208 h 208"/>
                <a:gd name="T10" fmla="*/ 783 w 783"/>
                <a:gd name="T11" fmla="*/ 0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83" h="208">
                  <a:moveTo>
                    <a:pt x="783" y="0"/>
                  </a:moveTo>
                  <a:lnTo>
                    <a:pt x="783" y="0"/>
                  </a:lnTo>
                  <a:lnTo>
                    <a:pt x="0" y="0"/>
                  </a:lnTo>
                  <a:lnTo>
                    <a:pt x="0" y="208"/>
                  </a:lnTo>
                  <a:lnTo>
                    <a:pt x="783" y="208"/>
                  </a:lnTo>
                  <a:lnTo>
                    <a:pt x="783" y="0"/>
                  </a:lnTo>
                  <a:close/>
                </a:path>
              </a:pathLst>
            </a:custGeom>
            <a:gradFill flip="none" rotWithShape="1">
              <a:gsLst>
                <a:gs pos="0">
                  <a:schemeClr val="bg1"/>
                </a:gs>
                <a:gs pos="100000">
                  <a:schemeClr val="bg2">
                    <a:lumMod val="90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36">
              <a:extLst>
                <a:ext uri="{FF2B5EF4-FFF2-40B4-BE49-F238E27FC236}">
                  <a16:creationId xmlns:a16="http://schemas.microsoft.com/office/drawing/2014/main" id="{86DC39F8-20E0-40D6-A492-BB558142933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08967" y="4655861"/>
              <a:ext cx="599134" cy="462746"/>
            </a:xfrm>
            <a:custGeom>
              <a:avLst/>
              <a:gdLst>
                <a:gd name="T0" fmla="*/ 82 w 160"/>
                <a:gd name="T1" fmla="*/ 76 h 121"/>
                <a:gd name="T2" fmla="*/ 78 w 160"/>
                <a:gd name="T3" fmla="*/ 85 h 121"/>
                <a:gd name="T4" fmla="*/ 84 w 160"/>
                <a:gd name="T5" fmla="*/ 79 h 121"/>
                <a:gd name="T6" fmla="*/ 68 w 160"/>
                <a:gd name="T7" fmla="*/ 61 h 121"/>
                <a:gd name="T8" fmla="*/ 68 w 160"/>
                <a:gd name="T9" fmla="*/ 65 h 121"/>
                <a:gd name="T10" fmla="*/ 71 w 160"/>
                <a:gd name="T11" fmla="*/ 67 h 121"/>
                <a:gd name="T12" fmla="*/ 72 w 160"/>
                <a:gd name="T13" fmla="*/ 59 h 121"/>
                <a:gd name="T14" fmla="*/ 81 w 160"/>
                <a:gd name="T15" fmla="*/ 27 h 121"/>
                <a:gd name="T16" fmla="*/ 72 w 160"/>
                <a:gd name="T17" fmla="*/ 7 h 121"/>
                <a:gd name="T18" fmla="*/ 66 w 160"/>
                <a:gd name="T19" fmla="*/ 28 h 121"/>
                <a:gd name="T20" fmla="*/ 81 w 160"/>
                <a:gd name="T21" fmla="*/ 27 h 121"/>
                <a:gd name="T22" fmla="*/ 86 w 160"/>
                <a:gd name="T23" fmla="*/ 87 h 121"/>
                <a:gd name="T24" fmla="*/ 78 w 160"/>
                <a:gd name="T25" fmla="*/ 93 h 121"/>
                <a:gd name="T26" fmla="*/ 74 w 160"/>
                <a:gd name="T27" fmla="*/ 95 h 121"/>
                <a:gd name="T28" fmla="*/ 72 w 160"/>
                <a:gd name="T29" fmla="*/ 90 h 121"/>
                <a:gd name="T30" fmla="*/ 64 w 160"/>
                <a:gd name="T31" fmla="*/ 85 h 121"/>
                <a:gd name="T32" fmla="*/ 62 w 160"/>
                <a:gd name="T33" fmla="*/ 81 h 121"/>
                <a:gd name="T34" fmla="*/ 62 w 160"/>
                <a:gd name="T35" fmla="*/ 79 h 121"/>
                <a:gd name="T36" fmla="*/ 67 w 160"/>
                <a:gd name="T37" fmla="*/ 79 h 121"/>
                <a:gd name="T38" fmla="*/ 68 w 160"/>
                <a:gd name="T39" fmla="*/ 81 h 121"/>
                <a:gd name="T40" fmla="*/ 72 w 160"/>
                <a:gd name="T41" fmla="*/ 84 h 121"/>
                <a:gd name="T42" fmla="*/ 65 w 160"/>
                <a:gd name="T43" fmla="*/ 70 h 121"/>
                <a:gd name="T44" fmla="*/ 62 w 160"/>
                <a:gd name="T45" fmla="*/ 63 h 121"/>
                <a:gd name="T46" fmla="*/ 65 w 160"/>
                <a:gd name="T47" fmla="*/ 56 h 121"/>
                <a:gd name="T48" fmla="*/ 72 w 160"/>
                <a:gd name="T49" fmla="*/ 50 h 121"/>
                <a:gd name="T50" fmla="*/ 76 w 160"/>
                <a:gd name="T51" fmla="*/ 48 h 121"/>
                <a:gd name="T52" fmla="*/ 78 w 160"/>
                <a:gd name="T53" fmla="*/ 53 h 121"/>
                <a:gd name="T54" fmla="*/ 86 w 160"/>
                <a:gd name="T55" fmla="*/ 57 h 121"/>
                <a:gd name="T56" fmla="*/ 89 w 160"/>
                <a:gd name="T57" fmla="*/ 61 h 121"/>
                <a:gd name="T58" fmla="*/ 89 w 160"/>
                <a:gd name="T59" fmla="*/ 63 h 121"/>
                <a:gd name="T60" fmla="*/ 84 w 160"/>
                <a:gd name="T61" fmla="*/ 63 h 121"/>
                <a:gd name="T62" fmla="*/ 83 w 160"/>
                <a:gd name="T63" fmla="*/ 61 h 121"/>
                <a:gd name="T64" fmla="*/ 78 w 160"/>
                <a:gd name="T65" fmla="*/ 59 h 121"/>
                <a:gd name="T66" fmla="*/ 82 w 160"/>
                <a:gd name="T67" fmla="*/ 70 h 121"/>
                <a:gd name="T68" fmla="*/ 88 w 160"/>
                <a:gd name="T69" fmla="*/ 75 h 121"/>
                <a:gd name="T70" fmla="*/ 89 w 160"/>
                <a:gd name="T71" fmla="*/ 81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60" h="121">
                  <a:moveTo>
                    <a:pt x="83" y="77"/>
                  </a:moveTo>
                  <a:cubicBezTo>
                    <a:pt x="83" y="77"/>
                    <a:pt x="82" y="76"/>
                    <a:pt x="82" y="76"/>
                  </a:cubicBezTo>
                  <a:cubicBezTo>
                    <a:pt x="80" y="75"/>
                    <a:pt x="79" y="75"/>
                    <a:pt x="78" y="75"/>
                  </a:cubicBezTo>
                  <a:cubicBezTo>
                    <a:pt x="78" y="85"/>
                    <a:pt x="78" y="85"/>
                    <a:pt x="78" y="85"/>
                  </a:cubicBezTo>
                  <a:cubicBezTo>
                    <a:pt x="80" y="84"/>
                    <a:pt x="82" y="84"/>
                    <a:pt x="83" y="82"/>
                  </a:cubicBezTo>
                  <a:cubicBezTo>
                    <a:pt x="84" y="81"/>
                    <a:pt x="84" y="80"/>
                    <a:pt x="84" y="79"/>
                  </a:cubicBezTo>
                  <a:cubicBezTo>
                    <a:pt x="84" y="78"/>
                    <a:pt x="83" y="77"/>
                    <a:pt x="83" y="77"/>
                  </a:cubicBezTo>
                  <a:close/>
                  <a:moveTo>
                    <a:pt x="68" y="61"/>
                  </a:moveTo>
                  <a:cubicBezTo>
                    <a:pt x="68" y="62"/>
                    <a:pt x="67" y="62"/>
                    <a:pt x="67" y="63"/>
                  </a:cubicBezTo>
                  <a:cubicBezTo>
                    <a:pt x="67" y="64"/>
                    <a:pt x="67" y="64"/>
                    <a:pt x="68" y="65"/>
                  </a:cubicBezTo>
                  <a:cubicBezTo>
                    <a:pt x="68" y="65"/>
                    <a:pt x="68" y="66"/>
                    <a:pt x="69" y="66"/>
                  </a:cubicBezTo>
                  <a:cubicBezTo>
                    <a:pt x="69" y="67"/>
                    <a:pt x="70" y="67"/>
                    <a:pt x="71" y="67"/>
                  </a:cubicBezTo>
                  <a:cubicBezTo>
                    <a:pt x="71" y="67"/>
                    <a:pt x="72" y="68"/>
                    <a:pt x="72" y="68"/>
                  </a:cubicBezTo>
                  <a:cubicBezTo>
                    <a:pt x="72" y="59"/>
                    <a:pt x="72" y="59"/>
                    <a:pt x="72" y="59"/>
                  </a:cubicBezTo>
                  <a:cubicBezTo>
                    <a:pt x="71" y="59"/>
                    <a:pt x="69" y="60"/>
                    <a:pt x="68" y="61"/>
                  </a:cubicBezTo>
                  <a:close/>
                  <a:moveTo>
                    <a:pt x="81" y="27"/>
                  </a:moveTo>
                  <a:cubicBezTo>
                    <a:pt x="90" y="20"/>
                    <a:pt x="95" y="4"/>
                    <a:pt x="92" y="4"/>
                  </a:cubicBezTo>
                  <a:cubicBezTo>
                    <a:pt x="87" y="3"/>
                    <a:pt x="77" y="7"/>
                    <a:pt x="72" y="7"/>
                  </a:cubicBezTo>
                  <a:cubicBezTo>
                    <a:pt x="66" y="8"/>
                    <a:pt x="58" y="0"/>
                    <a:pt x="54" y="5"/>
                  </a:cubicBezTo>
                  <a:cubicBezTo>
                    <a:pt x="50" y="8"/>
                    <a:pt x="56" y="22"/>
                    <a:pt x="66" y="28"/>
                  </a:cubicBezTo>
                  <a:cubicBezTo>
                    <a:pt x="38" y="41"/>
                    <a:pt x="0" y="109"/>
                    <a:pt x="67" y="114"/>
                  </a:cubicBezTo>
                  <a:cubicBezTo>
                    <a:pt x="160" y="121"/>
                    <a:pt x="113" y="41"/>
                    <a:pt x="81" y="27"/>
                  </a:cubicBezTo>
                  <a:close/>
                  <a:moveTo>
                    <a:pt x="89" y="81"/>
                  </a:moveTo>
                  <a:cubicBezTo>
                    <a:pt x="89" y="83"/>
                    <a:pt x="88" y="86"/>
                    <a:pt x="86" y="87"/>
                  </a:cubicBezTo>
                  <a:cubicBezTo>
                    <a:pt x="83" y="89"/>
                    <a:pt x="81" y="90"/>
                    <a:pt x="78" y="90"/>
                  </a:cubicBezTo>
                  <a:cubicBezTo>
                    <a:pt x="78" y="93"/>
                    <a:pt x="78" y="93"/>
                    <a:pt x="78" y="93"/>
                  </a:cubicBezTo>
                  <a:cubicBezTo>
                    <a:pt x="78" y="94"/>
                    <a:pt x="77" y="95"/>
                    <a:pt x="77" y="95"/>
                  </a:cubicBezTo>
                  <a:cubicBezTo>
                    <a:pt x="76" y="96"/>
                    <a:pt x="75" y="96"/>
                    <a:pt x="74" y="95"/>
                  </a:cubicBezTo>
                  <a:cubicBezTo>
                    <a:pt x="73" y="95"/>
                    <a:pt x="72" y="94"/>
                    <a:pt x="72" y="93"/>
                  </a:cubicBezTo>
                  <a:cubicBezTo>
                    <a:pt x="72" y="90"/>
                    <a:pt x="72" y="90"/>
                    <a:pt x="72" y="90"/>
                  </a:cubicBezTo>
                  <a:cubicBezTo>
                    <a:pt x="72" y="90"/>
                    <a:pt x="71" y="90"/>
                    <a:pt x="71" y="89"/>
                  </a:cubicBezTo>
                  <a:cubicBezTo>
                    <a:pt x="68" y="89"/>
                    <a:pt x="66" y="87"/>
                    <a:pt x="64" y="85"/>
                  </a:cubicBezTo>
                  <a:cubicBezTo>
                    <a:pt x="63" y="84"/>
                    <a:pt x="63" y="83"/>
                    <a:pt x="62" y="82"/>
                  </a:cubicBezTo>
                  <a:cubicBezTo>
                    <a:pt x="62" y="82"/>
                    <a:pt x="62" y="81"/>
                    <a:pt x="62" y="81"/>
                  </a:cubicBezTo>
                  <a:cubicBezTo>
                    <a:pt x="62" y="81"/>
                    <a:pt x="62" y="80"/>
                    <a:pt x="62" y="80"/>
                  </a:cubicBezTo>
                  <a:cubicBezTo>
                    <a:pt x="62" y="80"/>
                    <a:pt x="62" y="79"/>
                    <a:pt x="62" y="79"/>
                  </a:cubicBezTo>
                  <a:cubicBezTo>
                    <a:pt x="62" y="78"/>
                    <a:pt x="64" y="77"/>
                    <a:pt x="65" y="77"/>
                  </a:cubicBezTo>
                  <a:cubicBezTo>
                    <a:pt x="66" y="77"/>
                    <a:pt x="67" y="78"/>
                    <a:pt x="67" y="79"/>
                  </a:cubicBezTo>
                  <a:cubicBezTo>
                    <a:pt x="67" y="79"/>
                    <a:pt x="67" y="80"/>
                    <a:pt x="67" y="80"/>
                  </a:cubicBezTo>
                  <a:cubicBezTo>
                    <a:pt x="67" y="80"/>
                    <a:pt x="67" y="80"/>
                    <a:pt x="68" y="81"/>
                  </a:cubicBezTo>
                  <a:cubicBezTo>
                    <a:pt x="68" y="81"/>
                    <a:pt x="68" y="82"/>
                    <a:pt x="69" y="82"/>
                  </a:cubicBezTo>
                  <a:cubicBezTo>
                    <a:pt x="70" y="83"/>
                    <a:pt x="71" y="84"/>
                    <a:pt x="72" y="84"/>
                  </a:cubicBezTo>
                  <a:cubicBezTo>
                    <a:pt x="72" y="73"/>
                    <a:pt x="72" y="73"/>
                    <a:pt x="72" y="73"/>
                  </a:cubicBezTo>
                  <a:cubicBezTo>
                    <a:pt x="70" y="73"/>
                    <a:pt x="67" y="72"/>
                    <a:pt x="65" y="70"/>
                  </a:cubicBezTo>
                  <a:cubicBezTo>
                    <a:pt x="64" y="70"/>
                    <a:pt x="63" y="69"/>
                    <a:pt x="63" y="67"/>
                  </a:cubicBezTo>
                  <a:cubicBezTo>
                    <a:pt x="62" y="66"/>
                    <a:pt x="62" y="65"/>
                    <a:pt x="62" y="63"/>
                  </a:cubicBezTo>
                  <a:cubicBezTo>
                    <a:pt x="62" y="62"/>
                    <a:pt x="62" y="61"/>
                    <a:pt x="63" y="60"/>
                  </a:cubicBezTo>
                  <a:cubicBezTo>
                    <a:pt x="63" y="58"/>
                    <a:pt x="64" y="57"/>
                    <a:pt x="65" y="56"/>
                  </a:cubicBezTo>
                  <a:cubicBezTo>
                    <a:pt x="67" y="55"/>
                    <a:pt x="70" y="54"/>
                    <a:pt x="72" y="53"/>
                  </a:cubicBezTo>
                  <a:cubicBezTo>
                    <a:pt x="72" y="50"/>
                    <a:pt x="72" y="50"/>
                    <a:pt x="72" y="50"/>
                  </a:cubicBezTo>
                  <a:cubicBezTo>
                    <a:pt x="72" y="49"/>
                    <a:pt x="73" y="49"/>
                    <a:pt x="73" y="48"/>
                  </a:cubicBezTo>
                  <a:cubicBezTo>
                    <a:pt x="74" y="47"/>
                    <a:pt x="75" y="47"/>
                    <a:pt x="76" y="48"/>
                  </a:cubicBezTo>
                  <a:cubicBezTo>
                    <a:pt x="77" y="48"/>
                    <a:pt x="78" y="49"/>
                    <a:pt x="78" y="50"/>
                  </a:cubicBezTo>
                  <a:cubicBezTo>
                    <a:pt x="78" y="53"/>
                    <a:pt x="78" y="53"/>
                    <a:pt x="78" y="53"/>
                  </a:cubicBezTo>
                  <a:cubicBezTo>
                    <a:pt x="78" y="53"/>
                    <a:pt x="79" y="53"/>
                    <a:pt x="79" y="53"/>
                  </a:cubicBezTo>
                  <a:cubicBezTo>
                    <a:pt x="82" y="54"/>
                    <a:pt x="84" y="55"/>
                    <a:pt x="86" y="57"/>
                  </a:cubicBezTo>
                  <a:cubicBezTo>
                    <a:pt x="87" y="58"/>
                    <a:pt x="88" y="59"/>
                    <a:pt x="88" y="60"/>
                  </a:cubicBezTo>
                  <a:cubicBezTo>
                    <a:pt x="88" y="60"/>
                    <a:pt x="88" y="61"/>
                    <a:pt x="89" y="61"/>
                  </a:cubicBezTo>
                  <a:cubicBezTo>
                    <a:pt x="89" y="61"/>
                    <a:pt x="89" y="62"/>
                    <a:pt x="89" y="62"/>
                  </a:cubicBezTo>
                  <a:cubicBezTo>
                    <a:pt x="89" y="62"/>
                    <a:pt x="89" y="63"/>
                    <a:pt x="89" y="63"/>
                  </a:cubicBezTo>
                  <a:cubicBezTo>
                    <a:pt x="88" y="64"/>
                    <a:pt x="87" y="65"/>
                    <a:pt x="86" y="65"/>
                  </a:cubicBezTo>
                  <a:cubicBezTo>
                    <a:pt x="85" y="65"/>
                    <a:pt x="84" y="64"/>
                    <a:pt x="84" y="63"/>
                  </a:cubicBezTo>
                  <a:cubicBezTo>
                    <a:pt x="83" y="63"/>
                    <a:pt x="83" y="63"/>
                    <a:pt x="83" y="62"/>
                  </a:cubicBezTo>
                  <a:cubicBezTo>
                    <a:pt x="83" y="62"/>
                    <a:pt x="83" y="62"/>
                    <a:pt x="83" y="61"/>
                  </a:cubicBezTo>
                  <a:cubicBezTo>
                    <a:pt x="83" y="61"/>
                    <a:pt x="82" y="61"/>
                    <a:pt x="82" y="60"/>
                  </a:cubicBezTo>
                  <a:cubicBezTo>
                    <a:pt x="80" y="59"/>
                    <a:pt x="79" y="59"/>
                    <a:pt x="78" y="59"/>
                  </a:cubicBezTo>
                  <a:cubicBezTo>
                    <a:pt x="78" y="69"/>
                    <a:pt x="78" y="69"/>
                    <a:pt x="78" y="69"/>
                  </a:cubicBezTo>
                  <a:cubicBezTo>
                    <a:pt x="79" y="69"/>
                    <a:pt x="81" y="70"/>
                    <a:pt x="82" y="70"/>
                  </a:cubicBezTo>
                  <a:cubicBezTo>
                    <a:pt x="85" y="71"/>
                    <a:pt x="87" y="73"/>
                    <a:pt x="88" y="75"/>
                  </a:cubicBezTo>
                  <a:cubicBezTo>
                    <a:pt x="88" y="75"/>
                    <a:pt x="88" y="74"/>
                    <a:pt x="88" y="75"/>
                  </a:cubicBezTo>
                  <a:cubicBezTo>
                    <a:pt x="89" y="76"/>
                    <a:pt x="88" y="75"/>
                    <a:pt x="88" y="75"/>
                  </a:cubicBezTo>
                  <a:cubicBezTo>
                    <a:pt x="89" y="77"/>
                    <a:pt x="90" y="79"/>
                    <a:pt x="89" y="81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37">
              <a:extLst>
                <a:ext uri="{FF2B5EF4-FFF2-40B4-BE49-F238E27FC236}">
                  <a16:creationId xmlns:a16="http://schemas.microsoft.com/office/drawing/2014/main" id="{90F5F27C-04C5-4855-847C-CA2376238D0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999572" y="4681682"/>
              <a:ext cx="386771" cy="390467"/>
            </a:xfrm>
            <a:custGeom>
              <a:avLst/>
              <a:gdLst>
                <a:gd name="T0" fmla="*/ 4 w 102"/>
                <a:gd name="T1" fmla="*/ 85 h 101"/>
                <a:gd name="T2" fmla="*/ 4 w 102"/>
                <a:gd name="T3" fmla="*/ 99 h 101"/>
                <a:gd name="T4" fmla="*/ 10 w 102"/>
                <a:gd name="T5" fmla="*/ 101 h 101"/>
                <a:gd name="T6" fmla="*/ 17 w 102"/>
                <a:gd name="T7" fmla="*/ 99 h 101"/>
                <a:gd name="T8" fmla="*/ 48 w 102"/>
                <a:gd name="T9" fmla="*/ 68 h 101"/>
                <a:gd name="T10" fmla="*/ 35 w 102"/>
                <a:gd name="T11" fmla="*/ 54 h 101"/>
                <a:gd name="T12" fmla="*/ 4 w 102"/>
                <a:gd name="T13" fmla="*/ 85 h 101"/>
                <a:gd name="T14" fmla="*/ 81 w 102"/>
                <a:gd name="T15" fmla="*/ 28 h 101"/>
                <a:gd name="T16" fmla="*/ 95 w 102"/>
                <a:gd name="T17" fmla="*/ 21 h 101"/>
                <a:gd name="T18" fmla="*/ 102 w 102"/>
                <a:gd name="T19" fmla="*/ 7 h 101"/>
                <a:gd name="T20" fmla="*/ 95 w 102"/>
                <a:gd name="T21" fmla="*/ 0 h 101"/>
                <a:gd name="T22" fmla="*/ 82 w 102"/>
                <a:gd name="T23" fmla="*/ 7 h 101"/>
                <a:gd name="T24" fmla="*/ 75 w 102"/>
                <a:gd name="T25" fmla="*/ 21 h 101"/>
                <a:gd name="T26" fmla="*/ 58 w 102"/>
                <a:gd name="T27" fmla="*/ 37 h 101"/>
                <a:gd name="T28" fmla="*/ 65 w 102"/>
                <a:gd name="T29" fmla="*/ 44 h 101"/>
                <a:gd name="T30" fmla="*/ 81 w 102"/>
                <a:gd name="T31" fmla="*/ 28 h 101"/>
                <a:gd name="T32" fmla="*/ 84 w 102"/>
                <a:gd name="T33" fmla="*/ 64 h 101"/>
                <a:gd name="T34" fmla="*/ 83 w 102"/>
                <a:gd name="T35" fmla="*/ 63 h 101"/>
                <a:gd name="T36" fmla="*/ 77 w 102"/>
                <a:gd name="T37" fmla="*/ 65 h 101"/>
                <a:gd name="T38" fmla="*/ 38 w 102"/>
                <a:gd name="T39" fmla="*/ 26 h 101"/>
                <a:gd name="T40" fmla="*/ 39 w 102"/>
                <a:gd name="T41" fmla="*/ 19 h 101"/>
                <a:gd name="T42" fmla="*/ 39 w 102"/>
                <a:gd name="T43" fmla="*/ 18 h 101"/>
                <a:gd name="T44" fmla="*/ 20 w 102"/>
                <a:gd name="T45" fmla="*/ 0 h 101"/>
                <a:gd name="T46" fmla="*/ 12 w 102"/>
                <a:gd name="T47" fmla="*/ 2 h 101"/>
                <a:gd name="T48" fmla="*/ 24 w 102"/>
                <a:gd name="T49" fmla="*/ 15 h 101"/>
                <a:gd name="T50" fmla="*/ 26 w 102"/>
                <a:gd name="T51" fmla="*/ 17 h 101"/>
                <a:gd name="T52" fmla="*/ 24 w 102"/>
                <a:gd name="T53" fmla="*/ 24 h 101"/>
                <a:gd name="T54" fmla="*/ 20 w 102"/>
                <a:gd name="T55" fmla="*/ 25 h 101"/>
                <a:gd name="T56" fmla="*/ 18 w 102"/>
                <a:gd name="T57" fmla="*/ 25 h 101"/>
                <a:gd name="T58" fmla="*/ 15 w 102"/>
                <a:gd name="T59" fmla="*/ 24 h 101"/>
                <a:gd name="T60" fmla="*/ 3 w 102"/>
                <a:gd name="T61" fmla="*/ 11 h 101"/>
                <a:gd name="T62" fmla="*/ 1 w 102"/>
                <a:gd name="T63" fmla="*/ 19 h 101"/>
                <a:gd name="T64" fmla="*/ 19 w 102"/>
                <a:gd name="T65" fmla="*/ 38 h 101"/>
                <a:gd name="T66" fmla="*/ 20 w 102"/>
                <a:gd name="T67" fmla="*/ 38 h 101"/>
                <a:gd name="T68" fmla="*/ 26 w 102"/>
                <a:gd name="T69" fmla="*/ 37 h 101"/>
                <a:gd name="T70" fmla="*/ 65 w 102"/>
                <a:gd name="T71" fmla="*/ 76 h 101"/>
                <a:gd name="T72" fmla="*/ 64 w 102"/>
                <a:gd name="T73" fmla="*/ 82 h 101"/>
                <a:gd name="T74" fmla="*/ 64 w 102"/>
                <a:gd name="T75" fmla="*/ 84 h 101"/>
                <a:gd name="T76" fmla="*/ 83 w 102"/>
                <a:gd name="T77" fmla="*/ 101 h 101"/>
                <a:gd name="T78" fmla="*/ 91 w 102"/>
                <a:gd name="T79" fmla="*/ 99 h 101"/>
                <a:gd name="T80" fmla="*/ 79 w 102"/>
                <a:gd name="T81" fmla="*/ 87 h 101"/>
                <a:gd name="T82" fmla="*/ 77 w 102"/>
                <a:gd name="T83" fmla="*/ 85 h 101"/>
                <a:gd name="T84" fmla="*/ 79 w 102"/>
                <a:gd name="T85" fmla="*/ 78 h 101"/>
                <a:gd name="T86" fmla="*/ 83 w 102"/>
                <a:gd name="T87" fmla="*/ 76 h 101"/>
                <a:gd name="T88" fmla="*/ 85 w 102"/>
                <a:gd name="T89" fmla="*/ 76 h 101"/>
                <a:gd name="T90" fmla="*/ 88 w 102"/>
                <a:gd name="T91" fmla="*/ 78 h 101"/>
                <a:gd name="T92" fmla="*/ 100 w 102"/>
                <a:gd name="T93" fmla="*/ 90 h 101"/>
                <a:gd name="T94" fmla="*/ 102 w 102"/>
                <a:gd name="T95" fmla="*/ 82 h 101"/>
                <a:gd name="T96" fmla="*/ 84 w 102"/>
                <a:gd name="T97" fmla="*/ 64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2" h="101">
                  <a:moveTo>
                    <a:pt x="4" y="85"/>
                  </a:moveTo>
                  <a:cubicBezTo>
                    <a:pt x="0" y="89"/>
                    <a:pt x="0" y="95"/>
                    <a:pt x="4" y="99"/>
                  </a:cubicBezTo>
                  <a:cubicBezTo>
                    <a:pt x="5" y="100"/>
                    <a:pt x="8" y="101"/>
                    <a:pt x="10" y="101"/>
                  </a:cubicBezTo>
                  <a:cubicBezTo>
                    <a:pt x="13" y="101"/>
                    <a:pt x="15" y="100"/>
                    <a:pt x="17" y="99"/>
                  </a:cubicBezTo>
                  <a:cubicBezTo>
                    <a:pt x="48" y="68"/>
                    <a:pt x="48" y="68"/>
                    <a:pt x="48" y="68"/>
                  </a:cubicBezTo>
                  <a:cubicBezTo>
                    <a:pt x="35" y="54"/>
                    <a:pt x="35" y="54"/>
                    <a:pt x="35" y="54"/>
                  </a:cubicBezTo>
                  <a:lnTo>
                    <a:pt x="4" y="85"/>
                  </a:lnTo>
                  <a:close/>
                  <a:moveTo>
                    <a:pt x="81" y="28"/>
                  </a:moveTo>
                  <a:cubicBezTo>
                    <a:pt x="95" y="21"/>
                    <a:pt x="95" y="21"/>
                    <a:pt x="95" y="21"/>
                  </a:cubicBezTo>
                  <a:cubicBezTo>
                    <a:pt x="102" y="7"/>
                    <a:pt x="102" y="7"/>
                    <a:pt x="102" y="7"/>
                  </a:cubicBezTo>
                  <a:cubicBezTo>
                    <a:pt x="95" y="0"/>
                    <a:pt x="95" y="0"/>
                    <a:pt x="95" y="0"/>
                  </a:cubicBezTo>
                  <a:cubicBezTo>
                    <a:pt x="82" y="7"/>
                    <a:pt x="82" y="7"/>
                    <a:pt x="82" y="7"/>
                  </a:cubicBezTo>
                  <a:cubicBezTo>
                    <a:pt x="75" y="21"/>
                    <a:pt x="75" y="21"/>
                    <a:pt x="75" y="21"/>
                  </a:cubicBezTo>
                  <a:cubicBezTo>
                    <a:pt x="58" y="37"/>
                    <a:pt x="58" y="37"/>
                    <a:pt x="58" y="37"/>
                  </a:cubicBezTo>
                  <a:cubicBezTo>
                    <a:pt x="65" y="44"/>
                    <a:pt x="65" y="44"/>
                    <a:pt x="65" y="44"/>
                  </a:cubicBezTo>
                  <a:lnTo>
                    <a:pt x="81" y="28"/>
                  </a:lnTo>
                  <a:close/>
                  <a:moveTo>
                    <a:pt x="84" y="64"/>
                  </a:moveTo>
                  <a:cubicBezTo>
                    <a:pt x="83" y="63"/>
                    <a:pt x="83" y="63"/>
                    <a:pt x="83" y="63"/>
                  </a:cubicBezTo>
                  <a:cubicBezTo>
                    <a:pt x="81" y="63"/>
                    <a:pt x="79" y="64"/>
                    <a:pt x="77" y="65"/>
                  </a:cubicBezTo>
                  <a:cubicBezTo>
                    <a:pt x="38" y="26"/>
                    <a:pt x="38" y="26"/>
                    <a:pt x="38" y="26"/>
                  </a:cubicBezTo>
                  <a:cubicBezTo>
                    <a:pt x="38" y="24"/>
                    <a:pt x="39" y="21"/>
                    <a:pt x="39" y="19"/>
                  </a:cubicBezTo>
                  <a:cubicBezTo>
                    <a:pt x="39" y="18"/>
                    <a:pt x="39" y="18"/>
                    <a:pt x="39" y="18"/>
                  </a:cubicBezTo>
                  <a:cubicBezTo>
                    <a:pt x="38" y="8"/>
                    <a:pt x="30" y="0"/>
                    <a:pt x="20" y="0"/>
                  </a:cubicBezTo>
                  <a:cubicBezTo>
                    <a:pt x="17" y="0"/>
                    <a:pt x="14" y="1"/>
                    <a:pt x="12" y="2"/>
                  </a:cubicBezTo>
                  <a:cubicBezTo>
                    <a:pt x="24" y="15"/>
                    <a:pt x="24" y="15"/>
                    <a:pt x="24" y="15"/>
                  </a:cubicBezTo>
                  <a:cubicBezTo>
                    <a:pt x="25" y="15"/>
                    <a:pt x="25" y="16"/>
                    <a:pt x="26" y="17"/>
                  </a:cubicBezTo>
                  <a:cubicBezTo>
                    <a:pt x="27" y="19"/>
                    <a:pt x="26" y="22"/>
                    <a:pt x="24" y="24"/>
                  </a:cubicBezTo>
                  <a:cubicBezTo>
                    <a:pt x="23" y="25"/>
                    <a:pt x="22" y="25"/>
                    <a:pt x="20" y="25"/>
                  </a:cubicBezTo>
                  <a:cubicBezTo>
                    <a:pt x="19" y="25"/>
                    <a:pt x="18" y="25"/>
                    <a:pt x="18" y="25"/>
                  </a:cubicBezTo>
                  <a:cubicBezTo>
                    <a:pt x="17" y="25"/>
                    <a:pt x="16" y="24"/>
                    <a:pt x="15" y="24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2" y="14"/>
                    <a:pt x="1" y="16"/>
                    <a:pt x="1" y="19"/>
                  </a:cubicBezTo>
                  <a:cubicBezTo>
                    <a:pt x="1" y="29"/>
                    <a:pt x="9" y="37"/>
                    <a:pt x="19" y="38"/>
                  </a:cubicBezTo>
                  <a:cubicBezTo>
                    <a:pt x="20" y="38"/>
                    <a:pt x="20" y="38"/>
                    <a:pt x="20" y="38"/>
                  </a:cubicBezTo>
                  <a:cubicBezTo>
                    <a:pt x="22" y="38"/>
                    <a:pt x="24" y="38"/>
                    <a:pt x="26" y="37"/>
                  </a:cubicBezTo>
                  <a:cubicBezTo>
                    <a:pt x="65" y="76"/>
                    <a:pt x="65" y="76"/>
                    <a:pt x="65" y="76"/>
                  </a:cubicBezTo>
                  <a:cubicBezTo>
                    <a:pt x="65" y="78"/>
                    <a:pt x="64" y="80"/>
                    <a:pt x="64" y="82"/>
                  </a:cubicBezTo>
                  <a:cubicBezTo>
                    <a:pt x="64" y="84"/>
                    <a:pt x="64" y="84"/>
                    <a:pt x="64" y="84"/>
                  </a:cubicBezTo>
                  <a:cubicBezTo>
                    <a:pt x="65" y="93"/>
                    <a:pt x="73" y="101"/>
                    <a:pt x="83" y="101"/>
                  </a:cubicBezTo>
                  <a:cubicBezTo>
                    <a:pt x="86" y="101"/>
                    <a:pt x="89" y="101"/>
                    <a:pt x="91" y="99"/>
                  </a:cubicBezTo>
                  <a:cubicBezTo>
                    <a:pt x="79" y="87"/>
                    <a:pt x="79" y="87"/>
                    <a:pt x="79" y="87"/>
                  </a:cubicBezTo>
                  <a:cubicBezTo>
                    <a:pt x="78" y="86"/>
                    <a:pt x="78" y="85"/>
                    <a:pt x="77" y="85"/>
                  </a:cubicBezTo>
                  <a:cubicBezTo>
                    <a:pt x="76" y="82"/>
                    <a:pt x="77" y="80"/>
                    <a:pt x="79" y="78"/>
                  </a:cubicBezTo>
                  <a:cubicBezTo>
                    <a:pt x="80" y="77"/>
                    <a:pt x="81" y="76"/>
                    <a:pt x="83" y="76"/>
                  </a:cubicBezTo>
                  <a:cubicBezTo>
                    <a:pt x="84" y="76"/>
                    <a:pt x="85" y="76"/>
                    <a:pt x="85" y="76"/>
                  </a:cubicBezTo>
                  <a:cubicBezTo>
                    <a:pt x="86" y="77"/>
                    <a:pt x="87" y="77"/>
                    <a:pt x="88" y="78"/>
                  </a:cubicBezTo>
                  <a:cubicBezTo>
                    <a:pt x="100" y="90"/>
                    <a:pt x="100" y="90"/>
                    <a:pt x="100" y="90"/>
                  </a:cubicBezTo>
                  <a:cubicBezTo>
                    <a:pt x="101" y="88"/>
                    <a:pt x="102" y="85"/>
                    <a:pt x="102" y="82"/>
                  </a:cubicBezTo>
                  <a:cubicBezTo>
                    <a:pt x="102" y="72"/>
                    <a:pt x="94" y="64"/>
                    <a:pt x="84" y="6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38">
              <a:extLst>
                <a:ext uri="{FF2B5EF4-FFF2-40B4-BE49-F238E27FC236}">
                  <a16:creationId xmlns:a16="http://schemas.microsoft.com/office/drawing/2014/main" id="{C3D3E466-FFCE-4190-ABB1-C3F1E791ABB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387084" y="4682723"/>
              <a:ext cx="380597" cy="388385"/>
            </a:xfrm>
            <a:custGeom>
              <a:avLst/>
              <a:gdLst>
                <a:gd name="T0" fmla="*/ 110 w 111"/>
                <a:gd name="T1" fmla="*/ 94 h 111"/>
                <a:gd name="T2" fmla="*/ 88 w 111"/>
                <a:gd name="T3" fmla="*/ 72 h 111"/>
                <a:gd name="T4" fmla="*/ 103 w 111"/>
                <a:gd name="T5" fmla="*/ 63 h 111"/>
                <a:gd name="T6" fmla="*/ 105 w 111"/>
                <a:gd name="T7" fmla="*/ 60 h 111"/>
                <a:gd name="T8" fmla="*/ 103 w 111"/>
                <a:gd name="T9" fmla="*/ 56 h 111"/>
                <a:gd name="T10" fmla="*/ 32 w 111"/>
                <a:gd name="T11" fmla="*/ 28 h 111"/>
                <a:gd name="T12" fmla="*/ 28 w 111"/>
                <a:gd name="T13" fmla="*/ 29 h 111"/>
                <a:gd name="T14" fmla="*/ 28 w 111"/>
                <a:gd name="T15" fmla="*/ 33 h 111"/>
                <a:gd name="T16" fmla="*/ 56 w 111"/>
                <a:gd name="T17" fmla="*/ 103 h 111"/>
                <a:gd name="T18" fmla="*/ 59 w 111"/>
                <a:gd name="T19" fmla="*/ 106 h 111"/>
                <a:gd name="T20" fmla="*/ 62 w 111"/>
                <a:gd name="T21" fmla="*/ 104 h 111"/>
                <a:gd name="T22" fmla="*/ 71 w 111"/>
                <a:gd name="T23" fmla="*/ 88 h 111"/>
                <a:gd name="T24" fmla="*/ 94 w 111"/>
                <a:gd name="T25" fmla="*/ 110 h 111"/>
                <a:gd name="T26" fmla="*/ 96 w 111"/>
                <a:gd name="T27" fmla="*/ 111 h 111"/>
                <a:gd name="T28" fmla="*/ 99 w 111"/>
                <a:gd name="T29" fmla="*/ 110 h 111"/>
                <a:gd name="T30" fmla="*/ 110 w 111"/>
                <a:gd name="T31" fmla="*/ 99 h 111"/>
                <a:gd name="T32" fmla="*/ 110 w 111"/>
                <a:gd name="T33" fmla="*/ 94 h 111"/>
                <a:gd name="T34" fmla="*/ 16 w 111"/>
                <a:gd name="T35" fmla="*/ 11 h 111"/>
                <a:gd name="T36" fmla="*/ 11 w 111"/>
                <a:gd name="T37" fmla="*/ 11 h 111"/>
                <a:gd name="T38" fmla="*/ 11 w 111"/>
                <a:gd name="T39" fmla="*/ 17 h 111"/>
                <a:gd name="T40" fmla="*/ 19 w 111"/>
                <a:gd name="T41" fmla="*/ 25 h 111"/>
                <a:gd name="T42" fmla="*/ 22 w 111"/>
                <a:gd name="T43" fmla="*/ 26 h 111"/>
                <a:gd name="T44" fmla="*/ 24 w 111"/>
                <a:gd name="T45" fmla="*/ 25 h 111"/>
                <a:gd name="T46" fmla="*/ 24 w 111"/>
                <a:gd name="T47" fmla="*/ 20 h 111"/>
                <a:gd name="T48" fmla="*/ 16 w 111"/>
                <a:gd name="T49" fmla="*/ 11 h 111"/>
                <a:gd name="T50" fmla="*/ 19 w 111"/>
                <a:gd name="T51" fmla="*/ 37 h 111"/>
                <a:gd name="T52" fmla="*/ 15 w 111"/>
                <a:gd name="T53" fmla="*/ 33 h 111"/>
                <a:gd name="T54" fmla="*/ 3 w 111"/>
                <a:gd name="T55" fmla="*/ 33 h 111"/>
                <a:gd name="T56" fmla="*/ 0 w 111"/>
                <a:gd name="T57" fmla="*/ 37 h 111"/>
                <a:gd name="T58" fmla="*/ 3 w 111"/>
                <a:gd name="T59" fmla="*/ 41 h 111"/>
                <a:gd name="T60" fmla="*/ 15 w 111"/>
                <a:gd name="T61" fmla="*/ 41 h 111"/>
                <a:gd name="T62" fmla="*/ 19 w 111"/>
                <a:gd name="T63" fmla="*/ 37 h 111"/>
                <a:gd name="T64" fmla="*/ 17 w 111"/>
                <a:gd name="T65" fmla="*/ 48 h 111"/>
                <a:gd name="T66" fmla="*/ 9 w 111"/>
                <a:gd name="T67" fmla="*/ 57 h 111"/>
                <a:gd name="T68" fmla="*/ 9 w 111"/>
                <a:gd name="T69" fmla="*/ 62 h 111"/>
                <a:gd name="T70" fmla="*/ 12 w 111"/>
                <a:gd name="T71" fmla="*/ 63 h 111"/>
                <a:gd name="T72" fmla="*/ 14 w 111"/>
                <a:gd name="T73" fmla="*/ 62 h 111"/>
                <a:gd name="T74" fmla="*/ 22 w 111"/>
                <a:gd name="T75" fmla="*/ 54 h 111"/>
                <a:gd name="T76" fmla="*/ 22 w 111"/>
                <a:gd name="T77" fmla="*/ 48 h 111"/>
                <a:gd name="T78" fmla="*/ 17 w 111"/>
                <a:gd name="T79" fmla="*/ 48 h 111"/>
                <a:gd name="T80" fmla="*/ 36 w 111"/>
                <a:gd name="T81" fmla="*/ 19 h 111"/>
                <a:gd name="T82" fmla="*/ 40 w 111"/>
                <a:gd name="T83" fmla="*/ 16 h 111"/>
                <a:gd name="T84" fmla="*/ 40 w 111"/>
                <a:gd name="T85" fmla="*/ 4 h 111"/>
                <a:gd name="T86" fmla="*/ 36 w 111"/>
                <a:gd name="T87" fmla="*/ 0 h 111"/>
                <a:gd name="T88" fmla="*/ 33 w 111"/>
                <a:gd name="T89" fmla="*/ 4 h 111"/>
                <a:gd name="T90" fmla="*/ 33 w 111"/>
                <a:gd name="T91" fmla="*/ 16 h 111"/>
                <a:gd name="T92" fmla="*/ 36 w 111"/>
                <a:gd name="T93" fmla="*/ 19 h 111"/>
                <a:gd name="T94" fmla="*/ 50 w 111"/>
                <a:gd name="T95" fmla="*/ 24 h 111"/>
                <a:gd name="T96" fmla="*/ 53 w 111"/>
                <a:gd name="T97" fmla="*/ 23 h 111"/>
                <a:gd name="T98" fmla="*/ 61 w 111"/>
                <a:gd name="T99" fmla="*/ 15 h 111"/>
                <a:gd name="T100" fmla="*/ 61 w 111"/>
                <a:gd name="T101" fmla="*/ 10 h 111"/>
                <a:gd name="T102" fmla="*/ 56 w 111"/>
                <a:gd name="T103" fmla="*/ 10 h 111"/>
                <a:gd name="T104" fmla="*/ 48 w 111"/>
                <a:gd name="T105" fmla="*/ 18 h 111"/>
                <a:gd name="T106" fmla="*/ 48 w 111"/>
                <a:gd name="T107" fmla="*/ 23 h 111"/>
                <a:gd name="T108" fmla="*/ 50 w 111"/>
                <a:gd name="T109" fmla="*/ 24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11" h="111">
                  <a:moveTo>
                    <a:pt x="110" y="94"/>
                  </a:moveTo>
                  <a:cubicBezTo>
                    <a:pt x="88" y="72"/>
                    <a:pt x="88" y="72"/>
                    <a:pt x="88" y="72"/>
                  </a:cubicBezTo>
                  <a:cubicBezTo>
                    <a:pt x="103" y="63"/>
                    <a:pt x="103" y="63"/>
                    <a:pt x="103" y="63"/>
                  </a:cubicBezTo>
                  <a:cubicBezTo>
                    <a:pt x="105" y="62"/>
                    <a:pt x="105" y="61"/>
                    <a:pt x="105" y="60"/>
                  </a:cubicBezTo>
                  <a:cubicBezTo>
                    <a:pt x="105" y="58"/>
                    <a:pt x="104" y="57"/>
                    <a:pt x="103" y="56"/>
                  </a:cubicBezTo>
                  <a:cubicBezTo>
                    <a:pt x="32" y="28"/>
                    <a:pt x="32" y="28"/>
                    <a:pt x="32" y="28"/>
                  </a:cubicBezTo>
                  <a:cubicBezTo>
                    <a:pt x="31" y="28"/>
                    <a:pt x="30" y="28"/>
                    <a:pt x="28" y="29"/>
                  </a:cubicBezTo>
                  <a:cubicBezTo>
                    <a:pt x="27" y="30"/>
                    <a:pt x="27" y="32"/>
                    <a:pt x="28" y="33"/>
                  </a:cubicBezTo>
                  <a:cubicBezTo>
                    <a:pt x="56" y="103"/>
                    <a:pt x="56" y="103"/>
                    <a:pt x="56" y="103"/>
                  </a:cubicBezTo>
                  <a:cubicBezTo>
                    <a:pt x="56" y="105"/>
                    <a:pt x="57" y="106"/>
                    <a:pt x="59" y="106"/>
                  </a:cubicBezTo>
                  <a:cubicBezTo>
                    <a:pt x="60" y="106"/>
                    <a:pt x="62" y="105"/>
                    <a:pt x="62" y="104"/>
                  </a:cubicBezTo>
                  <a:cubicBezTo>
                    <a:pt x="71" y="88"/>
                    <a:pt x="71" y="88"/>
                    <a:pt x="71" y="88"/>
                  </a:cubicBezTo>
                  <a:cubicBezTo>
                    <a:pt x="94" y="110"/>
                    <a:pt x="94" y="110"/>
                    <a:pt x="94" y="110"/>
                  </a:cubicBezTo>
                  <a:cubicBezTo>
                    <a:pt x="94" y="111"/>
                    <a:pt x="95" y="111"/>
                    <a:pt x="96" y="111"/>
                  </a:cubicBezTo>
                  <a:cubicBezTo>
                    <a:pt x="97" y="111"/>
                    <a:pt x="98" y="111"/>
                    <a:pt x="99" y="110"/>
                  </a:cubicBezTo>
                  <a:cubicBezTo>
                    <a:pt x="110" y="99"/>
                    <a:pt x="110" y="99"/>
                    <a:pt x="110" y="99"/>
                  </a:cubicBezTo>
                  <a:cubicBezTo>
                    <a:pt x="111" y="98"/>
                    <a:pt x="111" y="96"/>
                    <a:pt x="110" y="94"/>
                  </a:cubicBezTo>
                  <a:close/>
                  <a:moveTo>
                    <a:pt x="16" y="11"/>
                  </a:moveTo>
                  <a:cubicBezTo>
                    <a:pt x="14" y="10"/>
                    <a:pt x="12" y="10"/>
                    <a:pt x="11" y="11"/>
                  </a:cubicBezTo>
                  <a:cubicBezTo>
                    <a:pt x="9" y="13"/>
                    <a:pt x="9" y="15"/>
                    <a:pt x="11" y="17"/>
                  </a:cubicBezTo>
                  <a:cubicBezTo>
                    <a:pt x="19" y="25"/>
                    <a:pt x="19" y="25"/>
                    <a:pt x="19" y="25"/>
                  </a:cubicBezTo>
                  <a:cubicBezTo>
                    <a:pt x="20" y="26"/>
                    <a:pt x="21" y="26"/>
                    <a:pt x="22" y="26"/>
                  </a:cubicBezTo>
                  <a:cubicBezTo>
                    <a:pt x="23" y="26"/>
                    <a:pt x="23" y="26"/>
                    <a:pt x="24" y="25"/>
                  </a:cubicBezTo>
                  <a:cubicBezTo>
                    <a:pt x="26" y="23"/>
                    <a:pt x="26" y="21"/>
                    <a:pt x="24" y="20"/>
                  </a:cubicBezTo>
                  <a:lnTo>
                    <a:pt x="16" y="11"/>
                  </a:lnTo>
                  <a:close/>
                  <a:moveTo>
                    <a:pt x="19" y="37"/>
                  </a:moveTo>
                  <a:cubicBezTo>
                    <a:pt x="19" y="35"/>
                    <a:pt x="17" y="33"/>
                    <a:pt x="15" y="33"/>
                  </a:cubicBezTo>
                  <a:cubicBezTo>
                    <a:pt x="3" y="33"/>
                    <a:pt x="3" y="33"/>
                    <a:pt x="3" y="33"/>
                  </a:cubicBezTo>
                  <a:cubicBezTo>
                    <a:pt x="1" y="33"/>
                    <a:pt x="0" y="35"/>
                    <a:pt x="0" y="37"/>
                  </a:cubicBezTo>
                  <a:cubicBezTo>
                    <a:pt x="0" y="39"/>
                    <a:pt x="1" y="41"/>
                    <a:pt x="3" y="41"/>
                  </a:cubicBezTo>
                  <a:cubicBezTo>
                    <a:pt x="15" y="41"/>
                    <a:pt x="15" y="41"/>
                    <a:pt x="15" y="41"/>
                  </a:cubicBezTo>
                  <a:cubicBezTo>
                    <a:pt x="17" y="41"/>
                    <a:pt x="19" y="39"/>
                    <a:pt x="19" y="37"/>
                  </a:cubicBezTo>
                  <a:close/>
                  <a:moveTo>
                    <a:pt x="17" y="48"/>
                  </a:moveTo>
                  <a:cubicBezTo>
                    <a:pt x="9" y="57"/>
                    <a:pt x="9" y="57"/>
                    <a:pt x="9" y="57"/>
                  </a:cubicBezTo>
                  <a:cubicBezTo>
                    <a:pt x="8" y="58"/>
                    <a:pt x="8" y="61"/>
                    <a:pt x="9" y="62"/>
                  </a:cubicBezTo>
                  <a:cubicBezTo>
                    <a:pt x="10" y="63"/>
                    <a:pt x="11" y="63"/>
                    <a:pt x="12" y="63"/>
                  </a:cubicBezTo>
                  <a:cubicBezTo>
                    <a:pt x="13" y="63"/>
                    <a:pt x="14" y="63"/>
                    <a:pt x="14" y="62"/>
                  </a:cubicBezTo>
                  <a:cubicBezTo>
                    <a:pt x="22" y="54"/>
                    <a:pt x="22" y="54"/>
                    <a:pt x="22" y="54"/>
                  </a:cubicBezTo>
                  <a:cubicBezTo>
                    <a:pt x="24" y="52"/>
                    <a:pt x="24" y="50"/>
                    <a:pt x="22" y="48"/>
                  </a:cubicBezTo>
                  <a:cubicBezTo>
                    <a:pt x="21" y="47"/>
                    <a:pt x="19" y="47"/>
                    <a:pt x="17" y="48"/>
                  </a:cubicBezTo>
                  <a:close/>
                  <a:moveTo>
                    <a:pt x="36" y="19"/>
                  </a:moveTo>
                  <a:cubicBezTo>
                    <a:pt x="38" y="19"/>
                    <a:pt x="40" y="18"/>
                    <a:pt x="40" y="16"/>
                  </a:cubicBezTo>
                  <a:cubicBezTo>
                    <a:pt x="40" y="4"/>
                    <a:pt x="40" y="4"/>
                    <a:pt x="40" y="4"/>
                  </a:cubicBezTo>
                  <a:cubicBezTo>
                    <a:pt x="40" y="2"/>
                    <a:pt x="38" y="0"/>
                    <a:pt x="36" y="0"/>
                  </a:cubicBezTo>
                  <a:cubicBezTo>
                    <a:pt x="34" y="0"/>
                    <a:pt x="33" y="2"/>
                    <a:pt x="33" y="4"/>
                  </a:cubicBezTo>
                  <a:cubicBezTo>
                    <a:pt x="33" y="16"/>
                    <a:pt x="33" y="16"/>
                    <a:pt x="33" y="16"/>
                  </a:cubicBezTo>
                  <a:cubicBezTo>
                    <a:pt x="33" y="18"/>
                    <a:pt x="34" y="19"/>
                    <a:pt x="36" y="19"/>
                  </a:cubicBezTo>
                  <a:close/>
                  <a:moveTo>
                    <a:pt x="50" y="24"/>
                  </a:moveTo>
                  <a:cubicBezTo>
                    <a:pt x="51" y="24"/>
                    <a:pt x="52" y="24"/>
                    <a:pt x="53" y="23"/>
                  </a:cubicBezTo>
                  <a:cubicBezTo>
                    <a:pt x="61" y="15"/>
                    <a:pt x="61" y="15"/>
                    <a:pt x="61" y="15"/>
                  </a:cubicBezTo>
                  <a:cubicBezTo>
                    <a:pt x="63" y="13"/>
                    <a:pt x="63" y="11"/>
                    <a:pt x="61" y="10"/>
                  </a:cubicBezTo>
                  <a:cubicBezTo>
                    <a:pt x="60" y="8"/>
                    <a:pt x="58" y="8"/>
                    <a:pt x="56" y="10"/>
                  </a:cubicBezTo>
                  <a:cubicBezTo>
                    <a:pt x="48" y="18"/>
                    <a:pt x="48" y="18"/>
                    <a:pt x="48" y="18"/>
                  </a:cubicBezTo>
                  <a:cubicBezTo>
                    <a:pt x="46" y="19"/>
                    <a:pt x="46" y="22"/>
                    <a:pt x="48" y="23"/>
                  </a:cubicBezTo>
                  <a:cubicBezTo>
                    <a:pt x="49" y="24"/>
                    <a:pt x="50" y="24"/>
                    <a:pt x="50" y="24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39">
              <a:extLst>
                <a:ext uri="{FF2B5EF4-FFF2-40B4-BE49-F238E27FC236}">
                  <a16:creationId xmlns:a16="http://schemas.microsoft.com/office/drawing/2014/main" id="{E9E4D96C-C87E-45ED-A6BB-B0FF26ADBC7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788250" y="4655861"/>
              <a:ext cx="342017" cy="446870"/>
            </a:xfrm>
            <a:custGeom>
              <a:avLst/>
              <a:gdLst>
                <a:gd name="T0" fmla="*/ 31 w 89"/>
                <a:gd name="T1" fmla="*/ 100 h 114"/>
                <a:gd name="T2" fmla="*/ 31 w 89"/>
                <a:gd name="T3" fmla="*/ 100 h 114"/>
                <a:gd name="T4" fmla="*/ 45 w 89"/>
                <a:gd name="T5" fmla="*/ 114 h 114"/>
                <a:gd name="T6" fmla="*/ 58 w 89"/>
                <a:gd name="T7" fmla="*/ 100 h 114"/>
                <a:gd name="T8" fmla="*/ 58 w 89"/>
                <a:gd name="T9" fmla="*/ 100 h 114"/>
                <a:gd name="T10" fmla="*/ 31 w 89"/>
                <a:gd name="T11" fmla="*/ 100 h 114"/>
                <a:gd name="T12" fmla="*/ 88 w 89"/>
                <a:gd name="T13" fmla="*/ 83 h 114"/>
                <a:gd name="T14" fmla="*/ 76 w 89"/>
                <a:gd name="T15" fmla="*/ 65 h 114"/>
                <a:gd name="T16" fmla="*/ 76 w 89"/>
                <a:gd name="T17" fmla="*/ 43 h 114"/>
                <a:gd name="T18" fmla="*/ 51 w 89"/>
                <a:gd name="T19" fmla="*/ 13 h 114"/>
                <a:gd name="T20" fmla="*/ 51 w 89"/>
                <a:gd name="T21" fmla="*/ 6 h 114"/>
                <a:gd name="T22" fmla="*/ 45 w 89"/>
                <a:gd name="T23" fmla="*/ 0 h 114"/>
                <a:gd name="T24" fmla="*/ 39 w 89"/>
                <a:gd name="T25" fmla="*/ 6 h 114"/>
                <a:gd name="T26" fmla="*/ 39 w 89"/>
                <a:gd name="T27" fmla="*/ 13 h 114"/>
                <a:gd name="T28" fmla="*/ 14 w 89"/>
                <a:gd name="T29" fmla="*/ 43 h 114"/>
                <a:gd name="T30" fmla="*/ 14 w 89"/>
                <a:gd name="T31" fmla="*/ 65 h 114"/>
                <a:gd name="T32" fmla="*/ 1 w 89"/>
                <a:gd name="T33" fmla="*/ 83 h 114"/>
                <a:gd name="T34" fmla="*/ 1 w 89"/>
                <a:gd name="T35" fmla="*/ 90 h 114"/>
                <a:gd name="T36" fmla="*/ 7 w 89"/>
                <a:gd name="T37" fmla="*/ 93 h 114"/>
                <a:gd name="T38" fmla="*/ 83 w 89"/>
                <a:gd name="T39" fmla="*/ 93 h 114"/>
                <a:gd name="T40" fmla="*/ 88 w 89"/>
                <a:gd name="T41" fmla="*/ 90 h 114"/>
                <a:gd name="T42" fmla="*/ 88 w 89"/>
                <a:gd name="T43" fmla="*/ 83 h 1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89" h="114">
                  <a:moveTo>
                    <a:pt x="31" y="100"/>
                  </a:moveTo>
                  <a:cubicBezTo>
                    <a:pt x="31" y="100"/>
                    <a:pt x="31" y="100"/>
                    <a:pt x="31" y="100"/>
                  </a:cubicBezTo>
                  <a:cubicBezTo>
                    <a:pt x="31" y="108"/>
                    <a:pt x="37" y="114"/>
                    <a:pt x="45" y="114"/>
                  </a:cubicBezTo>
                  <a:cubicBezTo>
                    <a:pt x="52" y="114"/>
                    <a:pt x="58" y="108"/>
                    <a:pt x="58" y="100"/>
                  </a:cubicBezTo>
                  <a:cubicBezTo>
                    <a:pt x="58" y="100"/>
                    <a:pt x="58" y="100"/>
                    <a:pt x="58" y="100"/>
                  </a:cubicBezTo>
                  <a:lnTo>
                    <a:pt x="31" y="100"/>
                  </a:lnTo>
                  <a:close/>
                  <a:moveTo>
                    <a:pt x="88" y="83"/>
                  </a:moveTo>
                  <a:cubicBezTo>
                    <a:pt x="76" y="65"/>
                    <a:pt x="76" y="65"/>
                    <a:pt x="76" y="65"/>
                  </a:cubicBezTo>
                  <a:cubicBezTo>
                    <a:pt x="76" y="43"/>
                    <a:pt x="76" y="43"/>
                    <a:pt x="76" y="43"/>
                  </a:cubicBezTo>
                  <a:cubicBezTo>
                    <a:pt x="76" y="28"/>
                    <a:pt x="65" y="16"/>
                    <a:pt x="51" y="13"/>
                  </a:cubicBezTo>
                  <a:cubicBezTo>
                    <a:pt x="51" y="6"/>
                    <a:pt x="51" y="6"/>
                    <a:pt x="51" y="6"/>
                  </a:cubicBezTo>
                  <a:cubicBezTo>
                    <a:pt x="51" y="2"/>
                    <a:pt x="48" y="0"/>
                    <a:pt x="45" y="0"/>
                  </a:cubicBezTo>
                  <a:cubicBezTo>
                    <a:pt x="41" y="0"/>
                    <a:pt x="39" y="2"/>
                    <a:pt x="39" y="6"/>
                  </a:cubicBezTo>
                  <a:cubicBezTo>
                    <a:pt x="39" y="13"/>
                    <a:pt x="39" y="13"/>
                    <a:pt x="39" y="13"/>
                  </a:cubicBezTo>
                  <a:cubicBezTo>
                    <a:pt x="24" y="16"/>
                    <a:pt x="14" y="28"/>
                    <a:pt x="14" y="43"/>
                  </a:cubicBezTo>
                  <a:cubicBezTo>
                    <a:pt x="14" y="65"/>
                    <a:pt x="14" y="65"/>
                    <a:pt x="14" y="65"/>
                  </a:cubicBezTo>
                  <a:cubicBezTo>
                    <a:pt x="1" y="83"/>
                    <a:pt x="1" y="83"/>
                    <a:pt x="1" y="83"/>
                  </a:cubicBezTo>
                  <a:cubicBezTo>
                    <a:pt x="0" y="85"/>
                    <a:pt x="0" y="88"/>
                    <a:pt x="1" y="90"/>
                  </a:cubicBezTo>
                  <a:cubicBezTo>
                    <a:pt x="2" y="92"/>
                    <a:pt x="4" y="93"/>
                    <a:pt x="7" y="93"/>
                  </a:cubicBezTo>
                  <a:cubicBezTo>
                    <a:pt x="83" y="93"/>
                    <a:pt x="83" y="93"/>
                    <a:pt x="83" y="93"/>
                  </a:cubicBezTo>
                  <a:cubicBezTo>
                    <a:pt x="85" y="93"/>
                    <a:pt x="87" y="92"/>
                    <a:pt x="88" y="90"/>
                  </a:cubicBezTo>
                  <a:cubicBezTo>
                    <a:pt x="89" y="88"/>
                    <a:pt x="89" y="85"/>
                    <a:pt x="88" y="83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TextBox 78">
              <a:extLst>
                <a:ext uri="{FF2B5EF4-FFF2-40B4-BE49-F238E27FC236}">
                  <a16:creationId xmlns:a16="http://schemas.microsoft.com/office/drawing/2014/main" id="{01F992BA-0782-4422-881E-6D8EFC23BF88}"/>
                </a:ext>
              </a:extLst>
            </p:cNvPr>
            <p:cNvSpPr txBox="1"/>
            <p:nvPr/>
          </p:nvSpPr>
          <p:spPr>
            <a:xfrm>
              <a:off x="5240202" y="2322728"/>
              <a:ext cx="1136663" cy="45771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0.2%</a:t>
              </a:r>
            </a:p>
          </p:txBody>
        </p:sp>
        <p:sp>
          <p:nvSpPr>
            <p:cNvPr id="80" name="TextBox 79">
              <a:extLst>
                <a:ext uri="{FF2B5EF4-FFF2-40B4-BE49-F238E27FC236}">
                  <a16:creationId xmlns:a16="http://schemas.microsoft.com/office/drawing/2014/main" id="{765FA448-D98C-4F7C-9F31-AB3539198374}"/>
                </a:ext>
              </a:extLst>
            </p:cNvPr>
            <p:cNvSpPr txBox="1"/>
            <p:nvPr/>
          </p:nvSpPr>
          <p:spPr>
            <a:xfrm>
              <a:off x="6621228" y="1927328"/>
              <a:ext cx="1136663" cy="45771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21%</a:t>
              </a:r>
            </a:p>
          </p:txBody>
        </p:sp>
        <p:sp>
          <p:nvSpPr>
            <p:cNvPr id="81" name="TextBox 80">
              <a:extLst>
                <a:ext uri="{FF2B5EF4-FFF2-40B4-BE49-F238E27FC236}">
                  <a16:creationId xmlns:a16="http://schemas.microsoft.com/office/drawing/2014/main" id="{0F435245-EAC2-4CC9-931A-64A6942FB0FD}"/>
                </a:ext>
              </a:extLst>
            </p:cNvPr>
            <p:cNvSpPr txBox="1"/>
            <p:nvPr/>
          </p:nvSpPr>
          <p:spPr>
            <a:xfrm>
              <a:off x="8009049" y="1571965"/>
              <a:ext cx="1136663" cy="45771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89K</a:t>
              </a:r>
            </a:p>
          </p:txBody>
        </p:sp>
        <p:sp>
          <p:nvSpPr>
            <p:cNvPr id="82" name="TextBox 81">
              <a:extLst>
                <a:ext uri="{FF2B5EF4-FFF2-40B4-BE49-F238E27FC236}">
                  <a16:creationId xmlns:a16="http://schemas.microsoft.com/office/drawing/2014/main" id="{0065654E-916D-4742-A2E5-41ED7FDEE830}"/>
                </a:ext>
              </a:extLst>
            </p:cNvPr>
            <p:cNvSpPr txBox="1"/>
            <p:nvPr/>
          </p:nvSpPr>
          <p:spPr>
            <a:xfrm>
              <a:off x="9390074" y="2712292"/>
              <a:ext cx="1136663" cy="45771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19K</a:t>
              </a:r>
            </a:p>
          </p:txBody>
        </p:sp>
        <p:cxnSp>
          <p:nvCxnSpPr>
            <p:cNvPr id="83" name="Straight Connector 82">
              <a:extLst>
                <a:ext uri="{FF2B5EF4-FFF2-40B4-BE49-F238E27FC236}">
                  <a16:creationId xmlns:a16="http://schemas.microsoft.com/office/drawing/2014/main" id="{9A38EE9D-7ADA-4235-9B0A-3D57A5136269}"/>
                </a:ext>
              </a:extLst>
            </p:cNvPr>
            <p:cNvCxnSpPr/>
            <p:nvPr/>
          </p:nvCxnSpPr>
          <p:spPr>
            <a:xfrm>
              <a:off x="5679947" y="2875090"/>
              <a:ext cx="257175" cy="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4" name="Straight Connector 83">
              <a:extLst>
                <a:ext uri="{FF2B5EF4-FFF2-40B4-BE49-F238E27FC236}">
                  <a16:creationId xmlns:a16="http://schemas.microsoft.com/office/drawing/2014/main" id="{A2FBD9FC-F442-462B-9E5D-7E85F47E7596}"/>
                </a:ext>
              </a:extLst>
            </p:cNvPr>
            <p:cNvCxnSpPr/>
            <p:nvPr/>
          </p:nvCxnSpPr>
          <p:spPr>
            <a:xfrm>
              <a:off x="7064370" y="2516950"/>
              <a:ext cx="257175" cy="0"/>
            </a:xfrm>
            <a:prstGeom prst="line">
              <a:avLst/>
            </a:prstGeom>
            <a:ln w="28575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389E5AD1-E8BA-4415-9689-BE6D6F4FC704}"/>
                </a:ext>
              </a:extLst>
            </p:cNvPr>
            <p:cNvCxnSpPr/>
            <p:nvPr/>
          </p:nvCxnSpPr>
          <p:spPr>
            <a:xfrm>
              <a:off x="8448794" y="2151190"/>
              <a:ext cx="257175" cy="0"/>
            </a:xfrm>
            <a:prstGeom prst="line">
              <a:avLst/>
            </a:prstGeom>
            <a:ln w="28575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6" name="Straight Connector 85">
              <a:extLst>
                <a:ext uri="{FF2B5EF4-FFF2-40B4-BE49-F238E27FC236}">
                  <a16:creationId xmlns:a16="http://schemas.microsoft.com/office/drawing/2014/main" id="{39A9F4C6-E3EC-4326-A70A-797A4F34DD57}"/>
                </a:ext>
              </a:extLst>
            </p:cNvPr>
            <p:cNvCxnSpPr/>
            <p:nvPr/>
          </p:nvCxnSpPr>
          <p:spPr>
            <a:xfrm>
              <a:off x="9830670" y="3240850"/>
              <a:ext cx="257175" cy="0"/>
            </a:xfrm>
            <a:prstGeom prst="line">
              <a:avLst/>
            </a:prstGeom>
            <a:ln w="28575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0D342D75-BBFA-4940-BFAB-017D066A236A}"/>
                </a:ext>
              </a:extLst>
            </p:cNvPr>
            <p:cNvSpPr txBox="1"/>
            <p:nvPr/>
          </p:nvSpPr>
          <p:spPr>
            <a:xfrm>
              <a:off x="5191851" y="3001242"/>
              <a:ext cx="1233365" cy="72177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300"/>
                </a:lnSpc>
              </a:pPr>
              <a:r>
                <a:rPr lang="en-US" sz="1000" dirty="0"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</a:t>
              </a:r>
            </a:p>
          </p:txBody>
        </p:sp>
        <p:sp>
          <p:nvSpPr>
            <p:cNvPr id="88" name="TextBox 87">
              <a:extLst>
                <a:ext uri="{FF2B5EF4-FFF2-40B4-BE49-F238E27FC236}">
                  <a16:creationId xmlns:a16="http://schemas.microsoft.com/office/drawing/2014/main" id="{ACB24503-B231-4E29-96CA-2D705EA1F519}"/>
                </a:ext>
              </a:extLst>
            </p:cNvPr>
            <p:cNvSpPr txBox="1"/>
            <p:nvPr/>
          </p:nvSpPr>
          <p:spPr>
            <a:xfrm>
              <a:off x="6580583" y="2686917"/>
              <a:ext cx="1233365" cy="113499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3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</a:t>
              </a:r>
            </a:p>
          </p:txBody>
        </p:sp>
        <p:sp>
          <p:nvSpPr>
            <p:cNvPr id="89" name="TextBox 88">
              <a:extLst>
                <a:ext uri="{FF2B5EF4-FFF2-40B4-BE49-F238E27FC236}">
                  <a16:creationId xmlns:a16="http://schemas.microsoft.com/office/drawing/2014/main" id="{CF22B9B8-CAD2-4219-8217-A1280FE08F34}"/>
                </a:ext>
              </a:extLst>
            </p:cNvPr>
            <p:cNvSpPr txBox="1"/>
            <p:nvPr/>
          </p:nvSpPr>
          <p:spPr>
            <a:xfrm>
              <a:off x="7961610" y="2344017"/>
              <a:ext cx="1233365" cy="113499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3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</a:t>
              </a:r>
            </a:p>
          </p:txBody>
        </p:sp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634F9DFE-31DF-4273-9301-F5B2CFD5C4B0}"/>
                </a:ext>
              </a:extLst>
            </p:cNvPr>
            <p:cNvSpPr txBox="1"/>
            <p:nvPr/>
          </p:nvSpPr>
          <p:spPr>
            <a:xfrm>
              <a:off x="9342575" y="3306378"/>
              <a:ext cx="1233365" cy="7342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300"/>
                </a:lnSpc>
              </a:pPr>
              <a:r>
                <a:rPr lang="en-US" sz="10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belief, Lorem Ipsum is</a:t>
              </a:r>
            </a:p>
          </p:txBody>
        </p:sp>
      </p:grpSp>
      <p:grpSp>
        <p:nvGrpSpPr>
          <p:cNvPr id="95" name="Group 94">
            <a:extLst>
              <a:ext uri="{FF2B5EF4-FFF2-40B4-BE49-F238E27FC236}">
                <a16:creationId xmlns:a16="http://schemas.microsoft.com/office/drawing/2014/main" id="{5F0B347E-1B4C-44C0-92A2-59929F724EF5}"/>
              </a:ext>
            </a:extLst>
          </p:cNvPr>
          <p:cNvGrpSpPr/>
          <p:nvPr/>
        </p:nvGrpSpPr>
        <p:grpSpPr>
          <a:xfrm>
            <a:off x="5657398" y="4203661"/>
            <a:ext cx="5552621" cy="483017"/>
            <a:chOff x="896256" y="3267045"/>
            <a:chExt cx="5552621" cy="483017"/>
          </a:xfrm>
        </p:grpSpPr>
        <p:sp>
          <p:nvSpPr>
            <p:cNvPr id="96" name="Oval 95">
              <a:extLst>
                <a:ext uri="{FF2B5EF4-FFF2-40B4-BE49-F238E27FC236}">
                  <a16:creationId xmlns:a16="http://schemas.microsoft.com/office/drawing/2014/main" id="{42004935-44C2-49BC-AD28-6A6EF2BF7FDD}"/>
                </a:ext>
              </a:extLst>
            </p:cNvPr>
            <p:cNvSpPr/>
            <p:nvPr/>
          </p:nvSpPr>
          <p:spPr>
            <a:xfrm>
              <a:off x="896256" y="3352800"/>
              <a:ext cx="190500" cy="1905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492721F6-8700-4C84-8819-31042832CA58}"/>
                </a:ext>
              </a:extLst>
            </p:cNvPr>
            <p:cNvSpPr txBox="1"/>
            <p:nvPr/>
          </p:nvSpPr>
          <p:spPr>
            <a:xfrm>
              <a:off x="1383390" y="3267045"/>
              <a:ext cx="5065487" cy="48301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6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Contrary to popular belief, Lorem Ipsum is not simply random text. It has roots in a piece of classical Latin literature from 45 BC, making it over 2000 years old.</a:t>
              </a:r>
            </a:p>
          </p:txBody>
        </p:sp>
      </p:grpSp>
      <p:grpSp>
        <p:nvGrpSpPr>
          <p:cNvPr id="98" name="Group 97">
            <a:extLst>
              <a:ext uri="{FF2B5EF4-FFF2-40B4-BE49-F238E27FC236}">
                <a16:creationId xmlns:a16="http://schemas.microsoft.com/office/drawing/2014/main" id="{230896F5-A455-4DA2-8C36-202126918CE9}"/>
              </a:ext>
            </a:extLst>
          </p:cNvPr>
          <p:cNvGrpSpPr/>
          <p:nvPr/>
        </p:nvGrpSpPr>
        <p:grpSpPr>
          <a:xfrm>
            <a:off x="5657398" y="4919514"/>
            <a:ext cx="5552621" cy="483017"/>
            <a:chOff x="896256" y="3267045"/>
            <a:chExt cx="5552621" cy="483017"/>
          </a:xfrm>
        </p:grpSpPr>
        <p:sp>
          <p:nvSpPr>
            <p:cNvPr id="99" name="Oval 98">
              <a:extLst>
                <a:ext uri="{FF2B5EF4-FFF2-40B4-BE49-F238E27FC236}">
                  <a16:creationId xmlns:a16="http://schemas.microsoft.com/office/drawing/2014/main" id="{AA3573A7-3982-45E8-A7D0-B93B31EAFFB5}"/>
                </a:ext>
              </a:extLst>
            </p:cNvPr>
            <p:cNvSpPr/>
            <p:nvPr/>
          </p:nvSpPr>
          <p:spPr>
            <a:xfrm>
              <a:off x="896256" y="3352800"/>
              <a:ext cx="190500" cy="1905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0" name="TextBox 99">
              <a:extLst>
                <a:ext uri="{FF2B5EF4-FFF2-40B4-BE49-F238E27FC236}">
                  <a16:creationId xmlns:a16="http://schemas.microsoft.com/office/drawing/2014/main" id="{68B64C41-294B-4907-AB09-DC17D31DDB0F}"/>
                </a:ext>
              </a:extLst>
            </p:cNvPr>
            <p:cNvSpPr txBox="1"/>
            <p:nvPr/>
          </p:nvSpPr>
          <p:spPr>
            <a:xfrm>
              <a:off x="1383390" y="3267045"/>
              <a:ext cx="5065487" cy="48301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6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Contrary to popular belief, Lorem Ipsum is not simply random text. It has roots in a piece of classical Latin literature from 45 BC, making it over 2000 years old.</a:t>
              </a:r>
            </a:p>
          </p:txBody>
        </p:sp>
      </p:grp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158882A1-A4FE-4567-814C-1450E7C1BCF1}"/>
              </a:ext>
            </a:extLst>
          </p:cNvPr>
          <p:cNvGrpSpPr/>
          <p:nvPr/>
        </p:nvGrpSpPr>
        <p:grpSpPr>
          <a:xfrm>
            <a:off x="5657398" y="5635366"/>
            <a:ext cx="5353047" cy="483017"/>
            <a:chOff x="896256" y="3267045"/>
            <a:chExt cx="5353047" cy="483017"/>
          </a:xfrm>
        </p:grpSpPr>
        <p:sp>
          <p:nvSpPr>
            <p:cNvPr id="102" name="Oval 101">
              <a:extLst>
                <a:ext uri="{FF2B5EF4-FFF2-40B4-BE49-F238E27FC236}">
                  <a16:creationId xmlns:a16="http://schemas.microsoft.com/office/drawing/2014/main" id="{12F5D30C-55BE-498B-998E-DEA492E868D1}"/>
                </a:ext>
              </a:extLst>
            </p:cNvPr>
            <p:cNvSpPr/>
            <p:nvPr/>
          </p:nvSpPr>
          <p:spPr>
            <a:xfrm>
              <a:off x="896256" y="3352800"/>
              <a:ext cx="190500" cy="190500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213782BF-9CD2-4B3C-B06D-FD0903E77B3E}"/>
                </a:ext>
              </a:extLst>
            </p:cNvPr>
            <p:cNvSpPr txBox="1"/>
            <p:nvPr/>
          </p:nvSpPr>
          <p:spPr>
            <a:xfrm>
              <a:off x="1383390" y="3267045"/>
              <a:ext cx="4865913" cy="48301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6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Contrary to popular belief, Lorem Ipsum is not simply random text literature from 45 BC, making it over 2000 years old.</a:t>
              </a:r>
            </a:p>
          </p:txBody>
        </p:sp>
      </p:grp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7842EA42-871F-4C53-87D6-0EE14627A574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F7C5E785-DF7C-4AC7-ACEC-C5431BB7E0D4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2266A227-D57B-4E91-89B7-B93ABD5DD2B3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</p:spTree>
    <p:extLst>
      <p:ext uri="{BB962C8B-B14F-4D97-AF65-F5344CB8AC3E}">
        <p14:creationId xmlns:p14="http://schemas.microsoft.com/office/powerpoint/2010/main" val="233060629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5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A Continued</a:t>
            </a:r>
          </a:p>
        </p:txBody>
      </p:sp>
      <p:sp>
        <p:nvSpPr>
          <p:cNvPr id="132" name="Rectangle 131">
            <a:extLst>
              <a:ext uri="{FF2B5EF4-FFF2-40B4-BE49-F238E27FC236}">
                <a16:creationId xmlns:a16="http://schemas.microsoft.com/office/drawing/2014/main" id="{690E4602-9A58-454B-90C8-92E55F6604CA}"/>
              </a:ext>
            </a:extLst>
          </p:cNvPr>
          <p:cNvSpPr/>
          <p:nvPr/>
        </p:nvSpPr>
        <p:spPr>
          <a:xfrm>
            <a:off x="825104" y="1659294"/>
            <a:ext cx="4667478" cy="2867905"/>
          </a:xfrm>
          <a:prstGeom prst="rect">
            <a:avLst/>
          </a:prstGeom>
          <a:solidFill>
            <a:schemeClr val="accent2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191B03E3-2A5D-46CF-B9A5-4A86432B6C38}"/>
              </a:ext>
            </a:extLst>
          </p:cNvPr>
          <p:cNvGrpSpPr/>
          <p:nvPr/>
        </p:nvGrpSpPr>
        <p:grpSpPr>
          <a:xfrm>
            <a:off x="5999243" y="1782673"/>
            <a:ext cx="2019299" cy="2709565"/>
            <a:chOff x="4577347" y="1956512"/>
            <a:chExt cx="2019299" cy="2709565"/>
          </a:xfrm>
        </p:grpSpPr>
        <p:grpSp>
          <p:nvGrpSpPr>
            <p:cNvPr id="117" name="Group 116">
              <a:extLst>
                <a:ext uri="{FF2B5EF4-FFF2-40B4-BE49-F238E27FC236}">
                  <a16:creationId xmlns:a16="http://schemas.microsoft.com/office/drawing/2014/main" id="{852EF96A-5D7D-472D-8407-6EBD5ECE5991}"/>
                </a:ext>
              </a:extLst>
            </p:cNvPr>
            <p:cNvGrpSpPr/>
            <p:nvPr/>
          </p:nvGrpSpPr>
          <p:grpSpPr>
            <a:xfrm>
              <a:off x="5346197" y="1956512"/>
              <a:ext cx="1250449" cy="700856"/>
              <a:chOff x="9519152" y="3025166"/>
              <a:chExt cx="1250449" cy="700856"/>
            </a:xfrm>
          </p:grpSpPr>
          <p:sp>
            <p:nvSpPr>
              <p:cNvPr id="130" name="TextBox 129">
                <a:extLst>
                  <a:ext uri="{FF2B5EF4-FFF2-40B4-BE49-F238E27FC236}">
                    <a16:creationId xmlns:a16="http://schemas.microsoft.com/office/drawing/2014/main" id="{9FC80AA0-6993-47C7-87CA-49A149B8C606}"/>
                  </a:ext>
                </a:extLst>
              </p:cNvPr>
              <p:cNvSpPr txBox="1"/>
              <p:nvPr/>
            </p:nvSpPr>
            <p:spPr>
              <a:xfrm>
                <a:off x="9519152" y="3025166"/>
                <a:ext cx="666250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b="1" dirty="0">
                    <a:solidFill>
                      <a:schemeClr val="accent2"/>
                    </a:solidFill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17K</a:t>
                </a:r>
              </a:p>
            </p:txBody>
          </p:sp>
          <p:sp>
            <p:nvSpPr>
              <p:cNvPr id="131" name="TextBox 130">
                <a:extLst>
                  <a:ext uri="{FF2B5EF4-FFF2-40B4-BE49-F238E27FC236}">
                    <a16:creationId xmlns:a16="http://schemas.microsoft.com/office/drawing/2014/main" id="{9591B69B-F34A-4724-BD69-4FABF04852AF}"/>
                  </a:ext>
                </a:extLst>
              </p:cNvPr>
              <p:cNvSpPr txBox="1"/>
              <p:nvPr/>
            </p:nvSpPr>
            <p:spPr>
              <a:xfrm>
                <a:off x="9519153" y="3325912"/>
                <a:ext cx="1250448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Lorem Ipsum</a:t>
                </a:r>
              </a:p>
            </p:txBody>
          </p:sp>
        </p:grpSp>
        <p:grpSp>
          <p:nvGrpSpPr>
            <p:cNvPr id="118" name="Group 117">
              <a:extLst>
                <a:ext uri="{FF2B5EF4-FFF2-40B4-BE49-F238E27FC236}">
                  <a16:creationId xmlns:a16="http://schemas.microsoft.com/office/drawing/2014/main" id="{2648DCD8-02CC-4170-A71F-55B88C38913B}"/>
                </a:ext>
              </a:extLst>
            </p:cNvPr>
            <p:cNvGrpSpPr/>
            <p:nvPr/>
          </p:nvGrpSpPr>
          <p:grpSpPr>
            <a:xfrm>
              <a:off x="5346197" y="2960867"/>
              <a:ext cx="1250449" cy="700856"/>
              <a:chOff x="9519152" y="3025166"/>
              <a:chExt cx="1250449" cy="700856"/>
            </a:xfrm>
          </p:grpSpPr>
          <p:sp>
            <p:nvSpPr>
              <p:cNvPr id="128" name="TextBox 127">
                <a:extLst>
                  <a:ext uri="{FF2B5EF4-FFF2-40B4-BE49-F238E27FC236}">
                    <a16:creationId xmlns:a16="http://schemas.microsoft.com/office/drawing/2014/main" id="{A3E2FDF7-0E48-4F28-8AA2-8FD98CA35810}"/>
                  </a:ext>
                </a:extLst>
              </p:cNvPr>
              <p:cNvSpPr txBox="1"/>
              <p:nvPr/>
            </p:nvSpPr>
            <p:spPr>
              <a:xfrm>
                <a:off x="9519152" y="3025166"/>
                <a:ext cx="767850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b="1" dirty="0">
                    <a:solidFill>
                      <a:schemeClr val="accent1"/>
                    </a:solidFill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90M</a:t>
                </a:r>
              </a:p>
            </p:txBody>
          </p:sp>
          <p:sp>
            <p:nvSpPr>
              <p:cNvPr id="129" name="TextBox 128">
                <a:extLst>
                  <a:ext uri="{FF2B5EF4-FFF2-40B4-BE49-F238E27FC236}">
                    <a16:creationId xmlns:a16="http://schemas.microsoft.com/office/drawing/2014/main" id="{B3DDFFE1-3332-49B0-978F-46405741FC32}"/>
                  </a:ext>
                </a:extLst>
              </p:cNvPr>
              <p:cNvSpPr txBox="1"/>
              <p:nvPr/>
            </p:nvSpPr>
            <p:spPr>
              <a:xfrm>
                <a:off x="9519153" y="3325912"/>
                <a:ext cx="1250448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Lorem Ipsum</a:t>
                </a:r>
              </a:p>
            </p:txBody>
          </p:sp>
        </p:grpSp>
        <p:grpSp>
          <p:nvGrpSpPr>
            <p:cNvPr id="119" name="Group 118">
              <a:extLst>
                <a:ext uri="{FF2B5EF4-FFF2-40B4-BE49-F238E27FC236}">
                  <a16:creationId xmlns:a16="http://schemas.microsoft.com/office/drawing/2014/main" id="{36C41B49-8F5C-499A-8B09-0F30CFF7FA5C}"/>
                </a:ext>
              </a:extLst>
            </p:cNvPr>
            <p:cNvGrpSpPr/>
            <p:nvPr/>
          </p:nvGrpSpPr>
          <p:grpSpPr>
            <a:xfrm>
              <a:off x="5346197" y="3965221"/>
              <a:ext cx="1250449" cy="700856"/>
              <a:chOff x="9519152" y="3025166"/>
              <a:chExt cx="1250449" cy="700856"/>
            </a:xfrm>
          </p:grpSpPr>
          <p:sp>
            <p:nvSpPr>
              <p:cNvPr id="126" name="TextBox 125">
                <a:extLst>
                  <a:ext uri="{FF2B5EF4-FFF2-40B4-BE49-F238E27FC236}">
                    <a16:creationId xmlns:a16="http://schemas.microsoft.com/office/drawing/2014/main" id="{311C7233-A468-4418-969E-D7387280F5FC}"/>
                  </a:ext>
                </a:extLst>
              </p:cNvPr>
              <p:cNvSpPr txBox="1"/>
              <p:nvPr/>
            </p:nvSpPr>
            <p:spPr>
              <a:xfrm>
                <a:off x="9519152" y="3025166"/>
                <a:ext cx="767850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b="1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18%</a:t>
                </a:r>
              </a:p>
            </p:txBody>
          </p:sp>
          <p:sp>
            <p:nvSpPr>
              <p:cNvPr id="127" name="TextBox 126">
                <a:extLst>
                  <a:ext uri="{FF2B5EF4-FFF2-40B4-BE49-F238E27FC236}">
                    <a16:creationId xmlns:a16="http://schemas.microsoft.com/office/drawing/2014/main" id="{E4D54E3B-A92B-496E-8AB5-3569918EA3D8}"/>
                  </a:ext>
                </a:extLst>
              </p:cNvPr>
              <p:cNvSpPr txBox="1"/>
              <p:nvPr/>
            </p:nvSpPr>
            <p:spPr>
              <a:xfrm>
                <a:off x="9519153" y="3325912"/>
                <a:ext cx="1250448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Lorem Ipsum</a:t>
                </a:r>
              </a:p>
            </p:txBody>
          </p:sp>
        </p:grpSp>
        <p:sp>
          <p:nvSpPr>
            <p:cNvPr id="120" name="Freeform 5">
              <a:extLst>
                <a:ext uri="{FF2B5EF4-FFF2-40B4-BE49-F238E27FC236}">
                  <a16:creationId xmlns:a16="http://schemas.microsoft.com/office/drawing/2014/main" id="{3F14B808-C5FE-4EED-A777-EABFCE222686}"/>
                </a:ext>
              </a:extLst>
            </p:cNvPr>
            <p:cNvSpPr>
              <a:spLocks/>
            </p:cNvSpPr>
            <p:nvPr/>
          </p:nvSpPr>
          <p:spPr bwMode="auto">
            <a:xfrm>
              <a:off x="4577347" y="2049195"/>
              <a:ext cx="595312" cy="579437"/>
            </a:xfrm>
            <a:custGeom>
              <a:avLst/>
              <a:gdLst>
                <a:gd name="T0" fmla="*/ 40 w 79"/>
                <a:gd name="T1" fmla="*/ 0 h 79"/>
                <a:gd name="T2" fmla="*/ 0 w 79"/>
                <a:gd name="T3" fmla="*/ 39 h 79"/>
                <a:gd name="T4" fmla="*/ 40 w 79"/>
                <a:gd name="T5" fmla="*/ 79 h 79"/>
                <a:gd name="T6" fmla="*/ 79 w 79"/>
                <a:gd name="T7" fmla="*/ 39 h 79"/>
                <a:gd name="T8" fmla="*/ 40 w 79"/>
                <a:gd name="T9" fmla="*/ 39 h 79"/>
                <a:gd name="T10" fmla="*/ 40 w 79"/>
                <a:gd name="T11" fmla="*/ 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9" h="79">
                  <a:moveTo>
                    <a:pt x="40" y="0"/>
                  </a:moveTo>
                  <a:cubicBezTo>
                    <a:pt x="18" y="0"/>
                    <a:pt x="0" y="18"/>
                    <a:pt x="0" y="39"/>
                  </a:cubicBezTo>
                  <a:cubicBezTo>
                    <a:pt x="0" y="61"/>
                    <a:pt x="18" y="79"/>
                    <a:pt x="40" y="79"/>
                  </a:cubicBezTo>
                  <a:cubicBezTo>
                    <a:pt x="61" y="79"/>
                    <a:pt x="79" y="61"/>
                    <a:pt x="79" y="39"/>
                  </a:cubicBezTo>
                  <a:cubicBezTo>
                    <a:pt x="40" y="39"/>
                    <a:pt x="40" y="39"/>
                    <a:pt x="40" y="39"/>
                  </a:cubicBezTo>
                  <a:lnTo>
                    <a:pt x="4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1" name="Freeform 6">
              <a:extLst>
                <a:ext uri="{FF2B5EF4-FFF2-40B4-BE49-F238E27FC236}">
                  <a16:creationId xmlns:a16="http://schemas.microsoft.com/office/drawing/2014/main" id="{37BA58C5-F4B5-4990-B018-9F85CCD2E567}"/>
                </a:ext>
              </a:extLst>
            </p:cNvPr>
            <p:cNvSpPr>
              <a:spLocks/>
            </p:cNvSpPr>
            <p:nvPr/>
          </p:nvSpPr>
          <p:spPr bwMode="auto">
            <a:xfrm>
              <a:off x="4878972" y="2049195"/>
              <a:ext cx="293687" cy="285750"/>
            </a:xfrm>
            <a:custGeom>
              <a:avLst/>
              <a:gdLst>
                <a:gd name="T0" fmla="*/ 0 w 39"/>
                <a:gd name="T1" fmla="*/ 0 h 39"/>
                <a:gd name="T2" fmla="*/ 0 w 39"/>
                <a:gd name="T3" fmla="*/ 39 h 39"/>
                <a:gd name="T4" fmla="*/ 39 w 39"/>
                <a:gd name="T5" fmla="*/ 39 h 39"/>
                <a:gd name="T6" fmla="*/ 0 w 39"/>
                <a:gd name="T7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9" h="39">
                  <a:moveTo>
                    <a:pt x="0" y="0"/>
                  </a:moveTo>
                  <a:cubicBezTo>
                    <a:pt x="0" y="39"/>
                    <a:pt x="0" y="39"/>
                    <a:pt x="0" y="39"/>
                  </a:cubicBezTo>
                  <a:cubicBezTo>
                    <a:pt x="39" y="39"/>
                    <a:pt x="39" y="39"/>
                    <a:pt x="39" y="39"/>
                  </a:cubicBezTo>
                  <a:cubicBezTo>
                    <a:pt x="39" y="18"/>
                    <a:pt x="21" y="0"/>
                    <a:pt x="0" y="0"/>
                  </a:cubicBezTo>
                </a:path>
              </a:pathLst>
            </a:cu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22" name="Freeform 7">
              <a:extLst>
                <a:ext uri="{FF2B5EF4-FFF2-40B4-BE49-F238E27FC236}">
                  <a16:creationId xmlns:a16="http://schemas.microsoft.com/office/drawing/2014/main" id="{F04B908D-C518-49C8-924F-A5FD73C6094F}"/>
                </a:ext>
              </a:extLst>
            </p:cNvPr>
            <p:cNvSpPr>
              <a:spLocks/>
            </p:cNvSpPr>
            <p:nvPr/>
          </p:nvSpPr>
          <p:spPr bwMode="auto">
            <a:xfrm>
              <a:off x="4577347" y="3135044"/>
              <a:ext cx="301625" cy="468312"/>
            </a:xfrm>
            <a:custGeom>
              <a:avLst/>
              <a:gdLst>
                <a:gd name="T0" fmla="*/ 9 w 40"/>
                <a:gd name="T1" fmla="*/ 0 h 64"/>
                <a:gd name="T2" fmla="*/ 0 w 40"/>
                <a:gd name="T3" fmla="*/ 25 h 64"/>
                <a:gd name="T4" fmla="*/ 40 w 40"/>
                <a:gd name="T5" fmla="*/ 64 h 64"/>
                <a:gd name="T6" fmla="*/ 40 w 40"/>
                <a:gd name="T7" fmla="*/ 25 h 64"/>
                <a:gd name="T8" fmla="*/ 9 w 40"/>
                <a:gd name="T9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0" h="64">
                  <a:moveTo>
                    <a:pt x="9" y="0"/>
                  </a:moveTo>
                  <a:cubicBezTo>
                    <a:pt x="4" y="6"/>
                    <a:pt x="0" y="15"/>
                    <a:pt x="0" y="25"/>
                  </a:cubicBezTo>
                  <a:cubicBezTo>
                    <a:pt x="0" y="47"/>
                    <a:pt x="18" y="64"/>
                    <a:pt x="40" y="64"/>
                  </a:cubicBezTo>
                  <a:cubicBezTo>
                    <a:pt x="40" y="25"/>
                    <a:pt x="40" y="25"/>
                    <a:pt x="40" y="25"/>
                  </a:cubicBezTo>
                  <a:lnTo>
                    <a:pt x="9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Freeform 8">
              <a:extLst>
                <a:ext uri="{FF2B5EF4-FFF2-40B4-BE49-F238E27FC236}">
                  <a16:creationId xmlns:a16="http://schemas.microsoft.com/office/drawing/2014/main" id="{0AFC4D6C-6B35-479E-B803-2379A79916EE}"/>
                </a:ext>
              </a:extLst>
            </p:cNvPr>
            <p:cNvSpPr>
              <a:spLocks/>
            </p:cNvSpPr>
            <p:nvPr/>
          </p:nvSpPr>
          <p:spPr bwMode="auto">
            <a:xfrm>
              <a:off x="4645610" y="3025507"/>
              <a:ext cx="527050" cy="577850"/>
            </a:xfrm>
            <a:custGeom>
              <a:avLst/>
              <a:gdLst>
                <a:gd name="T0" fmla="*/ 31 w 70"/>
                <a:gd name="T1" fmla="*/ 0 h 79"/>
                <a:gd name="T2" fmla="*/ 0 w 70"/>
                <a:gd name="T3" fmla="*/ 15 h 79"/>
                <a:gd name="T4" fmla="*/ 31 w 70"/>
                <a:gd name="T5" fmla="*/ 40 h 79"/>
                <a:gd name="T6" fmla="*/ 31 w 70"/>
                <a:gd name="T7" fmla="*/ 79 h 79"/>
                <a:gd name="T8" fmla="*/ 70 w 70"/>
                <a:gd name="T9" fmla="*/ 40 h 79"/>
                <a:gd name="T10" fmla="*/ 31 w 70"/>
                <a:gd name="T11" fmla="*/ 0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0" h="79">
                  <a:moveTo>
                    <a:pt x="31" y="0"/>
                  </a:moveTo>
                  <a:cubicBezTo>
                    <a:pt x="19" y="0"/>
                    <a:pt x="8" y="6"/>
                    <a:pt x="0" y="15"/>
                  </a:cubicBezTo>
                  <a:cubicBezTo>
                    <a:pt x="31" y="40"/>
                    <a:pt x="31" y="40"/>
                    <a:pt x="31" y="40"/>
                  </a:cubicBezTo>
                  <a:cubicBezTo>
                    <a:pt x="31" y="79"/>
                    <a:pt x="31" y="79"/>
                    <a:pt x="31" y="79"/>
                  </a:cubicBezTo>
                  <a:cubicBezTo>
                    <a:pt x="52" y="79"/>
                    <a:pt x="70" y="62"/>
                    <a:pt x="70" y="40"/>
                  </a:cubicBezTo>
                  <a:cubicBezTo>
                    <a:pt x="70" y="18"/>
                    <a:pt x="52" y="0"/>
                    <a:pt x="31" y="0"/>
                  </a:cubicBezTo>
                </a:path>
              </a:pathLst>
            </a:cu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9">
              <a:extLst>
                <a:ext uri="{FF2B5EF4-FFF2-40B4-BE49-F238E27FC236}">
                  <a16:creationId xmlns:a16="http://schemas.microsoft.com/office/drawing/2014/main" id="{9423707C-3B69-4481-97EB-F6E64ACB343A}"/>
                </a:ext>
              </a:extLst>
            </p:cNvPr>
            <p:cNvSpPr>
              <a:spLocks/>
            </p:cNvSpPr>
            <p:nvPr/>
          </p:nvSpPr>
          <p:spPr bwMode="auto">
            <a:xfrm>
              <a:off x="4577347" y="4006582"/>
              <a:ext cx="490537" cy="579437"/>
            </a:xfrm>
            <a:custGeom>
              <a:avLst/>
              <a:gdLst>
                <a:gd name="T0" fmla="*/ 65 w 65"/>
                <a:gd name="T1" fmla="*/ 9 h 79"/>
                <a:gd name="T2" fmla="*/ 40 w 65"/>
                <a:gd name="T3" fmla="*/ 0 h 79"/>
                <a:gd name="T4" fmla="*/ 0 w 65"/>
                <a:gd name="T5" fmla="*/ 39 h 79"/>
                <a:gd name="T6" fmla="*/ 40 w 65"/>
                <a:gd name="T7" fmla="*/ 79 h 79"/>
                <a:gd name="T8" fmla="*/ 40 w 65"/>
                <a:gd name="T9" fmla="*/ 39 h 79"/>
                <a:gd name="T10" fmla="*/ 65 w 65"/>
                <a:gd name="T11" fmla="*/ 9 h 7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65" h="79">
                  <a:moveTo>
                    <a:pt x="65" y="9"/>
                  </a:moveTo>
                  <a:cubicBezTo>
                    <a:pt x="58" y="3"/>
                    <a:pt x="49" y="0"/>
                    <a:pt x="40" y="0"/>
                  </a:cubicBezTo>
                  <a:cubicBezTo>
                    <a:pt x="18" y="0"/>
                    <a:pt x="0" y="18"/>
                    <a:pt x="0" y="39"/>
                  </a:cubicBezTo>
                  <a:cubicBezTo>
                    <a:pt x="0" y="61"/>
                    <a:pt x="18" y="79"/>
                    <a:pt x="40" y="79"/>
                  </a:cubicBezTo>
                  <a:cubicBezTo>
                    <a:pt x="40" y="39"/>
                    <a:pt x="40" y="39"/>
                    <a:pt x="40" y="39"/>
                  </a:cubicBezTo>
                  <a:lnTo>
                    <a:pt x="65" y="9"/>
                  </a:lnTo>
                  <a:close/>
                </a:path>
              </a:pathLst>
            </a:custGeom>
            <a:solidFill>
              <a:srgbClr val="7778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10">
              <a:extLst>
                <a:ext uri="{FF2B5EF4-FFF2-40B4-BE49-F238E27FC236}">
                  <a16:creationId xmlns:a16="http://schemas.microsoft.com/office/drawing/2014/main" id="{6AA9A4CF-4402-4485-AB21-4098EB7B2824}"/>
                </a:ext>
              </a:extLst>
            </p:cNvPr>
            <p:cNvSpPr>
              <a:spLocks/>
            </p:cNvSpPr>
            <p:nvPr/>
          </p:nvSpPr>
          <p:spPr bwMode="auto">
            <a:xfrm>
              <a:off x="4878972" y="4073257"/>
              <a:ext cx="293687" cy="512762"/>
            </a:xfrm>
            <a:custGeom>
              <a:avLst/>
              <a:gdLst>
                <a:gd name="T0" fmla="*/ 25 w 39"/>
                <a:gd name="T1" fmla="*/ 0 h 70"/>
                <a:gd name="T2" fmla="*/ 0 w 39"/>
                <a:gd name="T3" fmla="*/ 30 h 70"/>
                <a:gd name="T4" fmla="*/ 0 w 39"/>
                <a:gd name="T5" fmla="*/ 70 h 70"/>
                <a:gd name="T6" fmla="*/ 39 w 39"/>
                <a:gd name="T7" fmla="*/ 30 h 70"/>
                <a:gd name="T8" fmla="*/ 25 w 39"/>
                <a:gd name="T9" fmla="*/ 0 h 7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" h="70">
                  <a:moveTo>
                    <a:pt x="25" y="0"/>
                  </a:moveTo>
                  <a:cubicBezTo>
                    <a:pt x="0" y="30"/>
                    <a:pt x="0" y="30"/>
                    <a:pt x="0" y="30"/>
                  </a:cubicBezTo>
                  <a:cubicBezTo>
                    <a:pt x="0" y="70"/>
                    <a:pt x="0" y="70"/>
                    <a:pt x="0" y="70"/>
                  </a:cubicBezTo>
                  <a:cubicBezTo>
                    <a:pt x="21" y="70"/>
                    <a:pt x="39" y="52"/>
                    <a:pt x="39" y="30"/>
                  </a:cubicBezTo>
                  <a:cubicBezTo>
                    <a:pt x="39" y="18"/>
                    <a:pt x="33" y="7"/>
                    <a:pt x="25" y="0"/>
                  </a:cubicBezTo>
                </a:path>
              </a:pathLst>
            </a:custGeom>
            <a:solidFill>
              <a:schemeClr val="bg1">
                <a:lumMod val="8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6" name="TextBox 105">
            <a:extLst>
              <a:ext uri="{FF2B5EF4-FFF2-40B4-BE49-F238E27FC236}">
                <a16:creationId xmlns:a16="http://schemas.microsoft.com/office/drawing/2014/main" id="{6DEFDFEB-C50B-4339-809C-146EBAD18398}"/>
              </a:ext>
            </a:extLst>
          </p:cNvPr>
          <p:cNvSpPr txBox="1"/>
          <p:nvPr/>
        </p:nvSpPr>
        <p:spPr>
          <a:xfrm>
            <a:off x="1516349" y="2636711"/>
            <a:ext cx="3284988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classical Latin literature from 45 BC, making it over 2000 years old. Richard McClintock, a Latin professor at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0CAA6E10-A46C-42A7-BCAA-B48603268FAB}"/>
              </a:ext>
            </a:extLst>
          </p:cNvPr>
          <p:cNvSpPr/>
          <p:nvPr/>
        </p:nvSpPr>
        <p:spPr>
          <a:xfrm>
            <a:off x="825105" y="4661393"/>
            <a:ext cx="10515600" cy="1428178"/>
          </a:xfrm>
          <a:prstGeom prst="rect">
            <a:avLst/>
          </a:prstGeom>
          <a:solidFill>
            <a:schemeClr val="bg1">
              <a:lumMod val="85000"/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06681278-59D7-4074-9858-FF21C67A7A08}"/>
              </a:ext>
            </a:extLst>
          </p:cNvPr>
          <p:cNvSpPr txBox="1"/>
          <p:nvPr/>
        </p:nvSpPr>
        <p:spPr>
          <a:xfrm>
            <a:off x="2743514" y="5021539"/>
            <a:ext cx="667878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College in Virginia, looked up one of the more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FDDAEB61-4E31-4B58-B40A-ADB1C6B0196D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117277212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6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A Continued</a:t>
            </a: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E4E4CA9D-5C0F-4536-9962-9242A3CC4770}"/>
              </a:ext>
            </a:extLst>
          </p:cNvPr>
          <p:cNvGrpSpPr/>
          <p:nvPr/>
        </p:nvGrpSpPr>
        <p:grpSpPr>
          <a:xfrm>
            <a:off x="838200" y="2099355"/>
            <a:ext cx="4835431" cy="3759537"/>
            <a:chOff x="-5410201" y="3789363"/>
            <a:chExt cx="1890713" cy="1470025"/>
          </a:xfrm>
        </p:grpSpPr>
        <p:sp>
          <p:nvSpPr>
            <p:cNvPr id="37" name="Freeform 102">
              <a:extLst>
                <a:ext uri="{FF2B5EF4-FFF2-40B4-BE49-F238E27FC236}">
                  <a16:creationId xmlns:a16="http://schemas.microsoft.com/office/drawing/2014/main" id="{5FF0CF39-60A9-423C-869A-457757B3075F}"/>
                </a:ext>
              </a:extLst>
            </p:cNvPr>
            <p:cNvSpPr>
              <a:spLocks/>
            </p:cNvSpPr>
            <p:nvPr/>
          </p:nvSpPr>
          <p:spPr bwMode="auto">
            <a:xfrm>
              <a:off x="-5349876" y="3846513"/>
              <a:ext cx="1508125" cy="93663"/>
            </a:xfrm>
            <a:custGeom>
              <a:avLst/>
              <a:gdLst>
                <a:gd name="T0" fmla="*/ 12 w 950"/>
                <a:gd name="T1" fmla="*/ 59 h 59"/>
                <a:gd name="T2" fmla="*/ 0 w 950"/>
                <a:gd name="T3" fmla="*/ 59 h 59"/>
                <a:gd name="T4" fmla="*/ 0 w 950"/>
                <a:gd name="T5" fmla="*/ 0 h 59"/>
                <a:gd name="T6" fmla="*/ 950 w 950"/>
                <a:gd name="T7" fmla="*/ 0 h 59"/>
                <a:gd name="T8" fmla="*/ 950 w 950"/>
                <a:gd name="T9" fmla="*/ 59 h 59"/>
                <a:gd name="T10" fmla="*/ 936 w 950"/>
                <a:gd name="T11" fmla="*/ 59 h 59"/>
                <a:gd name="T12" fmla="*/ 12 w 950"/>
                <a:gd name="T13" fmla="*/ 59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50" h="59">
                  <a:moveTo>
                    <a:pt x="12" y="59"/>
                  </a:moveTo>
                  <a:lnTo>
                    <a:pt x="0" y="59"/>
                  </a:lnTo>
                  <a:lnTo>
                    <a:pt x="0" y="0"/>
                  </a:lnTo>
                  <a:lnTo>
                    <a:pt x="950" y="0"/>
                  </a:lnTo>
                  <a:lnTo>
                    <a:pt x="950" y="59"/>
                  </a:lnTo>
                  <a:lnTo>
                    <a:pt x="936" y="59"/>
                  </a:lnTo>
                  <a:lnTo>
                    <a:pt x="12" y="59"/>
                  </a:lnTo>
                  <a:close/>
                </a:path>
              </a:pathLst>
            </a:custGeom>
            <a:solidFill>
              <a:srgbClr val="334B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03">
              <a:extLst>
                <a:ext uri="{FF2B5EF4-FFF2-40B4-BE49-F238E27FC236}">
                  <a16:creationId xmlns:a16="http://schemas.microsoft.com/office/drawing/2014/main" id="{3D1A6C52-F313-468F-998F-43C68AD2408D}"/>
                </a:ext>
              </a:extLst>
            </p:cNvPr>
            <p:cNvSpPr>
              <a:spLocks/>
            </p:cNvSpPr>
            <p:nvPr/>
          </p:nvSpPr>
          <p:spPr bwMode="auto">
            <a:xfrm>
              <a:off x="-5349876" y="4884738"/>
              <a:ext cx="1073150" cy="90488"/>
            </a:xfrm>
            <a:custGeom>
              <a:avLst/>
              <a:gdLst>
                <a:gd name="T0" fmla="*/ 5 w 296"/>
                <a:gd name="T1" fmla="*/ 2 h 25"/>
                <a:gd name="T2" fmla="*/ 294 w 296"/>
                <a:gd name="T3" fmla="*/ 2 h 25"/>
                <a:gd name="T4" fmla="*/ 294 w 296"/>
                <a:gd name="T5" fmla="*/ 16 h 25"/>
                <a:gd name="T6" fmla="*/ 296 w 296"/>
                <a:gd name="T7" fmla="*/ 25 h 25"/>
                <a:gd name="T8" fmla="*/ 0 w 296"/>
                <a:gd name="T9" fmla="*/ 25 h 25"/>
                <a:gd name="T10" fmla="*/ 0 w 296"/>
                <a:gd name="T11" fmla="*/ 0 h 25"/>
                <a:gd name="T12" fmla="*/ 0 w 296"/>
                <a:gd name="T13" fmla="*/ 0 h 25"/>
                <a:gd name="T14" fmla="*/ 5 w 296"/>
                <a:gd name="T15" fmla="*/ 2 h 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96" h="25">
                  <a:moveTo>
                    <a:pt x="5" y="2"/>
                  </a:moveTo>
                  <a:cubicBezTo>
                    <a:pt x="294" y="2"/>
                    <a:pt x="294" y="2"/>
                    <a:pt x="294" y="2"/>
                  </a:cubicBezTo>
                  <a:cubicBezTo>
                    <a:pt x="294" y="16"/>
                    <a:pt x="294" y="16"/>
                    <a:pt x="294" y="16"/>
                  </a:cubicBezTo>
                  <a:cubicBezTo>
                    <a:pt x="294" y="20"/>
                    <a:pt x="295" y="23"/>
                    <a:pt x="296" y="25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2" y="1"/>
                    <a:pt x="3" y="2"/>
                    <a:pt x="5" y="2"/>
                  </a:cubicBezTo>
                </a:path>
              </a:pathLst>
            </a:custGeom>
            <a:solidFill>
              <a:srgbClr val="334B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Rectangle 104">
              <a:extLst>
                <a:ext uri="{FF2B5EF4-FFF2-40B4-BE49-F238E27FC236}">
                  <a16:creationId xmlns:a16="http://schemas.microsoft.com/office/drawing/2014/main" id="{4CCAC2D9-B98F-41F4-99E3-80606C60C73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4519613" y="4433888"/>
              <a:ext cx="119063" cy="277813"/>
            </a:xfrm>
            <a:prstGeom prst="rect">
              <a:avLst/>
            </a:prstGeom>
            <a:solidFill>
              <a:srgbClr val="6598C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Rectangle 105">
              <a:extLst>
                <a:ext uri="{FF2B5EF4-FFF2-40B4-BE49-F238E27FC236}">
                  <a16:creationId xmlns:a16="http://schemas.microsoft.com/office/drawing/2014/main" id="{BD3E27A5-B280-4556-8875-3E3636B3310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4733926" y="4297363"/>
              <a:ext cx="120650" cy="403225"/>
            </a:xfrm>
            <a:prstGeom prst="rect">
              <a:avLst/>
            </a:prstGeom>
            <a:solidFill>
              <a:srgbClr val="F04E3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Rectangle 106">
              <a:extLst>
                <a:ext uri="{FF2B5EF4-FFF2-40B4-BE49-F238E27FC236}">
                  <a16:creationId xmlns:a16="http://schemas.microsoft.com/office/drawing/2014/main" id="{E707791F-2C48-4341-8214-36E4CEA187F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4943476" y="4371975"/>
              <a:ext cx="115888" cy="328613"/>
            </a:xfrm>
            <a:prstGeom prst="rect">
              <a:avLst/>
            </a:prstGeom>
            <a:solidFill>
              <a:srgbClr val="F8982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Rectangle 107">
              <a:extLst>
                <a:ext uri="{FF2B5EF4-FFF2-40B4-BE49-F238E27FC236}">
                  <a16:creationId xmlns:a16="http://schemas.microsoft.com/office/drawing/2014/main" id="{68231F0A-CB3C-4A69-AE1C-4AC9D45D2245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-5164138" y="4127500"/>
              <a:ext cx="119063" cy="573088"/>
            </a:xfrm>
            <a:prstGeom prst="rect">
              <a:avLst/>
            </a:prstGeom>
            <a:solidFill>
              <a:srgbClr val="FCD63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08">
              <a:extLst>
                <a:ext uri="{FF2B5EF4-FFF2-40B4-BE49-F238E27FC236}">
                  <a16:creationId xmlns:a16="http://schemas.microsoft.com/office/drawing/2014/main" id="{CBFE06AF-E35F-44AB-8A53-3517BF34B4A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5302251" y="3968750"/>
              <a:ext cx="1409700" cy="873125"/>
            </a:xfrm>
            <a:custGeom>
              <a:avLst/>
              <a:gdLst>
                <a:gd name="T0" fmla="*/ 0 w 389"/>
                <a:gd name="T1" fmla="*/ 0 h 242"/>
                <a:gd name="T2" fmla="*/ 281 w 389"/>
                <a:gd name="T3" fmla="*/ 242 h 242"/>
                <a:gd name="T4" fmla="*/ 289 w 389"/>
                <a:gd name="T5" fmla="*/ 226 h 242"/>
                <a:gd name="T6" fmla="*/ 309 w 389"/>
                <a:gd name="T7" fmla="*/ 211 h 242"/>
                <a:gd name="T8" fmla="*/ 299 w 389"/>
                <a:gd name="T9" fmla="*/ 190 h 242"/>
                <a:gd name="T10" fmla="*/ 330 w 389"/>
                <a:gd name="T11" fmla="*/ 162 h 242"/>
                <a:gd name="T12" fmla="*/ 345 w 389"/>
                <a:gd name="T13" fmla="*/ 174 h 242"/>
                <a:gd name="T14" fmla="*/ 360 w 389"/>
                <a:gd name="T15" fmla="*/ 155 h 242"/>
                <a:gd name="T16" fmla="*/ 389 w 389"/>
                <a:gd name="T17" fmla="*/ 146 h 242"/>
                <a:gd name="T18" fmla="*/ 80 w 389"/>
                <a:gd name="T19" fmla="*/ 212 h 242"/>
                <a:gd name="T20" fmla="*/ 38 w 389"/>
                <a:gd name="T21" fmla="*/ 220 h 242"/>
                <a:gd name="T22" fmla="*/ 30 w 389"/>
                <a:gd name="T23" fmla="*/ 36 h 242"/>
                <a:gd name="T24" fmla="*/ 71 w 389"/>
                <a:gd name="T25" fmla="*/ 28 h 242"/>
                <a:gd name="T26" fmla="*/ 80 w 389"/>
                <a:gd name="T27" fmla="*/ 212 h 242"/>
                <a:gd name="T28" fmla="*/ 131 w 389"/>
                <a:gd name="T29" fmla="*/ 220 h 242"/>
                <a:gd name="T30" fmla="*/ 89 w 389"/>
                <a:gd name="T31" fmla="*/ 212 h 242"/>
                <a:gd name="T32" fmla="*/ 98 w 389"/>
                <a:gd name="T33" fmla="*/ 96 h 242"/>
                <a:gd name="T34" fmla="*/ 139 w 389"/>
                <a:gd name="T35" fmla="*/ 104 h 242"/>
                <a:gd name="T36" fmla="*/ 198 w 389"/>
                <a:gd name="T37" fmla="*/ 212 h 242"/>
                <a:gd name="T38" fmla="*/ 157 w 389"/>
                <a:gd name="T39" fmla="*/ 220 h 242"/>
                <a:gd name="T40" fmla="*/ 149 w 389"/>
                <a:gd name="T41" fmla="*/ 83 h 242"/>
                <a:gd name="T42" fmla="*/ 190 w 389"/>
                <a:gd name="T43" fmla="*/ 75 h 242"/>
                <a:gd name="T44" fmla="*/ 198 w 389"/>
                <a:gd name="T45" fmla="*/ 212 h 242"/>
                <a:gd name="T46" fmla="*/ 249 w 389"/>
                <a:gd name="T47" fmla="*/ 220 h 242"/>
                <a:gd name="T48" fmla="*/ 208 w 389"/>
                <a:gd name="T49" fmla="*/ 212 h 242"/>
                <a:gd name="T50" fmla="*/ 216 w 389"/>
                <a:gd name="T51" fmla="*/ 115 h 242"/>
                <a:gd name="T52" fmla="*/ 257 w 389"/>
                <a:gd name="T53" fmla="*/ 123 h 242"/>
                <a:gd name="T54" fmla="*/ 363 w 389"/>
                <a:gd name="T55" fmla="*/ 57 h 242"/>
                <a:gd name="T56" fmla="*/ 311 w 389"/>
                <a:gd name="T57" fmla="*/ 65 h 242"/>
                <a:gd name="T58" fmla="*/ 311 w 389"/>
                <a:gd name="T59" fmla="*/ 48 h 242"/>
                <a:gd name="T60" fmla="*/ 363 w 389"/>
                <a:gd name="T61" fmla="*/ 57 h 242"/>
                <a:gd name="T62" fmla="*/ 355 w 389"/>
                <a:gd name="T63" fmla="*/ 91 h 242"/>
                <a:gd name="T64" fmla="*/ 279 w 389"/>
                <a:gd name="T65" fmla="*/ 83 h 242"/>
                <a:gd name="T66" fmla="*/ 355 w 389"/>
                <a:gd name="T67" fmla="*/ 74 h 242"/>
                <a:gd name="T68" fmla="*/ 363 w 389"/>
                <a:gd name="T69" fmla="*/ 109 h 242"/>
                <a:gd name="T70" fmla="*/ 287 w 389"/>
                <a:gd name="T71" fmla="*/ 117 h 242"/>
                <a:gd name="T72" fmla="*/ 287 w 389"/>
                <a:gd name="T73" fmla="*/ 100 h 242"/>
                <a:gd name="T74" fmla="*/ 363 w 389"/>
                <a:gd name="T75" fmla="*/ 109 h 242"/>
                <a:gd name="T76" fmla="*/ 355 w 389"/>
                <a:gd name="T77" fmla="*/ 143 h 242"/>
                <a:gd name="T78" fmla="*/ 279 w 389"/>
                <a:gd name="T79" fmla="*/ 135 h 242"/>
                <a:gd name="T80" fmla="*/ 355 w 389"/>
                <a:gd name="T81" fmla="*/ 126 h 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389" h="242">
                  <a:moveTo>
                    <a:pt x="389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242"/>
                    <a:pt x="0" y="242"/>
                    <a:pt x="0" y="242"/>
                  </a:cubicBezTo>
                  <a:cubicBezTo>
                    <a:pt x="281" y="242"/>
                    <a:pt x="281" y="242"/>
                    <a:pt x="281" y="242"/>
                  </a:cubicBezTo>
                  <a:cubicBezTo>
                    <a:pt x="281" y="234"/>
                    <a:pt x="281" y="234"/>
                    <a:pt x="281" y="234"/>
                  </a:cubicBezTo>
                  <a:cubicBezTo>
                    <a:pt x="281" y="230"/>
                    <a:pt x="284" y="226"/>
                    <a:pt x="289" y="226"/>
                  </a:cubicBezTo>
                  <a:cubicBezTo>
                    <a:pt x="302" y="226"/>
                    <a:pt x="302" y="226"/>
                    <a:pt x="302" y="226"/>
                  </a:cubicBezTo>
                  <a:cubicBezTo>
                    <a:pt x="304" y="221"/>
                    <a:pt x="306" y="216"/>
                    <a:pt x="309" y="211"/>
                  </a:cubicBezTo>
                  <a:cubicBezTo>
                    <a:pt x="299" y="202"/>
                    <a:pt x="299" y="202"/>
                    <a:pt x="299" y="202"/>
                  </a:cubicBezTo>
                  <a:cubicBezTo>
                    <a:pt x="296" y="198"/>
                    <a:pt x="296" y="193"/>
                    <a:pt x="299" y="190"/>
                  </a:cubicBezTo>
                  <a:cubicBezTo>
                    <a:pt x="324" y="165"/>
                    <a:pt x="324" y="165"/>
                    <a:pt x="324" y="165"/>
                  </a:cubicBezTo>
                  <a:cubicBezTo>
                    <a:pt x="326" y="163"/>
                    <a:pt x="328" y="162"/>
                    <a:pt x="330" y="162"/>
                  </a:cubicBezTo>
                  <a:cubicBezTo>
                    <a:pt x="332" y="162"/>
                    <a:pt x="334" y="163"/>
                    <a:pt x="336" y="165"/>
                  </a:cubicBezTo>
                  <a:cubicBezTo>
                    <a:pt x="345" y="174"/>
                    <a:pt x="345" y="174"/>
                    <a:pt x="345" y="174"/>
                  </a:cubicBezTo>
                  <a:cubicBezTo>
                    <a:pt x="350" y="172"/>
                    <a:pt x="355" y="170"/>
                    <a:pt x="360" y="168"/>
                  </a:cubicBezTo>
                  <a:cubicBezTo>
                    <a:pt x="360" y="155"/>
                    <a:pt x="360" y="155"/>
                    <a:pt x="360" y="155"/>
                  </a:cubicBezTo>
                  <a:cubicBezTo>
                    <a:pt x="360" y="150"/>
                    <a:pt x="364" y="146"/>
                    <a:pt x="369" y="146"/>
                  </a:cubicBezTo>
                  <a:cubicBezTo>
                    <a:pt x="389" y="146"/>
                    <a:pt x="389" y="146"/>
                    <a:pt x="389" y="146"/>
                  </a:cubicBezTo>
                  <a:lnTo>
                    <a:pt x="389" y="0"/>
                  </a:lnTo>
                  <a:close/>
                  <a:moveTo>
                    <a:pt x="80" y="212"/>
                  </a:moveTo>
                  <a:cubicBezTo>
                    <a:pt x="80" y="216"/>
                    <a:pt x="76" y="220"/>
                    <a:pt x="71" y="220"/>
                  </a:cubicBezTo>
                  <a:cubicBezTo>
                    <a:pt x="38" y="220"/>
                    <a:pt x="38" y="220"/>
                    <a:pt x="38" y="220"/>
                  </a:cubicBezTo>
                  <a:cubicBezTo>
                    <a:pt x="34" y="220"/>
                    <a:pt x="30" y="216"/>
                    <a:pt x="30" y="212"/>
                  </a:cubicBezTo>
                  <a:cubicBezTo>
                    <a:pt x="30" y="36"/>
                    <a:pt x="30" y="36"/>
                    <a:pt x="30" y="36"/>
                  </a:cubicBezTo>
                  <a:cubicBezTo>
                    <a:pt x="30" y="31"/>
                    <a:pt x="34" y="28"/>
                    <a:pt x="38" y="28"/>
                  </a:cubicBezTo>
                  <a:cubicBezTo>
                    <a:pt x="71" y="28"/>
                    <a:pt x="71" y="28"/>
                    <a:pt x="71" y="28"/>
                  </a:cubicBezTo>
                  <a:cubicBezTo>
                    <a:pt x="76" y="28"/>
                    <a:pt x="80" y="31"/>
                    <a:pt x="80" y="36"/>
                  </a:cubicBezTo>
                  <a:lnTo>
                    <a:pt x="80" y="212"/>
                  </a:lnTo>
                  <a:close/>
                  <a:moveTo>
                    <a:pt x="139" y="212"/>
                  </a:moveTo>
                  <a:cubicBezTo>
                    <a:pt x="139" y="216"/>
                    <a:pt x="135" y="220"/>
                    <a:pt x="131" y="220"/>
                  </a:cubicBezTo>
                  <a:cubicBezTo>
                    <a:pt x="98" y="220"/>
                    <a:pt x="98" y="220"/>
                    <a:pt x="98" y="220"/>
                  </a:cubicBezTo>
                  <a:cubicBezTo>
                    <a:pt x="93" y="220"/>
                    <a:pt x="89" y="216"/>
                    <a:pt x="89" y="212"/>
                  </a:cubicBezTo>
                  <a:cubicBezTo>
                    <a:pt x="89" y="104"/>
                    <a:pt x="89" y="104"/>
                    <a:pt x="89" y="104"/>
                  </a:cubicBezTo>
                  <a:cubicBezTo>
                    <a:pt x="89" y="99"/>
                    <a:pt x="93" y="96"/>
                    <a:pt x="98" y="96"/>
                  </a:cubicBezTo>
                  <a:cubicBezTo>
                    <a:pt x="131" y="96"/>
                    <a:pt x="131" y="96"/>
                    <a:pt x="131" y="96"/>
                  </a:cubicBezTo>
                  <a:cubicBezTo>
                    <a:pt x="135" y="96"/>
                    <a:pt x="139" y="99"/>
                    <a:pt x="139" y="104"/>
                  </a:cubicBezTo>
                  <a:lnTo>
                    <a:pt x="139" y="212"/>
                  </a:lnTo>
                  <a:close/>
                  <a:moveTo>
                    <a:pt x="198" y="212"/>
                  </a:moveTo>
                  <a:cubicBezTo>
                    <a:pt x="198" y="216"/>
                    <a:pt x="194" y="220"/>
                    <a:pt x="190" y="220"/>
                  </a:cubicBezTo>
                  <a:cubicBezTo>
                    <a:pt x="157" y="220"/>
                    <a:pt x="157" y="220"/>
                    <a:pt x="157" y="220"/>
                  </a:cubicBezTo>
                  <a:cubicBezTo>
                    <a:pt x="152" y="220"/>
                    <a:pt x="149" y="216"/>
                    <a:pt x="149" y="212"/>
                  </a:cubicBezTo>
                  <a:cubicBezTo>
                    <a:pt x="149" y="83"/>
                    <a:pt x="149" y="83"/>
                    <a:pt x="149" y="83"/>
                  </a:cubicBezTo>
                  <a:cubicBezTo>
                    <a:pt x="149" y="79"/>
                    <a:pt x="152" y="75"/>
                    <a:pt x="157" y="75"/>
                  </a:cubicBezTo>
                  <a:cubicBezTo>
                    <a:pt x="190" y="75"/>
                    <a:pt x="190" y="75"/>
                    <a:pt x="190" y="75"/>
                  </a:cubicBezTo>
                  <a:cubicBezTo>
                    <a:pt x="194" y="75"/>
                    <a:pt x="198" y="79"/>
                    <a:pt x="198" y="83"/>
                  </a:cubicBezTo>
                  <a:lnTo>
                    <a:pt x="198" y="212"/>
                  </a:lnTo>
                  <a:close/>
                  <a:moveTo>
                    <a:pt x="257" y="212"/>
                  </a:moveTo>
                  <a:cubicBezTo>
                    <a:pt x="257" y="216"/>
                    <a:pt x="254" y="220"/>
                    <a:pt x="249" y="220"/>
                  </a:cubicBezTo>
                  <a:cubicBezTo>
                    <a:pt x="216" y="220"/>
                    <a:pt x="216" y="220"/>
                    <a:pt x="216" y="220"/>
                  </a:cubicBezTo>
                  <a:cubicBezTo>
                    <a:pt x="211" y="220"/>
                    <a:pt x="208" y="216"/>
                    <a:pt x="208" y="212"/>
                  </a:cubicBezTo>
                  <a:cubicBezTo>
                    <a:pt x="208" y="123"/>
                    <a:pt x="208" y="123"/>
                    <a:pt x="208" y="123"/>
                  </a:cubicBezTo>
                  <a:cubicBezTo>
                    <a:pt x="208" y="119"/>
                    <a:pt x="211" y="115"/>
                    <a:pt x="216" y="115"/>
                  </a:cubicBezTo>
                  <a:cubicBezTo>
                    <a:pt x="249" y="115"/>
                    <a:pt x="249" y="115"/>
                    <a:pt x="249" y="115"/>
                  </a:cubicBezTo>
                  <a:cubicBezTo>
                    <a:pt x="254" y="115"/>
                    <a:pt x="257" y="119"/>
                    <a:pt x="257" y="123"/>
                  </a:cubicBezTo>
                  <a:lnTo>
                    <a:pt x="257" y="212"/>
                  </a:lnTo>
                  <a:close/>
                  <a:moveTo>
                    <a:pt x="363" y="57"/>
                  </a:moveTo>
                  <a:cubicBezTo>
                    <a:pt x="363" y="61"/>
                    <a:pt x="359" y="65"/>
                    <a:pt x="355" y="65"/>
                  </a:cubicBezTo>
                  <a:cubicBezTo>
                    <a:pt x="311" y="65"/>
                    <a:pt x="311" y="65"/>
                    <a:pt x="311" y="65"/>
                  </a:cubicBezTo>
                  <a:cubicBezTo>
                    <a:pt x="306" y="65"/>
                    <a:pt x="303" y="61"/>
                    <a:pt x="303" y="57"/>
                  </a:cubicBezTo>
                  <a:cubicBezTo>
                    <a:pt x="303" y="52"/>
                    <a:pt x="306" y="48"/>
                    <a:pt x="311" y="48"/>
                  </a:cubicBezTo>
                  <a:cubicBezTo>
                    <a:pt x="355" y="48"/>
                    <a:pt x="355" y="48"/>
                    <a:pt x="355" y="48"/>
                  </a:cubicBezTo>
                  <a:cubicBezTo>
                    <a:pt x="359" y="48"/>
                    <a:pt x="363" y="52"/>
                    <a:pt x="363" y="57"/>
                  </a:cubicBezTo>
                  <a:moveTo>
                    <a:pt x="363" y="83"/>
                  </a:moveTo>
                  <a:cubicBezTo>
                    <a:pt x="363" y="87"/>
                    <a:pt x="359" y="91"/>
                    <a:pt x="355" y="91"/>
                  </a:cubicBezTo>
                  <a:cubicBezTo>
                    <a:pt x="287" y="91"/>
                    <a:pt x="287" y="91"/>
                    <a:pt x="287" y="91"/>
                  </a:cubicBezTo>
                  <a:cubicBezTo>
                    <a:pt x="282" y="91"/>
                    <a:pt x="279" y="87"/>
                    <a:pt x="279" y="83"/>
                  </a:cubicBezTo>
                  <a:cubicBezTo>
                    <a:pt x="279" y="78"/>
                    <a:pt x="282" y="74"/>
                    <a:pt x="287" y="74"/>
                  </a:cubicBezTo>
                  <a:cubicBezTo>
                    <a:pt x="355" y="74"/>
                    <a:pt x="355" y="74"/>
                    <a:pt x="355" y="74"/>
                  </a:cubicBezTo>
                  <a:cubicBezTo>
                    <a:pt x="359" y="74"/>
                    <a:pt x="363" y="78"/>
                    <a:pt x="363" y="83"/>
                  </a:cubicBezTo>
                  <a:moveTo>
                    <a:pt x="363" y="109"/>
                  </a:moveTo>
                  <a:cubicBezTo>
                    <a:pt x="363" y="113"/>
                    <a:pt x="359" y="117"/>
                    <a:pt x="355" y="117"/>
                  </a:cubicBezTo>
                  <a:cubicBezTo>
                    <a:pt x="287" y="117"/>
                    <a:pt x="287" y="117"/>
                    <a:pt x="287" y="117"/>
                  </a:cubicBezTo>
                  <a:cubicBezTo>
                    <a:pt x="282" y="117"/>
                    <a:pt x="279" y="113"/>
                    <a:pt x="279" y="109"/>
                  </a:cubicBezTo>
                  <a:cubicBezTo>
                    <a:pt x="279" y="104"/>
                    <a:pt x="282" y="100"/>
                    <a:pt x="287" y="100"/>
                  </a:cubicBezTo>
                  <a:cubicBezTo>
                    <a:pt x="355" y="100"/>
                    <a:pt x="355" y="100"/>
                    <a:pt x="355" y="100"/>
                  </a:cubicBezTo>
                  <a:cubicBezTo>
                    <a:pt x="359" y="100"/>
                    <a:pt x="363" y="104"/>
                    <a:pt x="363" y="109"/>
                  </a:cubicBezTo>
                  <a:moveTo>
                    <a:pt x="363" y="135"/>
                  </a:moveTo>
                  <a:cubicBezTo>
                    <a:pt x="363" y="139"/>
                    <a:pt x="359" y="143"/>
                    <a:pt x="355" y="143"/>
                  </a:cubicBezTo>
                  <a:cubicBezTo>
                    <a:pt x="287" y="143"/>
                    <a:pt x="287" y="143"/>
                    <a:pt x="287" y="143"/>
                  </a:cubicBezTo>
                  <a:cubicBezTo>
                    <a:pt x="282" y="143"/>
                    <a:pt x="279" y="139"/>
                    <a:pt x="279" y="135"/>
                  </a:cubicBezTo>
                  <a:cubicBezTo>
                    <a:pt x="279" y="130"/>
                    <a:pt x="282" y="126"/>
                    <a:pt x="287" y="126"/>
                  </a:cubicBezTo>
                  <a:cubicBezTo>
                    <a:pt x="355" y="126"/>
                    <a:pt x="355" y="126"/>
                    <a:pt x="355" y="126"/>
                  </a:cubicBezTo>
                  <a:cubicBezTo>
                    <a:pt x="359" y="126"/>
                    <a:pt x="363" y="130"/>
                    <a:pt x="363" y="135"/>
                  </a:cubicBezTo>
                </a:path>
              </a:pathLst>
            </a:custGeom>
            <a:solidFill>
              <a:srgbClr val="F3E2C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109">
              <a:extLst>
                <a:ext uri="{FF2B5EF4-FFF2-40B4-BE49-F238E27FC236}">
                  <a16:creationId xmlns:a16="http://schemas.microsoft.com/office/drawing/2014/main" id="{8AAA8E64-82CB-4DE1-BD31-678DF528B602}"/>
                </a:ext>
              </a:extLst>
            </p:cNvPr>
            <p:cNvSpPr>
              <a:spLocks/>
            </p:cNvSpPr>
            <p:nvPr/>
          </p:nvSpPr>
          <p:spPr bwMode="auto">
            <a:xfrm>
              <a:off x="-5302251" y="3940175"/>
              <a:ext cx="1409700" cy="555625"/>
            </a:xfrm>
            <a:custGeom>
              <a:avLst/>
              <a:gdLst>
                <a:gd name="T0" fmla="*/ 860 w 888"/>
                <a:gd name="T1" fmla="*/ 43 h 350"/>
                <a:gd name="T2" fmla="*/ 0 w 888"/>
                <a:gd name="T3" fmla="*/ 43 h 350"/>
                <a:gd name="T4" fmla="*/ 0 w 888"/>
                <a:gd name="T5" fmla="*/ 0 h 350"/>
                <a:gd name="T6" fmla="*/ 888 w 888"/>
                <a:gd name="T7" fmla="*/ 0 h 350"/>
                <a:gd name="T8" fmla="*/ 888 w 888"/>
                <a:gd name="T9" fmla="*/ 350 h 350"/>
                <a:gd name="T10" fmla="*/ 860 w 888"/>
                <a:gd name="T11" fmla="*/ 350 h 350"/>
                <a:gd name="T12" fmla="*/ 860 w 888"/>
                <a:gd name="T13" fmla="*/ 43 h 3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88" h="350">
                  <a:moveTo>
                    <a:pt x="860" y="43"/>
                  </a:moveTo>
                  <a:lnTo>
                    <a:pt x="0" y="43"/>
                  </a:lnTo>
                  <a:lnTo>
                    <a:pt x="0" y="0"/>
                  </a:lnTo>
                  <a:lnTo>
                    <a:pt x="888" y="0"/>
                  </a:lnTo>
                  <a:lnTo>
                    <a:pt x="888" y="350"/>
                  </a:lnTo>
                  <a:lnTo>
                    <a:pt x="860" y="350"/>
                  </a:lnTo>
                  <a:lnTo>
                    <a:pt x="860" y="43"/>
                  </a:lnTo>
                  <a:close/>
                </a:path>
              </a:pathLst>
            </a:custGeom>
            <a:solidFill>
              <a:srgbClr val="FAD7B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110">
              <a:extLst>
                <a:ext uri="{FF2B5EF4-FFF2-40B4-BE49-F238E27FC236}">
                  <a16:creationId xmlns:a16="http://schemas.microsoft.com/office/drawing/2014/main" id="{567D54D7-35E8-494A-8B0A-ACFDB7F96710}"/>
                </a:ext>
              </a:extLst>
            </p:cNvPr>
            <p:cNvSpPr>
              <a:spLocks/>
            </p:cNvSpPr>
            <p:nvPr/>
          </p:nvSpPr>
          <p:spPr bwMode="auto">
            <a:xfrm>
              <a:off x="-3892551" y="3846513"/>
              <a:ext cx="50800" cy="61913"/>
            </a:xfrm>
            <a:custGeom>
              <a:avLst/>
              <a:gdLst>
                <a:gd name="T0" fmla="*/ 32 w 32"/>
                <a:gd name="T1" fmla="*/ 0 h 39"/>
                <a:gd name="T2" fmla="*/ 32 w 32"/>
                <a:gd name="T3" fmla="*/ 39 h 39"/>
                <a:gd name="T4" fmla="*/ 18 w 32"/>
                <a:gd name="T5" fmla="*/ 39 h 39"/>
                <a:gd name="T6" fmla="*/ 0 w 32"/>
                <a:gd name="T7" fmla="*/ 39 h 39"/>
                <a:gd name="T8" fmla="*/ 0 w 32"/>
                <a:gd name="T9" fmla="*/ 0 h 39"/>
                <a:gd name="T10" fmla="*/ 32 w 32"/>
                <a:gd name="T11" fmla="*/ 0 h 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32" h="39">
                  <a:moveTo>
                    <a:pt x="32" y="0"/>
                  </a:moveTo>
                  <a:lnTo>
                    <a:pt x="32" y="39"/>
                  </a:lnTo>
                  <a:lnTo>
                    <a:pt x="18" y="39"/>
                  </a:lnTo>
                  <a:lnTo>
                    <a:pt x="0" y="39"/>
                  </a:lnTo>
                  <a:lnTo>
                    <a:pt x="0" y="0"/>
                  </a:lnTo>
                  <a:lnTo>
                    <a:pt x="32" y="0"/>
                  </a:lnTo>
                  <a:close/>
                </a:path>
              </a:pathLst>
            </a:custGeom>
            <a:solidFill>
              <a:srgbClr val="283E4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111">
              <a:extLst>
                <a:ext uri="{FF2B5EF4-FFF2-40B4-BE49-F238E27FC236}">
                  <a16:creationId xmlns:a16="http://schemas.microsoft.com/office/drawing/2014/main" id="{3B591234-81E3-406C-A5A5-7C1E9C799D8B}"/>
                </a:ext>
              </a:extLst>
            </p:cNvPr>
            <p:cNvSpPr>
              <a:spLocks/>
            </p:cNvSpPr>
            <p:nvPr/>
          </p:nvSpPr>
          <p:spPr bwMode="auto">
            <a:xfrm>
              <a:off x="-4330701" y="4906963"/>
              <a:ext cx="53975" cy="53975"/>
            </a:xfrm>
            <a:custGeom>
              <a:avLst/>
              <a:gdLst>
                <a:gd name="T0" fmla="*/ 0 w 15"/>
                <a:gd name="T1" fmla="*/ 0 h 15"/>
                <a:gd name="T2" fmla="*/ 13 w 15"/>
                <a:gd name="T3" fmla="*/ 0 h 15"/>
                <a:gd name="T4" fmla="*/ 13 w 15"/>
                <a:gd name="T5" fmla="*/ 10 h 15"/>
                <a:gd name="T6" fmla="*/ 15 w 15"/>
                <a:gd name="T7" fmla="*/ 15 h 15"/>
                <a:gd name="T8" fmla="*/ 2 w 15"/>
                <a:gd name="T9" fmla="*/ 15 h 15"/>
                <a:gd name="T10" fmla="*/ 0 w 15"/>
                <a:gd name="T11" fmla="*/ 10 h 15"/>
                <a:gd name="T12" fmla="*/ 0 w 15"/>
                <a:gd name="T13" fmla="*/ 0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5" h="15">
                  <a:moveTo>
                    <a:pt x="0" y="0"/>
                  </a:moveTo>
                  <a:cubicBezTo>
                    <a:pt x="13" y="0"/>
                    <a:pt x="13" y="0"/>
                    <a:pt x="13" y="0"/>
                  </a:cubicBezTo>
                  <a:cubicBezTo>
                    <a:pt x="13" y="10"/>
                    <a:pt x="13" y="10"/>
                    <a:pt x="13" y="10"/>
                  </a:cubicBezTo>
                  <a:cubicBezTo>
                    <a:pt x="13" y="12"/>
                    <a:pt x="14" y="14"/>
                    <a:pt x="15" y="15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0" y="14"/>
                    <a:pt x="0" y="12"/>
                    <a:pt x="0" y="1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283E4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112">
              <a:extLst>
                <a:ext uri="{FF2B5EF4-FFF2-40B4-BE49-F238E27FC236}">
                  <a16:creationId xmlns:a16="http://schemas.microsoft.com/office/drawing/2014/main" id="{443822F2-B89C-4B28-8844-DAF3BA27FDF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225926" y="4556125"/>
              <a:ext cx="644525" cy="642938"/>
            </a:xfrm>
            <a:custGeom>
              <a:avLst/>
              <a:gdLst>
                <a:gd name="T0" fmla="*/ 0 w 178"/>
                <a:gd name="T1" fmla="*/ 99 h 178"/>
                <a:gd name="T2" fmla="*/ 29 w 178"/>
                <a:gd name="T3" fmla="*/ 127 h 178"/>
                <a:gd name="T4" fmla="*/ 33 w 178"/>
                <a:gd name="T5" fmla="*/ 159 h 178"/>
                <a:gd name="T6" fmla="*/ 73 w 178"/>
                <a:gd name="T7" fmla="*/ 159 h 178"/>
                <a:gd name="T8" fmla="*/ 99 w 178"/>
                <a:gd name="T9" fmla="*/ 178 h 178"/>
                <a:gd name="T10" fmla="*/ 127 w 178"/>
                <a:gd name="T11" fmla="*/ 150 h 178"/>
                <a:gd name="T12" fmla="*/ 159 w 178"/>
                <a:gd name="T13" fmla="*/ 145 h 178"/>
                <a:gd name="T14" fmla="*/ 159 w 178"/>
                <a:gd name="T15" fmla="*/ 105 h 178"/>
                <a:gd name="T16" fmla="*/ 178 w 178"/>
                <a:gd name="T17" fmla="*/ 80 h 178"/>
                <a:gd name="T18" fmla="*/ 150 w 178"/>
                <a:gd name="T19" fmla="*/ 51 h 178"/>
                <a:gd name="T20" fmla="*/ 146 w 178"/>
                <a:gd name="T21" fmla="*/ 19 h 178"/>
                <a:gd name="T22" fmla="*/ 105 w 178"/>
                <a:gd name="T23" fmla="*/ 20 h 178"/>
                <a:gd name="T24" fmla="*/ 80 w 178"/>
                <a:gd name="T25" fmla="*/ 0 h 178"/>
                <a:gd name="T26" fmla="*/ 51 w 178"/>
                <a:gd name="T27" fmla="*/ 29 h 178"/>
                <a:gd name="T28" fmla="*/ 20 w 178"/>
                <a:gd name="T29" fmla="*/ 33 h 178"/>
                <a:gd name="T30" fmla="*/ 20 w 178"/>
                <a:gd name="T31" fmla="*/ 73 h 178"/>
                <a:gd name="T32" fmla="*/ 40 w 178"/>
                <a:gd name="T33" fmla="*/ 105 h 178"/>
                <a:gd name="T34" fmla="*/ 39 w 178"/>
                <a:gd name="T35" fmla="*/ 101 h 178"/>
                <a:gd name="T36" fmla="*/ 38 w 178"/>
                <a:gd name="T37" fmla="*/ 96 h 178"/>
                <a:gd name="T38" fmla="*/ 38 w 178"/>
                <a:gd name="T39" fmla="*/ 92 h 178"/>
                <a:gd name="T40" fmla="*/ 89 w 178"/>
                <a:gd name="T41" fmla="*/ 38 h 178"/>
                <a:gd name="T42" fmla="*/ 141 w 178"/>
                <a:gd name="T43" fmla="*/ 92 h 178"/>
                <a:gd name="T44" fmla="*/ 140 w 178"/>
                <a:gd name="T45" fmla="*/ 96 h 178"/>
                <a:gd name="T46" fmla="*/ 139 w 178"/>
                <a:gd name="T47" fmla="*/ 105 h 178"/>
                <a:gd name="T48" fmla="*/ 137 w 178"/>
                <a:gd name="T49" fmla="*/ 108 h 178"/>
                <a:gd name="T50" fmla="*/ 118 w 178"/>
                <a:gd name="T51" fmla="*/ 132 h 178"/>
                <a:gd name="T52" fmla="*/ 116 w 178"/>
                <a:gd name="T53" fmla="*/ 133 h 178"/>
                <a:gd name="T54" fmla="*/ 114 w 178"/>
                <a:gd name="T55" fmla="*/ 134 h 178"/>
                <a:gd name="T56" fmla="*/ 113 w 178"/>
                <a:gd name="T57" fmla="*/ 135 h 178"/>
                <a:gd name="T58" fmla="*/ 107 w 178"/>
                <a:gd name="T59" fmla="*/ 138 h 178"/>
                <a:gd name="T60" fmla="*/ 105 w 178"/>
                <a:gd name="T61" fmla="*/ 138 h 178"/>
                <a:gd name="T62" fmla="*/ 105 w 178"/>
                <a:gd name="T63" fmla="*/ 138 h 178"/>
                <a:gd name="T64" fmla="*/ 99 w 178"/>
                <a:gd name="T65" fmla="*/ 140 h 178"/>
                <a:gd name="T66" fmla="*/ 97 w 178"/>
                <a:gd name="T67" fmla="*/ 140 h 178"/>
                <a:gd name="T68" fmla="*/ 94 w 178"/>
                <a:gd name="T69" fmla="*/ 140 h 178"/>
                <a:gd name="T70" fmla="*/ 92 w 178"/>
                <a:gd name="T71" fmla="*/ 141 h 178"/>
                <a:gd name="T72" fmla="*/ 89 w 178"/>
                <a:gd name="T73" fmla="*/ 141 h 178"/>
                <a:gd name="T74" fmla="*/ 87 w 178"/>
                <a:gd name="T75" fmla="*/ 141 h 178"/>
                <a:gd name="T76" fmla="*/ 84 w 178"/>
                <a:gd name="T77" fmla="*/ 140 h 178"/>
                <a:gd name="T78" fmla="*/ 84 w 178"/>
                <a:gd name="T79" fmla="*/ 140 h 178"/>
                <a:gd name="T80" fmla="*/ 79 w 178"/>
                <a:gd name="T81" fmla="*/ 140 h 178"/>
                <a:gd name="T82" fmla="*/ 77 w 178"/>
                <a:gd name="T83" fmla="*/ 139 h 178"/>
                <a:gd name="T84" fmla="*/ 76 w 178"/>
                <a:gd name="T85" fmla="*/ 139 h 178"/>
                <a:gd name="T86" fmla="*/ 72 w 178"/>
                <a:gd name="T87" fmla="*/ 138 h 178"/>
                <a:gd name="T88" fmla="*/ 69 w 178"/>
                <a:gd name="T89" fmla="*/ 137 h 178"/>
                <a:gd name="T90" fmla="*/ 67 w 178"/>
                <a:gd name="T91" fmla="*/ 136 h 178"/>
                <a:gd name="T92" fmla="*/ 64 w 178"/>
                <a:gd name="T93" fmla="*/ 134 h 178"/>
                <a:gd name="T94" fmla="*/ 61 w 178"/>
                <a:gd name="T95" fmla="*/ 132 h 178"/>
                <a:gd name="T96" fmla="*/ 43 w 178"/>
                <a:gd name="T97" fmla="*/ 112 h 178"/>
                <a:gd name="T98" fmla="*/ 42 w 178"/>
                <a:gd name="T99" fmla="*/ 108 h 1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78" h="178">
                  <a:moveTo>
                    <a:pt x="12" y="80"/>
                  </a:moveTo>
                  <a:cubicBezTo>
                    <a:pt x="0" y="80"/>
                    <a:pt x="0" y="80"/>
                    <a:pt x="0" y="80"/>
                  </a:cubicBezTo>
                  <a:cubicBezTo>
                    <a:pt x="0" y="99"/>
                    <a:pt x="0" y="99"/>
                    <a:pt x="0" y="99"/>
                  </a:cubicBezTo>
                  <a:cubicBezTo>
                    <a:pt x="12" y="99"/>
                    <a:pt x="12" y="99"/>
                    <a:pt x="12" y="99"/>
                  </a:cubicBezTo>
                  <a:cubicBezTo>
                    <a:pt x="16" y="99"/>
                    <a:pt x="19" y="101"/>
                    <a:pt x="20" y="105"/>
                  </a:cubicBezTo>
                  <a:cubicBezTo>
                    <a:pt x="22" y="113"/>
                    <a:pt x="25" y="120"/>
                    <a:pt x="29" y="127"/>
                  </a:cubicBezTo>
                  <a:cubicBezTo>
                    <a:pt x="31" y="130"/>
                    <a:pt x="31" y="135"/>
                    <a:pt x="28" y="137"/>
                  </a:cubicBezTo>
                  <a:cubicBezTo>
                    <a:pt x="20" y="145"/>
                    <a:pt x="20" y="145"/>
                    <a:pt x="20" y="145"/>
                  </a:cubicBezTo>
                  <a:cubicBezTo>
                    <a:pt x="33" y="159"/>
                    <a:pt x="33" y="159"/>
                    <a:pt x="33" y="159"/>
                  </a:cubicBezTo>
                  <a:cubicBezTo>
                    <a:pt x="41" y="151"/>
                    <a:pt x="41" y="151"/>
                    <a:pt x="41" y="151"/>
                  </a:cubicBezTo>
                  <a:cubicBezTo>
                    <a:pt x="44" y="148"/>
                    <a:pt x="48" y="147"/>
                    <a:pt x="51" y="150"/>
                  </a:cubicBezTo>
                  <a:cubicBezTo>
                    <a:pt x="58" y="154"/>
                    <a:pt x="66" y="157"/>
                    <a:pt x="73" y="159"/>
                  </a:cubicBezTo>
                  <a:cubicBezTo>
                    <a:pt x="77" y="159"/>
                    <a:pt x="80" y="163"/>
                    <a:pt x="80" y="167"/>
                  </a:cubicBezTo>
                  <a:cubicBezTo>
                    <a:pt x="80" y="178"/>
                    <a:pt x="80" y="178"/>
                    <a:pt x="80" y="178"/>
                  </a:cubicBezTo>
                  <a:cubicBezTo>
                    <a:pt x="99" y="178"/>
                    <a:pt x="99" y="178"/>
                    <a:pt x="99" y="178"/>
                  </a:cubicBezTo>
                  <a:cubicBezTo>
                    <a:pt x="99" y="167"/>
                    <a:pt x="99" y="167"/>
                    <a:pt x="99" y="167"/>
                  </a:cubicBezTo>
                  <a:cubicBezTo>
                    <a:pt x="99" y="163"/>
                    <a:pt x="101" y="159"/>
                    <a:pt x="105" y="159"/>
                  </a:cubicBezTo>
                  <a:cubicBezTo>
                    <a:pt x="113" y="157"/>
                    <a:pt x="120" y="154"/>
                    <a:pt x="127" y="150"/>
                  </a:cubicBezTo>
                  <a:cubicBezTo>
                    <a:pt x="130" y="147"/>
                    <a:pt x="135" y="148"/>
                    <a:pt x="137" y="151"/>
                  </a:cubicBezTo>
                  <a:cubicBezTo>
                    <a:pt x="146" y="159"/>
                    <a:pt x="146" y="159"/>
                    <a:pt x="146" y="159"/>
                  </a:cubicBezTo>
                  <a:cubicBezTo>
                    <a:pt x="159" y="145"/>
                    <a:pt x="159" y="145"/>
                    <a:pt x="159" y="145"/>
                  </a:cubicBezTo>
                  <a:cubicBezTo>
                    <a:pt x="151" y="137"/>
                    <a:pt x="151" y="137"/>
                    <a:pt x="151" y="137"/>
                  </a:cubicBezTo>
                  <a:cubicBezTo>
                    <a:pt x="148" y="135"/>
                    <a:pt x="148" y="130"/>
                    <a:pt x="150" y="127"/>
                  </a:cubicBezTo>
                  <a:cubicBezTo>
                    <a:pt x="154" y="120"/>
                    <a:pt x="157" y="113"/>
                    <a:pt x="159" y="105"/>
                  </a:cubicBezTo>
                  <a:cubicBezTo>
                    <a:pt x="160" y="101"/>
                    <a:pt x="163" y="99"/>
                    <a:pt x="167" y="99"/>
                  </a:cubicBezTo>
                  <a:cubicBezTo>
                    <a:pt x="178" y="99"/>
                    <a:pt x="178" y="99"/>
                    <a:pt x="178" y="99"/>
                  </a:cubicBezTo>
                  <a:cubicBezTo>
                    <a:pt x="178" y="80"/>
                    <a:pt x="178" y="80"/>
                    <a:pt x="178" y="80"/>
                  </a:cubicBezTo>
                  <a:cubicBezTo>
                    <a:pt x="167" y="80"/>
                    <a:pt x="167" y="80"/>
                    <a:pt x="167" y="80"/>
                  </a:cubicBezTo>
                  <a:cubicBezTo>
                    <a:pt x="163" y="80"/>
                    <a:pt x="160" y="77"/>
                    <a:pt x="159" y="73"/>
                  </a:cubicBezTo>
                  <a:cubicBezTo>
                    <a:pt x="157" y="65"/>
                    <a:pt x="154" y="58"/>
                    <a:pt x="150" y="51"/>
                  </a:cubicBezTo>
                  <a:cubicBezTo>
                    <a:pt x="148" y="48"/>
                    <a:pt x="148" y="44"/>
                    <a:pt x="151" y="41"/>
                  </a:cubicBezTo>
                  <a:cubicBezTo>
                    <a:pt x="159" y="33"/>
                    <a:pt x="159" y="33"/>
                    <a:pt x="159" y="33"/>
                  </a:cubicBezTo>
                  <a:cubicBezTo>
                    <a:pt x="146" y="19"/>
                    <a:pt x="146" y="19"/>
                    <a:pt x="146" y="19"/>
                  </a:cubicBezTo>
                  <a:cubicBezTo>
                    <a:pt x="137" y="28"/>
                    <a:pt x="137" y="28"/>
                    <a:pt x="137" y="28"/>
                  </a:cubicBezTo>
                  <a:cubicBezTo>
                    <a:pt x="135" y="30"/>
                    <a:pt x="131" y="31"/>
                    <a:pt x="127" y="29"/>
                  </a:cubicBezTo>
                  <a:cubicBezTo>
                    <a:pt x="120" y="24"/>
                    <a:pt x="113" y="21"/>
                    <a:pt x="105" y="20"/>
                  </a:cubicBezTo>
                  <a:cubicBezTo>
                    <a:pt x="101" y="19"/>
                    <a:pt x="99" y="15"/>
                    <a:pt x="99" y="12"/>
                  </a:cubicBezTo>
                  <a:cubicBezTo>
                    <a:pt x="99" y="0"/>
                    <a:pt x="99" y="0"/>
                    <a:pt x="99" y="0"/>
                  </a:cubicBezTo>
                  <a:cubicBezTo>
                    <a:pt x="80" y="0"/>
                    <a:pt x="80" y="0"/>
                    <a:pt x="80" y="0"/>
                  </a:cubicBezTo>
                  <a:cubicBezTo>
                    <a:pt x="80" y="12"/>
                    <a:pt x="80" y="12"/>
                    <a:pt x="80" y="12"/>
                  </a:cubicBezTo>
                  <a:cubicBezTo>
                    <a:pt x="80" y="15"/>
                    <a:pt x="77" y="19"/>
                    <a:pt x="73" y="20"/>
                  </a:cubicBezTo>
                  <a:cubicBezTo>
                    <a:pt x="66" y="21"/>
                    <a:pt x="58" y="24"/>
                    <a:pt x="51" y="29"/>
                  </a:cubicBezTo>
                  <a:cubicBezTo>
                    <a:pt x="48" y="31"/>
                    <a:pt x="44" y="30"/>
                    <a:pt x="41" y="28"/>
                  </a:cubicBezTo>
                  <a:cubicBezTo>
                    <a:pt x="33" y="19"/>
                    <a:pt x="33" y="19"/>
                    <a:pt x="33" y="19"/>
                  </a:cubicBezTo>
                  <a:cubicBezTo>
                    <a:pt x="20" y="33"/>
                    <a:pt x="20" y="33"/>
                    <a:pt x="20" y="33"/>
                  </a:cubicBezTo>
                  <a:cubicBezTo>
                    <a:pt x="28" y="41"/>
                    <a:pt x="28" y="41"/>
                    <a:pt x="28" y="41"/>
                  </a:cubicBezTo>
                  <a:cubicBezTo>
                    <a:pt x="31" y="44"/>
                    <a:pt x="31" y="48"/>
                    <a:pt x="29" y="51"/>
                  </a:cubicBezTo>
                  <a:cubicBezTo>
                    <a:pt x="25" y="58"/>
                    <a:pt x="22" y="65"/>
                    <a:pt x="20" y="73"/>
                  </a:cubicBezTo>
                  <a:cubicBezTo>
                    <a:pt x="19" y="77"/>
                    <a:pt x="16" y="80"/>
                    <a:pt x="12" y="80"/>
                  </a:cubicBezTo>
                  <a:moveTo>
                    <a:pt x="41" y="107"/>
                  </a:moveTo>
                  <a:cubicBezTo>
                    <a:pt x="41" y="107"/>
                    <a:pt x="41" y="106"/>
                    <a:pt x="40" y="105"/>
                  </a:cubicBezTo>
                  <a:cubicBezTo>
                    <a:pt x="40" y="105"/>
                    <a:pt x="40" y="105"/>
                    <a:pt x="40" y="105"/>
                  </a:cubicBezTo>
                  <a:cubicBezTo>
                    <a:pt x="40" y="104"/>
                    <a:pt x="40" y="103"/>
                    <a:pt x="39" y="102"/>
                  </a:cubicBezTo>
                  <a:cubicBezTo>
                    <a:pt x="39" y="102"/>
                    <a:pt x="39" y="101"/>
                    <a:pt x="39" y="101"/>
                  </a:cubicBezTo>
                  <a:cubicBezTo>
                    <a:pt x="39" y="100"/>
                    <a:pt x="39" y="100"/>
                    <a:pt x="39" y="99"/>
                  </a:cubicBezTo>
                  <a:cubicBezTo>
                    <a:pt x="39" y="99"/>
                    <a:pt x="39" y="98"/>
                    <a:pt x="39" y="98"/>
                  </a:cubicBezTo>
                  <a:cubicBezTo>
                    <a:pt x="38" y="97"/>
                    <a:pt x="38" y="97"/>
                    <a:pt x="38" y="96"/>
                  </a:cubicBezTo>
                  <a:cubicBezTo>
                    <a:pt x="38" y="96"/>
                    <a:pt x="38" y="95"/>
                    <a:pt x="38" y="95"/>
                  </a:cubicBezTo>
                  <a:cubicBezTo>
                    <a:pt x="38" y="94"/>
                    <a:pt x="38" y="94"/>
                    <a:pt x="38" y="93"/>
                  </a:cubicBezTo>
                  <a:cubicBezTo>
                    <a:pt x="38" y="93"/>
                    <a:pt x="38" y="92"/>
                    <a:pt x="38" y="92"/>
                  </a:cubicBezTo>
                  <a:cubicBezTo>
                    <a:pt x="38" y="91"/>
                    <a:pt x="38" y="90"/>
                    <a:pt x="38" y="89"/>
                  </a:cubicBezTo>
                  <a:cubicBezTo>
                    <a:pt x="38" y="86"/>
                    <a:pt x="38" y="84"/>
                    <a:pt x="38" y="81"/>
                  </a:cubicBezTo>
                  <a:cubicBezTo>
                    <a:pt x="42" y="57"/>
                    <a:pt x="64" y="38"/>
                    <a:pt x="89" y="38"/>
                  </a:cubicBezTo>
                  <a:cubicBezTo>
                    <a:pt x="118" y="38"/>
                    <a:pt x="141" y="61"/>
                    <a:pt x="141" y="89"/>
                  </a:cubicBezTo>
                  <a:cubicBezTo>
                    <a:pt x="141" y="89"/>
                    <a:pt x="141" y="89"/>
                    <a:pt x="141" y="89"/>
                  </a:cubicBezTo>
                  <a:cubicBezTo>
                    <a:pt x="141" y="90"/>
                    <a:pt x="141" y="91"/>
                    <a:pt x="141" y="92"/>
                  </a:cubicBezTo>
                  <a:cubicBezTo>
                    <a:pt x="141" y="92"/>
                    <a:pt x="141" y="93"/>
                    <a:pt x="141" y="93"/>
                  </a:cubicBezTo>
                  <a:cubicBezTo>
                    <a:pt x="141" y="94"/>
                    <a:pt x="141" y="94"/>
                    <a:pt x="141" y="95"/>
                  </a:cubicBezTo>
                  <a:cubicBezTo>
                    <a:pt x="141" y="95"/>
                    <a:pt x="141" y="96"/>
                    <a:pt x="140" y="96"/>
                  </a:cubicBezTo>
                  <a:cubicBezTo>
                    <a:pt x="140" y="97"/>
                    <a:pt x="140" y="97"/>
                    <a:pt x="140" y="98"/>
                  </a:cubicBezTo>
                  <a:cubicBezTo>
                    <a:pt x="140" y="98"/>
                    <a:pt x="140" y="99"/>
                    <a:pt x="140" y="99"/>
                  </a:cubicBezTo>
                  <a:cubicBezTo>
                    <a:pt x="140" y="101"/>
                    <a:pt x="139" y="103"/>
                    <a:pt x="139" y="105"/>
                  </a:cubicBezTo>
                  <a:cubicBezTo>
                    <a:pt x="139" y="105"/>
                    <a:pt x="138" y="105"/>
                    <a:pt x="138" y="105"/>
                  </a:cubicBezTo>
                  <a:cubicBezTo>
                    <a:pt x="138" y="106"/>
                    <a:pt x="138" y="107"/>
                    <a:pt x="138" y="107"/>
                  </a:cubicBezTo>
                  <a:cubicBezTo>
                    <a:pt x="137" y="108"/>
                    <a:pt x="137" y="108"/>
                    <a:pt x="137" y="108"/>
                  </a:cubicBezTo>
                  <a:cubicBezTo>
                    <a:pt x="137" y="108"/>
                    <a:pt x="137" y="109"/>
                    <a:pt x="137" y="109"/>
                  </a:cubicBezTo>
                  <a:cubicBezTo>
                    <a:pt x="137" y="109"/>
                    <a:pt x="137" y="109"/>
                    <a:pt x="137" y="110"/>
                  </a:cubicBezTo>
                  <a:cubicBezTo>
                    <a:pt x="133" y="118"/>
                    <a:pt x="127" y="126"/>
                    <a:pt x="118" y="132"/>
                  </a:cubicBezTo>
                  <a:cubicBezTo>
                    <a:pt x="118" y="132"/>
                    <a:pt x="118" y="132"/>
                    <a:pt x="118" y="132"/>
                  </a:cubicBezTo>
                  <a:cubicBezTo>
                    <a:pt x="118" y="132"/>
                    <a:pt x="117" y="133"/>
                    <a:pt x="116" y="133"/>
                  </a:cubicBezTo>
                  <a:cubicBezTo>
                    <a:pt x="116" y="133"/>
                    <a:pt x="116" y="133"/>
                    <a:pt x="116" y="133"/>
                  </a:cubicBezTo>
                  <a:cubicBezTo>
                    <a:pt x="116" y="133"/>
                    <a:pt x="116" y="133"/>
                    <a:pt x="116" y="133"/>
                  </a:cubicBezTo>
                  <a:cubicBezTo>
                    <a:pt x="116" y="133"/>
                    <a:pt x="116" y="134"/>
                    <a:pt x="116" y="134"/>
                  </a:cubicBezTo>
                  <a:cubicBezTo>
                    <a:pt x="115" y="134"/>
                    <a:pt x="115" y="134"/>
                    <a:pt x="114" y="134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4" y="135"/>
                    <a:pt x="114" y="135"/>
                    <a:pt x="114" y="135"/>
                  </a:cubicBezTo>
                  <a:cubicBezTo>
                    <a:pt x="113" y="135"/>
                    <a:pt x="113" y="135"/>
                    <a:pt x="113" y="135"/>
                  </a:cubicBezTo>
                  <a:cubicBezTo>
                    <a:pt x="113" y="135"/>
                    <a:pt x="112" y="135"/>
                    <a:pt x="112" y="136"/>
                  </a:cubicBezTo>
                  <a:cubicBezTo>
                    <a:pt x="112" y="136"/>
                    <a:pt x="112" y="136"/>
                    <a:pt x="112" y="136"/>
                  </a:cubicBezTo>
                  <a:cubicBezTo>
                    <a:pt x="110" y="136"/>
                    <a:pt x="109" y="137"/>
                    <a:pt x="107" y="138"/>
                  </a:cubicBezTo>
                  <a:cubicBezTo>
                    <a:pt x="107" y="138"/>
                    <a:pt x="107" y="138"/>
                    <a:pt x="107" y="138"/>
                  </a:cubicBezTo>
                  <a:cubicBezTo>
                    <a:pt x="107" y="138"/>
                    <a:pt x="107" y="138"/>
                    <a:pt x="107" y="138"/>
                  </a:cubicBezTo>
                  <a:cubicBezTo>
                    <a:pt x="106" y="138"/>
                    <a:pt x="105" y="138"/>
                    <a:pt x="105" y="138"/>
                  </a:cubicBezTo>
                  <a:cubicBezTo>
                    <a:pt x="105" y="138"/>
                    <a:pt x="105" y="138"/>
                    <a:pt x="105" y="138"/>
                  </a:cubicBezTo>
                  <a:cubicBezTo>
                    <a:pt x="105" y="138"/>
                    <a:pt x="105" y="138"/>
                    <a:pt x="105" y="138"/>
                  </a:cubicBezTo>
                  <a:cubicBezTo>
                    <a:pt x="105" y="138"/>
                    <a:pt x="105" y="138"/>
                    <a:pt x="105" y="138"/>
                  </a:cubicBezTo>
                  <a:cubicBezTo>
                    <a:pt x="103" y="139"/>
                    <a:pt x="101" y="139"/>
                    <a:pt x="100" y="140"/>
                  </a:cubicBezTo>
                  <a:cubicBezTo>
                    <a:pt x="99" y="140"/>
                    <a:pt x="99" y="140"/>
                    <a:pt x="99" y="140"/>
                  </a:cubicBezTo>
                  <a:cubicBezTo>
                    <a:pt x="99" y="140"/>
                    <a:pt x="99" y="140"/>
                    <a:pt x="99" y="140"/>
                  </a:cubicBezTo>
                  <a:cubicBezTo>
                    <a:pt x="99" y="140"/>
                    <a:pt x="99" y="140"/>
                    <a:pt x="99" y="140"/>
                  </a:cubicBezTo>
                  <a:cubicBezTo>
                    <a:pt x="98" y="140"/>
                    <a:pt x="98" y="140"/>
                    <a:pt x="97" y="140"/>
                  </a:cubicBezTo>
                  <a:cubicBezTo>
                    <a:pt x="97" y="140"/>
                    <a:pt x="97" y="140"/>
                    <a:pt x="97" y="140"/>
                  </a:cubicBezTo>
                  <a:cubicBezTo>
                    <a:pt x="97" y="140"/>
                    <a:pt x="97" y="140"/>
                    <a:pt x="97" y="140"/>
                  </a:cubicBezTo>
                  <a:cubicBezTo>
                    <a:pt x="96" y="140"/>
                    <a:pt x="96" y="140"/>
                    <a:pt x="95" y="140"/>
                  </a:cubicBezTo>
                  <a:cubicBezTo>
                    <a:pt x="95" y="140"/>
                    <a:pt x="94" y="140"/>
                    <a:pt x="94" y="140"/>
                  </a:cubicBezTo>
                  <a:cubicBezTo>
                    <a:pt x="94" y="140"/>
                    <a:pt x="94" y="140"/>
                    <a:pt x="94" y="140"/>
                  </a:cubicBezTo>
                  <a:cubicBezTo>
                    <a:pt x="94" y="141"/>
                    <a:pt x="93" y="141"/>
                    <a:pt x="92" y="141"/>
                  </a:cubicBezTo>
                  <a:cubicBezTo>
                    <a:pt x="92" y="141"/>
                    <a:pt x="92" y="141"/>
                    <a:pt x="92" y="141"/>
                  </a:cubicBezTo>
                  <a:cubicBezTo>
                    <a:pt x="92" y="141"/>
                    <a:pt x="92" y="141"/>
                    <a:pt x="92" y="141"/>
                  </a:cubicBezTo>
                  <a:cubicBezTo>
                    <a:pt x="92" y="141"/>
                    <a:pt x="92" y="141"/>
                    <a:pt x="92" y="141"/>
                  </a:cubicBezTo>
                  <a:cubicBezTo>
                    <a:pt x="91" y="141"/>
                    <a:pt x="90" y="141"/>
                    <a:pt x="89" y="141"/>
                  </a:cubicBezTo>
                  <a:cubicBezTo>
                    <a:pt x="89" y="141"/>
                    <a:pt x="89" y="141"/>
                    <a:pt x="89" y="141"/>
                  </a:cubicBezTo>
                  <a:cubicBezTo>
                    <a:pt x="89" y="141"/>
                    <a:pt x="88" y="141"/>
                    <a:pt x="87" y="141"/>
                  </a:cubicBezTo>
                  <a:cubicBezTo>
                    <a:pt x="87" y="141"/>
                    <a:pt x="87" y="141"/>
                    <a:pt x="87" y="141"/>
                  </a:cubicBezTo>
                  <a:cubicBezTo>
                    <a:pt x="87" y="141"/>
                    <a:pt x="87" y="141"/>
                    <a:pt x="86" y="141"/>
                  </a:cubicBezTo>
                  <a:cubicBezTo>
                    <a:pt x="86" y="141"/>
                    <a:pt x="86" y="141"/>
                    <a:pt x="86" y="141"/>
                  </a:cubicBezTo>
                  <a:cubicBezTo>
                    <a:pt x="86" y="141"/>
                    <a:pt x="85" y="141"/>
                    <a:pt x="84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4" y="140"/>
                    <a:pt x="84" y="140"/>
                    <a:pt x="84" y="140"/>
                  </a:cubicBezTo>
                  <a:cubicBezTo>
                    <a:pt x="83" y="140"/>
                    <a:pt x="82" y="140"/>
                    <a:pt x="81" y="140"/>
                  </a:cubicBezTo>
                  <a:cubicBezTo>
                    <a:pt x="81" y="140"/>
                    <a:pt x="80" y="140"/>
                    <a:pt x="79" y="140"/>
                  </a:cubicBezTo>
                  <a:cubicBezTo>
                    <a:pt x="79" y="140"/>
                    <a:pt x="79" y="140"/>
                    <a:pt x="79" y="140"/>
                  </a:cubicBezTo>
                  <a:cubicBezTo>
                    <a:pt x="79" y="140"/>
                    <a:pt x="79" y="140"/>
                    <a:pt x="79" y="140"/>
                  </a:cubicBezTo>
                  <a:cubicBezTo>
                    <a:pt x="79" y="140"/>
                    <a:pt x="79" y="140"/>
                    <a:pt x="79" y="140"/>
                  </a:cubicBezTo>
                  <a:cubicBezTo>
                    <a:pt x="78" y="139"/>
                    <a:pt x="77" y="139"/>
                    <a:pt x="77" y="139"/>
                  </a:cubicBezTo>
                  <a:cubicBezTo>
                    <a:pt x="77" y="139"/>
                    <a:pt x="77" y="139"/>
                    <a:pt x="77" y="139"/>
                  </a:cubicBezTo>
                  <a:cubicBezTo>
                    <a:pt x="77" y="139"/>
                    <a:pt x="76" y="139"/>
                    <a:pt x="76" y="139"/>
                  </a:cubicBezTo>
                  <a:cubicBezTo>
                    <a:pt x="76" y="139"/>
                    <a:pt x="76" y="139"/>
                    <a:pt x="76" y="139"/>
                  </a:cubicBezTo>
                  <a:cubicBezTo>
                    <a:pt x="75" y="139"/>
                    <a:pt x="75" y="139"/>
                    <a:pt x="74" y="138"/>
                  </a:cubicBezTo>
                  <a:cubicBezTo>
                    <a:pt x="74" y="138"/>
                    <a:pt x="74" y="138"/>
                    <a:pt x="74" y="138"/>
                  </a:cubicBezTo>
                  <a:cubicBezTo>
                    <a:pt x="73" y="138"/>
                    <a:pt x="73" y="138"/>
                    <a:pt x="72" y="138"/>
                  </a:cubicBezTo>
                  <a:cubicBezTo>
                    <a:pt x="71" y="137"/>
                    <a:pt x="71" y="137"/>
                    <a:pt x="71" y="137"/>
                  </a:cubicBezTo>
                  <a:cubicBezTo>
                    <a:pt x="71" y="137"/>
                    <a:pt x="70" y="137"/>
                    <a:pt x="70" y="137"/>
                  </a:cubicBezTo>
                  <a:cubicBezTo>
                    <a:pt x="69" y="137"/>
                    <a:pt x="69" y="137"/>
                    <a:pt x="69" y="137"/>
                  </a:cubicBezTo>
                  <a:cubicBezTo>
                    <a:pt x="68" y="136"/>
                    <a:pt x="68" y="136"/>
                    <a:pt x="67" y="136"/>
                  </a:cubicBezTo>
                  <a:cubicBezTo>
                    <a:pt x="67" y="136"/>
                    <a:pt x="67" y="136"/>
                    <a:pt x="67" y="136"/>
                  </a:cubicBezTo>
                  <a:cubicBezTo>
                    <a:pt x="67" y="136"/>
                    <a:pt x="67" y="136"/>
                    <a:pt x="67" y="136"/>
                  </a:cubicBezTo>
                  <a:cubicBezTo>
                    <a:pt x="67" y="136"/>
                    <a:pt x="67" y="136"/>
                    <a:pt x="67" y="136"/>
                  </a:cubicBezTo>
                  <a:cubicBezTo>
                    <a:pt x="66" y="135"/>
                    <a:pt x="66" y="135"/>
                    <a:pt x="65" y="135"/>
                  </a:cubicBezTo>
                  <a:cubicBezTo>
                    <a:pt x="64" y="134"/>
                    <a:pt x="64" y="134"/>
                    <a:pt x="64" y="134"/>
                  </a:cubicBezTo>
                  <a:cubicBezTo>
                    <a:pt x="64" y="134"/>
                    <a:pt x="63" y="134"/>
                    <a:pt x="63" y="133"/>
                  </a:cubicBezTo>
                  <a:cubicBezTo>
                    <a:pt x="62" y="133"/>
                    <a:pt x="62" y="133"/>
                    <a:pt x="62" y="133"/>
                  </a:cubicBezTo>
                  <a:cubicBezTo>
                    <a:pt x="62" y="133"/>
                    <a:pt x="61" y="132"/>
                    <a:pt x="61" y="132"/>
                  </a:cubicBezTo>
                  <a:cubicBezTo>
                    <a:pt x="59" y="131"/>
                    <a:pt x="58" y="130"/>
                    <a:pt x="57" y="129"/>
                  </a:cubicBezTo>
                  <a:cubicBezTo>
                    <a:pt x="57" y="129"/>
                    <a:pt x="57" y="129"/>
                    <a:pt x="56" y="129"/>
                  </a:cubicBezTo>
                  <a:cubicBezTo>
                    <a:pt x="51" y="124"/>
                    <a:pt x="46" y="118"/>
                    <a:pt x="43" y="112"/>
                  </a:cubicBezTo>
                  <a:cubicBezTo>
                    <a:pt x="43" y="112"/>
                    <a:pt x="43" y="111"/>
                    <a:pt x="43" y="111"/>
                  </a:cubicBezTo>
                  <a:cubicBezTo>
                    <a:pt x="42" y="111"/>
                    <a:pt x="42" y="110"/>
                    <a:pt x="42" y="110"/>
                  </a:cubicBezTo>
                  <a:cubicBezTo>
                    <a:pt x="42" y="109"/>
                    <a:pt x="42" y="109"/>
                    <a:pt x="42" y="108"/>
                  </a:cubicBezTo>
                  <a:cubicBezTo>
                    <a:pt x="41" y="108"/>
                    <a:pt x="41" y="108"/>
                    <a:pt x="41" y="107"/>
                  </a:cubicBezTo>
                </a:path>
              </a:pathLst>
            </a:custGeom>
            <a:solidFill>
              <a:srgbClr val="C8D0E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113">
              <a:extLst>
                <a:ext uri="{FF2B5EF4-FFF2-40B4-BE49-F238E27FC236}">
                  <a16:creationId xmlns:a16="http://schemas.microsoft.com/office/drawing/2014/main" id="{E7FE9FF0-18A0-442E-AF3D-88474AAC243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5410201" y="3789363"/>
              <a:ext cx="1890713" cy="1470025"/>
            </a:xfrm>
            <a:custGeom>
              <a:avLst/>
              <a:gdLst>
                <a:gd name="T0" fmla="*/ 8 w 522"/>
                <a:gd name="T1" fmla="*/ 292 h 408"/>
                <a:gd name="T2" fmla="*/ 8 w 522"/>
                <a:gd name="T3" fmla="*/ 342 h 408"/>
                <a:gd name="T4" fmla="*/ 329 w 522"/>
                <a:gd name="T5" fmla="*/ 353 h 408"/>
                <a:gd name="T6" fmla="*/ 366 w 522"/>
                <a:gd name="T7" fmla="*/ 389 h 408"/>
                <a:gd name="T8" fmla="*/ 390 w 522"/>
                <a:gd name="T9" fmla="*/ 399 h 408"/>
                <a:gd name="T10" fmla="*/ 442 w 522"/>
                <a:gd name="T11" fmla="*/ 399 h 408"/>
                <a:gd name="T12" fmla="*/ 467 w 522"/>
                <a:gd name="T13" fmla="*/ 389 h 408"/>
                <a:gd name="T14" fmla="*/ 504 w 522"/>
                <a:gd name="T15" fmla="*/ 353 h 408"/>
                <a:gd name="T16" fmla="*/ 514 w 522"/>
                <a:gd name="T17" fmla="*/ 328 h 408"/>
                <a:gd name="T18" fmla="*/ 514 w 522"/>
                <a:gd name="T19" fmla="*/ 276 h 408"/>
                <a:gd name="T20" fmla="*/ 504 w 522"/>
                <a:gd name="T21" fmla="*/ 252 h 408"/>
                <a:gd name="T22" fmla="*/ 473 w 522"/>
                <a:gd name="T23" fmla="*/ 212 h 408"/>
                <a:gd name="T24" fmla="*/ 442 w 522"/>
                <a:gd name="T25" fmla="*/ 218 h 408"/>
                <a:gd name="T26" fmla="*/ 435 w 522"/>
                <a:gd name="T27" fmla="*/ 50 h 408"/>
                <a:gd name="T28" fmla="*/ 449 w 522"/>
                <a:gd name="T29" fmla="*/ 8 h 408"/>
                <a:gd name="T30" fmla="*/ 0 w 522"/>
                <a:gd name="T31" fmla="*/ 8 h 408"/>
                <a:gd name="T32" fmla="*/ 14 w 522"/>
                <a:gd name="T33" fmla="*/ 50 h 408"/>
                <a:gd name="T34" fmla="*/ 356 w 522"/>
                <a:gd name="T35" fmla="*/ 340 h 408"/>
                <a:gd name="T36" fmla="*/ 327 w 522"/>
                <a:gd name="T37" fmla="*/ 312 h 408"/>
                <a:gd name="T38" fmla="*/ 347 w 522"/>
                <a:gd name="T39" fmla="*/ 286 h 408"/>
                <a:gd name="T40" fmla="*/ 347 w 522"/>
                <a:gd name="T41" fmla="*/ 246 h 408"/>
                <a:gd name="T42" fmla="*/ 378 w 522"/>
                <a:gd name="T43" fmla="*/ 242 h 408"/>
                <a:gd name="T44" fmla="*/ 407 w 522"/>
                <a:gd name="T45" fmla="*/ 213 h 408"/>
                <a:gd name="T46" fmla="*/ 432 w 522"/>
                <a:gd name="T47" fmla="*/ 233 h 408"/>
                <a:gd name="T48" fmla="*/ 473 w 522"/>
                <a:gd name="T49" fmla="*/ 232 h 408"/>
                <a:gd name="T50" fmla="*/ 477 w 522"/>
                <a:gd name="T51" fmla="*/ 264 h 408"/>
                <a:gd name="T52" fmla="*/ 505 w 522"/>
                <a:gd name="T53" fmla="*/ 293 h 408"/>
                <a:gd name="T54" fmla="*/ 486 w 522"/>
                <a:gd name="T55" fmla="*/ 318 h 408"/>
                <a:gd name="T56" fmla="*/ 486 w 522"/>
                <a:gd name="T57" fmla="*/ 358 h 408"/>
                <a:gd name="T58" fmla="*/ 454 w 522"/>
                <a:gd name="T59" fmla="*/ 363 h 408"/>
                <a:gd name="T60" fmla="*/ 426 w 522"/>
                <a:gd name="T61" fmla="*/ 391 h 408"/>
                <a:gd name="T62" fmla="*/ 400 w 522"/>
                <a:gd name="T63" fmla="*/ 372 h 408"/>
                <a:gd name="T64" fmla="*/ 360 w 522"/>
                <a:gd name="T65" fmla="*/ 372 h 408"/>
                <a:gd name="T66" fmla="*/ 17 w 522"/>
                <a:gd name="T67" fmla="*/ 309 h 408"/>
                <a:gd name="T68" fmla="*/ 311 w 522"/>
                <a:gd name="T69" fmla="*/ 320 h 408"/>
                <a:gd name="T70" fmla="*/ 17 w 522"/>
                <a:gd name="T71" fmla="*/ 309 h 408"/>
                <a:gd name="T72" fmla="*/ 85 w 522"/>
                <a:gd name="T73" fmla="*/ 41 h 408"/>
                <a:gd name="T74" fmla="*/ 17 w 522"/>
                <a:gd name="T75" fmla="*/ 16 h 408"/>
                <a:gd name="T76" fmla="*/ 106 w 522"/>
                <a:gd name="T77" fmla="*/ 33 h 408"/>
                <a:gd name="T78" fmla="*/ 419 w 522"/>
                <a:gd name="T79" fmla="*/ 50 h 408"/>
                <a:gd name="T80" fmla="*/ 390 w 522"/>
                <a:gd name="T81" fmla="*/ 205 h 408"/>
                <a:gd name="T82" fmla="*/ 366 w 522"/>
                <a:gd name="T83" fmla="*/ 215 h 408"/>
                <a:gd name="T84" fmla="*/ 329 w 522"/>
                <a:gd name="T85" fmla="*/ 240 h 408"/>
                <a:gd name="T86" fmla="*/ 332 w 522"/>
                <a:gd name="T87" fmla="*/ 276 h 408"/>
                <a:gd name="T88" fmla="*/ 311 w 522"/>
                <a:gd name="T89" fmla="*/ 292 h 4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522" h="408">
                  <a:moveTo>
                    <a:pt x="14" y="50"/>
                  </a:moveTo>
                  <a:cubicBezTo>
                    <a:pt x="14" y="292"/>
                    <a:pt x="14" y="292"/>
                    <a:pt x="14" y="292"/>
                  </a:cubicBezTo>
                  <a:cubicBezTo>
                    <a:pt x="8" y="292"/>
                    <a:pt x="8" y="292"/>
                    <a:pt x="8" y="292"/>
                  </a:cubicBezTo>
                  <a:cubicBezTo>
                    <a:pt x="4" y="292"/>
                    <a:pt x="0" y="296"/>
                    <a:pt x="0" y="301"/>
                  </a:cubicBezTo>
                  <a:cubicBezTo>
                    <a:pt x="0" y="334"/>
                    <a:pt x="0" y="334"/>
                    <a:pt x="0" y="334"/>
                  </a:cubicBezTo>
                  <a:cubicBezTo>
                    <a:pt x="0" y="338"/>
                    <a:pt x="4" y="342"/>
                    <a:pt x="8" y="342"/>
                  </a:cubicBezTo>
                  <a:cubicBezTo>
                    <a:pt x="338" y="342"/>
                    <a:pt x="338" y="342"/>
                    <a:pt x="338" y="342"/>
                  </a:cubicBezTo>
                  <a:cubicBezTo>
                    <a:pt x="338" y="342"/>
                    <a:pt x="338" y="343"/>
                    <a:pt x="339" y="343"/>
                  </a:cubicBezTo>
                  <a:cubicBezTo>
                    <a:pt x="329" y="353"/>
                    <a:pt x="329" y="353"/>
                    <a:pt x="329" y="353"/>
                  </a:cubicBezTo>
                  <a:cubicBezTo>
                    <a:pt x="326" y="356"/>
                    <a:pt x="326" y="361"/>
                    <a:pt x="329" y="364"/>
                  </a:cubicBezTo>
                  <a:cubicBezTo>
                    <a:pt x="354" y="389"/>
                    <a:pt x="354" y="389"/>
                    <a:pt x="354" y="389"/>
                  </a:cubicBezTo>
                  <a:cubicBezTo>
                    <a:pt x="357" y="393"/>
                    <a:pt x="363" y="393"/>
                    <a:pt x="366" y="389"/>
                  </a:cubicBezTo>
                  <a:cubicBezTo>
                    <a:pt x="375" y="380"/>
                    <a:pt x="375" y="380"/>
                    <a:pt x="375" y="380"/>
                  </a:cubicBezTo>
                  <a:cubicBezTo>
                    <a:pt x="380" y="382"/>
                    <a:pt x="385" y="384"/>
                    <a:pt x="390" y="386"/>
                  </a:cubicBezTo>
                  <a:cubicBezTo>
                    <a:pt x="390" y="399"/>
                    <a:pt x="390" y="399"/>
                    <a:pt x="390" y="399"/>
                  </a:cubicBezTo>
                  <a:cubicBezTo>
                    <a:pt x="390" y="404"/>
                    <a:pt x="394" y="408"/>
                    <a:pt x="399" y="408"/>
                  </a:cubicBezTo>
                  <a:cubicBezTo>
                    <a:pt x="434" y="408"/>
                    <a:pt x="434" y="408"/>
                    <a:pt x="434" y="408"/>
                  </a:cubicBezTo>
                  <a:cubicBezTo>
                    <a:pt x="439" y="408"/>
                    <a:pt x="442" y="404"/>
                    <a:pt x="442" y="399"/>
                  </a:cubicBezTo>
                  <a:cubicBezTo>
                    <a:pt x="442" y="386"/>
                    <a:pt x="442" y="386"/>
                    <a:pt x="442" y="386"/>
                  </a:cubicBezTo>
                  <a:cubicBezTo>
                    <a:pt x="447" y="384"/>
                    <a:pt x="452" y="382"/>
                    <a:pt x="457" y="380"/>
                  </a:cubicBezTo>
                  <a:cubicBezTo>
                    <a:pt x="467" y="389"/>
                    <a:pt x="467" y="389"/>
                    <a:pt x="467" y="389"/>
                  </a:cubicBezTo>
                  <a:cubicBezTo>
                    <a:pt x="470" y="393"/>
                    <a:pt x="475" y="393"/>
                    <a:pt x="478" y="389"/>
                  </a:cubicBezTo>
                  <a:cubicBezTo>
                    <a:pt x="504" y="364"/>
                    <a:pt x="504" y="364"/>
                    <a:pt x="504" y="364"/>
                  </a:cubicBezTo>
                  <a:cubicBezTo>
                    <a:pt x="507" y="361"/>
                    <a:pt x="507" y="356"/>
                    <a:pt x="504" y="353"/>
                  </a:cubicBezTo>
                  <a:cubicBezTo>
                    <a:pt x="494" y="343"/>
                    <a:pt x="494" y="343"/>
                    <a:pt x="494" y="343"/>
                  </a:cubicBezTo>
                  <a:cubicBezTo>
                    <a:pt x="497" y="338"/>
                    <a:pt x="499" y="333"/>
                    <a:pt x="500" y="328"/>
                  </a:cubicBezTo>
                  <a:cubicBezTo>
                    <a:pt x="514" y="328"/>
                    <a:pt x="514" y="328"/>
                    <a:pt x="514" y="328"/>
                  </a:cubicBezTo>
                  <a:cubicBezTo>
                    <a:pt x="518" y="328"/>
                    <a:pt x="522" y="324"/>
                    <a:pt x="522" y="320"/>
                  </a:cubicBezTo>
                  <a:cubicBezTo>
                    <a:pt x="522" y="284"/>
                    <a:pt x="522" y="284"/>
                    <a:pt x="522" y="284"/>
                  </a:cubicBezTo>
                  <a:cubicBezTo>
                    <a:pt x="522" y="280"/>
                    <a:pt x="518" y="276"/>
                    <a:pt x="514" y="276"/>
                  </a:cubicBezTo>
                  <a:cubicBezTo>
                    <a:pt x="500" y="276"/>
                    <a:pt x="500" y="276"/>
                    <a:pt x="500" y="276"/>
                  </a:cubicBezTo>
                  <a:cubicBezTo>
                    <a:pt x="499" y="271"/>
                    <a:pt x="497" y="266"/>
                    <a:pt x="494" y="261"/>
                  </a:cubicBezTo>
                  <a:cubicBezTo>
                    <a:pt x="504" y="252"/>
                    <a:pt x="504" y="252"/>
                    <a:pt x="504" y="252"/>
                  </a:cubicBezTo>
                  <a:cubicBezTo>
                    <a:pt x="507" y="248"/>
                    <a:pt x="507" y="243"/>
                    <a:pt x="504" y="240"/>
                  </a:cubicBezTo>
                  <a:cubicBezTo>
                    <a:pt x="478" y="215"/>
                    <a:pt x="478" y="215"/>
                    <a:pt x="478" y="215"/>
                  </a:cubicBezTo>
                  <a:cubicBezTo>
                    <a:pt x="477" y="213"/>
                    <a:pt x="475" y="212"/>
                    <a:pt x="473" y="212"/>
                  </a:cubicBezTo>
                  <a:cubicBezTo>
                    <a:pt x="470" y="212"/>
                    <a:pt x="468" y="213"/>
                    <a:pt x="467" y="215"/>
                  </a:cubicBezTo>
                  <a:cubicBezTo>
                    <a:pt x="457" y="224"/>
                    <a:pt x="457" y="224"/>
                    <a:pt x="457" y="224"/>
                  </a:cubicBezTo>
                  <a:cubicBezTo>
                    <a:pt x="452" y="222"/>
                    <a:pt x="447" y="220"/>
                    <a:pt x="442" y="218"/>
                  </a:cubicBezTo>
                  <a:cubicBezTo>
                    <a:pt x="442" y="205"/>
                    <a:pt x="442" y="205"/>
                    <a:pt x="442" y="205"/>
                  </a:cubicBezTo>
                  <a:cubicBezTo>
                    <a:pt x="442" y="201"/>
                    <a:pt x="439" y="197"/>
                    <a:pt x="435" y="197"/>
                  </a:cubicBezTo>
                  <a:cubicBezTo>
                    <a:pt x="435" y="50"/>
                    <a:pt x="435" y="50"/>
                    <a:pt x="435" y="50"/>
                  </a:cubicBezTo>
                  <a:cubicBezTo>
                    <a:pt x="441" y="50"/>
                    <a:pt x="441" y="50"/>
                    <a:pt x="441" y="50"/>
                  </a:cubicBezTo>
                  <a:cubicBezTo>
                    <a:pt x="445" y="50"/>
                    <a:pt x="449" y="46"/>
                    <a:pt x="449" y="41"/>
                  </a:cubicBezTo>
                  <a:cubicBezTo>
                    <a:pt x="449" y="8"/>
                    <a:pt x="449" y="8"/>
                    <a:pt x="449" y="8"/>
                  </a:cubicBezTo>
                  <a:cubicBezTo>
                    <a:pt x="449" y="4"/>
                    <a:pt x="445" y="0"/>
                    <a:pt x="441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4"/>
                    <a:pt x="0" y="8"/>
                  </a:cubicBezTo>
                  <a:cubicBezTo>
                    <a:pt x="0" y="41"/>
                    <a:pt x="0" y="41"/>
                    <a:pt x="0" y="41"/>
                  </a:cubicBezTo>
                  <a:cubicBezTo>
                    <a:pt x="0" y="46"/>
                    <a:pt x="4" y="50"/>
                    <a:pt x="8" y="50"/>
                  </a:cubicBezTo>
                  <a:lnTo>
                    <a:pt x="14" y="50"/>
                  </a:lnTo>
                  <a:close/>
                  <a:moveTo>
                    <a:pt x="347" y="358"/>
                  </a:moveTo>
                  <a:cubicBezTo>
                    <a:pt x="355" y="350"/>
                    <a:pt x="355" y="350"/>
                    <a:pt x="355" y="350"/>
                  </a:cubicBezTo>
                  <a:cubicBezTo>
                    <a:pt x="358" y="348"/>
                    <a:pt x="358" y="343"/>
                    <a:pt x="356" y="340"/>
                  </a:cubicBezTo>
                  <a:cubicBezTo>
                    <a:pt x="352" y="333"/>
                    <a:pt x="349" y="326"/>
                    <a:pt x="347" y="318"/>
                  </a:cubicBezTo>
                  <a:cubicBezTo>
                    <a:pt x="346" y="314"/>
                    <a:pt x="343" y="312"/>
                    <a:pt x="339" y="312"/>
                  </a:cubicBezTo>
                  <a:cubicBezTo>
                    <a:pt x="327" y="312"/>
                    <a:pt x="327" y="312"/>
                    <a:pt x="327" y="312"/>
                  </a:cubicBezTo>
                  <a:cubicBezTo>
                    <a:pt x="327" y="293"/>
                    <a:pt x="327" y="293"/>
                    <a:pt x="327" y="293"/>
                  </a:cubicBezTo>
                  <a:cubicBezTo>
                    <a:pt x="339" y="293"/>
                    <a:pt x="339" y="293"/>
                    <a:pt x="339" y="293"/>
                  </a:cubicBezTo>
                  <a:cubicBezTo>
                    <a:pt x="343" y="293"/>
                    <a:pt x="346" y="290"/>
                    <a:pt x="347" y="286"/>
                  </a:cubicBezTo>
                  <a:cubicBezTo>
                    <a:pt x="349" y="278"/>
                    <a:pt x="352" y="271"/>
                    <a:pt x="356" y="264"/>
                  </a:cubicBezTo>
                  <a:cubicBezTo>
                    <a:pt x="358" y="261"/>
                    <a:pt x="358" y="257"/>
                    <a:pt x="355" y="254"/>
                  </a:cubicBezTo>
                  <a:cubicBezTo>
                    <a:pt x="347" y="246"/>
                    <a:pt x="347" y="246"/>
                    <a:pt x="347" y="246"/>
                  </a:cubicBezTo>
                  <a:cubicBezTo>
                    <a:pt x="360" y="232"/>
                    <a:pt x="360" y="232"/>
                    <a:pt x="360" y="232"/>
                  </a:cubicBezTo>
                  <a:cubicBezTo>
                    <a:pt x="368" y="241"/>
                    <a:pt x="368" y="241"/>
                    <a:pt x="368" y="241"/>
                  </a:cubicBezTo>
                  <a:cubicBezTo>
                    <a:pt x="371" y="243"/>
                    <a:pt x="375" y="244"/>
                    <a:pt x="378" y="242"/>
                  </a:cubicBezTo>
                  <a:cubicBezTo>
                    <a:pt x="385" y="237"/>
                    <a:pt x="393" y="234"/>
                    <a:pt x="400" y="233"/>
                  </a:cubicBezTo>
                  <a:cubicBezTo>
                    <a:pt x="404" y="232"/>
                    <a:pt x="407" y="228"/>
                    <a:pt x="407" y="225"/>
                  </a:cubicBezTo>
                  <a:cubicBezTo>
                    <a:pt x="407" y="213"/>
                    <a:pt x="407" y="213"/>
                    <a:pt x="407" y="213"/>
                  </a:cubicBezTo>
                  <a:cubicBezTo>
                    <a:pt x="426" y="213"/>
                    <a:pt x="426" y="213"/>
                    <a:pt x="426" y="213"/>
                  </a:cubicBezTo>
                  <a:cubicBezTo>
                    <a:pt x="426" y="225"/>
                    <a:pt x="426" y="225"/>
                    <a:pt x="426" y="225"/>
                  </a:cubicBezTo>
                  <a:cubicBezTo>
                    <a:pt x="426" y="228"/>
                    <a:pt x="428" y="232"/>
                    <a:pt x="432" y="233"/>
                  </a:cubicBezTo>
                  <a:cubicBezTo>
                    <a:pt x="440" y="234"/>
                    <a:pt x="447" y="237"/>
                    <a:pt x="454" y="242"/>
                  </a:cubicBezTo>
                  <a:cubicBezTo>
                    <a:pt x="457" y="244"/>
                    <a:pt x="462" y="243"/>
                    <a:pt x="464" y="241"/>
                  </a:cubicBezTo>
                  <a:cubicBezTo>
                    <a:pt x="473" y="232"/>
                    <a:pt x="473" y="232"/>
                    <a:pt x="473" y="232"/>
                  </a:cubicBezTo>
                  <a:cubicBezTo>
                    <a:pt x="486" y="246"/>
                    <a:pt x="486" y="246"/>
                    <a:pt x="486" y="246"/>
                  </a:cubicBezTo>
                  <a:cubicBezTo>
                    <a:pt x="478" y="254"/>
                    <a:pt x="478" y="254"/>
                    <a:pt x="478" y="254"/>
                  </a:cubicBezTo>
                  <a:cubicBezTo>
                    <a:pt x="475" y="257"/>
                    <a:pt x="475" y="261"/>
                    <a:pt x="477" y="264"/>
                  </a:cubicBezTo>
                  <a:cubicBezTo>
                    <a:pt x="481" y="271"/>
                    <a:pt x="484" y="278"/>
                    <a:pt x="486" y="286"/>
                  </a:cubicBezTo>
                  <a:cubicBezTo>
                    <a:pt x="487" y="290"/>
                    <a:pt x="490" y="293"/>
                    <a:pt x="494" y="293"/>
                  </a:cubicBezTo>
                  <a:cubicBezTo>
                    <a:pt x="505" y="293"/>
                    <a:pt x="505" y="293"/>
                    <a:pt x="505" y="293"/>
                  </a:cubicBezTo>
                  <a:cubicBezTo>
                    <a:pt x="505" y="312"/>
                    <a:pt x="505" y="312"/>
                    <a:pt x="505" y="312"/>
                  </a:cubicBezTo>
                  <a:cubicBezTo>
                    <a:pt x="494" y="312"/>
                    <a:pt x="494" y="312"/>
                    <a:pt x="494" y="312"/>
                  </a:cubicBezTo>
                  <a:cubicBezTo>
                    <a:pt x="490" y="312"/>
                    <a:pt x="487" y="314"/>
                    <a:pt x="486" y="318"/>
                  </a:cubicBezTo>
                  <a:cubicBezTo>
                    <a:pt x="484" y="326"/>
                    <a:pt x="481" y="333"/>
                    <a:pt x="477" y="340"/>
                  </a:cubicBezTo>
                  <a:cubicBezTo>
                    <a:pt x="475" y="343"/>
                    <a:pt x="475" y="348"/>
                    <a:pt x="478" y="350"/>
                  </a:cubicBezTo>
                  <a:cubicBezTo>
                    <a:pt x="486" y="358"/>
                    <a:pt x="486" y="358"/>
                    <a:pt x="486" y="358"/>
                  </a:cubicBezTo>
                  <a:cubicBezTo>
                    <a:pt x="473" y="372"/>
                    <a:pt x="473" y="372"/>
                    <a:pt x="473" y="372"/>
                  </a:cubicBezTo>
                  <a:cubicBezTo>
                    <a:pt x="464" y="364"/>
                    <a:pt x="464" y="364"/>
                    <a:pt x="464" y="364"/>
                  </a:cubicBezTo>
                  <a:cubicBezTo>
                    <a:pt x="462" y="361"/>
                    <a:pt x="457" y="360"/>
                    <a:pt x="454" y="363"/>
                  </a:cubicBezTo>
                  <a:cubicBezTo>
                    <a:pt x="447" y="367"/>
                    <a:pt x="440" y="370"/>
                    <a:pt x="432" y="372"/>
                  </a:cubicBezTo>
                  <a:cubicBezTo>
                    <a:pt x="428" y="372"/>
                    <a:pt x="426" y="376"/>
                    <a:pt x="426" y="380"/>
                  </a:cubicBezTo>
                  <a:cubicBezTo>
                    <a:pt x="426" y="391"/>
                    <a:pt x="426" y="391"/>
                    <a:pt x="426" y="391"/>
                  </a:cubicBezTo>
                  <a:cubicBezTo>
                    <a:pt x="407" y="391"/>
                    <a:pt x="407" y="391"/>
                    <a:pt x="407" y="391"/>
                  </a:cubicBezTo>
                  <a:cubicBezTo>
                    <a:pt x="407" y="380"/>
                    <a:pt x="407" y="380"/>
                    <a:pt x="407" y="380"/>
                  </a:cubicBezTo>
                  <a:cubicBezTo>
                    <a:pt x="407" y="376"/>
                    <a:pt x="404" y="372"/>
                    <a:pt x="400" y="372"/>
                  </a:cubicBezTo>
                  <a:cubicBezTo>
                    <a:pt x="393" y="370"/>
                    <a:pt x="385" y="367"/>
                    <a:pt x="378" y="363"/>
                  </a:cubicBezTo>
                  <a:cubicBezTo>
                    <a:pt x="375" y="360"/>
                    <a:pt x="371" y="361"/>
                    <a:pt x="368" y="364"/>
                  </a:cubicBezTo>
                  <a:cubicBezTo>
                    <a:pt x="360" y="372"/>
                    <a:pt x="360" y="372"/>
                    <a:pt x="360" y="372"/>
                  </a:cubicBezTo>
                  <a:lnTo>
                    <a:pt x="347" y="358"/>
                  </a:lnTo>
                  <a:close/>
                  <a:moveTo>
                    <a:pt x="17" y="309"/>
                  </a:moveTo>
                  <a:cubicBezTo>
                    <a:pt x="17" y="309"/>
                    <a:pt x="17" y="309"/>
                    <a:pt x="17" y="309"/>
                  </a:cubicBezTo>
                  <a:cubicBezTo>
                    <a:pt x="19" y="310"/>
                    <a:pt x="20" y="310"/>
                    <a:pt x="22" y="310"/>
                  </a:cubicBezTo>
                  <a:cubicBezTo>
                    <a:pt x="311" y="310"/>
                    <a:pt x="311" y="310"/>
                    <a:pt x="311" y="310"/>
                  </a:cubicBezTo>
                  <a:cubicBezTo>
                    <a:pt x="311" y="320"/>
                    <a:pt x="311" y="320"/>
                    <a:pt x="311" y="320"/>
                  </a:cubicBezTo>
                  <a:cubicBezTo>
                    <a:pt x="311" y="322"/>
                    <a:pt x="312" y="324"/>
                    <a:pt x="313" y="325"/>
                  </a:cubicBezTo>
                  <a:cubicBezTo>
                    <a:pt x="17" y="325"/>
                    <a:pt x="17" y="325"/>
                    <a:pt x="17" y="325"/>
                  </a:cubicBezTo>
                  <a:lnTo>
                    <a:pt x="17" y="309"/>
                  </a:lnTo>
                  <a:close/>
                  <a:moveTo>
                    <a:pt x="30" y="50"/>
                  </a:moveTo>
                  <a:cubicBezTo>
                    <a:pt x="77" y="50"/>
                    <a:pt x="77" y="50"/>
                    <a:pt x="77" y="50"/>
                  </a:cubicBezTo>
                  <a:cubicBezTo>
                    <a:pt x="82" y="50"/>
                    <a:pt x="85" y="46"/>
                    <a:pt x="85" y="41"/>
                  </a:cubicBezTo>
                  <a:cubicBezTo>
                    <a:pt x="85" y="37"/>
                    <a:pt x="82" y="33"/>
                    <a:pt x="77" y="33"/>
                  </a:cubicBezTo>
                  <a:cubicBezTo>
                    <a:pt x="17" y="33"/>
                    <a:pt x="17" y="33"/>
                    <a:pt x="17" y="33"/>
                  </a:cubicBezTo>
                  <a:cubicBezTo>
                    <a:pt x="17" y="16"/>
                    <a:pt x="17" y="16"/>
                    <a:pt x="17" y="16"/>
                  </a:cubicBezTo>
                  <a:cubicBezTo>
                    <a:pt x="433" y="16"/>
                    <a:pt x="433" y="16"/>
                    <a:pt x="433" y="16"/>
                  </a:cubicBezTo>
                  <a:cubicBezTo>
                    <a:pt x="433" y="33"/>
                    <a:pt x="433" y="33"/>
                    <a:pt x="433" y="33"/>
                  </a:cubicBezTo>
                  <a:cubicBezTo>
                    <a:pt x="106" y="33"/>
                    <a:pt x="106" y="33"/>
                    <a:pt x="106" y="33"/>
                  </a:cubicBezTo>
                  <a:cubicBezTo>
                    <a:pt x="101" y="33"/>
                    <a:pt x="97" y="37"/>
                    <a:pt x="97" y="41"/>
                  </a:cubicBezTo>
                  <a:cubicBezTo>
                    <a:pt x="97" y="46"/>
                    <a:pt x="101" y="50"/>
                    <a:pt x="106" y="50"/>
                  </a:cubicBezTo>
                  <a:cubicBezTo>
                    <a:pt x="419" y="50"/>
                    <a:pt x="419" y="50"/>
                    <a:pt x="419" y="50"/>
                  </a:cubicBezTo>
                  <a:cubicBezTo>
                    <a:pt x="419" y="196"/>
                    <a:pt x="419" y="196"/>
                    <a:pt x="419" y="196"/>
                  </a:cubicBezTo>
                  <a:cubicBezTo>
                    <a:pt x="399" y="196"/>
                    <a:pt x="399" y="196"/>
                    <a:pt x="399" y="196"/>
                  </a:cubicBezTo>
                  <a:cubicBezTo>
                    <a:pt x="394" y="196"/>
                    <a:pt x="390" y="200"/>
                    <a:pt x="390" y="205"/>
                  </a:cubicBezTo>
                  <a:cubicBezTo>
                    <a:pt x="390" y="218"/>
                    <a:pt x="390" y="218"/>
                    <a:pt x="390" y="218"/>
                  </a:cubicBezTo>
                  <a:cubicBezTo>
                    <a:pt x="385" y="220"/>
                    <a:pt x="380" y="222"/>
                    <a:pt x="375" y="224"/>
                  </a:cubicBezTo>
                  <a:cubicBezTo>
                    <a:pt x="366" y="215"/>
                    <a:pt x="366" y="215"/>
                    <a:pt x="366" y="215"/>
                  </a:cubicBezTo>
                  <a:cubicBezTo>
                    <a:pt x="364" y="213"/>
                    <a:pt x="362" y="212"/>
                    <a:pt x="360" y="212"/>
                  </a:cubicBezTo>
                  <a:cubicBezTo>
                    <a:pt x="358" y="212"/>
                    <a:pt x="356" y="213"/>
                    <a:pt x="354" y="215"/>
                  </a:cubicBezTo>
                  <a:cubicBezTo>
                    <a:pt x="329" y="240"/>
                    <a:pt x="329" y="240"/>
                    <a:pt x="329" y="240"/>
                  </a:cubicBezTo>
                  <a:cubicBezTo>
                    <a:pt x="326" y="243"/>
                    <a:pt x="326" y="248"/>
                    <a:pt x="329" y="252"/>
                  </a:cubicBezTo>
                  <a:cubicBezTo>
                    <a:pt x="339" y="261"/>
                    <a:pt x="339" y="261"/>
                    <a:pt x="339" y="261"/>
                  </a:cubicBezTo>
                  <a:cubicBezTo>
                    <a:pt x="336" y="266"/>
                    <a:pt x="334" y="271"/>
                    <a:pt x="332" y="276"/>
                  </a:cubicBezTo>
                  <a:cubicBezTo>
                    <a:pt x="319" y="276"/>
                    <a:pt x="319" y="276"/>
                    <a:pt x="319" y="276"/>
                  </a:cubicBezTo>
                  <a:cubicBezTo>
                    <a:pt x="314" y="276"/>
                    <a:pt x="311" y="280"/>
                    <a:pt x="311" y="284"/>
                  </a:cubicBezTo>
                  <a:cubicBezTo>
                    <a:pt x="311" y="292"/>
                    <a:pt x="311" y="292"/>
                    <a:pt x="311" y="292"/>
                  </a:cubicBezTo>
                  <a:cubicBezTo>
                    <a:pt x="30" y="292"/>
                    <a:pt x="30" y="292"/>
                    <a:pt x="30" y="292"/>
                  </a:cubicBezTo>
                  <a:lnTo>
                    <a:pt x="30" y="50"/>
                  </a:lnTo>
                  <a:close/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114">
              <a:extLst>
                <a:ext uri="{FF2B5EF4-FFF2-40B4-BE49-F238E27FC236}">
                  <a16:creationId xmlns:a16="http://schemas.microsoft.com/office/drawing/2014/main" id="{5DB9C3A2-44EE-46D2-88C8-B01BEC740BE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48188" y="4383088"/>
              <a:ext cx="177800" cy="379413"/>
            </a:xfrm>
            <a:custGeom>
              <a:avLst/>
              <a:gdLst>
                <a:gd name="T0" fmla="*/ 0 w 49"/>
                <a:gd name="T1" fmla="*/ 8 h 105"/>
                <a:gd name="T2" fmla="*/ 0 w 49"/>
                <a:gd name="T3" fmla="*/ 97 h 105"/>
                <a:gd name="T4" fmla="*/ 8 w 49"/>
                <a:gd name="T5" fmla="*/ 105 h 105"/>
                <a:gd name="T6" fmla="*/ 41 w 49"/>
                <a:gd name="T7" fmla="*/ 105 h 105"/>
                <a:gd name="T8" fmla="*/ 49 w 49"/>
                <a:gd name="T9" fmla="*/ 97 h 105"/>
                <a:gd name="T10" fmla="*/ 49 w 49"/>
                <a:gd name="T11" fmla="*/ 8 h 105"/>
                <a:gd name="T12" fmla="*/ 41 w 49"/>
                <a:gd name="T13" fmla="*/ 0 h 105"/>
                <a:gd name="T14" fmla="*/ 8 w 49"/>
                <a:gd name="T15" fmla="*/ 0 h 105"/>
                <a:gd name="T16" fmla="*/ 0 w 49"/>
                <a:gd name="T17" fmla="*/ 8 h 105"/>
                <a:gd name="T18" fmla="*/ 16 w 49"/>
                <a:gd name="T19" fmla="*/ 16 h 105"/>
                <a:gd name="T20" fmla="*/ 33 w 49"/>
                <a:gd name="T21" fmla="*/ 16 h 105"/>
                <a:gd name="T22" fmla="*/ 33 w 49"/>
                <a:gd name="T23" fmla="*/ 88 h 105"/>
                <a:gd name="T24" fmla="*/ 16 w 49"/>
                <a:gd name="T25" fmla="*/ 88 h 105"/>
                <a:gd name="T26" fmla="*/ 16 w 49"/>
                <a:gd name="T27" fmla="*/ 16 h 1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9" h="105">
                  <a:moveTo>
                    <a:pt x="0" y="8"/>
                  </a:moveTo>
                  <a:cubicBezTo>
                    <a:pt x="0" y="97"/>
                    <a:pt x="0" y="97"/>
                    <a:pt x="0" y="97"/>
                  </a:cubicBezTo>
                  <a:cubicBezTo>
                    <a:pt x="0" y="101"/>
                    <a:pt x="3" y="105"/>
                    <a:pt x="8" y="105"/>
                  </a:cubicBezTo>
                  <a:cubicBezTo>
                    <a:pt x="41" y="105"/>
                    <a:pt x="41" y="105"/>
                    <a:pt x="41" y="105"/>
                  </a:cubicBezTo>
                  <a:cubicBezTo>
                    <a:pt x="46" y="105"/>
                    <a:pt x="49" y="101"/>
                    <a:pt x="49" y="97"/>
                  </a:cubicBezTo>
                  <a:cubicBezTo>
                    <a:pt x="49" y="8"/>
                    <a:pt x="49" y="8"/>
                    <a:pt x="49" y="8"/>
                  </a:cubicBezTo>
                  <a:cubicBezTo>
                    <a:pt x="49" y="4"/>
                    <a:pt x="46" y="0"/>
                    <a:pt x="41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8"/>
                  </a:cubicBezTo>
                  <a:moveTo>
                    <a:pt x="16" y="16"/>
                  </a:moveTo>
                  <a:cubicBezTo>
                    <a:pt x="33" y="16"/>
                    <a:pt x="33" y="16"/>
                    <a:pt x="33" y="16"/>
                  </a:cubicBezTo>
                  <a:cubicBezTo>
                    <a:pt x="33" y="88"/>
                    <a:pt x="33" y="88"/>
                    <a:pt x="33" y="88"/>
                  </a:cubicBezTo>
                  <a:cubicBezTo>
                    <a:pt x="16" y="88"/>
                    <a:pt x="16" y="88"/>
                    <a:pt x="16" y="8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115">
              <a:extLst>
                <a:ext uri="{FF2B5EF4-FFF2-40B4-BE49-F238E27FC236}">
                  <a16:creationId xmlns:a16="http://schemas.microsoft.com/office/drawing/2014/main" id="{A7559B2D-9845-49A9-B666-E52FE029841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762501" y="4238625"/>
              <a:ext cx="177800" cy="523875"/>
            </a:xfrm>
            <a:custGeom>
              <a:avLst/>
              <a:gdLst>
                <a:gd name="T0" fmla="*/ 0 w 49"/>
                <a:gd name="T1" fmla="*/ 8 h 145"/>
                <a:gd name="T2" fmla="*/ 0 w 49"/>
                <a:gd name="T3" fmla="*/ 137 h 145"/>
                <a:gd name="T4" fmla="*/ 8 w 49"/>
                <a:gd name="T5" fmla="*/ 145 h 145"/>
                <a:gd name="T6" fmla="*/ 41 w 49"/>
                <a:gd name="T7" fmla="*/ 145 h 145"/>
                <a:gd name="T8" fmla="*/ 49 w 49"/>
                <a:gd name="T9" fmla="*/ 137 h 145"/>
                <a:gd name="T10" fmla="*/ 49 w 49"/>
                <a:gd name="T11" fmla="*/ 8 h 145"/>
                <a:gd name="T12" fmla="*/ 41 w 49"/>
                <a:gd name="T13" fmla="*/ 0 h 145"/>
                <a:gd name="T14" fmla="*/ 8 w 49"/>
                <a:gd name="T15" fmla="*/ 0 h 145"/>
                <a:gd name="T16" fmla="*/ 0 w 49"/>
                <a:gd name="T17" fmla="*/ 8 h 145"/>
                <a:gd name="T18" fmla="*/ 16 w 49"/>
                <a:gd name="T19" fmla="*/ 16 h 145"/>
                <a:gd name="T20" fmla="*/ 33 w 49"/>
                <a:gd name="T21" fmla="*/ 16 h 145"/>
                <a:gd name="T22" fmla="*/ 33 w 49"/>
                <a:gd name="T23" fmla="*/ 128 h 145"/>
                <a:gd name="T24" fmla="*/ 16 w 49"/>
                <a:gd name="T25" fmla="*/ 128 h 145"/>
                <a:gd name="T26" fmla="*/ 16 w 49"/>
                <a:gd name="T27" fmla="*/ 16 h 1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9" h="145">
                  <a:moveTo>
                    <a:pt x="0" y="8"/>
                  </a:moveTo>
                  <a:cubicBezTo>
                    <a:pt x="0" y="137"/>
                    <a:pt x="0" y="137"/>
                    <a:pt x="0" y="137"/>
                  </a:cubicBezTo>
                  <a:cubicBezTo>
                    <a:pt x="0" y="141"/>
                    <a:pt x="3" y="145"/>
                    <a:pt x="8" y="145"/>
                  </a:cubicBezTo>
                  <a:cubicBezTo>
                    <a:pt x="41" y="145"/>
                    <a:pt x="41" y="145"/>
                    <a:pt x="41" y="145"/>
                  </a:cubicBezTo>
                  <a:cubicBezTo>
                    <a:pt x="45" y="145"/>
                    <a:pt x="49" y="141"/>
                    <a:pt x="49" y="137"/>
                  </a:cubicBezTo>
                  <a:cubicBezTo>
                    <a:pt x="49" y="8"/>
                    <a:pt x="49" y="8"/>
                    <a:pt x="49" y="8"/>
                  </a:cubicBezTo>
                  <a:cubicBezTo>
                    <a:pt x="49" y="4"/>
                    <a:pt x="45" y="0"/>
                    <a:pt x="41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3" y="0"/>
                    <a:pt x="0" y="4"/>
                    <a:pt x="0" y="8"/>
                  </a:cubicBezTo>
                  <a:moveTo>
                    <a:pt x="16" y="16"/>
                  </a:moveTo>
                  <a:cubicBezTo>
                    <a:pt x="33" y="16"/>
                    <a:pt x="33" y="16"/>
                    <a:pt x="33" y="16"/>
                  </a:cubicBezTo>
                  <a:cubicBezTo>
                    <a:pt x="33" y="128"/>
                    <a:pt x="33" y="128"/>
                    <a:pt x="33" y="128"/>
                  </a:cubicBezTo>
                  <a:cubicBezTo>
                    <a:pt x="16" y="128"/>
                    <a:pt x="16" y="128"/>
                    <a:pt x="16" y="128"/>
                  </a:cubicBezTo>
                  <a:lnTo>
                    <a:pt x="16" y="16"/>
                  </a:lnTo>
                  <a:close/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116">
              <a:extLst>
                <a:ext uri="{FF2B5EF4-FFF2-40B4-BE49-F238E27FC236}">
                  <a16:creationId xmlns:a16="http://schemas.microsoft.com/office/drawing/2014/main" id="{347C99CE-CE95-4292-98F4-691FD4A1D75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979988" y="4314825"/>
              <a:ext cx="180975" cy="447675"/>
            </a:xfrm>
            <a:custGeom>
              <a:avLst/>
              <a:gdLst>
                <a:gd name="T0" fmla="*/ 0 w 50"/>
                <a:gd name="T1" fmla="*/ 8 h 124"/>
                <a:gd name="T2" fmla="*/ 0 w 50"/>
                <a:gd name="T3" fmla="*/ 116 h 124"/>
                <a:gd name="T4" fmla="*/ 9 w 50"/>
                <a:gd name="T5" fmla="*/ 124 h 124"/>
                <a:gd name="T6" fmla="*/ 42 w 50"/>
                <a:gd name="T7" fmla="*/ 124 h 124"/>
                <a:gd name="T8" fmla="*/ 50 w 50"/>
                <a:gd name="T9" fmla="*/ 116 h 124"/>
                <a:gd name="T10" fmla="*/ 50 w 50"/>
                <a:gd name="T11" fmla="*/ 8 h 124"/>
                <a:gd name="T12" fmla="*/ 42 w 50"/>
                <a:gd name="T13" fmla="*/ 0 h 124"/>
                <a:gd name="T14" fmla="*/ 9 w 50"/>
                <a:gd name="T15" fmla="*/ 0 h 124"/>
                <a:gd name="T16" fmla="*/ 0 w 50"/>
                <a:gd name="T17" fmla="*/ 8 h 124"/>
                <a:gd name="T18" fmla="*/ 17 w 50"/>
                <a:gd name="T19" fmla="*/ 16 h 124"/>
                <a:gd name="T20" fmla="*/ 33 w 50"/>
                <a:gd name="T21" fmla="*/ 16 h 124"/>
                <a:gd name="T22" fmla="*/ 33 w 50"/>
                <a:gd name="T23" fmla="*/ 107 h 124"/>
                <a:gd name="T24" fmla="*/ 17 w 50"/>
                <a:gd name="T25" fmla="*/ 107 h 124"/>
                <a:gd name="T26" fmla="*/ 17 w 50"/>
                <a:gd name="T27" fmla="*/ 16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0" h="124">
                  <a:moveTo>
                    <a:pt x="0" y="8"/>
                  </a:moveTo>
                  <a:cubicBezTo>
                    <a:pt x="0" y="116"/>
                    <a:pt x="0" y="116"/>
                    <a:pt x="0" y="116"/>
                  </a:cubicBezTo>
                  <a:cubicBezTo>
                    <a:pt x="0" y="120"/>
                    <a:pt x="4" y="124"/>
                    <a:pt x="9" y="124"/>
                  </a:cubicBezTo>
                  <a:cubicBezTo>
                    <a:pt x="42" y="124"/>
                    <a:pt x="42" y="124"/>
                    <a:pt x="42" y="124"/>
                  </a:cubicBezTo>
                  <a:cubicBezTo>
                    <a:pt x="46" y="124"/>
                    <a:pt x="50" y="120"/>
                    <a:pt x="50" y="116"/>
                  </a:cubicBezTo>
                  <a:cubicBezTo>
                    <a:pt x="50" y="8"/>
                    <a:pt x="50" y="8"/>
                    <a:pt x="50" y="8"/>
                  </a:cubicBezTo>
                  <a:cubicBezTo>
                    <a:pt x="50" y="3"/>
                    <a:pt x="46" y="0"/>
                    <a:pt x="42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3"/>
                    <a:pt x="0" y="8"/>
                  </a:cubicBezTo>
                  <a:moveTo>
                    <a:pt x="17" y="16"/>
                  </a:moveTo>
                  <a:cubicBezTo>
                    <a:pt x="33" y="16"/>
                    <a:pt x="33" y="16"/>
                    <a:pt x="33" y="16"/>
                  </a:cubicBezTo>
                  <a:cubicBezTo>
                    <a:pt x="33" y="107"/>
                    <a:pt x="33" y="107"/>
                    <a:pt x="33" y="107"/>
                  </a:cubicBezTo>
                  <a:cubicBezTo>
                    <a:pt x="17" y="107"/>
                    <a:pt x="17" y="107"/>
                    <a:pt x="17" y="107"/>
                  </a:cubicBezTo>
                  <a:lnTo>
                    <a:pt x="17" y="16"/>
                  </a:lnTo>
                  <a:close/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117">
              <a:extLst>
                <a:ext uri="{FF2B5EF4-FFF2-40B4-BE49-F238E27FC236}">
                  <a16:creationId xmlns:a16="http://schemas.microsoft.com/office/drawing/2014/main" id="{57F6015F-13D5-418A-940D-06E39633F1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5192713" y="4070350"/>
              <a:ext cx="180975" cy="692150"/>
            </a:xfrm>
            <a:custGeom>
              <a:avLst/>
              <a:gdLst>
                <a:gd name="T0" fmla="*/ 41 w 50"/>
                <a:gd name="T1" fmla="*/ 0 h 192"/>
                <a:gd name="T2" fmla="*/ 8 w 50"/>
                <a:gd name="T3" fmla="*/ 0 h 192"/>
                <a:gd name="T4" fmla="*/ 0 w 50"/>
                <a:gd name="T5" fmla="*/ 8 h 192"/>
                <a:gd name="T6" fmla="*/ 0 w 50"/>
                <a:gd name="T7" fmla="*/ 184 h 192"/>
                <a:gd name="T8" fmla="*/ 8 w 50"/>
                <a:gd name="T9" fmla="*/ 192 h 192"/>
                <a:gd name="T10" fmla="*/ 41 w 50"/>
                <a:gd name="T11" fmla="*/ 192 h 192"/>
                <a:gd name="T12" fmla="*/ 50 w 50"/>
                <a:gd name="T13" fmla="*/ 184 h 192"/>
                <a:gd name="T14" fmla="*/ 50 w 50"/>
                <a:gd name="T15" fmla="*/ 8 h 192"/>
                <a:gd name="T16" fmla="*/ 41 w 50"/>
                <a:gd name="T17" fmla="*/ 0 h 192"/>
                <a:gd name="T18" fmla="*/ 33 w 50"/>
                <a:gd name="T19" fmla="*/ 175 h 192"/>
                <a:gd name="T20" fmla="*/ 17 w 50"/>
                <a:gd name="T21" fmla="*/ 175 h 192"/>
                <a:gd name="T22" fmla="*/ 17 w 50"/>
                <a:gd name="T23" fmla="*/ 16 h 192"/>
                <a:gd name="T24" fmla="*/ 33 w 50"/>
                <a:gd name="T25" fmla="*/ 16 h 192"/>
                <a:gd name="T26" fmla="*/ 33 w 50"/>
                <a:gd name="T27" fmla="*/ 175 h 1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0" h="192">
                  <a:moveTo>
                    <a:pt x="41" y="0"/>
                  </a:moveTo>
                  <a:cubicBezTo>
                    <a:pt x="8" y="0"/>
                    <a:pt x="8" y="0"/>
                    <a:pt x="8" y="0"/>
                  </a:cubicBezTo>
                  <a:cubicBezTo>
                    <a:pt x="4" y="0"/>
                    <a:pt x="0" y="3"/>
                    <a:pt x="0" y="8"/>
                  </a:cubicBezTo>
                  <a:cubicBezTo>
                    <a:pt x="0" y="184"/>
                    <a:pt x="0" y="184"/>
                    <a:pt x="0" y="184"/>
                  </a:cubicBezTo>
                  <a:cubicBezTo>
                    <a:pt x="0" y="188"/>
                    <a:pt x="4" y="192"/>
                    <a:pt x="8" y="192"/>
                  </a:cubicBezTo>
                  <a:cubicBezTo>
                    <a:pt x="41" y="192"/>
                    <a:pt x="41" y="192"/>
                    <a:pt x="41" y="192"/>
                  </a:cubicBezTo>
                  <a:cubicBezTo>
                    <a:pt x="46" y="192"/>
                    <a:pt x="50" y="188"/>
                    <a:pt x="50" y="184"/>
                  </a:cubicBezTo>
                  <a:cubicBezTo>
                    <a:pt x="50" y="8"/>
                    <a:pt x="50" y="8"/>
                    <a:pt x="50" y="8"/>
                  </a:cubicBezTo>
                  <a:cubicBezTo>
                    <a:pt x="50" y="3"/>
                    <a:pt x="46" y="0"/>
                    <a:pt x="41" y="0"/>
                  </a:cubicBezTo>
                  <a:moveTo>
                    <a:pt x="33" y="175"/>
                  </a:moveTo>
                  <a:cubicBezTo>
                    <a:pt x="17" y="175"/>
                    <a:pt x="17" y="175"/>
                    <a:pt x="17" y="175"/>
                  </a:cubicBezTo>
                  <a:cubicBezTo>
                    <a:pt x="17" y="16"/>
                    <a:pt x="17" y="16"/>
                    <a:pt x="17" y="16"/>
                  </a:cubicBezTo>
                  <a:cubicBezTo>
                    <a:pt x="33" y="16"/>
                    <a:pt x="33" y="16"/>
                    <a:pt x="33" y="16"/>
                  </a:cubicBezTo>
                  <a:lnTo>
                    <a:pt x="33" y="175"/>
                  </a:lnTo>
                  <a:close/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118">
              <a:extLst>
                <a:ext uri="{FF2B5EF4-FFF2-40B4-BE49-F238E27FC236}">
                  <a16:creationId xmlns:a16="http://schemas.microsoft.com/office/drawing/2014/main" id="{3CC20617-8725-483E-A345-851F3D6A1968}"/>
                </a:ext>
              </a:extLst>
            </p:cNvPr>
            <p:cNvSpPr>
              <a:spLocks/>
            </p:cNvSpPr>
            <p:nvPr/>
          </p:nvSpPr>
          <p:spPr bwMode="auto">
            <a:xfrm>
              <a:off x="-4203701" y="4141788"/>
              <a:ext cx="215900" cy="61913"/>
            </a:xfrm>
            <a:custGeom>
              <a:avLst/>
              <a:gdLst>
                <a:gd name="T0" fmla="*/ 52 w 60"/>
                <a:gd name="T1" fmla="*/ 17 h 17"/>
                <a:gd name="T2" fmla="*/ 8 w 60"/>
                <a:gd name="T3" fmla="*/ 17 h 17"/>
                <a:gd name="T4" fmla="*/ 0 w 60"/>
                <a:gd name="T5" fmla="*/ 9 h 17"/>
                <a:gd name="T6" fmla="*/ 8 w 60"/>
                <a:gd name="T7" fmla="*/ 0 h 17"/>
                <a:gd name="T8" fmla="*/ 52 w 60"/>
                <a:gd name="T9" fmla="*/ 0 h 17"/>
                <a:gd name="T10" fmla="*/ 60 w 60"/>
                <a:gd name="T11" fmla="*/ 9 h 17"/>
                <a:gd name="T12" fmla="*/ 52 w 60"/>
                <a:gd name="T13" fmla="*/ 17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0" h="17">
                  <a:moveTo>
                    <a:pt x="52" y="17"/>
                  </a:moveTo>
                  <a:cubicBezTo>
                    <a:pt x="8" y="17"/>
                    <a:pt x="8" y="17"/>
                    <a:pt x="8" y="17"/>
                  </a:cubicBezTo>
                  <a:cubicBezTo>
                    <a:pt x="3" y="17"/>
                    <a:pt x="0" y="13"/>
                    <a:pt x="0" y="9"/>
                  </a:cubicBezTo>
                  <a:cubicBezTo>
                    <a:pt x="0" y="4"/>
                    <a:pt x="3" y="0"/>
                    <a:pt x="8" y="0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56" y="0"/>
                    <a:pt x="60" y="4"/>
                    <a:pt x="60" y="9"/>
                  </a:cubicBezTo>
                  <a:cubicBezTo>
                    <a:pt x="60" y="13"/>
                    <a:pt x="56" y="17"/>
                    <a:pt x="52" y="17"/>
                  </a:cubicBezTo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119">
              <a:extLst>
                <a:ext uri="{FF2B5EF4-FFF2-40B4-BE49-F238E27FC236}">
                  <a16:creationId xmlns:a16="http://schemas.microsoft.com/office/drawing/2014/main" id="{49AFC0A4-BA45-4C2D-9C50-B1095865B012}"/>
                </a:ext>
              </a:extLst>
            </p:cNvPr>
            <p:cNvSpPr>
              <a:spLocks/>
            </p:cNvSpPr>
            <p:nvPr/>
          </p:nvSpPr>
          <p:spPr bwMode="auto">
            <a:xfrm>
              <a:off x="-4291013" y="4235450"/>
              <a:ext cx="303213" cy="61913"/>
            </a:xfrm>
            <a:custGeom>
              <a:avLst/>
              <a:gdLst>
                <a:gd name="T0" fmla="*/ 8 w 84"/>
                <a:gd name="T1" fmla="*/ 0 h 17"/>
                <a:gd name="T2" fmla="*/ 76 w 84"/>
                <a:gd name="T3" fmla="*/ 0 h 17"/>
                <a:gd name="T4" fmla="*/ 84 w 84"/>
                <a:gd name="T5" fmla="*/ 9 h 17"/>
                <a:gd name="T6" fmla="*/ 76 w 84"/>
                <a:gd name="T7" fmla="*/ 17 h 17"/>
                <a:gd name="T8" fmla="*/ 8 w 84"/>
                <a:gd name="T9" fmla="*/ 17 h 17"/>
                <a:gd name="T10" fmla="*/ 0 w 84"/>
                <a:gd name="T11" fmla="*/ 9 h 17"/>
                <a:gd name="T12" fmla="*/ 8 w 84"/>
                <a:gd name="T13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4" h="17">
                  <a:moveTo>
                    <a:pt x="8" y="0"/>
                  </a:moveTo>
                  <a:cubicBezTo>
                    <a:pt x="76" y="0"/>
                    <a:pt x="76" y="0"/>
                    <a:pt x="76" y="0"/>
                  </a:cubicBezTo>
                  <a:cubicBezTo>
                    <a:pt x="80" y="0"/>
                    <a:pt x="84" y="4"/>
                    <a:pt x="84" y="9"/>
                  </a:cubicBezTo>
                  <a:cubicBezTo>
                    <a:pt x="84" y="13"/>
                    <a:pt x="80" y="17"/>
                    <a:pt x="76" y="17"/>
                  </a:cubicBezTo>
                  <a:cubicBezTo>
                    <a:pt x="8" y="17"/>
                    <a:pt x="8" y="17"/>
                    <a:pt x="8" y="17"/>
                  </a:cubicBezTo>
                  <a:cubicBezTo>
                    <a:pt x="3" y="17"/>
                    <a:pt x="0" y="13"/>
                    <a:pt x="0" y="9"/>
                  </a:cubicBezTo>
                  <a:cubicBezTo>
                    <a:pt x="0" y="4"/>
                    <a:pt x="3" y="0"/>
                    <a:pt x="8" y="0"/>
                  </a:cubicBezTo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120">
              <a:extLst>
                <a:ext uri="{FF2B5EF4-FFF2-40B4-BE49-F238E27FC236}">
                  <a16:creationId xmlns:a16="http://schemas.microsoft.com/office/drawing/2014/main" id="{015621C4-D5AF-4BD4-9F92-D6CB9128BC1F}"/>
                </a:ext>
              </a:extLst>
            </p:cNvPr>
            <p:cNvSpPr>
              <a:spLocks/>
            </p:cNvSpPr>
            <p:nvPr/>
          </p:nvSpPr>
          <p:spPr bwMode="auto">
            <a:xfrm>
              <a:off x="-4291013" y="4329113"/>
              <a:ext cx="303213" cy="61913"/>
            </a:xfrm>
            <a:custGeom>
              <a:avLst/>
              <a:gdLst>
                <a:gd name="T0" fmla="*/ 8 w 84"/>
                <a:gd name="T1" fmla="*/ 0 h 17"/>
                <a:gd name="T2" fmla="*/ 76 w 84"/>
                <a:gd name="T3" fmla="*/ 0 h 17"/>
                <a:gd name="T4" fmla="*/ 84 w 84"/>
                <a:gd name="T5" fmla="*/ 9 h 17"/>
                <a:gd name="T6" fmla="*/ 76 w 84"/>
                <a:gd name="T7" fmla="*/ 17 h 17"/>
                <a:gd name="T8" fmla="*/ 8 w 84"/>
                <a:gd name="T9" fmla="*/ 17 h 17"/>
                <a:gd name="T10" fmla="*/ 0 w 84"/>
                <a:gd name="T11" fmla="*/ 9 h 17"/>
                <a:gd name="T12" fmla="*/ 8 w 84"/>
                <a:gd name="T13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4" h="17">
                  <a:moveTo>
                    <a:pt x="8" y="0"/>
                  </a:moveTo>
                  <a:cubicBezTo>
                    <a:pt x="76" y="0"/>
                    <a:pt x="76" y="0"/>
                    <a:pt x="76" y="0"/>
                  </a:cubicBezTo>
                  <a:cubicBezTo>
                    <a:pt x="80" y="0"/>
                    <a:pt x="84" y="4"/>
                    <a:pt x="84" y="9"/>
                  </a:cubicBezTo>
                  <a:cubicBezTo>
                    <a:pt x="84" y="13"/>
                    <a:pt x="80" y="17"/>
                    <a:pt x="76" y="17"/>
                  </a:cubicBezTo>
                  <a:cubicBezTo>
                    <a:pt x="8" y="17"/>
                    <a:pt x="8" y="17"/>
                    <a:pt x="8" y="17"/>
                  </a:cubicBezTo>
                  <a:cubicBezTo>
                    <a:pt x="3" y="17"/>
                    <a:pt x="0" y="13"/>
                    <a:pt x="0" y="9"/>
                  </a:cubicBezTo>
                  <a:cubicBezTo>
                    <a:pt x="0" y="4"/>
                    <a:pt x="3" y="0"/>
                    <a:pt x="8" y="0"/>
                  </a:cubicBezTo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121">
              <a:extLst>
                <a:ext uri="{FF2B5EF4-FFF2-40B4-BE49-F238E27FC236}">
                  <a16:creationId xmlns:a16="http://schemas.microsoft.com/office/drawing/2014/main" id="{8AF49804-3585-4A53-8EAA-62A6A00893E8}"/>
                </a:ext>
              </a:extLst>
            </p:cNvPr>
            <p:cNvSpPr>
              <a:spLocks/>
            </p:cNvSpPr>
            <p:nvPr/>
          </p:nvSpPr>
          <p:spPr bwMode="auto">
            <a:xfrm>
              <a:off x="-4291013" y="4422775"/>
              <a:ext cx="303213" cy="61913"/>
            </a:xfrm>
            <a:custGeom>
              <a:avLst/>
              <a:gdLst>
                <a:gd name="T0" fmla="*/ 8 w 84"/>
                <a:gd name="T1" fmla="*/ 0 h 17"/>
                <a:gd name="T2" fmla="*/ 76 w 84"/>
                <a:gd name="T3" fmla="*/ 0 h 17"/>
                <a:gd name="T4" fmla="*/ 84 w 84"/>
                <a:gd name="T5" fmla="*/ 9 h 17"/>
                <a:gd name="T6" fmla="*/ 76 w 84"/>
                <a:gd name="T7" fmla="*/ 17 h 17"/>
                <a:gd name="T8" fmla="*/ 8 w 84"/>
                <a:gd name="T9" fmla="*/ 17 h 17"/>
                <a:gd name="T10" fmla="*/ 0 w 84"/>
                <a:gd name="T11" fmla="*/ 9 h 17"/>
                <a:gd name="T12" fmla="*/ 8 w 84"/>
                <a:gd name="T13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4" h="17">
                  <a:moveTo>
                    <a:pt x="8" y="0"/>
                  </a:moveTo>
                  <a:cubicBezTo>
                    <a:pt x="76" y="0"/>
                    <a:pt x="76" y="0"/>
                    <a:pt x="76" y="0"/>
                  </a:cubicBezTo>
                  <a:cubicBezTo>
                    <a:pt x="80" y="0"/>
                    <a:pt x="84" y="4"/>
                    <a:pt x="84" y="9"/>
                  </a:cubicBezTo>
                  <a:cubicBezTo>
                    <a:pt x="84" y="13"/>
                    <a:pt x="80" y="17"/>
                    <a:pt x="76" y="17"/>
                  </a:cubicBezTo>
                  <a:cubicBezTo>
                    <a:pt x="8" y="17"/>
                    <a:pt x="8" y="17"/>
                    <a:pt x="8" y="17"/>
                  </a:cubicBezTo>
                  <a:cubicBezTo>
                    <a:pt x="3" y="17"/>
                    <a:pt x="0" y="13"/>
                    <a:pt x="0" y="9"/>
                  </a:cubicBezTo>
                  <a:cubicBezTo>
                    <a:pt x="0" y="4"/>
                    <a:pt x="3" y="0"/>
                    <a:pt x="8" y="0"/>
                  </a:cubicBezTo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122">
              <a:extLst>
                <a:ext uri="{FF2B5EF4-FFF2-40B4-BE49-F238E27FC236}">
                  <a16:creationId xmlns:a16="http://schemas.microsoft.com/office/drawing/2014/main" id="{5E0EFA74-7263-484F-87A4-D76361D67C87}"/>
                </a:ext>
              </a:extLst>
            </p:cNvPr>
            <p:cNvSpPr>
              <a:spLocks/>
            </p:cNvSpPr>
            <p:nvPr/>
          </p:nvSpPr>
          <p:spPr bwMode="auto">
            <a:xfrm>
              <a:off x="-3886201" y="4694238"/>
              <a:ext cx="206375" cy="371475"/>
            </a:xfrm>
            <a:custGeom>
              <a:avLst/>
              <a:gdLst>
                <a:gd name="T0" fmla="*/ 3 w 57"/>
                <a:gd name="T1" fmla="*/ 102 h 103"/>
                <a:gd name="T2" fmla="*/ 5 w 57"/>
                <a:gd name="T3" fmla="*/ 102 h 103"/>
                <a:gd name="T4" fmla="*/ 5 w 57"/>
                <a:gd name="T5" fmla="*/ 102 h 103"/>
                <a:gd name="T6" fmla="*/ 11 w 57"/>
                <a:gd name="T7" fmla="*/ 100 h 103"/>
                <a:gd name="T8" fmla="*/ 36 w 57"/>
                <a:gd name="T9" fmla="*/ 67 h 103"/>
                <a:gd name="T10" fmla="*/ 46 w 57"/>
                <a:gd name="T11" fmla="*/ 61 h 103"/>
                <a:gd name="T12" fmla="*/ 46 w 57"/>
                <a:gd name="T13" fmla="*/ 58 h 103"/>
                <a:gd name="T14" fmla="*/ 47 w 57"/>
                <a:gd name="T15" fmla="*/ 55 h 103"/>
                <a:gd name="T16" fmla="*/ 47 w 57"/>
                <a:gd name="T17" fmla="*/ 51 h 103"/>
                <a:gd name="T18" fmla="*/ 0 w 57"/>
                <a:gd name="T19" fmla="*/ 0 h 103"/>
                <a:gd name="T20" fmla="*/ 57 w 57"/>
                <a:gd name="T21" fmla="*/ 51 h 103"/>
                <a:gd name="T22" fmla="*/ 57 w 57"/>
                <a:gd name="T23" fmla="*/ 54 h 103"/>
                <a:gd name="T24" fmla="*/ 56 w 57"/>
                <a:gd name="T25" fmla="*/ 57 h 103"/>
                <a:gd name="T26" fmla="*/ 56 w 57"/>
                <a:gd name="T27" fmla="*/ 60 h 103"/>
                <a:gd name="T28" fmla="*/ 54 w 57"/>
                <a:gd name="T29" fmla="*/ 67 h 103"/>
                <a:gd name="T30" fmla="*/ 53 w 57"/>
                <a:gd name="T31" fmla="*/ 69 h 103"/>
                <a:gd name="T32" fmla="*/ 53 w 57"/>
                <a:gd name="T33" fmla="*/ 71 h 103"/>
                <a:gd name="T34" fmla="*/ 34 w 57"/>
                <a:gd name="T35" fmla="*/ 94 h 103"/>
                <a:gd name="T36" fmla="*/ 32 w 57"/>
                <a:gd name="T37" fmla="*/ 95 h 103"/>
                <a:gd name="T38" fmla="*/ 32 w 57"/>
                <a:gd name="T39" fmla="*/ 95 h 103"/>
                <a:gd name="T40" fmla="*/ 30 w 57"/>
                <a:gd name="T41" fmla="*/ 96 h 103"/>
                <a:gd name="T42" fmla="*/ 29 w 57"/>
                <a:gd name="T43" fmla="*/ 97 h 103"/>
                <a:gd name="T44" fmla="*/ 28 w 57"/>
                <a:gd name="T45" fmla="*/ 98 h 103"/>
                <a:gd name="T46" fmla="*/ 23 w 57"/>
                <a:gd name="T47" fmla="*/ 100 h 103"/>
                <a:gd name="T48" fmla="*/ 23 w 57"/>
                <a:gd name="T49" fmla="*/ 100 h 103"/>
                <a:gd name="T50" fmla="*/ 21 w 57"/>
                <a:gd name="T51" fmla="*/ 100 h 103"/>
                <a:gd name="T52" fmla="*/ 21 w 57"/>
                <a:gd name="T53" fmla="*/ 100 h 103"/>
                <a:gd name="T54" fmla="*/ 15 w 57"/>
                <a:gd name="T55" fmla="*/ 102 h 103"/>
                <a:gd name="T56" fmla="*/ 14 w 57"/>
                <a:gd name="T57" fmla="*/ 102 h 103"/>
                <a:gd name="T58" fmla="*/ 13 w 57"/>
                <a:gd name="T59" fmla="*/ 102 h 103"/>
                <a:gd name="T60" fmla="*/ 11 w 57"/>
                <a:gd name="T61" fmla="*/ 102 h 103"/>
                <a:gd name="T62" fmla="*/ 10 w 57"/>
                <a:gd name="T63" fmla="*/ 102 h 103"/>
                <a:gd name="T64" fmla="*/ 8 w 57"/>
                <a:gd name="T65" fmla="*/ 103 h 103"/>
                <a:gd name="T66" fmla="*/ 8 w 57"/>
                <a:gd name="T67" fmla="*/ 103 h 103"/>
                <a:gd name="T68" fmla="*/ 5 w 57"/>
                <a:gd name="T69" fmla="*/ 103 h 103"/>
                <a:gd name="T70" fmla="*/ 3 w 57"/>
                <a:gd name="T71" fmla="*/ 103 h 103"/>
                <a:gd name="T72" fmla="*/ 2 w 57"/>
                <a:gd name="T73" fmla="*/ 103 h 103"/>
                <a:gd name="T74" fmla="*/ 0 w 57"/>
                <a:gd name="T75" fmla="*/ 102 h 103"/>
                <a:gd name="T76" fmla="*/ 3 w 57"/>
                <a:gd name="T77" fmla="*/ 102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7" h="103">
                  <a:moveTo>
                    <a:pt x="3" y="102"/>
                  </a:moveTo>
                  <a:cubicBezTo>
                    <a:pt x="3" y="102"/>
                    <a:pt x="3" y="102"/>
                    <a:pt x="3" y="102"/>
                  </a:cubicBezTo>
                  <a:cubicBezTo>
                    <a:pt x="3" y="102"/>
                    <a:pt x="3" y="102"/>
                    <a:pt x="3" y="102"/>
                  </a:cubicBezTo>
                  <a:cubicBezTo>
                    <a:pt x="4" y="102"/>
                    <a:pt x="4" y="102"/>
                    <a:pt x="5" y="102"/>
                  </a:cubicBezTo>
                  <a:cubicBezTo>
                    <a:pt x="5" y="102"/>
                    <a:pt x="5" y="102"/>
                    <a:pt x="5" y="102"/>
                  </a:cubicBezTo>
                  <a:cubicBezTo>
                    <a:pt x="5" y="102"/>
                    <a:pt x="5" y="102"/>
                    <a:pt x="5" y="102"/>
                  </a:cubicBezTo>
                  <a:cubicBezTo>
                    <a:pt x="6" y="102"/>
                    <a:pt x="6" y="102"/>
                    <a:pt x="6" y="102"/>
                  </a:cubicBezTo>
                  <a:cubicBezTo>
                    <a:pt x="7" y="101"/>
                    <a:pt x="9" y="101"/>
                    <a:pt x="11" y="100"/>
                  </a:cubicBezTo>
                  <a:cubicBezTo>
                    <a:pt x="2" y="94"/>
                    <a:pt x="2" y="94"/>
                    <a:pt x="2" y="94"/>
                  </a:cubicBezTo>
                  <a:cubicBezTo>
                    <a:pt x="25" y="91"/>
                    <a:pt x="36" y="67"/>
                    <a:pt x="36" y="67"/>
                  </a:cubicBezTo>
                  <a:cubicBezTo>
                    <a:pt x="36" y="67"/>
                    <a:pt x="42" y="65"/>
                    <a:pt x="45" y="66"/>
                  </a:cubicBezTo>
                  <a:cubicBezTo>
                    <a:pt x="45" y="65"/>
                    <a:pt x="46" y="63"/>
                    <a:pt x="46" y="61"/>
                  </a:cubicBezTo>
                  <a:cubicBezTo>
                    <a:pt x="46" y="61"/>
                    <a:pt x="46" y="60"/>
                    <a:pt x="46" y="60"/>
                  </a:cubicBezTo>
                  <a:cubicBezTo>
                    <a:pt x="46" y="59"/>
                    <a:pt x="46" y="59"/>
                    <a:pt x="46" y="58"/>
                  </a:cubicBezTo>
                  <a:cubicBezTo>
                    <a:pt x="47" y="58"/>
                    <a:pt x="47" y="57"/>
                    <a:pt x="47" y="57"/>
                  </a:cubicBezTo>
                  <a:cubicBezTo>
                    <a:pt x="47" y="56"/>
                    <a:pt x="47" y="56"/>
                    <a:pt x="47" y="55"/>
                  </a:cubicBezTo>
                  <a:cubicBezTo>
                    <a:pt x="47" y="55"/>
                    <a:pt x="47" y="54"/>
                    <a:pt x="47" y="54"/>
                  </a:cubicBezTo>
                  <a:cubicBezTo>
                    <a:pt x="47" y="53"/>
                    <a:pt x="47" y="52"/>
                    <a:pt x="47" y="51"/>
                  </a:cubicBezTo>
                  <a:cubicBezTo>
                    <a:pt x="47" y="51"/>
                    <a:pt x="47" y="51"/>
                    <a:pt x="47" y="51"/>
                  </a:cubicBezTo>
                  <a:cubicBezTo>
                    <a:pt x="47" y="24"/>
                    <a:pt x="26" y="2"/>
                    <a:pt x="0" y="0"/>
                  </a:cubicBezTo>
                  <a:cubicBezTo>
                    <a:pt x="2" y="0"/>
                    <a:pt x="4" y="0"/>
                    <a:pt x="5" y="0"/>
                  </a:cubicBezTo>
                  <a:cubicBezTo>
                    <a:pt x="34" y="0"/>
                    <a:pt x="57" y="23"/>
                    <a:pt x="57" y="51"/>
                  </a:cubicBezTo>
                  <a:cubicBezTo>
                    <a:pt x="57" y="51"/>
                    <a:pt x="57" y="51"/>
                    <a:pt x="57" y="51"/>
                  </a:cubicBezTo>
                  <a:cubicBezTo>
                    <a:pt x="57" y="52"/>
                    <a:pt x="57" y="53"/>
                    <a:pt x="57" y="54"/>
                  </a:cubicBezTo>
                  <a:cubicBezTo>
                    <a:pt x="57" y="54"/>
                    <a:pt x="57" y="55"/>
                    <a:pt x="57" y="55"/>
                  </a:cubicBezTo>
                  <a:cubicBezTo>
                    <a:pt x="57" y="56"/>
                    <a:pt x="57" y="56"/>
                    <a:pt x="56" y="57"/>
                  </a:cubicBezTo>
                  <a:cubicBezTo>
                    <a:pt x="56" y="57"/>
                    <a:pt x="56" y="58"/>
                    <a:pt x="56" y="58"/>
                  </a:cubicBezTo>
                  <a:cubicBezTo>
                    <a:pt x="56" y="59"/>
                    <a:pt x="56" y="59"/>
                    <a:pt x="56" y="60"/>
                  </a:cubicBezTo>
                  <a:cubicBezTo>
                    <a:pt x="56" y="60"/>
                    <a:pt x="56" y="61"/>
                    <a:pt x="56" y="61"/>
                  </a:cubicBezTo>
                  <a:cubicBezTo>
                    <a:pt x="56" y="63"/>
                    <a:pt x="55" y="65"/>
                    <a:pt x="54" y="67"/>
                  </a:cubicBezTo>
                  <a:cubicBezTo>
                    <a:pt x="54" y="67"/>
                    <a:pt x="54" y="67"/>
                    <a:pt x="54" y="67"/>
                  </a:cubicBezTo>
                  <a:cubicBezTo>
                    <a:pt x="54" y="68"/>
                    <a:pt x="54" y="69"/>
                    <a:pt x="53" y="69"/>
                  </a:cubicBezTo>
                  <a:cubicBezTo>
                    <a:pt x="53" y="70"/>
                    <a:pt x="53" y="70"/>
                    <a:pt x="53" y="70"/>
                  </a:cubicBezTo>
                  <a:cubicBezTo>
                    <a:pt x="53" y="70"/>
                    <a:pt x="53" y="71"/>
                    <a:pt x="53" y="71"/>
                  </a:cubicBezTo>
                  <a:cubicBezTo>
                    <a:pt x="53" y="71"/>
                    <a:pt x="53" y="71"/>
                    <a:pt x="53" y="72"/>
                  </a:cubicBezTo>
                  <a:cubicBezTo>
                    <a:pt x="49" y="80"/>
                    <a:pt x="42" y="88"/>
                    <a:pt x="34" y="94"/>
                  </a:cubicBezTo>
                  <a:cubicBezTo>
                    <a:pt x="34" y="94"/>
                    <a:pt x="34" y="94"/>
                    <a:pt x="34" y="94"/>
                  </a:cubicBezTo>
                  <a:cubicBezTo>
                    <a:pt x="33" y="94"/>
                    <a:pt x="33" y="95"/>
                    <a:pt x="32" y="95"/>
                  </a:cubicBezTo>
                  <a:cubicBezTo>
                    <a:pt x="32" y="95"/>
                    <a:pt x="32" y="95"/>
                    <a:pt x="32" y="95"/>
                  </a:cubicBezTo>
                  <a:cubicBezTo>
                    <a:pt x="32" y="95"/>
                    <a:pt x="32" y="95"/>
                    <a:pt x="32" y="95"/>
                  </a:cubicBezTo>
                  <a:cubicBezTo>
                    <a:pt x="32" y="95"/>
                    <a:pt x="32" y="96"/>
                    <a:pt x="31" y="96"/>
                  </a:cubicBezTo>
                  <a:cubicBezTo>
                    <a:pt x="31" y="96"/>
                    <a:pt x="31" y="96"/>
                    <a:pt x="30" y="96"/>
                  </a:cubicBezTo>
                  <a:cubicBezTo>
                    <a:pt x="30" y="97"/>
                    <a:pt x="30" y="97"/>
                    <a:pt x="30" y="97"/>
                  </a:cubicBezTo>
                  <a:cubicBezTo>
                    <a:pt x="30" y="97"/>
                    <a:pt x="29" y="97"/>
                    <a:pt x="29" y="97"/>
                  </a:cubicBezTo>
                  <a:cubicBezTo>
                    <a:pt x="29" y="97"/>
                    <a:pt x="29" y="97"/>
                    <a:pt x="29" y="97"/>
                  </a:cubicBezTo>
                  <a:cubicBezTo>
                    <a:pt x="28" y="97"/>
                    <a:pt x="28" y="97"/>
                    <a:pt x="28" y="98"/>
                  </a:cubicBezTo>
                  <a:cubicBezTo>
                    <a:pt x="28" y="98"/>
                    <a:pt x="28" y="98"/>
                    <a:pt x="28" y="98"/>
                  </a:cubicBezTo>
                  <a:cubicBezTo>
                    <a:pt x="26" y="98"/>
                    <a:pt x="25" y="99"/>
                    <a:pt x="23" y="100"/>
                  </a:cubicBezTo>
                  <a:cubicBezTo>
                    <a:pt x="23" y="100"/>
                    <a:pt x="23" y="100"/>
                    <a:pt x="23" y="100"/>
                  </a:cubicBezTo>
                  <a:cubicBezTo>
                    <a:pt x="23" y="100"/>
                    <a:pt x="23" y="100"/>
                    <a:pt x="23" y="100"/>
                  </a:cubicBezTo>
                  <a:cubicBezTo>
                    <a:pt x="22" y="100"/>
                    <a:pt x="21" y="100"/>
                    <a:pt x="21" y="100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21" y="100"/>
                    <a:pt x="21" y="100"/>
                    <a:pt x="21" y="100"/>
                  </a:cubicBezTo>
                  <a:cubicBezTo>
                    <a:pt x="19" y="101"/>
                    <a:pt x="17" y="101"/>
                    <a:pt x="16" y="102"/>
                  </a:cubicBezTo>
                  <a:cubicBezTo>
                    <a:pt x="15" y="102"/>
                    <a:pt x="15" y="102"/>
                    <a:pt x="15" y="102"/>
                  </a:cubicBezTo>
                  <a:cubicBezTo>
                    <a:pt x="15" y="102"/>
                    <a:pt x="15" y="102"/>
                    <a:pt x="15" y="102"/>
                  </a:cubicBezTo>
                  <a:cubicBezTo>
                    <a:pt x="15" y="102"/>
                    <a:pt x="15" y="102"/>
                    <a:pt x="14" y="102"/>
                  </a:cubicBezTo>
                  <a:cubicBezTo>
                    <a:pt x="14" y="102"/>
                    <a:pt x="14" y="102"/>
                    <a:pt x="13" y="102"/>
                  </a:cubicBezTo>
                  <a:cubicBezTo>
                    <a:pt x="13" y="102"/>
                    <a:pt x="13" y="102"/>
                    <a:pt x="13" y="102"/>
                  </a:cubicBezTo>
                  <a:cubicBezTo>
                    <a:pt x="13" y="102"/>
                    <a:pt x="13" y="102"/>
                    <a:pt x="13" y="102"/>
                  </a:cubicBezTo>
                  <a:cubicBezTo>
                    <a:pt x="12" y="102"/>
                    <a:pt x="11" y="102"/>
                    <a:pt x="11" y="102"/>
                  </a:cubicBezTo>
                  <a:cubicBezTo>
                    <a:pt x="10" y="102"/>
                    <a:pt x="10" y="102"/>
                    <a:pt x="10" y="102"/>
                  </a:cubicBezTo>
                  <a:cubicBezTo>
                    <a:pt x="10" y="102"/>
                    <a:pt x="10" y="102"/>
                    <a:pt x="10" y="102"/>
                  </a:cubicBezTo>
                  <a:cubicBezTo>
                    <a:pt x="9" y="103"/>
                    <a:pt x="9" y="103"/>
                    <a:pt x="8" y="103"/>
                  </a:cubicBezTo>
                  <a:cubicBezTo>
                    <a:pt x="8" y="103"/>
                    <a:pt x="8" y="103"/>
                    <a:pt x="8" y="103"/>
                  </a:cubicBezTo>
                  <a:cubicBezTo>
                    <a:pt x="8" y="103"/>
                    <a:pt x="8" y="103"/>
                    <a:pt x="8" y="103"/>
                  </a:cubicBezTo>
                  <a:cubicBezTo>
                    <a:pt x="8" y="103"/>
                    <a:pt x="8" y="103"/>
                    <a:pt x="8" y="103"/>
                  </a:cubicBezTo>
                  <a:cubicBezTo>
                    <a:pt x="7" y="103"/>
                    <a:pt x="6" y="103"/>
                    <a:pt x="5" y="103"/>
                  </a:cubicBezTo>
                  <a:cubicBezTo>
                    <a:pt x="5" y="103"/>
                    <a:pt x="5" y="103"/>
                    <a:pt x="5" y="103"/>
                  </a:cubicBezTo>
                  <a:cubicBezTo>
                    <a:pt x="4" y="103"/>
                    <a:pt x="4" y="103"/>
                    <a:pt x="3" y="103"/>
                  </a:cubicBezTo>
                  <a:cubicBezTo>
                    <a:pt x="3" y="103"/>
                    <a:pt x="3" y="103"/>
                    <a:pt x="3" y="103"/>
                  </a:cubicBezTo>
                  <a:cubicBezTo>
                    <a:pt x="3" y="103"/>
                    <a:pt x="2" y="103"/>
                    <a:pt x="2" y="103"/>
                  </a:cubicBezTo>
                  <a:cubicBezTo>
                    <a:pt x="2" y="103"/>
                    <a:pt x="2" y="103"/>
                    <a:pt x="2" y="103"/>
                  </a:cubicBezTo>
                  <a:cubicBezTo>
                    <a:pt x="2" y="103"/>
                    <a:pt x="1" y="103"/>
                    <a:pt x="0" y="102"/>
                  </a:cubicBezTo>
                  <a:cubicBezTo>
                    <a:pt x="0" y="102"/>
                    <a:pt x="0" y="102"/>
                    <a:pt x="0" y="102"/>
                  </a:cubicBezTo>
                  <a:cubicBezTo>
                    <a:pt x="0" y="102"/>
                    <a:pt x="1" y="102"/>
                    <a:pt x="1" y="102"/>
                  </a:cubicBezTo>
                  <a:cubicBezTo>
                    <a:pt x="2" y="102"/>
                    <a:pt x="2" y="102"/>
                    <a:pt x="3" y="102"/>
                  </a:cubicBezTo>
                </a:path>
              </a:pathLst>
            </a:custGeom>
            <a:solidFill>
              <a:srgbClr val="ADB8C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123">
              <a:extLst>
                <a:ext uri="{FF2B5EF4-FFF2-40B4-BE49-F238E27FC236}">
                  <a16:creationId xmlns:a16="http://schemas.microsoft.com/office/drawing/2014/main" id="{824F272D-93E8-462A-8C0B-284F22C14F78}"/>
                </a:ext>
              </a:extLst>
            </p:cNvPr>
            <p:cNvSpPr>
              <a:spLocks/>
            </p:cNvSpPr>
            <p:nvPr/>
          </p:nvSpPr>
          <p:spPr bwMode="auto">
            <a:xfrm>
              <a:off x="-4087813" y="4694238"/>
              <a:ext cx="373063" cy="371475"/>
            </a:xfrm>
            <a:custGeom>
              <a:avLst/>
              <a:gdLst>
                <a:gd name="T0" fmla="*/ 54 w 103"/>
                <a:gd name="T1" fmla="*/ 103 h 103"/>
                <a:gd name="T2" fmla="*/ 56 w 103"/>
                <a:gd name="T3" fmla="*/ 102 h 103"/>
                <a:gd name="T4" fmla="*/ 59 w 103"/>
                <a:gd name="T5" fmla="*/ 102 h 103"/>
                <a:gd name="T6" fmla="*/ 61 w 103"/>
                <a:gd name="T7" fmla="*/ 102 h 103"/>
                <a:gd name="T8" fmla="*/ 64 w 103"/>
                <a:gd name="T9" fmla="*/ 101 h 103"/>
                <a:gd name="T10" fmla="*/ 67 w 103"/>
                <a:gd name="T11" fmla="*/ 100 h 103"/>
                <a:gd name="T12" fmla="*/ 69 w 103"/>
                <a:gd name="T13" fmla="*/ 100 h 103"/>
                <a:gd name="T14" fmla="*/ 74 w 103"/>
                <a:gd name="T15" fmla="*/ 89 h 103"/>
                <a:gd name="T16" fmla="*/ 63 w 103"/>
                <a:gd name="T17" fmla="*/ 84 h 103"/>
                <a:gd name="T18" fmla="*/ 62 w 103"/>
                <a:gd name="T19" fmla="*/ 85 h 103"/>
                <a:gd name="T20" fmla="*/ 60 w 103"/>
                <a:gd name="T21" fmla="*/ 85 h 103"/>
                <a:gd name="T22" fmla="*/ 58 w 103"/>
                <a:gd name="T23" fmla="*/ 86 h 103"/>
                <a:gd name="T24" fmla="*/ 57 w 103"/>
                <a:gd name="T25" fmla="*/ 86 h 103"/>
                <a:gd name="T26" fmla="*/ 55 w 103"/>
                <a:gd name="T27" fmla="*/ 86 h 103"/>
                <a:gd name="T28" fmla="*/ 53 w 103"/>
                <a:gd name="T29" fmla="*/ 86 h 103"/>
                <a:gd name="T30" fmla="*/ 49 w 103"/>
                <a:gd name="T31" fmla="*/ 86 h 103"/>
                <a:gd name="T32" fmla="*/ 48 w 103"/>
                <a:gd name="T33" fmla="*/ 86 h 103"/>
                <a:gd name="T34" fmla="*/ 46 w 103"/>
                <a:gd name="T35" fmla="*/ 86 h 103"/>
                <a:gd name="T36" fmla="*/ 44 w 103"/>
                <a:gd name="T37" fmla="*/ 85 h 103"/>
                <a:gd name="T38" fmla="*/ 42 w 103"/>
                <a:gd name="T39" fmla="*/ 85 h 103"/>
                <a:gd name="T40" fmla="*/ 41 w 103"/>
                <a:gd name="T41" fmla="*/ 85 h 103"/>
                <a:gd name="T42" fmla="*/ 39 w 103"/>
                <a:gd name="T43" fmla="*/ 84 h 103"/>
                <a:gd name="T44" fmla="*/ 37 w 103"/>
                <a:gd name="T45" fmla="*/ 83 h 103"/>
                <a:gd name="T46" fmla="*/ 36 w 103"/>
                <a:gd name="T47" fmla="*/ 83 h 103"/>
                <a:gd name="T48" fmla="*/ 34 w 103"/>
                <a:gd name="T49" fmla="*/ 82 h 103"/>
                <a:gd name="T50" fmla="*/ 33 w 103"/>
                <a:gd name="T51" fmla="*/ 81 h 103"/>
                <a:gd name="T52" fmla="*/ 16 w 103"/>
                <a:gd name="T53" fmla="*/ 51 h 103"/>
                <a:gd name="T54" fmla="*/ 86 w 103"/>
                <a:gd name="T55" fmla="*/ 51 h 103"/>
                <a:gd name="T56" fmla="*/ 81 w 103"/>
                <a:gd name="T57" fmla="*/ 84 h 103"/>
                <a:gd name="T58" fmla="*/ 103 w 103"/>
                <a:gd name="T59" fmla="*/ 51 h 103"/>
                <a:gd name="T60" fmla="*/ 0 w 103"/>
                <a:gd name="T61" fmla="*/ 51 h 103"/>
                <a:gd name="T62" fmla="*/ 24 w 103"/>
                <a:gd name="T63" fmla="*/ 95 h 103"/>
                <a:gd name="T64" fmla="*/ 26 w 103"/>
                <a:gd name="T65" fmla="*/ 96 h 103"/>
                <a:gd name="T66" fmla="*/ 29 w 103"/>
                <a:gd name="T67" fmla="*/ 98 h 103"/>
                <a:gd name="T68" fmla="*/ 31 w 103"/>
                <a:gd name="T69" fmla="*/ 99 h 103"/>
                <a:gd name="T70" fmla="*/ 33 w 103"/>
                <a:gd name="T71" fmla="*/ 99 h 103"/>
                <a:gd name="T72" fmla="*/ 36 w 103"/>
                <a:gd name="T73" fmla="*/ 100 h 103"/>
                <a:gd name="T74" fmla="*/ 38 w 103"/>
                <a:gd name="T75" fmla="*/ 101 h 103"/>
                <a:gd name="T76" fmla="*/ 41 w 103"/>
                <a:gd name="T77" fmla="*/ 102 h 103"/>
                <a:gd name="T78" fmla="*/ 43 w 103"/>
                <a:gd name="T79" fmla="*/ 102 h 103"/>
                <a:gd name="T80" fmla="*/ 46 w 103"/>
                <a:gd name="T81" fmla="*/ 102 h 103"/>
                <a:gd name="T82" fmla="*/ 49 w 103"/>
                <a:gd name="T83" fmla="*/ 103 h 10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103" h="103">
                  <a:moveTo>
                    <a:pt x="51" y="103"/>
                  </a:moveTo>
                  <a:cubicBezTo>
                    <a:pt x="52" y="103"/>
                    <a:pt x="53" y="103"/>
                    <a:pt x="54" y="103"/>
                  </a:cubicBezTo>
                  <a:cubicBezTo>
                    <a:pt x="54" y="103"/>
                    <a:pt x="54" y="103"/>
                    <a:pt x="54" y="103"/>
                  </a:cubicBezTo>
                  <a:cubicBezTo>
                    <a:pt x="55" y="103"/>
                    <a:pt x="56" y="103"/>
                    <a:pt x="56" y="102"/>
                  </a:cubicBezTo>
                  <a:cubicBezTo>
                    <a:pt x="56" y="102"/>
                    <a:pt x="57" y="102"/>
                    <a:pt x="57" y="102"/>
                  </a:cubicBezTo>
                  <a:cubicBezTo>
                    <a:pt x="58" y="102"/>
                    <a:pt x="58" y="102"/>
                    <a:pt x="59" y="102"/>
                  </a:cubicBezTo>
                  <a:cubicBezTo>
                    <a:pt x="59" y="102"/>
                    <a:pt x="59" y="102"/>
                    <a:pt x="59" y="102"/>
                  </a:cubicBezTo>
                  <a:cubicBezTo>
                    <a:pt x="60" y="102"/>
                    <a:pt x="61" y="102"/>
                    <a:pt x="61" y="102"/>
                  </a:cubicBezTo>
                  <a:cubicBezTo>
                    <a:pt x="62" y="102"/>
                    <a:pt x="62" y="102"/>
                    <a:pt x="62" y="102"/>
                  </a:cubicBezTo>
                  <a:cubicBezTo>
                    <a:pt x="63" y="101"/>
                    <a:pt x="63" y="101"/>
                    <a:pt x="64" y="101"/>
                  </a:cubicBezTo>
                  <a:cubicBezTo>
                    <a:pt x="64" y="101"/>
                    <a:pt x="64" y="101"/>
                    <a:pt x="64" y="101"/>
                  </a:cubicBezTo>
                  <a:cubicBezTo>
                    <a:pt x="65" y="101"/>
                    <a:pt x="66" y="101"/>
                    <a:pt x="67" y="100"/>
                  </a:cubicBezTo>
                  <a:cubicBezTo>
                    <a:pt x="67" y="100"/>
                    <a:pt x="67" y="100"/>
                    <a:pt x="67" y="100"/>
                  </a:cubicBezTo>
                  <a:cubicBezTo>
                    <a:pt x="67" y="100"/>
                    <a:pt x="68" y="100"/>
                    <a:pt x="69" y="100"/>
                  </a:cubicBezTo>
                  <a:cubicBezTo>
                    <a:pt x="69" y="99"/>
                    <a:pt x="69" y="99"/>
                    <a:pt x="69" y="99"/>
                  </a:cubicBezTo>
                  <a:cubicBezTo>
                    <a:pt x="74" y="98"/>
                    <a:pt x="76" y="93"/>
                    <a:pt x="74" y="89"/>
                  </a:cubicBezTo>
                  <a:cubicBezTo>
                    <a:pt x="73" y="85"/>
                    <a:pt x="68" y="82"/>
                    <a:pt x="64" y="84"/>
                  </a:cubicBezTo>
                  <a:cubicBezTo>
                    <a:pt x="63" y="84"/>
                    <a:pt x="63" y="84"/>
                    <a:pt x="63" y="84"/>
                  </a:cubicBezTo>
                  <a:cubicBezTo>
                    <a:pt x="63" y="84"/>
                    <a:pt x="62" y="84"/>
                    <a:pt x="62" y="85"/>
                  </a:cubicBezTo>
                  <a:cubicBezTo>
                    <a:pt x="62" y="85"/>
                    <a:pt x="62" y="85"/>
                    <a:pt x="62" y="85"/>
                  </a:cubicBezTo>
                  <a:cubicBezTo>
                    <a:pt x="61" y="85"/>
                    <a:pt x="61" y="85"/>
                    <a:pt x="60" y="85"/>
                  </a:cubicBezTo>
                  <a:cubicBezTo>
                    <a:pt x="60" y="85"/>
                    <a:pt x="60" y="85"/>
                    <a:pt x="60" y="85"/>
                  </a:cubicBezTo>
                  <a:cubicBezTo>
                    <a:pt x="59" y="85"/>
                    <a:pt x="59" y="85"/>
                    <a:pt x="59" y="85"/>
                  </a:cubicBezTo>
                  <a:cubicBezTo>
                    <a:pt x="58" y="86"/>
                    <a:pt x="58" y="86"/>
                    <a:pt x="58" y="86"/>
                  </a:cubicBezTo>
                  <a:cubicBezTo>
                    <a:pt x="58" y="86"/>
                    <a:pt x="57" y="86"/>
                    <a:pt x="57" y="86"/>
                  </a:cubicBezTo>
                  <a:cubicBezTo>
                    <a:pt x="57" y="86"/>
                    <a:pt x="57" y="86"/>
                    <a:pt x="57" y="86"/>
                  </a:cubicBezTo>
                  <a:cubicBezTo>
                    <a:pt x="56" y="86"/>
                    <a:pt x="56" y="86"/>
                    <a:pt x="55" y="86"/>
                  </a:cubicBezTo>
                  <a:cubicBezTo>
                    <a:pt x="55" y="86"/>
                    <a:pt x="55" y="86"/>
                    <a:pt x="55" y="86"/>
                  </a:cubicBezTo>
                  <a:cubicBezTo>
                    <a:pt x="54" y="86"/>
                    <a:pt x="54" y="86"/>
                    <a:pt x="53" y="86"/>
                  </a:cubicBezTo>
                  <a:cubicBezTo>
                    <a:pt x="53" y="86"/>
                    <a:pt x="53" y="86"/>
                    <a:pt x="53" y="86"/>
                  </a:cubicBezTo>
                  <a:cubicBezTo>
                    <a:pt x="52" y="86"/>
                    <a:pt x="51" y="86"/>
                    <a:pt x="50" y="86"/>
                  </a:cubicBezTo>
                  <a:cubicBezTo>
                    <a:pt x="49" y="86"/>
                    <a:pt x="49" y="86"/>
                    <a:pt x="49" y="86"/>
                  </a:cubicBezTo>
                  <a:cubicBezTo>
                    <a:pt x="49" y="86"/>
                    <a:pt x="48" y="86"/>
                    <a:pt x="48" y="86"/>
                  </a:cubicBezTo>
                  <a:cubicBezTo>
                    <a:pt x="48" y="86"/>
                    <a:pt x="48" y="86"/>
                    <a:pt x="48" y="86"/>
                  </a:cubicBezTo>
                  <a:cubicBezTo>
                    <a:pt x="47" y="86"/>
                    <a:pt x="47" y="86"/>
                    <a:pt x="46" y="86"/>
                  </a:cubicBezTo>
                  <a:cubicBezTo>
                    <a:pt x="46" y="86"/>
                    <a:pt x="46" y="86"/>
                    <a:pt x="46" y="86"/>
                  </a:cubicBezTo>
                  <a:cubicBezTo>
                    <a:pt x="45" y="86"/>
                    <a:pt x="45" y="86"/>
                    <a:pt x="44" y="86"/>
                  </a:cubicBezTo>
                  <a:cubicBezTo>
                    <a:pt x="44" y="85"/>
                    <a:pt x="44" y="85"/>
                    <a:pt x="44" y="85"/>
                  </a:cubicBezTo>
                  <a:cubicBezTo>
                    <a:pt x="44" y="85"/>
                    <a:pt x="43" y="85"/>
                    <a:pt x="43" y="85"/>
                  </a:cubicBezTo>
                  <a:cubicBezTo>
                    <a:pt x="42" y="85"/>
                    <a:pt x="42" y="85"/>
                    <a:pt x="42" y="85"/>
                  </a:cubicBezTo>
                  <a:cubicBezTo>
                    <a:pt x="42" y="85"/>
                    <a:pt x="41" y="85"/>
                    <a:pt x="41" y="85"/>
                  </a:cubicBezTo>
                  <a:cubicBezTo>
                    <a:pt x="41" y="85"/>
                    <a:pt x="41" y="85"/>
                    <a:pt x="41" y="85"/>
                  </a:cubicBezTo>
                  <a:cubicBezTo>
                    <a:pt x="40" y="84"/>
                    <a:pt x="40" y="84"/>
                    <a:pt x="39" y="84"/>
                  </a:cubicBezTo>
                  <a:cubicBezTo>
                    <a:pt x="39" y="84"/>
                    <a:pt x="39" y="84"/>
                    <a:pt x="39" y="84"/>
                  </a:cubicBezTo>
                  <a:cubicBezTo>
                    <a:pt x="39" y="84"/>
                    <a:pt x="38" y="84"/>
                    <a:pt x="38" y="84"/>
                  </a:cubicBezTo>
                  <a:cubicBezTo>
                    <a:pt x="37" y="83"/>
                    <a:pt x="37" y="83"/>
                    <a:pt x="37" y="83"/>
                  </a:cubicBezTo>
                  <a:cubicBezTo>
                    <a:pt x="37" y="83"/>
                    <a:pt x="37" y="83"/>
                    <a:pt x="36" y="83"/>
                  </a:cubicBezTo>
                  <a:cubicBezTo>
                    <a:pt x="36" y="83"/>
                    <a:pt x="36" y="83"/>
                    <a:pt x="36" y="83"/>
                  </a:cubicBezTo>
                  <a:cubicBezTo>
                    <a:pt x="36" y="83"/>
                    <a:pt x="35" y="82"/>
                    <a:pt x="35" y="82"/>
                  </a:cubicBezTo>
                  <a:cubicBezTo>
                    <a:pt x="34" y="82"/>
                    <a:pt x="34" y="82"/>
                    <a:pt x="34" y="82"/>
                  </a:cubicBezTo>
                  <a:cubicBezTo>
                    <a:pt x="34" y="82"/>
                    <a:pt x="34" y="81"/>
                    <a:pt x="33" y="81"/>
                  </a:cubicBezTo>
                  <a:cubicBezTo>
                    <a:pt x="33" y="81"/>
                    <a:pt x="33" y="81"/>
                    <a:pt x="33" y="81"/>
                  </a:cubicBezTo>
                  <a:cubicBezTo>
                    <a:pt x="33" y="81"/>
                    <a:pt x="32" y="81"/>
                    <a:pt x="32" y="80"/>
                  </a:cubicBezTo>
                  <a:cubicBezTo>
                    <a:pt x="22" y="74"/>
                    <a:pt x="16" y="63"/>
                    <a:pt x="16" y="51"/>
                  </a:cubicBezTo>
                  <a:cubicBezTo>
                    <a:pt x="16" y="32"/>
                    <a:pt x="32" y="16"/>
                    <a:pt x="51" y="16"/>
                  </a:cubicBezTo>
                  <a:cubicBezTo>
                    <a:pt x="71" y="16"/>
                    <a:pt x="86" y="32"/>
                    <a:pt x="86" y="51"/>
                  </a:cubicBezTo>
                  <a:cubicBezTo>
                    <a:pt x="86" y="59"/>
                    <a:pt x="84" y="66"/>
                    <a:pt x="79" y="72"/>
                  </a:cubicBezTo>
                  <a:cubicBezTo>
                    <a:pt x="77" y="76"/>
                    <a:pt x="77" y="81"/>
                    <a:pt x="81" y="84"/>
                  </a:cubicBezTo>
                  <a:cubicBezTo>
                    <a:pt x="85" y="87"/>
                    <a:pt x="90" y="86"/>
                    <a:pt x="92" y="82"/>
                  </a:cubicBezTo>
                  <a:cubicBezTo>
                    <a:pt x="99" y="73"/>
                    <a:pt x="103" y="62"/>
                    <a:pt x="103" y="51"/>
                  </a:cubicBezTo>
                  <a:cubicBezTo>
                    <a:pt x="103" y="23"/>
                    <a:pt x="80" y="0"/>
                    <a:pt x="51" y="0"/>
                  </a:cubicBezTo>
                  <a:cubicBezTo>
                    <a:pt x="23" y="0"/>
                    <a:pt x="0" y="23"/>
                    <a:pt x="0" y="51"/>
                  </a:cubicBezTo>
                  <a:cubicBezTo>
                    <a:pt x="0" y="68"/>
                    <a:pt x="8" y="84"/>
                    <a:pt x="23" y="94"/>
                  </a:cubicBezTo>
                  <a:cubicBezTo>
                    <a:pt x="23" y="94"/>
                    <a:pt x="24" y="95"/>
                    <a:pt x="24" y="95"/>
                  </a:cubicBezTo>
                  <a:cubicBezTo>
                    <a:pt x="25" y="95"/>
                    <a:pt x="25" y="95"/>
                    <a:pt x="25" y="95"/>
                  </a:cubicBezTo>
                  <a:cubicBezTo>
                    <a:pt x="25" y="96"/>
                    <a:pt x="26" y="96"/>
                    <a:pt x="26" y="96"/>
                  </a:cubicBezTo>
                  <a:cubicBezTo>
                    <a:pt x="27" y="97"/>
                    <a:pt x="27" y="97"/>
                    <a:pt x="27" y="97"/>
                  </a:cubicBezTo>
                  <a:cubicBezTo>
                    <a:pt x="28" y="97"/>
                    <a:pt x="28" y="97"/>
                    <a:pt x="29" y="98"/>
                  </a:cubicBezTo>
                  <a:cubicBezTo>
                    <a:pt x="29" y="98"/>
                    <a:pt x="29" y="98"/>
                    <a:pt x="29" y="98"/>
                  </a:cubicBezTo>
                  <a:cubicBezTo>
                    <a:pt x="30" y="98"/>
                    <a:pt x="30" y="98"/>
                    <a:pt x="31" y="99"/>
                  </a:cubicBezTo>
                  <a:cubicBezTo>
                    <a:pt x="32" y="99"/>
                    <a:pt x="32" y="99"/>
                    <a:pt x="32" y="99"/>
                  </a:cubicBezTo>
                  <a:cubicBezTo>
                    <a:pt x="32" y="99"/>
                    <a:pt x="33" y="99"/>
                    <a:pt x="33" y="99"/>
                  </a:cubicBezTo>
                  <a:cubicBezTo>
                    <a:pt x="34" y="100"/>
                    <a:pt x="34" y="100"/>
                    <a:pt x="34" y="100"/>
                  </a:cubicBezTo>
                  <a:cubicBezTo>
                    <a:pt x="35" y="100"/>
                    <a:pt x="35" y="100"/>
                    <a:pt x="36" y="100"/>
                  </a:cubicBezTo>
                  <a:cubicBezTo>
                    <a:pt x="36" y="100"/>
                    <a:pt x="36" y="100"/>
                    <a:pt x="36" y="100"/>
                  </a:cubicBezTo>
                  <a:cubicBezTo>
                    <a:pt x="37" y="101"/>
                    <a:pt x="37" y="101"/>
                    <a:pt x="38" y="101"/>
                  </a:cubicBezTo>
                  <a:cubicBezTo>
                    <a:pt x="38" y="101"/>
                    <a:pt x="39" y="101"/>
                    <a:pt x="39" y="101"/>
                  </a:cubicBezTo>
                  <a:cubicBezTo>
                    <a:pt x="39" y="101"/>
                    <a:pt x="40" y="101"/>
                    <a:pt x="41" y="102"/>
                  </a:cubicBezTo>
                  <a:cubicBezTo>
                    <a:pt x="41" y="102"/>
                    <a:pt x="41" y="102"/>
                    <a:pt x="41" y="102"/>
                  </a:cubicBezTo>
                  <a:cubicBezTo>
                    <a:pt x="42" y="102"/>
                    <a:pt x="43" y="102"/>
                    <a:pt x="43" y="102"/>
                  </a:cubicBezTo>
                  <a:cubicBezTo>
                    <a:pt x="44" y="102"/>
                    <a:pt x="45" y="102"/>
                    <a:pt x="46" y="102"/>
                  </a:cubicBezTo>
                  <a:cubicBezTo>
                    <a:pt x="46" y="102"/>
                    <a:pt x="46" y="102"/>
                    <a:pt x="46" y="102"/>
                  </a:cubicBezTo>
                  <a:cubicBezTo>
                    <a:pt x="47" y="103"/>
                    <a:pt x="48" y="103"/>
                    <a:pt x="48" y="103"/>
                  </a:cubicBezTo>
                  <a:cubicBezTo>
                    <a:pt x="49" y="103"/>
                    <a:pt x="49" y="103"/>
                    <a:pt x="49" y="103"/>
                  </a:cubicBezTo>
                  <a:cubicBezTo>
                    <a:pt x="50" y="103"/>
                    <a:pt x="51" y="103"/>
                    <a:pt x="51" y="103"/>
                  </a:cubicBezTo>
                </a:path>
              </a:pathLst>
            </a:custGeom>
            <a:solidFill>
              <a:srgbClr val="20212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0" name="TextBox 59">
            <a:extLst>
              <a:ext uri="{FF2B5EF4-FFF2-40B4-BE49-F238E27FC236}">
                <a16:creationId xmlns:a16="http://schemas.microsoft.com/office/drawing/2014/main" id="{8BA9BAE4-07A5-45E6-BF0A-F80CEDA4AB1F}"/>
              </a:ext>
            </a:extLst>
          </p:cNvPr>
          <p:cNvSpPr txBox="1"/>
          <p:nvPr/>
        </p:nvSpPr>
        <p:spPr>
          <a:xfrm>
            <a:off x="5515291" y="1937644"/>
            <a:ext cx="5474493" cy="111825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 Hampden-Sydney</a:t>
            </a:r>
          </a:p>
          <a:p>
            <a:pPr>
              <a:lnSpc>
                <a:spcPts val="1600"/>
              </a:lnSpc>
            </a:pPr>
            <a:endParaRPr lang="en-US" sz="1100" dirty="0">
              <a:solidFill>
                <a:schemeClr val="tx1">
                  <a:lumMod val="85000"/>
                  <a:lumOff val="15000"/>
                </a:schemeClr>
              </a:solidFill>
              <a:latin typeface="Roboto Slab" pitchFamily="2" charset="0"/>
              <a:ea typeface="Roboto Slab" pitchFamily="2" charset="0"/>
              <a:cs typeface="Open Sans" panose="020B0606030504020204" pitchFamily="34" charset="0"/>
            </a:endParaRPr>
          </a:p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College in Virginia, looked up one of the more obscure Latin words, </a:t>
            </a:r>
            <a:r>
              <a:rPr lang="en-US" sz="11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consectetur</a:t>
            </a:r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,</a:t>
            </a:r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0F1F31D5-7703-4A13-B144-E1399B41501B}"/>
              </a:ext>
            </a:extLst>
          </p:cNvPr>
          <p:cNvSpPr txBox="1"/>
          <p:nvPr/>
        </p:nvSpPr>
        <p:spPr>
          <a:xfrm>
            <a:off x="5765128" y="5674682"/>
            <a:ext cx="5474493" cy="5534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900"/>
              </a:lnSpc>
            </a:pPr>
            <a:r>
              <a:rPr lang="en-US" sz="1100" dirty="0">
                <a:solidFill>
                  <a:schemeClr val="tx1">
                    <a:lumMod val="85000"/>
                    <a:lumOff val="15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random text. It has roots in Richard McClintock, a Latin professor at Hampden-Sydney</a:t>
            </a:r>
          </a:p>
        </p:txBody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BCF098E0-0150-43F2-A5C5-6A1CA610A447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9664E669-7026-408F-8A93-C793591D693C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</p:spTree>
    <p:extLst>
      <p:ext uri="{BB962C8B-B14F-4D97-AF65-F5344CB8AC3E}">
        <p14:creationId xmlns:p14="http://schemas.microsoft.com/office/powerpoint/2010/main" val="408906893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Rectangle 91">
            <a:extLst>
              <a:ext uri="{FF2B5EF4-FFF2-40B4-BE49-F238E27FC236}">
                <a16:creationId xmlns:a16="http://schemas.microsoft.com/office/drawing/2014/main" id="{8491ECE4-F2CF-4021-8318-B30C9F9B4E79}"/>
              </a:ext>
            </a:extLst>
          </p:cNvPr>
          <p:cNvSpPr/>
          <p:nvPr/>
        </p:nvSpPr>
        <p:spPr>
          <a:xfrm>
            <a:off x="0" y="0"/>
            <a:ext cx="12192000" cy="4861548"/>
          </a:xfrm>
          <a:prstGeom prst="rect">
            <a:avLst/>
          </a:prstGeom>
          <a:solidFill>
            <a:schemeClr val="accent2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461D62AF-4299-4A06-8AAD-E8469AC0FC0D}"/>
              </a:ext>
            </a:extLst>
          </p:cNvPr>
          <p:cNvGrpSpPr/>
          <p:nvPr/>
        </p:nvGrpSpPr>
        <p:grpSpPr>
          <a:xfrm>
            <a:off x="2971800" y="1737311"/>
            <a:ext cx="6248400" cy="1386927"/>
            <a:chOff x="129047" y="2802085"/>
            <a:chExt cx="6248400" cy="1386927"/>
          </a:xfrm>
        </p:grpSpPr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42879E84-120D-4636-BB2C-AE9C879E72FC}"/>
                </a:ext>
              </a:extLst>
            </p:cNvPr>
            <p:cNvSpPr txBox="1"/>
            <p:nvPr/>
          </p:nvSpPr>
          <p:spPr>
            <a:xfrm>
              <a:off x="1094660" y="2802085"/>
              <a:ext cx="3991562" cy="63094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Extrabold" panose="020B0906030804020204" pitchFamily="34" charset="0"/>
                </a:rPr>
                <a:t>Team </a:t>
              </a:r>
              <a:r>
                <a:rPr lang="en-US" sz="3500" b="1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 Light" panose="020B0306030504020204" pitchFamily="34" charset="0"/>
                </a:rPr>
                <a:t>Members</a:t>
              </a:r>
            </a:p>
          </p:txBody>
        </p:sp>
        <p:sp>
          <p:nvSpPr>
            <p:cNvPr id="93" name="TextBox 92">
              <a:extLst>
                <a:ext uri="{FF2B5EF4-FFF2-40B4-BE49-F238E27FC236}">
                  <a16:creationId xmlns:a16="http://schemas.microsoft.com/office/drawing/2014/main" id="{BE2464E9-BF88-4978-A1C0-3A10AFD658E0}"/>
                </a:ext>
              </a:extLst>
            </p:cNvPr>
            <p:cNvSpPr txBox="1"/>
            <p:nvPr/>
          </p:nvSpPr>
          <p:spPr>
            <a:xfrm>
              <a:off x="129047" y="3481126"/>
              <a:ext cx="6248400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600"/>
                </a:lnSpc>
              </a:pPr>
              <a:r>
                <a:rPr lang="en-US" sz="1100" dirty="0">
                  <a:solidFill>
                    <a:schemeClr val="bg1"/>
                  </a:solidFill>
                  <a:latin typeface="Roboto Slab" pitchFamily="2" charset="0"/>
                  <a:ea typeface="Roboto Slab" pitchFamily="2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College in Virginia, looked up one of the more</a:t>
              </a:r>
            </a:p>
          </p:txBody>
        </p:sp>
      </p:grpSp>
      <p:sp>
        <p:nvSpPr>
          <p:cNvPr id="94" name="Rectangle 93">
            <a:extLst>
              <a:ext uri="{FF2B5EF4-FFF2-40B4-BE49-F238E27FC236}">
                <a16:creationId xmlns:a16="http://schemas.microsoft.com/office/drawing/2014/main" id="{EC2BCCB1-0BA2-444E-9F39-6502DFDF9185}"/>
              </a:ext>
            </a:extLst>
          </p:cNvPr>
          <p:cNvSpPr/>
          <p:nvPr/>
        </p:nvSpPr>
        <p:spPr>
          <a:xfrm>
            <a:off x="4551188" y="4861549"/>
            <a:ext cx="2764012" cy="792504"/>
          </a:xfrm>
          <a:prstGeom prst="rect">
            <a:avLst/>
          </a:prstGeom>
          <a:solidFill>
            <a:schemeClr val="accent2">
              <a:alpha val="84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4" name="Picture 103">
            <a:extLst>
              <a:ext uri="{FF2B5EF4-FFF2-40B4-BE49-F238E27FC236}">
                <a16:creationId xmlns:a16="http://schemas.microsoft.com/office/drawing/2014/main" id="{1F8CF869-5C37-4DEF-A121-6A3C236969E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80744" y="5074627"/>
            <a:ext cx="1104900" cy="366348"/>
          </a:xfrm>
          <a:prstGeom prst="rect">
            <a:avLst/>
          </a:prstGeom>
        </p:spPr>
      </p:pic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FA6C366-1339-4C88-A803-24C16A61CACB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4139893563"/>
      </p:ext>
    </p:extLst>
  </p:cSld>
  <p:clrMapOvr>
    <a:masterClrMapping/>
  </p:clrMapOvr>
  <p:transition spd="slow">
    <p:comb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ubtitle 9">
            <a:extLst>
              <a:ext uri="{FF2B5EF4-FFF2-40B4-BE49-F238E27FC236}">
                <a16:creationId xmlns:a16="http://schemas.microsoft.com/office/drawing/2014/main" id="{9C75FE7A-EF24-4E23-A4F7-3E10B9DBF5B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Lorem ipsum your title here some text so dummy and your </a:t>
            </a:r>
            <a:r>
              <a:rPr lang="en-US" dirty="0" err="1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powerpoint</a:t>
            </a:r>
            <a:r>
              <a:rPr lang="en-US" dirty="0">
                <a:solidFill>
                  <a:schemeClr val="bg1">
                    <a:lumMod val="50000"/>
                  </a:schemeClr>
                </a:solidFill>
                <a:latin typeface="Roboto Slab" pitchFamily="2" charset="0"/>
                <a:ea typeface="Roboto Slab" pitchFamily="2" charset="0"/>
              </a:rPr>
              <a:t> presentation</a:t>
            </a:r>
            <a:endParaRPr lang="en-US" dirty="0">
              <a:latin typeface="Roboto Slab" pitchFamily="2" charset="0"/>
              <a:ea typeface="Roboto Slab" pitchFamily="2" charset="0"/>
            </a:endParaRP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33E23AA-1645-41EF-9C9E-146EEF395B93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2E1CF2F-19B6-4B01-91BB-CDBA096AD5BE}" type="slidenum">
              <a:rPr lang="en-US" smtClean="0"/>
              <a:pPr/>
              <a:t>8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8D05A53-B217-4A67-BEA3-5A4DBCC691C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latin typeface="Roboto Slab" pitchFamily="2" charset="0"/>
                <a:ea typeface="Roboto Slab" pitchFamily="2" charset="0"/>
              </a:rPr>
              <a:t>T Continued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ED2516DC-6A10-4904-9804-3E8561387BF9}"/>
              </a:ext>
            </a:extLst>
          </p:cNvPr>
          <p:cNvSpPr txBox="1"/>
          <p:nvPr/>
        </p:nvSpPr>
        <p:spPr>
          <a:xfrm>
            <a:off x="7948912" y="5050866"/>
            <a:ext cx="281946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a piece of classical Latin literature from 45 BC, making it over 2000 years old. </a:t>
            </a:r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F02FA9B7-F6AE-4D16-BD4B-C6AAF9D77FBF}"/>
              </a:ext>
            </a:extLst>
          </p:cNvPr>
          <p:cNvSpPr txBox="1"/>
          <p:nvPr/>
        </p:nvSpPr>
        <p:spPr>
          <a:xfrm>
            <a:off x="7948912" y="4553554"/>
            <a:ext cx="177346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err="1">
                <a:solidFill>
                  <a:schemeClr val="accent2"/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Jassica</a:t>
            </a:r>
            <a:r>
              <a:rPr lang="en-US" sz="2000" dirty="0">
                <a:solidFill>
                  <a:schemeClr val="accent2"/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 alba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B29E392A-1C77-483D-BC38-23D661C6AF0E}"/>
              </a:ext>
            </a:extLst>
          </p:cNvPr>
          <p:cNvSpPr txBox="1"/>
          <p:nvPr/>
        </p:nvSpPr>
        <p:spPr>
          <a:xfrm>
            <a:off x="5446106" y="5011828"/>
            <a:ext cx="218057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a piece of classical Latin literature from</a:t>
            </a:r>
          </a:p>
        </p:txBody>
      </p:sp>
      <p:sp>
        <p:nvSpPr>
          <p:cNvPr id="106" name="TextBox 105">
            <a:extLst>
              <a:ext uri="{FF2B5EF4-FFF2-40B4-BE49-F238E27FC236}">
                <a16:creationId xmlns:a16="http://schemas.microsoft.com/office/drawing/2014/main" id="{F3B13F2F-EF8F-46E6-880A-579B6EA029C2}"/>
              </a:ext>
            </a:extLst>
          </p:cNvPr>
          <p:cNvSpPr txBox="1"/>
          <p:nvPr/>
        </p:nvSpPr>
        <p:spPr>
          <a:xfrm>
            <a:off x="5446106" y="4553554"/>
            <a:ext cx="177346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accent2"/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John Hari</a:t>
            </a:r>
          </a:p>
        </p:txBody>
      </p:sp>
      <p:sp>
        <p:nvSpPr>
          <p:cNvPr id="107" name="TextBox 106">
            <a:extLst>
              <a:ext uri="{FF2B5EF4-FFF2-40B4-BE49-F238E27FC236}">
                <a16:creationId xmlns:a16="http://schemas.microsoft.com/office/drawing/2014/main" id="{6477FCE5-442F-4F9F-B682-F8F662D4464E}"/>
              </a:ext>
            </a:extLst>
          </p:cNvPr>
          <p:cNvSpPr txBox="1"/>
          <p:nvPr/>
        </p:nvSpPr>
        <p:spPr>
          <a:xfrm>
            <a:off x="838200" y="5011828"/>
            <a:ext cx="3747554" cy="693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50000"/>
                    <a:lumOff val="50000"/>
                  </a:schemeClr>
                </a:solidFill>
                <a:latin typeface="Roboto Slab" pitchFamily="2" charset="0"/>
                <a:ea typeface="Roboto Slab" pitchFamily="2" charset="0"/>
                <a:cs typeface="Open Sans" panose="020B0606030504020204" pitchFamily="34" charset="0"/>
              </a:rPr>
              <a:t>Contrary to popular belief, Lorem Ipsum is not simply Richard McClintock, a Latin College in Virginia, looked up one of the more</a:t>
            </a:r>
          </a:p>
        </p:txBody>
      </p:sp>
      <p:sp>
        <p:nvSpPr>
          <p:cNvPr id="108" name="TextBox 107">
            <a:extLst>
              <a:ext uri="{FF2B5EF4-FFF2-40B4-BE49-F238E27FC236}">
                <a16:creationId xmlns:a16="http://schemas.microsoft.com/office/drawing/2014/main" id="{C3786999-6451-44ED-B5EC-15B482583C4A}"/>
              </a:ext>
            </a:extLst>
          </p:cNvPr>
          <p:cNvSpPr txBox="1"/>
          <p:nvPr/>
        </p:nvSpPr>
        <p:spPr>
          <a:xfrm>
            <a:off x="838200" y="4553554"/>
            <a:ext cx="177346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accent2"/>
                </a:solidFill>
                <a:latin typeface="Roboto Slab" pitchFamily="2" charset="0"/>
                <a:ea typeface="Roboto Slab" pitchFamily="2" charset="0"/>
                <a:cs typeface="Open Sans Light" panose="020B0306030504020204" pitchFamily="34" charset="0"/>
              </a:rPr>
              <a:t>John Hari</a:t>
            </a:r>
          </a:p>
        </p:txBody>
      </p:sp>
      <p:sp>
        <p:nvSpPr>
          <p:cNvPr id="64" name="Picture Placeholder 63">
            <a:extLst>
              <a:ext uri="{FF2B5EF4-FFF2-40B4-BE49-F238E27FC236}">
                <a16:creationId xmlns:a16="http://schemas.microsoft.com/office/drawing/2014/main" id="{B958F270-DB0D-4DC2-A6AE-3B1914E80A11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/>
      </p:sp>
      <p:sp>
        <p:nvSpPr>
          <p:cNvPr id="66" name="Picture Placeholder 65">
            <a:extLst>
              <a:ext uri="{FF2B5EF4-FFF2-40B4-BE49-F238E27FC236}">
                <a16:creationId xmlns:a16="http://schemas.microsoft.com/office/drawing/2014/main" id="{1AE732E3-A581-4EE1-ADAE-CEFB00E01B6E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/>
      </p:sp>
      <p:sp>
        <p:nvSpPr>
          <p:cNvPr id="68" name="Picture Placeholder 67">
            <a:extLst>
              <a:ext uri="{FF2B5EF4-FFF2-40B4-BE49-F238E27FC236}">
                <a16:creationId xmlns:a16="http://schemas.microsoft.com/office/drawing/2014/main" id="{A4657A3F-47DA-4AE3-9119-E284154C7A39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/>
      </p:sp>
    </p:spTree>
    <p:extLst>
      <p:ext uri="{BB962C8B-B14F-4D97-AF65-F5344CB8AC3E}">
        <p14:creationId xmlns:p14="http://schemas.microsoft.com/office/powerpoint/2010/main" val="94485165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Group 10">
            <a:extLst>
              <a:ext uri="{FF2B5EF4-FFF2-40B4-BE49-F238E27FC236}">
                <a16:creationId xmlns:a16="http://schemas.microsoft.com/office/drawing/2014/main" id="{50CF3BD6-AA0B-4E3E-A262-A59B9151E1F1}"/>
              </a:ext>
            </a:extLst>
          </p:cNvPr>
          <p:cNvGrpSpPr/>
          <p:nvPr/>
        </p:nvGrpSpPr>
        <p:grpSpPr>
          <a:xfrm>
            <a:off x="0" y="1203948"/>
            <a:ext cx="8572500" cy="4450105"/>
            <a:chOff x="1809750" y="1600200"/>
            <a:chExt cx="8572500" cy="4450105"/>
          </a:xfrm>
        </p:grpSpPr>
        <p:sp>
          <p:nvSpPr>
            <p:cNvPr id="92" name="Rectangle 91">
              <a:extLst>
                <a:ext uri="{FF2B5EF4-FFF2-40B4-BE49-F238E27FC236}">
                  <a16:creationId xmlns:a16="http://schemas.microsoft.com/office/drawing/2014/main" id="{8491ECE4-F2CF-4021-8318-B30C9F9B4E79}"/>
                </a:ext>
              </a:extLst>
            </p:cNvPr>
            <p:cNvSpPr/>
            <p:nvPr/>
          </p:nvSpPr>
          <p:spPr>
            <a:xfrm>
              <a:off x="1809750" y="1600200"/>
              <a:ext cx="8572500" cy="3657600"/>
            </a:xfrm>
            <a:prstGeom prst="rect">
              <a:avLst/>
            </a:pr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461D62AF-4299-4A06-8AAD-E8469AC0FC0D}"/>
                </a:ext>
              </a:extLst>
            </p:cNvPr>
            <p:cNvGrpSpPr/>
            <p:nvPr/>
          </p:nvGrpSpPr>
          <p:grpSpPr>
            <a:xfrm>
              <a:off x="2971800" y="2678805"/>
              <a:ext cx="6248400" cy="1500390"/>
              <a:chOff x="129047" y="2802085"/>
              <a:chExt cx="6248400" cy="1500390"/>
            </a:xfrm>
          </p:grpSpPr>
          <p:sp>
            <p:nvSpPr>
              <p:cNvPr id="6" name="TextBox 5">
                <a:extLst>
                  <a:ext uri="{FF2B5EF4-FFF2-40B4-BE49-F238E27FC236}">
                    <a16:creationId xmlns:a16="http://schemas.microsoft.com/office/drawing/2014/main" id="{42879E84-120D-4636-BB2C-AE9C879E72FC}"/>
                  </a:ext>
                </a:extLst>
              </p:cNvPr>
              <p:cNvSpPr txBox="1"/>
              <p:nvPr/>
            </p:nvSpPr>
            <p:spPr>
              <a:xfrm>
                <a:off x="1094660" y="2802085"/>
                <a:ext cx="3991562" cy="63094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3500" b="1" dirty="0">
                    <a:solidFill>
                      <a:schemeClr val="bg1"/>
                    </a:solidFill>
                    <a:latin typeface="Roboto Slab" pitchFamily="2" charset="0"/>
                    <a:ea typeface="Roboto Slab" pitchFamily="2" charset="0"/>
                    <a:cs typeface="Open Sans Extrabold" panose="020B0906030804020204" pitchFamily="34" charset="0"/>
                  </a:rPr>
                  <a:t>Service</a:t>
                </a:r>
                <a:endParaRPr lang="en-US" sz="3500" b="1" dirty="0">
                  <a:solidFill>
                    <a:schemeClr val="bg1">
                      <a:lumMod val="75000"/>
                    </a:schemeClr>
                  </a:solidFill>
                  <a:latin typeface="Roboto Slab" pitchFamily="2" charset="0"/>
                  <a:ea typeface="Roboto Slab" pitchFamily="2" charset="0"/>
                  <a:cs typeface="Open Sans Light" panose="020B0306030504020204" pitchFamily="34" charset="0"/>
                </a:endParaRPr>
              </a:p>
            </p:txBody>
          </p:sp>
          <p:sp>
            <p:nvSpPr>
              <p:cNvPr id="93" name="TextBox 92">
                <a:extLst>
                  <a:ext uri="{FF2B5EF4-FFF2-40B4-BE49-F238E27FC236}">
                    <a16:creationId xmlns:a16="http://schemas.microsoft.com/office/drawing/2014/main" id="{BE2464E9-BF88-4978-A1C0-3A10AFD658E0}"/>
                  </a:ext>
                </a:extLst>
              </p:cNvPr>
              <p:cNvSpPr txBox="1"/>
              <p:nvPr/>
            </p:nvSpPr>
            <p:spPr>
              <a:xfrm>
                <a:off x="129047" y="3594589"/>
                <a:ext cx="6248400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bg1">
                        <a:lumMod val="75000"/>
                      </a:schemeClr>
                    </a:solidFill>
                    <a:latin typeface="Roboto Slab" pitchFamily="2" charset="0"/>
                    <a:ea typeface="Roboto Slab" pitchFamily="2" charset="0"/>
                    <a:cs typeface="Open Sans" panose="020B0606030504020204" pitchFamily="34" charset="0"/>
                  </a:rPr>
                  <a:t>Contrary to popular belief, Lorem Ipsum is not simply random text. It has roots in a piece of classical Latin literature from 45 BC, making it over 2000 years old. Richard McClintock, a Latin College in Virginia, looked up one of the more</a:t>
                </a:r>
              </a:p>
            </p:txBody>
          </p:sp>
        </p:grpSp>
        <p:sp>
          <p:nvSpPr>
            <p:cNvPr id="94" name="Rectangle 93">
              <a:extLst>
                <a:ext uri="{FF2B5EF4-FFF2-40B4-BE49-F238E27FC236}">
                  <a16:creationId xmlns:a16="http://schemas.microsoft.com/office/drawing/2014/main" id="{EC2BCCB1-0BA2-444E-9F39-6502DFDF9185}"/>
                </a:ext>
              </a:extLst>
            </p:cNvPr>
            <p:cNvSpPr/>
            <p:nvPr/>
          </p:nvSpPr>
          <p:spPr>
            <a:xfrm>
              <a:off x="4551188" y="5257801"/>
              <a:ext cx="2764012" cy="792504"/>
            </a:xfrm>
            <a:prstGeom prst="rect">
              <a:avLst/>
            </a:prstGeom>
            <a:solidFill>
              <a:schemeClr val="accent2">
                <a:alpha val="84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pic>
          <p:nvPicPr>
            <p:cNvPr id="104" name="Picture 103">
              <a:extLst>
                <a:ext uri="{FF2B5EF4-FFF2-40B4-BE49-F238E27FC236}">
                  <a16:creationId xmlns:a16="http://schemas.microsoft.com/office/drawing/2014/main" id="{1F8CF869-5C37-4DEF-A121-6A3C236969EA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>
              <a:off x="5123836" y="5385697"/>
              <a:ext cx="1618716" cy="536712"/>
            </a:xfrm>
            <a:prstGeom prst="rect">
              <a:avLst/>
            </a:prstGeom>
          </p:spPr>
        </p:pic>
      </p:grp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CF72013-4FF0-4346-B30E-FF752B5990D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</p:sp>
    </p:spTree>
    <p:extLst>
      <p:ext uri="{BB962C8B-B14F-4D97-AF65-F5344CB8AC3E}">
        <p14:creationId xmlns:p14="http://schemas.microsoft.com/office/powerpoint/2010/main" val="20075710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000">
        <p14:shred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Theme">
  <a:themeElements>
    <a:clrScheme name="Custom 69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006093"/>
      </a:accent1>
      <a:accent2>
        <a:srgbClr val="00B0F0"/>
      </a:accent2>
      <a:accent3>
        <a:srgbClr val="A5A5A5"/>
      </a:accent3>
      <a:accent4>
        <a:srgbClr val="FFC000"/>
      </a:accent4>
      <a:accent5>
        <a:srgbClr val="E2E41A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1342</TotalTime>
  <Words>1463</Words>
  <Application>Microsoft Office PowerPoint</Application>
  <PresentationFormat>Widescreen</PresentationFormat>
  <Paragraphs>164</Paragraphs>
  <Slides>21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35" baseType="lpstr">
      <vt:lpstr>Arial</vt:lpstr>
      <vt:lpstr>Calibri</vt:lpstr>
      <vt:lpstr>Gill Sans</vt:lpstr>
      <vt:lpstr>Montserrat Light</vt:lpstr>
      <vt:lpstr>Montserrat-Bold</vt:lpstr>
      <vt:lpstr>Montserrat-Regular</vt:lpstr>
      <vt:lpstr>Open Sans</vt:lpstr>
      <vt:lpstr>Open Sans Extrabold</vt:lpstr>
      <vt:lpstr>Open Sans Light</vt:lpstr>
      <vt:lpstr>Open Sans Semibold</vt:lpstr>
      <vt:lpstr>Roboto Slab</vt:lpstr>
      <vt:lpstr>Wingdings</vt:lpstr>
      <vt:lpstr>ヒラギノ角ゴ ProN W3</vt:lpstr>
      <vt:lpstr>Office Theme</vt:lpstr>
      <vt:lpstr>PowerPoint Presentation</vt:lpstr>
      <vt:lpstr>Welcome </vt:lpstr>
      <vt:lpstr>PowerPoint Presentation</vt:lpstr>
      <vt:lpstr>A Continued</vt:lpstr>
      <vt:lpstr>A Continued</vt:lpstr>
      <vt:lpstr>A Continued</vt:lpstr>
      <vt:lpstr>PowerPoint Presentation</vt:lpstr>
      <vt:lpstr>T Continued</vt:lpstr>
      <vt:lpstr>PowerPoint Presentation</vt:lpstr>
      <vt:lpstr>S Continued</vt:lpstr>
      <vt:lpstr>S Continued</vt:lpstr>
      <vt:lpstr>S Continued</vt:lpstr>
      <vt:lpstr>PowerPoint Presentation</vt:lpstr>
      <vt:lpstr>P Continued</vt:lpstr>
      <vt:lpstr>P Continued</vt:lpstr>
      <vt:lpstr>P Continued</vt:lpstr>
      <vt:lpstr>Timeline</vt:lpstr>
      <vt:lpstr>Infographic</vt:lpstr>
      <vt:lpstr>I Continued</vt:lpstr>
      <vt:lpstr>Social media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Shopon Ahmed</dc:creator>
  <cp:lastModifiedBy>Suman Sunar</cp:lastModifiedBy>
  <cp:revision>270</cp:revision>
  <dcterms:created xsi:type="dcterms:W3CDTF">2017-09-28T05:04:55Z</dcterms:created>
  <dcterms:modified xsi:type="dcterms:W3CDTF">2018-11-03T07:16:17Z</dcterms:modified>
</cp:coreProperties>
</file>

<file path=docProps/thumbnail.jpeg>
</file>