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23"/>
  </p:notesMasterIdLst>
  <p:handoutMasterIdLst>
    <p:handoutMasterId r:id="rId24"/>
  </p:handoutMasterIdLst>
  <p:sldIdLst>
    <p:sldId id="256" r:id="rId2"/>
    <p:sldId id="277" r:id="rId3"/>
    <p:sldId id="257" r:id="rId4"/>
    <p:sldId id="276" r:id="rId5"/>
    <p:sldId id="258" r:id="rId6"/>
    <p:sldId id="274" r:id="rId7"/>
    <p:sldId id="275" r:id="rId8"/>
    <p:sldId id="259" r:id="rId9"/>
    <p:sldId id="260" r:id="rId10"/>
    <p:sldId id="273" r:id="rId11"/>
    <p:sldId id="261" r:id="rId12"/>
    <p:sldId id="262" r:id="rId13"/>
    <p:sldId id="263" r:id="rId14"/>
    <p:sldId id="269" r:id="rId15"/>
    <p:sldId id="272" r:id="rId16"/>
    <p:sldId id="264" r:id="rId17"/>
    <p:sldId id="265" r:id="rId18"/>
    <p:sldId id="266" r:id="rId19"/>
    <p:sldId id="270" r:id="rId20"/>
    <p:sldId id="267" r:id="rId21"/>
    <p:sldId id="268"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man Sunar" initials="SS" lastIdx="1" clrIdx="0">
    <p:extLst>
      <p:ext uri="{19B8F6BF-5375-455C-9EA6-DF929625EA0E}">
        <p15:presenceInfo xmlns:p15="http://schemas.microsoft.com/office/powerpoint/2012/main" userId="Suman Suna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22A35"/>
    <a:srgbClr val="FFFFFF"/>
    <a:srgbClr val="000000"/>
    <a:srgbClr val="E11B22"/>
    <a:srgbClr val="722E79"/>
    <a:srgbClr val="A6CE39"/>
    <a:srgbClr val="FAA61A"/>
    <a:srgbClr val="E6E6E6"/>
    <a:srgbClr val="F2F2F2"/>
    <a:srgbClr val="D9D9D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735" autoAdjust="0"/>
    <p:restoredTop sz="94291" autoAdjust="0"/>
  </p:normalViewPr>
  <p:slideViewPr>
    <p:cSldViewPr snapToGrid="0" snapToObjects="1">
      <p:cViewPr varScale="1">
        <p:scale>
          <a:sx n="72" d="100"/>
          <a:sy n="72" d="100"/>
        </p:scale>
        <p:origin x="426" y="78"/>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bg2">
                  <a:lumMod val="25000"/>
                </a:schemeClr>
              </a:solidFill>
              <a:ln w="19050">
                <a:solidFill>
                  <a:schemeClr val="lt1"/>
                </a:solidFill>
              </a:ln>
              <a:effectLst/>
            </c:spPr>
            <c:extLst>
              <c:ext xmlns:c16="http://schemas.microsoft.com/office/drawing/2014/chart" uri="{C3380CC4-5D6E-409C-BE32-E72D297353CC}">
                <c16:uniqueId val="{00000001-7096-4F9B-A598-F2A740340A9A}"/>
              </c:ext>
            </c:extLst>
          </c:dPt>
          <c:dPt>
            <c:idx val="1"/>
            <c:bubble3D val="0"/>
            <c:spPr>
              <a:solidFill>
                <a:schemeClr val="accent2"/>
              </a:solidFill>
              <a:ln w="19050">
                <a:solidFill>
                  <a:schemeClr val="lt1"/>
                </a:solidFill>
              </a:ln>
              <a:effectLst/>
            </c:spPr>
            <c:extLst>
              <c:ext xmlns:c16="http://schemas.microsoft.com/office/drawing/2014/chart" uri="{C3380CC4-5D6E-409C-BE32-E72D297353CC}">
                <c16:uniqueId val="{00000003-7096-4F9B-A598-F2A740340A9A}"/>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7096-4F9B-A598-F2A740340A9A}"/>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7096-4F9B-A598-F2A740340A9A}"/>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7096-4F9B-A598-F2A740340A9A}"/>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2"/>
              </a:solidFill>
              <a:ln w="19050">
                <a:solidFill>
                  <a:schemeClr val="lt1"/>
                </a:solidFill>
              </a:ln>
              <a:effectLst/>
            </c:spPr>
            <c:extLst>
              <c:ext xmlns:c16="http://schemas.microsoft.com/office/drawing/2014/chart" uri="{C3380CC4-5D6E-409C-BE32-E72D297353CC}">
                <c16:uniqueId val="{00000001-5F23-4562-91CD-0F229A86E418}"/>
              </c:ext>
            </c:extLst>
          </c:dPt>
          <c:dPt>
            <c:idx val="1"/>
            <c:bubble3D val="0"/>
            <c:spPr>
              <a:solidFill>
                <a:schemeClr val="tx1"/>
              </a:solidFill>
              <a:ln w="19050">
                <a:solidFill>
                  <a:schemeClr val="lt1"/>
                </a:solidFill>
              </a:ln>
              <a:effectLst/>
            </c:spPr>
            <c:extLst>
              <c:ext xmlns:c16="http://schemas.microsoft.com/office/drawing/2014/chart" uri="{C3380CC4-5D6E-409C-BE32-E72D297353CC}">
                <c16:uniqueId val="{00000003-5F23-4562-91CD-0F229A86E418}"/>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5F23-4562-91CD-0F229A86E418}"/>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5F23-4562-91CD-0F229A86E418}"/>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5F23-4562-91CD-0F229A86E418}"/>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1/2/2019</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1/2/2019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29387715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131831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4120178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3954017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17</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18</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19</a:t>
            </a:fld>
            <a:endParaRPr lang="en-US"/>
          </a:p>
        </p:txBody>
      </p:sp>
    </p:spTree>
    <p:extLst>
      <p:ext uri="{BB962C8B-B14F-4D97-AF65-F5344CB8AC3E}">
        <p14:creationId xmlns:p14="http://schemas.microsoft.com/office/powerpoint/2010/main" val="1601807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19053183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20</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21</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5690306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05943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8452868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465318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3" name="Picture Placeholder 2"/>
          <p:cNvSpPr>
            <a:spLocks noGrp="1"/>
          </p:cNvSpPr>
          <p:nvPr>
            <p:ph type="pic" sz="quarter" idx="12" hasCustomPrompt="1"/>
          </p:nvPr>
        </p:nvSpPr>
        <p:spPr>
          <a:xfrm>
            <a:off x="0" y="0"/>
            <a:ext cx="12192000" cy="685800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04379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9" name="Freeform: Shape 18">
            <a:extLst>
              <a:ext uri="{FF2B5EF4-FFF2-40B4-BE49-F238E27FC236}">
                <a16:creationId xmlns:a16="http://schemas.microsoft.com/office/drawing/2014/main" id="{ABCAEA71-8641-4189-BEB8-AF53FF0E4AED}"/>
              </a:ext>
            </a:extLst>
          </p:cNvPr>
          <p:cNvSpPr>
            <a:spLocks noGrp="1"/>
          </p:cNvSpPr>
          <p:nvPr>
            <p:ph type="pic" sz="quarter" idx="20" hasCustomPrompt="1"/>
          </p:nvPr>
        </p:nvSpPr>
        <p:spPr>
          <a:xfrm>
            <a:off x="-1997075" y="134939"/>
            <a:ext cx="5327650" cy="5534025"/>
          </a:xfrm>
          <a:custGeom>
            <a:avLst/>
            <a:gdLst>
              <a:gd name="connsiteX0" fmla="*/ 441325 w 5327650"/>
              <a:gd name="connsiteY0" fmla="*/ 1244600 h 5534025"/>
              <a:gd name="connsiteX1" fmla="*/ 3762375 w 5327650"/>
              <a:gd name="connsiteY1" fmla="*/ 5159375 h 5534025"/>
              <a:gd name="connsiteX2" fmla="*/ 3317875 w 5327650"/>
              <a:gd name="connsiteY2" fmla="*/ 5534025 h 5534025"/>
              <a:gd name="connsiteX3" fmla="*/ 0 w 5327650"/>
              <a:gd name="connsiteY3" fmla="*/ 1619250 h 5534025"/>
              <a:gd name="connsiteX4" fmla="*/ 1101725 w 5327650"/>
              <a:gd name="connsiteY4" fmla="*/ 1020763 h 5534025"/>
              <a:gd name="connsiteX5" fmla="*/ 4422775 w 5327650"/>
              <a:gd name="connsiteY5" fmla="*/ 4935538 h 5534025"/>
              <a:gd name="connsiteX6" fmla="*/ 3978275 w 5327650"/>
              <a:gd name="connsiteY6" fmla="*/ 5310188 h 5534025"/>
              <a:gd name="connsiteX7" fmla="*/ 660400 w 5327650"/>
              <a:gd name="connsiteY7" fmla="*/ 1395413 h 5534025"/>
              <a:gd name="connsiteX8" fmla="*/ 1692275 w 5327650"/>
              <a:gd name="connsiteY8" fmla="*/ 742950 h 5534025"/>
              <a:gd name="connsiteX9" fmla="*/ 5327650 w 5327650"/>
              <a:gd name="connsiteY9" fmla="*/ 5029200 h 5534025"/>
              <a:gd name="connsiteX10" fmla="*/ 4886325 w 5327650"/>
              <a:gd name="connsiteY10" fmla="*/ 5403850 h 5534025"/>
              <a:gd name="connsiteX11" fmla="*/ 1250950 w 5327650"/>
              <a:gd name="connsiteY11" fmla="*/ 1117600 h 5534025"/>
              <a:gd name="connsiteX12" fmla="*/ 1882775 w 5327650"/>
              <a:gd name="connsiteY12" fmla="*/ 0 h 5534025"/>
              <a:gd name="connsiteX13" fmla="*/ 5200650 w 5327650"/>
              <a:gd name="connsiteY13" fmla="*/ 3914775 h 5534025"/>
              <a:gd name="connsiteX14" fmla="*/ 4759325 w 5327650"/>
              <a:gd name="connsiteY14" fmla="*/ 4289425 h 5534025"/>
              <a:gd name="connsiteX15" fmla="*/ 1438275 w 5327650"/>
              <a:gd name="connsiteY15" fmla="*/ 374650 h 55340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327650" h="5534025">
                <a:moveTo>
                  <a:pt x="441325" y="1244600"/>
                </a:moveTo>
                <a:lnTo>
                  <a:pt x="3762375" y="5159375"/>
                </a:lnTo>
                <a:lnTo>
                  <a:pt x="3317875" y="5534025"/>
                </a:lnTo>
                <a:lnTo>
                  <a:pt x="0" y="1619250"/>
                </a:lnTo>
                <a:close/>
                <a:moveTo>
                  <a:pt x="1101725" y="1020763"/>
                </a:moveTo>
                <a:lnTo>
                  <a:pt x="4422775" y="4935538"/>
                </a:lnTo>
                <a:lnTo>
                  <a:pt x="3978275" y="5310188"/>
                </a:lnTo>
                <a:lnTo>
                  <a:pt x="660400" y="1395413"/>
                </a:lnTo>
                <a:close/>
                <a:moveTo>
                  <a:pt x="1692275" y="742950"/>
                </a:moveTo>
                <a:lnTo>
                  <a:pt x="5327650" y="5029200"/>
                </a:lnTo>
                <a:lnTo>
                  <a:pt x="4886325" y="5403850"/>
                </a:lnTo>
                <a:lnTo>
                  <a:pt x="1250950" y="1117600"/>
                </a:lnTo>
                <a:close/>
                <a:moveTo>
                  <a:pt x="1882775" y="0"/>
                </a:moveTo>
                <a:lnTo>
                  <a:pt x="5200650" y="3914775"/>
                </a:lnTo>
                <a:lnTo>
                  <a:pt x="4759325" y="4289425"/>
                </a:lnTo>
                <a:lnTo>
                  <a:pt x="1438275" y="37465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3140155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69C8ED4A-E216-48BB-AF82-8E66DCD7DDEB}"/>
              </a:ext>
            </a:extLst>
          </p:cNvPr>
          <p:cNvSpPr>
            <a:spLocks noGrp="1"/>
          </p:cNvSpPr>
          <p:nvPr>
            <p:ph type="pic" sz="quarter" idx="18" hasCustomPrompt="1"/>
          </p:nvPr>
        </p:nvSpPr>
        <p:spPr>
          <a:xfrm>
            <a:off x="1092714" y="2354638"/>
            <a:ext cx="2124135" cy="2052287"/>
          </a:xfrm>
          <a:custGeom>
            <a:avLst/>
            <a:gdLst>
              <a:gd name="connsiteX0" fmla="*/ 0 w 2124135"/>
              <a:gd name="connsiteY0" fmla="*/ 0 h 2052287"/>
              <a:gd name="connsiteX1" fmla="*/ 2124135 w 2124135"/>
              <a:gd name="connsiteY1" fmla="*/ 0 h 2052287"/>
              <a:gd name="connsiteX2" fmla="*/ 2124135 w 2124135"/>
              <a:gd name="connsiteY2" fmla="*/ 2052287 h 2052287"/>
              <a:gd name="connsiteX3" fmla="*/ 0 w 2124135"/>
              <a:gd name="connsiteY3" fmla="*/ 2052287 h 2052287"/>
            </a:gdLst>
            <a:ahLst/>
            <a:cxnLst>
              <a:cxn ang="0">
                <a:pos x="connsiteX0" y="connsiteY0"/>
              </a:cxn>
              <a:cxn ang="0">
                <a:pos x="connsiteX1" y="connsiteY1"/>
              </a:cxn>
              <a:cxn ang="0">
                <a:pos x="connsiteX2" y="connsiteY2"/>
              </a:cxn>
              <a:cxn ang="0">
                <a:pos x="connsiteX3" y="connsiteY3"/>
              </a:cxn>
            </a:cxnLst>
            <a:rect l="l" t="t" r="r" b="b"/>
            <a:pathLst>
              <a:path w="2124135" h="2052287">
                <a:moveTo>
                  <a:pt x="0" y="0"/>
                </a:moveTo>
                <a:lnTo>
                  <a:pt x="2124135" y="0"/>
                </a:lnTo>
                <a:lnTo>
                  <a:pt x="2124135" y="2052287"/>
                </a:lnTo>
                <a:lnTo>
                  <a:pt x="0" y="205228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9" name="Picture Placeholder 18">
            <a:extLst>
              <a:ext uri="{FF2B5EF4-FFF2-40B4-BE49-F238E27FC236}">
                <a16:creationId xmlns:a16="http://schemas.microsoft.com/office/drawing/2014/main" id="{31CB9BA5-D36A-4B1F-9C92-731E091A90EF}"/>
              </a:ext>
            </a:extLst>
          </p:cNvPr>
          <p:cNvSpPr>
            <a:spLocks noGrp="1"/>
          </p:cNvSpPr>
          <p:nvPr>
            <p:ph type="pic" sz="quarter" idx="20" hasCustomPrompt="1"/>
          </p:nvPr>
        </p:nvSpPr>
        <p:spPr>
          <a:xfrm>
            <a:off x="8736800" y="2354638"/>
            <a:ext cx="2124135" cy="2052287"/>
          </a:xfrm>
          <a:custGeom>
            <a:avLst/>
            <a:gdLst>
              <a:gd name="connsiteX0" fmla="*/ 0 w 2124135"/>
              <a:gd name="connsiteY0" fmla="*/ 0 h 2052287"/>
              <a:gd name="connsiteX1" fmla="*/ 2124135 w 2124135"/>
              <a:gd name="connsiteY1" fmla="*/ 0 h 2052287"/>
              <a:gd name="connsiteX2" fmla="*/ 2124135 w 2124135"/>
              <a:gd name="connsiteY2" fmla="*/ 2052287 h 2052287"/>
              <a:gd name="connsiteX3" fmla="*/ 0 w 2124135"/>
              <a:gd name="connsiteY3" fmla="*/ 2052287 h 2052287"/>
            </a:gdLst>
            <a:ahLst/>
            <a:cxnLst>
              <a:cxn ang="0">
                <a:pos x="connsiteX0" y="connsiteY0"/>
              </a:cxn>
              <a:cxn ang="0">
                <a:pos x="connsiteX1" y="connsiteY1"/>
              </a:cxn>
              <a:cxn ang="0">
                <a:pos x="connsiteX2" y="connsiteY2"/>
              </a:cxn>
              <a:cxn ang="0">
                <a:pos x="connsiteX3" y="connsiteY3"/>
              </a:cxn>
            </a:cxnLst>
            <a:rect l="l" t="t" r="r" b="b"/>
            <a:pathLst>
              <a:path w="2124135" h="2052287">
                <a:moveTo>
                  <a:pt x="0" y="0"/>
                </a:moveTo>
                <a:lnTo>
                  <a:pt x="2124135" y="0"/>
                </a:lnTo>
                <a:lnTo>
                  <a:pt x="2124135" y="2052287"/>
                </a:lnTo>
                <a:lnTo>
                  <a:pt x="0" y="205228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Picture Placeholder 17">
            <a:extLst>
              <a:ext uri="{FF2B5EF4-FFF2-40B4-BE49-F238E27FC236}">
                <a16:creationId xmlns:a16="http://schemas.microsoft.com/office/drawing/2014/main" id="{B1A46BED-2421-4F2A-A087-56614AEC7B37}"/>
              </a:ext>
            </a:extLst>
          </p:cNvPr>
          <p:cNvSpPr>
            <a:spLocks noGrp="1"/>
          </p:cNvSpPr>
          <p:nvPr>
            <p:ph type="pic" sz="quarter" idx="19" hasCustomPrompt="1"/>
          </p:nvPr>
        </p:nvSpPr>
        <p:spPr>
          <a:xfrm>
            <a:off x="4914757" y="2354638"/>
            <a:ext cx="2124135" cy="2052287"/>
          </a:xfrm>
          <a:custGeom>
            <a:avLst/>
            <a:gdLst>
              <a:gd name="connsiteX0" fmla="*/ 0 w 2124135"/>
              <a:gd name="connsiteY0" fmla="*/ 0 h 2052287"/>
              <a:gd name="connsiteX1" fmla="*/ 2124135 w 2124135"/>
              <a:gd name="connsiteY1" fmla="*/ 0 h 2052287"/>
              <a:gd name="connsiteX2" fmla="*/ 2124135 w 2124135"/>
              <a:gd name="connsiteY2" fmla="*/ 2052287 h 2052287"/>
              <a:gd name="connsiteX3" fmla="*/ 0 w 2124135"/>
              <a:gd name="connsiteY3" fmla="*/ 2052287 h 2052287"/>
            </a:gdLst>
            <a:ahLst/>
            <a:cxnLst>
              <a:cxn ang="0">
                <a:pos x="connsiteX0" y="connsiteY0"/>
              </a:cxn>
              <a:cxn ang="0">
                <a:pos x="connsiteX1" y="connsiteY1"/>
              </a:cxn>
              <a:cxn ang="0">
                <a:pos x="connsiteX2" y="connsiteY2"/>
              </a:cxn>
              <a:cxn ang="0">
                <a:pos x="connsiteX3" y="connsiteY3"/>
              </a:cxn>
            </a:cxnLst>
            <a:rect l="l" t="t" r="r" b="b"/>
            <a:pathLst>
              <a:path w="2124135" h="2052287">
                <a:moveTo>
                  <a:pt x="0" y="0"/>
                </a:moveTo>
                <a:lnTo>
                  <a:pt x="2124135" y="0"/>
                </a:lnTo>
                <a:lnTo>
                  <a:pt x="2124135" y="2052287"/>
                </a:lnTo>
                <a:lnTo>
                  <a:pt x="0" y="205228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068459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59E4BAE-6127-46A8-9149-EEE10E001159}"/>
              </a:ext>
            </a:extLst>
          </p:cNvPr>
          <p:cNvSpPr>
            <a:spLocks noGrp="1"/>
          </p:cNvSpPr>
          <p:nvPr>
            <p:ph type="pic" sz="quarter" idx="20" hasCustomPrompt="1"/>
          </p:nvPr>
        </p:nvSpPr>
        <p:spPr>
          <a:xfrm>
            <a:off x="1025071" y="4140745"/>
            <a:ext cx="2471052" cy="1655144"/>
          </a:xfrm>
          <a:custGeom>
            <a:avLst/>
            <a:gdLst>
              <a:gd name="connsiteX0" fmla="*/ 0 w 2471052"/>
              <a:gd name="connsiteY0" fmla="*/ 0 h 1655144"/>
              <a:gd name="connsiteX1" fmla="*/ 2471052 w 2471052"/>
              <a:gd name="connsiteY1" fmla="*/ 0 h 1655144"/>
              <a:gd name="connsiteX2" fmla="*/ 2471052 w 2471052"/>
              <a:gd name="connsiteY2" fmla="*/ 1655144 h 1655144"/>
              <a:gd name="connsiteX3" fmla="*/ 0 w 2471052"/>
              <a:gd name="connsiteY3" fmla="*/ 1655144 h 1655144"/>
            </a:gdLst>
            <a:ahLst/>
            <a:cxnLst>
              <a:cxn ang="0">
                <a:pos x="connsiteX0" y="connsiteY0"/>
              </a:cxn>
              <a:cxn ang="0">
                <a:pos x="connsiteX1" y="connsiteY1"/>
              </a:cxn>
              <a:cxn ang="0">
                <a:pos x="connsiteX2" y="connsiteY2"/>
              </a:cxn>
              <a:cxn ang="0">
                <a:pos x="connsiteX3" y="connsiteY3"/>
              </a:cxn>
            </a:cxnLst>
            <a:rect l="l" t="t" r="r" b="b"/>
            <a:pathLst>
              <a:path w="2471052" h="1655144">
                <a:moveTo>
                  <a:pt x="0" y="0"/>
                </a:moveTo>
                <a:lnTo>
                  <a:pt x="2471052" y="0"/>
                </a:lnTo>
                <a:lnTo>
                  <a:pt x="2471052" y="1655144"/>
                </a:lnTo>
                <a:lnTo>
                  <a:pt x="0" y="16551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8036965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50AD6B1-AA21-4097-B97B-D94B679F6A0C}"/>
              </a:ext>
            </a:extLst>
          </p:cNvPr>
          <p:cNvSpPr>
            <a:spLocks noGrp="1"/>
          </p:cNvSpPr>
          <p:nvPr>
            <p:ph type="pic" sz="quarter" idx="20" hasCustomPrompt="1"/>
          </p:nvPr>
        </p:nvSpPr>
        <p:spPr>
          <a:xfrm>
            <a:off x="8450296" y="3157068"/>
            <a:ext cx="2907371" cy="2400964"/>
          </a:xfrm>
          <a:custGeom>
            <a:avLst/>
            <a:gdLst>
              <a:gd name="connsiteX0" fmla="*/ 0 w 2907371"/>
              <a:gd name="connsiteY0" fmla="*/ 0 h 2400964"/>
              <a:gd name="connsiteX1" fmla="*/ 2907371 w 2907371"/>
              <a:gd name="connsiteY1" fmla="*/ 0 h 2400964"/>
              <a:gd name="connsiteX2" fmla="*/ 2907371 w 2907371"/>
              <a:gd name="connsiteY2" fmla="*/ 2400964 h 2400964"/>
              <a:gd name="connsiteX3" fmla="*/ 0 w 2907371"/>
              <a:gd name="connsiteY3" fmla="*/ 2400964 h 2400964"/>
            </a:gdLst>
            <a:ahLst/>
            <a:cxnLst>
              <a:cxn ang="0">
                <a:pos x="connsiteX0" y="connsiteY0"/>
              </a:cxn>
              <a:cxn ang="0">
                <a:pos x="connsiteX1" y="connsiteY1"/>
              </a:cxn>
              <a:cxn ang="0">
                <a:pos x="connsiteX2" y="connsiteY2"/>
              </a:cxn>
              <a:cxn ang="0">
                <a:pos x="connsiteX3" y="connsiteY3"/>
              </a:cxn>
            </a:cxnLst>
            <a:rect l="l" t="t" r="r" b="b"/>
            <a:pathLst>
              <a:path w="2907371" h="2400964">
                <a:moveTo>
                  <a:pt x="0" y="0"/>
                </a:moveTo>
                <a:lnTo>
                  <a:pt x="2907371" y="0"/>
                </a:lnTo>
                <a:lnTo>
                  <a:pt x="2907371" y="2400964"/>
                </a:lnTo>
                <a:lnTo>
                  <a:pt x="0" y="240096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005553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0" name="Freeform: Shape 9">
            <a:extLst>
              <a:ext uri="{FF2B5EF4-FFF2-40B4-BE49-F238E27FC236}">
                <a16:creationId xmlns:a16="http://schemas.microsoft.com/office/drawing/2014/main" id="{0D040AAD-77E0-46B0-9371-6F3F86218330}"/>
              </a:ext>
            </a:extLst>
          </p:cNvPr>
          <p:cNvSpPr>
            <a:spLocks noGrp="1"/>
          </p:cNvSpPr>
          <p:nvPr>
            <p:ph type="pic" sz="quarter" idx="22" hasCustomPrompt="1"/>
          </p:nvPr>
        </p:nvSpPr>
        <p:spPr>
          <a:xfrm>
            <a:off x="4184218" y="1929492"/>
            <a:ext cx="3889830" cy="3889830"/>
          </a:xfrm>
          <a:custGeom>
            <a:avLst/>
            <a:gdLst>
              <a:gd name="connsiteX0" fmla="*/ 1944915 w 3889830"/>
              <a:gd name="connsiteY0" fmla="*/ 0 h 3889830"/>
              <a:gd name="connsiteX1" fmla="*/ 3889830 w 3889830"/>
              <a:gd name="connsiteY1" fmla="*/ 1944915 h 3889830"/>
              <a:gd name="connsiteX2" fmla="*/ 1944915 w 3889830"/>
              <a:gd name="connsiteY2" fmla="*/ 3889830 h 3889830"/>
              <a:gd name="connsiteX3" fmla="*/ 0 w 3889830"/>
              <a:gd name="connsiteY3" fmla="*/ 1944915 h 3889830"/>
              <a:gd name="connsiteX4" fmla="*/ 1944915 w 3889830"/>
              <a:gd name="connsiteY4" fmla="*/ 0 h 388983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889830" h="3889830">
                <a:moveTo>
                  <a:pt x="1944915" y="0"/>
                </a:moveTo>
                <a:cubicBezTo>
                  <a:pt x="3019062" y="0"/>
                  <a:pt x="3889830" y="870768"/>
                  <a:pt x="3889830" y="1944915"/>
                </a:cubicBezTo>
                <a:cubicBezTo>
                  <a:pt x="3889830" y="3019062"/>
                  <a:pt x="3019062" y="3889830"/>
                  <a:pt x="1944915" y="3889830"/>
                </a:cubicBezTo>
                <a:cubicBezTo>
                  <a:pt x="870768" y="3889830"/>
                  <a:pt x="0" y="3019062"/>
                  <a:pt x="0" y="1944915"/>
                </a:cubicBezTo>
                <a:cubicBezTo>
                  <a:pt x="0" y="870768"/>
                  <a:pt x="870768" y="0"/>
                  <a:pt x="194491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721926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BEEB7423-1AC9-4057-9835-70A595D89D10}"/>
              </a:ext>
            </a:extLst>
          </p:cNvPr>
          <p:cNvSpPr>
            <a:spLocks noGrp="1"/>
          </p:cNvSpPr>
          <p:nvPr>
            <p:ph type="pic" sz="quarter" idx="20" hasCustomPrompt="1"/>
          </p:nvPr>
        </p:nvSpPr>
        <p:spPr>
          <a:xfrm>
            <a:off x="1168400" y="1916433"/>
            <a:ext cx="9855200" cy="2696163"/>
          </a:xfrm>
          <a:custGeom>
            <a:avLst/>
            <a:gdLst>
              <a:gd name="connsiteX0" fmla="*/ 449369 w 9855200"/>
              <a:gd name="connsiteY0" fmla="*/ 0 h 2696163"/>
              <a:gd name="connsiteX1" fmla="*/ 9405831 w 9855200"/>
              <a:gd name="connsiteY1" fmla="*/ 0 h 2696163"/>
              <a:gd name="connsiteX2" fmla="*/ 9855200 w 9855200"/>
              <a:gd name="connsiteY2" fmla="*/ 449369 h 2696163"/>
              <a:gd name="connsiteX3" fmla="*/ 9855200 w 9855200"/>
              <a:gd name="connsiteY3" fmla="*/ 2246794 h 2696163"/>
              <a:gd name="connsiteX4" fmla="*/ 9405831 w 9855200"/>
              <a:gd name="connsiteY4" fmla="*/ 2696163 h 2696163"/>
              <a:gd name="connsiteX5" fmla="*/ 449369 w 9855200"/>
              <a:gd name="connsiteY5" fmla="*/ 2696163 h 2696163"/>
              <a:gd name="connsiteX6" fmla="*/ 0 w 9855200"/>
              <a:gd name="connsiteY6" fmla="*/ 2246794 h 2696163"/>
              <a:gd name="connsiteX7" fmla="*/ 0 w 9855200"/>
              <a:gd name="connsiteY7" fmla="*/ 449369 h 2696163"/>
              <a:gd name="connsiteX8" fmla="*/ 449369 w 9855200"/>
              <a:gd name="connsiteY8" fmla="*/ 0 h 26961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855200" h="2696163">
                <a:moveTo>
                  <a:pt x="449369" y="0"/>
                </a:moveTo>
                <a:lnTo>
                  <a:pt x="9405831" y="0"/>
                </a:lnTo>
                <a:cubicBezTo>
                  <a:pt x="9654011" y="0"/>
                  <a:pt x="9855200" y="201189"/>
                  <a:pt x="9855200" y="449369"/>
                </a:cubicBezTo>
                <a:lnTo>
                  <a:pt x="9855200" y="2246794"/>
                </a:lnTo>
                <a:cubicBezTo>
                  <a:pt x="9855200" y="2494974"/>
                  <a:pt x="9654011" y="2696163"/>
                  <a:pt x="9405831" y="2696163"/>
                </a:cubicBezTo>
                <a:lnTo>
                  <a:pt x="449369" y="2696163"/>
                </a:lnTo>
                <a:cubicBezTo>
                  <a:pt x="201189" y="2696163"/>
                  <a:pt x="0" y="2494974"/>
                  <a:pt x="0" y="2246794"/>
                </a:cubicBezTo>
                <a:lnTo>
                  <a:pt x="0" y="449369"/>
                </a:lnTo>
                <a:cubicBezTo>
                  <a:pt x="0" y="201189"/>
                  <a:pt x="201189" y="0"/>
                  <a:pt x="44936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9095542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2_01">
    <p:spTree>
      <p:nvGrpSpPr>
        <p:cNvPr id="1" name=""/>
        <p:cNvGrpSpPr/>
        <p:nvPr/>
      </p:nvGrpSpPr>
      <p:grpSpPr>
        <a:xfrm>
          <a:off x="0" y="0"/>
          <a:ext cx="0" cy="0"/>
          <a:chOff x="0" y="0"/>
          <a:chExt cx="0" cy="0"/>
        </a:xfrm>
      </p:grpSpPr>
      <p:sp>
        <p:nvSpPr>
          <p:cNvPr id="15" name="Freeform: Shape 14">
            <a:extLst>
              <a:ext uri="{FF2B5EF4-FFF2-40B4-BE49-F238E27FC236}">
                <a16:creationId xmlns:a16="http://schemas.microsoft.com/office/drawing/2014/main" id="{EEBE4939-A92B-4122-82E2-CBC67B172266}"/>
              </a:ext>
            </a:extLst>
          </p:cNvPr>
          <p:cNvSpPr>
            <a:spLocks noGrp="1"/>
          </p:cNvSpPr>
          <p:nvPr>
            <p:ph type="pic" sz="quarter" idx="25" hasCustomPrompt="1"/>
          </p:nvPr>
        </p:nvSpPr>
        <p:spPr>
          <a:xfrm>
            <a:off x="4944126" y="2119086"/>
            <a:ext cx="4049486" cy="3755715"/>
          </a:xfrm>
          <a:custGeom>
            <a:avLst/>
            <a:gdLst>
              <a:gd name="connsiteX0" fmla="*/ 0 w 4049486"/>
              <a:gd name="connsiteY0" fmla="*/ 0 h 3755715"/>
              <a:gd name="connsiteX1" fmla="*/ 4049486 w 4049486"/>
              <a:gd name="connsiteY1" fmla="*/ 0 h 3755715"/>
              <a:gd name="connsiteX2" fmla="*/ 4049486 w 4049486"/>
              <a:gd name="connsiteY2" fmla="*/ 3755715 h 3755715"/>
              <a:gd name="connsiteX3" fmla="*/ 0 w 4049486"/>
              <a:gd name="connsiteY3" fmla="*/ 3755715 h 3755715"/>
            </a:gdLst>
            <a:ahLst/>
            <a:cxnLst>
              <a:cxn ang="0">
                <a:pos x="connsiteX0" y="connsiteY0"/>
              </a:cxn>
              <a:cxn ang="0">
                <a:pos x="connsiteX1" y="connsiteY1"/>
              </a:cxn>
              <a:cxn ang="0">
                <a:pos x="connsiteX2" y="connsiteY2"/>
              </a:cxn>
              <a:cxn ang="0">
                <a:pos x="connsiteX3" y="connsiteY3"/>
              </a:cxn>
            </a:cxnLst>
            <a:rect l="l" t="t" r="r" b="b"/>
            <a:pathLst>
              <a:path w="4049486" h="3755715">
                <a:moveTo>
                  <a:pt x="0" y="0"/>
                </a:moveTo>
                <a:lnTo>
                  <a:pt x="4049486" y="0"/>
                </a:lnTo>
                <a:lnTo>
                  <a:pt x="4049486" y="3755715"/>
                </a:lnTo>
                <a:lnTo>
                  <a:pt x="0" y="375571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Freeform: Shape 13">
            <a:extLst>
              <a:ext uri="{FF2B5EF4-FFF2-40B4-BE49-F238E27FC236}">
                <a16:creationId xmlns:a16="http://schemas.microsoft.com/office/drawing/2014/main" id="{9F60B188-AE7D-4299-A454-C9C6B4BF74AB}"/>
              </a:ext>
            </a:extLst>
          </p:cNvPr>
          <p:cNvSpPr>
            <a:spLocks noGrp="1"/>
          </p:cNvSpPr>
          <p:nvPr>
            <p:ph type="pic" sz="quarter" idx="24" hasCustomPrompt="1"/>
          </p:nvPr>
        </p:nvSpPr>
        <p:spPr>
          <a:xfrm>
            <a:off x="783772" y="2119087"/>
            <a:ext cx="4049486" cy="3755715"/>
          </a:xfrm>
          <a:custGeom>
            <a:avLst/>
            <a:gdLst>
              <a:gd name="connsiteX0" fmla="*/ 0 w 4049486"/>
              <a:gd name="connsiteY0" fmla="*/ 0 h 3755715"/>
              <a:gd name="connsiteX1" fmla="*/ 4049486 w 4049486"/>
              <a:gd name="connsiteY1" fmla="*/ 0 h 3755715"/>
              <a:gd name="connsiteX2" fmla="*/ 4049486 w 4049486"/>
              <a:gd name="connsiteY2" fmla="*/ 3755715 h 3755715"/>
              <a:gd name="connsiteX3" fmla="*/ 0 w 4049486"/>
              <a:gd name="connsiteY3" fmla="*/ 3755715 h 3755715"/>
            </a:gdLst>
            <a:ahLst/>
            <a:cxnLst>
              <a:cxn ang="0">
                <a:pos x="connsiteX0" y="connsiteY0"/>
              </a:cxn>
              <a:cxn ang="0">
                <a:pos x="connsiteX1" y="connsiteY1"/>
              </a:cxn>
              <a:cxn ang="0">
                <a:pos x="connsiteX2" y="connsiteY2"/>
              </a:cxn>
              <a:cxn ang="0">
                <a:pos x="connsiteX3" y="connsiteY3"/>
              </a:cxn>
            </a:cxnLst>
            <a:rect l="l" t="t" r="r" b="b"/>
            <a:pathLst>
              <a:path w="4049486" h="3755715">
                <a:moveTo>
                  <a:pt x="0" y="0"/>
                </a:moveTo>
                <a:lnTo>
                  <a:pt x="4049486" y="0"/>
                </a:lnTo>
                <a:lnTo>
                  <a:pt x="4049486" y="3755715"/>
                </a:lnTo>
                <a:lnTo>
                  <a:pt x="0" y="375571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9" name="Freeform: Shape 18">
            <a:extLst>
              <a:ext uri="{FF2B5EF4-FFF2-40B4-BE49-F238E27FC236}">
                <a16:creationId xmlns:a16="http://schemas.microsoft.com/office/drawing/2014/main" id="{93A4A3DD-E987-4965-AC74-4433634918E6}"/>
              </a:ext>
            </a:extLst>
          </p:cNvPr>
          <p:cNvSpPr>
            <a:spLocks noGrp="1"/>
          </p:cNvSpPr>
          <p:nvPr>
            <p:ph type="pic" sz="quarter" idx="26" hasCustomPrompt="1"/>
          </p:nvPr>
        </p:nvSpPr>
        <p:spPr>
          <a:xfrm>
            <a:off x="9104480" y="2119087"/>
            <a:ext cx="2303749" cy="3755715"/>
          </a:xfrm>
          <a:custGeom>
            <a:avLst/>
            <a:gdLst>
              <a:gd name="connsiteX0" fmla="*/ 0 w 2303749"/>
              <a:gd name="connsiteY0" fmla="*/ 0 h 3755715"/>
              <a:gd name="connsiteX1" fmla="*/ 2303749 w 2303749"/>
              <a:gd name="connsiteY1" fmla="*/ 0 h 3755715"/>
              <a:gd name="connsiteX2" fmla="*/ 2303749 w 2303749"/>
              <a:gd name="connsiteY2" fmla="*/ 3755715 h 3755715"/>
              <a:gd name="connsiteX3" fmla="*/ 0 w 2303749"/>
              <a:gd name="connsiteY3" fmla="*/ 3755715 h 3755715"/>
            </a:gdLst>
            <a:ahLst/>
            <a:cxnLst>
              <a:cxn ang="0">
                <a:pos x="connsiteX0" y="connsiteY0"/>
              </a:cxn>
              <a:cxn ang="0">
                <a:pos x="connsiteX1" y="connsiteY1"/>
              </a:cxn>
              <a:cxn ang="0">
                <a:pos x="connsiteX2" y="connsiteY2"/>
              </a:cxn>
              <a:cxn ang="0">
                <a:pos x="connsiteX3" y="connsiteY3"/>
              </a:cxn>
            </a:cxnLst>
            <a:rect l="l" t="t" r="r" b="b"/>
            <a:pathLst>
              <a:path w="2303749" h="3755715">
                <a:moveTo>
                  <a:pt x="0" y="0"/>
                </a:moveTo>
                <a:lnTo>
                  <a:pt x="2303749" y="0"/>
                </a:lnTo>
                <a:lnTo>
                  <a:pt x="2303749" y="3755715"/>
                </a:lnTo>
                <a:lnTo>
                  <a:pt x="0" y="375571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1455974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9" name="Freeform: Shape 8">
            <a:extLst>
              <a:ext uri="{FF2B5EF4-FFF2-40B4-BE49-F238E27FC236}">
                <a16:creationId xmlns:a16="http://schemas.microsoft.com/office/drawing/2014/main" id="{7C4F96F9-4237-45CF-80EF-251BE46D1E01}"/>
              </a:ext>
            </a:extLst>
          </p:cNvPr>
          <p:cNvSpPr>
            <a:spLocks noGrp="1"/>
          </p:cNvSpPr>
          <p:nvPr>
            <p:ph type="pic" sz="quarter" idx="23" hasCustomPrompt="1"/>
          </p:nvPr>
        </p:nvSpPr>
        <p:spPr>
          <a:xfrm>
            <a:off x="6881488" y="2441037"/>
            <a:ext cx="4330147" cy="2856514"/>
          </a:xfrm>
          <a:custGeom>
            <a:avLst/>
            <a:gdLst>
              <a:gd name="connsiteX0" fmla="*/ 0 w 4330147"/>
              <a:gd name="connsiteY0" fmla="*/ 0 h 2856514"/>
              <a:gd name="connsiteX1" fmla="*/ 4330147 w 4330147"/>
              <a:gd name="connsiteY1" fmla="*/ 0 h 2856514"/>
              <a:gd name="connsiteX2" fmla="*/ 4330147 w 4330147"/>
              <a:gd name="connsiteY2" fmla="*/ 2856514 h 2856514"/>
              <a:gd name="connsiteX3" fmla="*/ 0 w 4330147"/>
              <a:gd name="connsiteY3" fmla="*/ 2856514 h 2856514"/>
            </a:gdLst>
            <a:ahLst/>
            <a:cxnLst>
              <a:cxn ang="0">
                <a:pos x="connsiteX0" y="connsiteY0"/>
              </a:cxn>
              <a:cxn ang="0">
                <a:pos x="connsiteX1" y="connsiteY1"/>
              </a:cxn>
              <a:cxn ang="0">
                <a:pos x="connsiteX2" y="connsiteY2"/>
              </a:cxn>
              <a:cxn ang="0">
                <a:pos x="connsiteX3" y="connsiteY3"/>
              </a:cxn>
            </a:cxnLst>
            <a:rect l="l" t="t" r="r" b="b"/>
            <a:pathLst>
              <a:path w="4330147" h="2856514">
                <a:moveTo>
                  <a:pt x="0" y="0"/>
                </a:moveTo>
                <a:lnTo>
                  <a:pt x="4330147" y="0"/>
                </a:lnTo>
                <a:lnTo>
                  <a:pt x="4330147" y="2856514"/>
                </a:lnTo>
                <a:lnTo>
                  <a:pt x="0" y="28565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230096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20" name="Picture Placeholder 19">
            <a:extLst>
              <a:ext uri="{FF2B5EF4-FFF2-40B4-BE49-F238E27FC236}">
                <a16:creationId xmlns:a16="http://schemas.microsoft.com/office/drawing/2014/main" id="{207A4898-841F-4E25-95FD-67C210ABE07C}"/>
              </a:ext>
            </a:extLst>
          </p:cNvPr>
          <p:cNvSpPr>
            <a:spLocks noGrp="1"/>
          </p:cNvSpPr>
          <p:nvPr>
            <p:ph type="pic" sz="quarter" idx="23" hasCustomPrompt="1"/>
          </p:nvPr>
        </p:nvSpPr>
        <p:spPr>
          <a:xfrm>
            <a:off x="5858779" y="1570089"/>
            <a:ext cx="3084202" cy="4573583"/>
          </a:xfrm>
          <a:custGeom>
            <a:avLst/>
            <a:gdLst>
              <a:gd name="connsiteX0" fmla="*/ 0 w 3084202"/>
              <a:gd name="connsiteY0" fmla="*/ 0 h 4573583"/>
              <a:gd name="connsiteX1" fmla="*/ 3084202 w 3084202"/>
              <a:gd name="connsiteY1" fmla="*/ 0 h 4573583"/>
              <a:gd name="connsiteX2" fmla="*/ 3084202 w 3084202"/>
              <a:gd name="connsiteY2" fmla="*/ 4573583 h 4573583"/>
              <a:gd name="connsiteX3" fmla="*/ 0 w 3084202"/>
              <a:gd name="connsiteY3" fmla="*/ 4573583 h 4573583"/>
            </a:gdLst>
            <a:ahLst/>
            <a:cxnLst>
              <a:cxn ang="0">
                <a:pos x="connsiteX0" y="connsiteY0"/>
              </a:cxn>
              <a:cxn ang="0">
                <a:pos x="connsiteX1" y="connsiteY1"/>
              </a:cxn>
              <a:cxn ang="0">
                <a:pos x="connsiteX2" y="connsiteY2"/>
              </a:cxn>
              <a:cxn ang="0">
                <a:pos x="connsiteX3" y="connsiteY3"/>
              </a:cxn>
            </a:cxnLst>
            <a:rect l="l" t="t" r="r" b="b"/>
            <a:pathLst>
              <a:path w="3084202" h="4573583">
                <a:moveTo>
                  <a:pt x="0" y="0"/>
                </a:moveTo>
                <a:lnTo>
                  <a:pt x="3084202" y="0"/>
                </a:lnTo>
                <a:lnTo>
                  <a:pt x="3084202" y="4573583"/>
                </a:lnTo>
                <a:lnTo>
                  <a:pt x="0" y="457358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Picture Placeholder 16">
            <a:extLst>
              <a:ext uri="{FF2B5EF4-FFF2-40B4-BE49-F238E27FC236}">
                <a16:creationId xmlns:a16="http://schemas.microsoft.com/office/drawing/2014/main" id="{6C746717-63EE-413D-9019-5D96C7133A9D}"/>
              </a:ext>
            </a:extLst>
          </p:cNvPr>
          <p:cNvSpPr>
            <a:spLocks noGrp="1"/>
          </p:cNvSpPr>
          <p:nvPr>
            <p:ph type="pic" sz="quarter" idx="24" hasCustomPrompt="1"/>
          </p:nvPr>
        </p:nvSpPr>
        <p:spPr>
          <a:xfrm>
            <a:off x="3249020" y="1570089"/>
            <a:ext cx="2489170" cy="4573583"/>
          </a:xfrm>
          <a:custGeom>
            <a:avLst/>
            <a:gdLst>
              <a:gd name="connsiteX0" fmla="*/ 0 w 2489170"/>
              <a:gd name="connsiteY0" fmla="*/ 0 h 4573583"/>
              <a:gd name="connsiteX1" fmla="*/ 2489170 w 2489170"/>
              <a:gd name="connsiteY1" fmla="*/ 0 h 4573583"/>
              <a:gd name="connsiteX2" fmla="*/ 2489170 w 2489170"/>
              <a:gd name="connsiteY2" fmla="*/ 4573583 h 4573583"/>
              <a:gd name="connsiteX3" fmla="*/ 0 w 2489170"/>
              <a:gd name="connsiteY3" fmla="*/ 4573583 h 4573583"/>
            </a:gdLst>
            <a:ahLst/>
            <a:cxnLst>
              <a:cxn ang="0">
                <a:pos x="connsiteX0" y="connsiteY0"/>
              </a:cxn>
              <a:cxn ang="0">
                <a:pos x="connsiteX1" y="connsiteY1"/>
              </a:cxn>
              <a:cxn ang="0">
                <a:pos x="connsiteX2" y="connsiteY2"/>
              </a:cxn>
              <a:cxn ang="0">
                <a:pos x="connsiteX3" y="connsiteY3"/>
              </a:cxn>
            </a:cxnLst>
            <a:rect l="l" t="t" r="r" b="b"/>
            <a:pathLst>
              <a:path w="2489170" h="4573583">
                <a:moveTo>
                  <a:pt x="0" y="0"/>
                </a:moveTo>
                <a:lnTo>
                  <a:pt x="2489170" y="0"/>
                </a:lnTo>
                <a:lnTo>
                  <a:pt x="2489170" y="4573583"/>
                </a:lnTo>
                <a:lnTo>
                  <a:pt x="0" y="457358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2" name="Picture Placeholder 21">
            <a:extLst>
              <a:ext uri="{FF2B5EF4-FFF2-40B4-BE49-F238E27FC236}">
                <a16:creationId xmlns:a16="http://schemas.microsoft.com/office/drawing/2014/main" id="{BD791689-CFA9-49E7-B79D-2E52A674A46A}"/>
              </a:ext>
            </a:extLst>
          </p:cNvPr>
          <p:cNvSpPr>
            <a:spLocks noGrp="1"/>
          </p:cNvSpPr>
          <p:nvPr>
            <p:ph type="pic" sz="quarter" idx="26" hasCustomPrompt="1"/>
          </p:nvPr>
        </p:nvSpPr>
        <p:spPr>
          <a:xfrm>
            <a:off x="9063569" y="1570089"/>
            <a:ext cx="2290232" cy="2237789"/>
          </a:xfrm>
          <a:custGeom>
            <a:avLst/>
            <a:gdLst>
              <a:gd name="connsiteX0" fmla="*/ 0 w 2290232"/>
              <a:gd name="connsiteY0" fmla="*/ 0 h 2237789"/>
              <a:gd name="connsiteX1" fmla="*/ 2290232 w 2290232"/>
              <a:gd name="connsiteY1" fmla="*/ 0 h 2237789"/>
              <a:gd name="connsiteX2" fmla="*/ 2290232 w 2290232"/>
              <a:gd name="connsiteY2" fmla="*/ 2237789 h 2237789"/>
              <a:gd name="connsiteX3" fmla="*/ 0 w 2290232"/>
              <a:gd name="connsiteY3" fmla="*/ 2237789 h 2237789"/>
            </a:gdLst>
            <a:ahLst/>
            <a:cxnLst>
              <a:cxn ang="0">
                <a:pos x="connsiteX0" y="connsiteY0"/>
              </a:cxn>
              <a:cxn ang="0">
                <a:pos x="connsiteX1" y="connsiteY1"/>
              </a:cxn>
              <a:cxn ang="0">
                <a:pos x="connsiteX2" y="connsiteY2"/>
              </a:cxn>
              <a:cxn ang="0">
                <a:pos x="connsiteX3" y="connsiteY3"/>
              </a:cxn>
            </a:cxnLst>
            <a:rect l="l" t="t" r="r" b="b"/>
            <a:pathLst>
              <a:path w="2290232" h="2237789">
                <a:moveTo>
                  <a:pt x="0" y="0"/>
                </a:moveTo>
                <a:lnTo>
                  <a:pt x="2290232" y="0"/>
                </a:lnTo>
                <a:lnTo>
                  <a:pt x="2290232" y="2237789"/>
                </a:lnTo>
                <a:lnTo>
                  <a:pt x="0" y="223778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Picture Placeholder 14">
            <a:extLst>
              <a:ext uri="{FF2B5EF4-FFF2-40B4-BE49-F238E27FC236}">
                <a16:creationId xmlns:a16="http://schemas.microsoft.com/office/drawing/2014/main" id="{2BABC700-7BE1-4E64-8FA3-B2850BB88432}"/>
              </a:ext>
            </a:extLst>
          </p:cNvPr>
          <p:cNvSpPr>
            <a:spLocks noGrp="1"/>
          </p:cNvSpPr>
          <p:nvPr>
            <p:ph type="pic" sz="quarter" idx="25" hasCustomPrompt="1"/>
          </p:nvPr>
        </p:nvSpPr>
        <p:spPr>
          <a:xfrm>
            <a:off x="838199" y="3905884"/>
            <a:ext cx="2290232" cy="2237789"/>
          </a:xfrm>
          <a:custGeom>
            <a:avLst/>
            <a:gdLst>
              <a:gd name="connsiteX0" fmla="*/ 0 w 2290232"/>
              <a:gd name="connsiteY0" fmla="*/ 0 h 2237789"/>
              <a:gd name="connsiteX1" fmla="*/ 2290232 w 2290232"/>
              <a:gd name="connsiteY1" fmla="*/ 0 h 2237789"/>
              <a:gd name="connsiteX2" fmla="*/ 2290232 w 2290232"/>
              <a:gd name="connsiteY2" fmla="*/ 2237789 h 2237789"/>
              <a:gd name="connsiteX3" fmla="*/ 0 w 2290232"/>
              <a:gd name="connsiteY3" fmla="*/ 2237789 h 2237789"/>
            </a:gdLst>
            <a:ahLst/>
            <a:cxnLst>
              <a:cxn ang="0">
                <a:pos x="connsiteX0" y="connsiteY0"/>
              </a:cxn>
              <a:cxn ang="0">
                <a:pos x="connsiteX1" y="connsiteY1"/>
              </a:cxn>
              <a:cxn ang="0">
                <a:pos x="connsiteX2" y="connsiteY2"/>
              </a:cxn>
              <a:cxn ang="0">
                <a:pos x="connsiteX3" y="connsiteY3"/>
              </a:cxn>
            </a:cxnLst>
            <a:rect l="l" t="t" r="r" b="b"/>
            <a:pathLst>
              <a:path w="2290232" h="2237789">
                <a:moveTo>
                  <a:pt x="0" y="0"/>
                </a:moveTo>
                <a:lnTo>
                  <a:pt x="2290232" y="0"/>
                </a:lnTo>
                <a:lnTo>
                  <a:pt x="2290232" y="2237789"/>
                </a:lnTo>
                <a:lnTo>
                  <a:pt x="0" y="223778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3415033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5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DC0195C-895E-434D-924D-09AC9CED3D37}"/>
              </a:ext>
            </a:extLst>
          </p:cNvPr>
          <p:cNvSpPr>
            <a:spLocks noGrp="1"/>
          </p:cNvSpPr>
          <p:nvPr>
            <p:ph type="pic" sz="quarter" idx="22" hasCustomPrompt="1"/>
          </p:nvPr>
        </p:nvSpPr>
        <p:spPr>
          <a:xfrm>
            <a:off x="1" y="3176682"/>
            <a:ext cx="3425371" cy="2023195"/>
          </a:xfrm>
          <a:custGeom>
            <a:avLst/>
            <a:gdLst>
              <a:gd name="connsiteX0" fmla="*/ 0 w 3425371"/>
              <a:gd name="connsiteY0" fmla="*/ 0 h 2023195"/>
              <a:gd name="connsiteX1" fmla="*/ 3425371 w 3425371"/>
              <a:gd name="connsiteY1" fmla="*/ 0 h 2023195"/>
              <a:gd name="connsiteX2" fmla="*/ 3425371 w 3425371"/>
              <a:gd name="connsiteY2" fmla="*/ 2023195 h 2023195"/>
              <a:gd name="connsiteX3" fmla="*/ 0 w 3425371"/>
              <a:gd name="connsiteY3" fmla="*/ 2023195 h 2023195"/>
            </a:gdLst>
            <a:ahLst/>
            <a:cxnLst>
              <a:cxn ang="0">
                <a:pos x="connsiteX0" y="connsiteY0"/>
              </a:cxn>
              <a:cxn ang="0">
                <a:pos x="connsiteX1" y="connsiteY1"/>
              </a:cxn>
              <a:cxn ang="0">
                <a:pos x="connsiteX2" y="connsiteY2"/>
              </a:cxn>
              <a:cxn ang="0">
                <a:pos x="connsiteX3" y="connsiteY3"/>
              </a:cxn>
            </a:cxnLst>
            <a:rect l="l" t="t" r="r" b="b"/>
            <a:pathLst>
              <a:path w="3425371" h="2023195">
                <a:moveTo>
                  <a:pt x="0" y="0"/>
                </a:moveTo>
                <a:lnTo>
                  <a:pt x="3425371" y="0"/>
                </a:lnTo>
                <a:lnTo>
                  <a:pt x="3425371" y="2023195"/>
                </a:lnTo>
                <a:lnTo>
                  <a:pt x="0" y="202319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Picture Placeholder 14">
            <a:extLst>
              <a:ext uri="{FF2B5EF4-FFF2-40B4-BE49-F238E27FC236}">
                <a16:creationId xmlns:a16="http://schemas.microsoft.com/office/drawing/2014/main" id="{E7875B40-CBD6-4CF7-86C9-B3CAABA24A96}"/>
              </a:ext>
            </a:extLst>
          </p:cNvPr>
          <p:cNvSpPr>
            <a:spLocks noGrp="1"/>
          </p:cNvSpPr>
          <p:nvPr>
            <p:ph type="pic" sz="quarter" idx="23" hasCustomPrompt="1"/>
          </p:nvPr>
        </p:nvSpPr>
        <p:spPr>
          <a:xfrm>
            <a:off x="3483303" y="3176683"/>
            <a:ext cx="3425371" cy="2023195"/>
          </a:xfrm>
          <a:custGeom>
            <a:avLst/>
            <a:gdLst>
              <a:gd name="connsiteX0" fmla="*/ 0 w 3425371"/>
              <a:gd name="connsiteY0" fmla="*/ 0 h 2023195"/>
              <a:gd name="connsiteX1" fmla="*/ 3425371 w 3425371"/>
              <a:gd name="connsiteY1" fmla="*/ 0 h 2023195"/>
              <a:gd name="connsiteX2" fmla="*/ 3425371 w 3425371"/>
              <a:gd name="connsiteY2" fmla="*/ 2023195 h 2023195"/>
              <a:gd name="connsiteX3" fmla="*/ 0 w 3425371"/>
              <a:gd name="connsiteY3" fmla="*/ 2023195 h 2023195"/>
            </a:gdLst>
            <a:ahLst/>
            <a:cxnLst>
              <a:cxn ang="0">
                <a:pos x="connsiteX0" y="connsiteY0"/>
              </a:cxn>
              <a:cxn ang="0">
                <a:pos x="connsiteX1" y="connsiteY1"/>
              </a:cxn>
              <a:cxn ang="0">
                <a:pos x="connsiteX2" y="connsiteY2"/>
              </a:cxn>
              <a:cxn ang="0">
                <a:pos x="connsiteX3" y="connsiteY3"/>
              </a:cxn>
            </a:cxnLst>
            <a:rect l="l" t="t" r="r" b="b"/>
            <a:pathLst>
              <a:path w="3425371" h="2023195">
                <a:moveTo>
                  <a:pt x="0" y="0"/>
                </a:moveTo>
                <a:lnTo>
                  <a:pt x="3425371" y="0"/>
                </a:lnTo>
                <a:lnTo>
                  <a:pt x="3425371" y="2023195"/>
                </a:lnTo>
                <a:lnTo>
                  <a:pt x="0" y="202319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7" name="Picture Placeholder 16">
            <a:extLst>
              <a:ext uri="{FF2B5EF4-FFF2-40B4-BE49-F238E27FC236}">
                <a16:creationId xmlns:a16="http://schemas.microsoft.com/office/drawing/2014/main" id="{A5AB0385-916D-4399-BB7D-7FB8E8F26534}"/>
              </a:ext>
            </a:extLst>
          </p:cNvPr>
          <p:cNvSpPr>
            <a:spLocks noGrp="1"/>
          </p:cNvSpPr>
          <p:nvPr>
            <p:ph type="pic" sz="quarter" idx="24" hasCustomPrompt="1"/>
          </p:nvPr>
        </p:nvSpPr>
        <p:spPr>
          <a:xfrm>
            <a:off x="6966604" y="3176683"/>
            <a:ext cx="5225396" cy="2023195"/>
          </a:xfrm>
          <a:custGeom>
            <a:avLst/>
            <a:gdLst>
              <a:gd name="connsiteX0" fmla="*/ 0 w 5225396"/>
              <a:gd name="connsiteY0" fmla="*/ 0 h 2023195"/>
              <a:gd name="connsiteX1" fmla="*/ 5225396 w 5225396"/>
              <a:gd name="connsiteY1" fmla="*/ 0 h 2023195"/>
              <a:gd name="connsiteX2" fmla="*/ 5225396 w 5225396"/>
              <a:gd name="connsiteY2" fmla="*/ 2023195 h 2023195"/>
              <a:gd name="connsiteX3" fmla="*/ 0 w 5225396"/>
              <a:gd name="connsiteY3" fmla="*/ 2023195 h 2023195"/>
            </a:gdLst>
            <a:ahLst/>
            <a:cxnLst>
              <a:cxn ang="0">
                <a:pos x="connsiteX0" y="connsiteY0"/>
              </a:cxn>
              <a:cxn ang="0">
                <a:pos x="connsiteX1" y="connsiteY1"/>
              </a:cxn>
              <a:cxn ang="0">
                <a:pos x="connsiteX2" y="connsiteY2"/>
              </a:cxn>
              <a:cxn ang="0">
                <a:pos x="connsiteX3" y="connsiteY3"/>
              </a:cxn>
            </a:cxnLst>
            <a:rect l="l" t="t" r="r" b="b"/>
            <a:pathLst>
              <a:path w="5225396" h="2023195">
                <a:moveTo>
                  <a:pt x="0" y="0"/>
                </a:moveTo>
                <a:lnTo>
                  <a:pt x="5225396" y="0"/>
                </a:lnTo>
                <a:lnTo>
                  <a:pt x="5225396" y="2023195"/>
                </a:lnTo>
                <a:lnTo>
                  <a:pt x="0" y="202319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64400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BFD8205B-EBAE-4111-A496-DD06EC96A45A}"/>
              </a:ext>
            </a:extLst>
          </p:cNvPr>
          <p:cNvSpPr>
            <a:spLocks noGrp="1"/>
          </p:cNvSpPr>
          <p:nvPr>
            <p:ph type="pic" sz="quarter" idx="16" hasCustomPrompt="1"/>
          </p:nvPr>
        </p:nvSpPr>
        <p:spPr>
          <a:xfrm>
            <a:off x="1834834" y="1910754"/>
            <a:ext cx="2703444" cy="2703444"/>
          </a:xfrm>
          <a:custGeom>
            <a:avLst/>
            <a:gdLst>
              <a:gd name="connsiteX0" fmla="*/ 1351722 w 2703444"/>
              <a:gd name="connsiteY0" fmla="*/ 0 h 2703444"/>
              <a:gd name="connsiteX1" fmla="*/ 2703444 w 2703444"/>
              <a:gd name="connsiteY1" fmla="*/ 1351722 h 2703444"/>
              <a:gd name="connsiteX2" fmla="*/ 1351722 w 2703444"/>
              <a:gd name="connsiteY2" fmla="*/ 2703444 h 2703444"/>
              <a:gd name="connsiteX3" fmla="*/ 0 w 2703444"/>
              <a:gd name="connsiteY3" fmla="*/ 1351722 h 2703444"/>
              <a:gd name="connsiteX4" fmla="*/ 1351722 w 2703444"/>
              <a:gd name="connsiteY4" fmla="*/ 0 h 270344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03444" h="2703444">
                <a:moveTo>
                  <a:pt x="1351722" y="0"/>
                </a:moveTo>
                <a:cubicBezTo>
                  <a:pt x="2098257" y="0"/>
                  <a:pt x="2703444" y="605187"/>
                  <a:pt x="2703444" y="1351722"/>
                </a:cubicBezTo>
                <a:cubicBezTo>
                  <a:pt x="2703444" y="2098257"/>
                  <a:pt x="2098257" y="2703444"/>
                  <a:pt x="1351722" y="2703444"/>
                </a:cubicBezTo>
                <a:cubicBezTo>
                  <a:pt x="605187" y="2703444"/>
                  <a:pt x="0" y="2098257"/>
                  <a:pt x="0" y="1351722"/>
                </a:cubicBezTo>
                <a:cubicBezTo>
                  <a:pt x="0" y="605187"/>
                  <a:pt x="605187" y="0"/>
                  <a:pt x="1351722"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8311506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9" name="Picture Placeholder 8">
            <a:extLst>
              <a:ext uri="{FF2B5EF4-FFF2-40B4-BE49-F238E27FC236}">
                <a16:creationId xmlns:a16="http://schemas.microsoft.com/office/drawing/2014/main" id="{43DB68EA-CDC6-4586-A12A-6555E4310EF3}"/>
              </a:ext>
            </a:extLst>
          </p:cNvPr>
          <p:cNvSpPr>
            <a:spLocks noGrp="1"/>
          </p:cNvSpPr>
          <p:nvPr>
            <p:ph type="pic" sz="quarter" idx="22" hasCustomPrompt="1"/>
          </p:nvPr>
        </p:nvSpPr>
        <p:spPr>
          <a:xfrm>
            <a:off x="0" y="2438850"/>
            <a:ext cx="5155096" cy="2547535"/>
          </a:xfrm>
          <a:custGeom>
            <a:avLst/>
            <a:gdLst>
              <a:gd name="connsiteX0" fmla="*/ 0 w 5155096"/>
              <a:gd name="connsiteY0" fmla="*/ 0 h 2547535"/>
              <a:gd name="connsiteX1" fmla="*/ 5155096 w 5155096"/>
              <a:gd name="connsiteY1" fmla="*/ 0 h 2547535"/>
              <a:gd name="connsiteX2" fmla="*/ 5155096 w 5155096"/>
              <a:gd name="connsiteY2" fmla="*/ 2547535 h 2547535"/>
              <a:gd name="connsiteX3" fmla="*/ 0 w 5155096"/>
              <a:gd name="connsiteY3" fmla="*/ 2547535 h 2547535"/>
            </a:gdLst>
            <a:ahLst/>
            <a:cxnLst>
              <a:cxn ang="0">
                <a:pos x="connsiteX0" y="connsiteY0"/>
              </a:cxn>
              <a:cxn ang="0">
                <a:pos x="connsiteX1" y="connsiteY1"/>
              </a:cxn>
              <a:cxn ang="0">
                <a:pos x="connsiteX2" y="connsiteY2"/>
              </a:cxn>
              <a:cxn ang="0">
                <a:pos x="connsiteX3" y="connsiteY3"/>
              </a:cxn>
            </a:cxnLst>
            <a:rect l="l" t="t" r="r" b="b"/>
            <a:pathLst>
              <a:path w="5155096" h="2547535">
                <a:moveTo>
                  <a:pt x="0" y="0"/>
                </a:moveTo>
                <a:lnTo>
                  <a:pt x="5155096" y="0"/>
                </a:lnTo>
                <a:lnTo>
                  <a:pt x="5155096" y="2547535"/>
                </a:lnTo>
                <a:lnTo>
                  <a:pt x="0" y="254753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479973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7" name="Picture Placeholder 6">
            <a:extLst>
              <a:ext uri="{FF2B5EF4-FFF2-40B4-BE49-F238E27FC236}">
                <a16:creationId xmlns:a16="http://schemas.microsoft.com/office/drawing/2014/main" id="{A4AEF07D-E5C1-424B-8024-8E88CA9F1F07}"/>
              </a:ext>
            </a:extLst>
          </p:cNvPr>
          <p:cNvSpPr>
            <a:spLocks noGrp="1"/>
          </p:cNvSpPr>
          <p:nvPr>
            <p:ph type="pic" sz="quarter" idx="22" hasCustomPrompt="1"/>
          </p:nvPr>
        </p:nvSpPr>
        <p:spPr>
          <a:xfrm>
            <a:off x="3856383" y="1948069"/>
            <a:ext cx="4479234" cy="2268411"/>
          </a:xfrm>
          <a:custGeom>
            <a:avLst/>
            <a:gdLst>
              <a:gd name="connsiteX0" fmla="*/ 0 w 4479234"/>
              <a:gd name="connsiteY0" fmla="*/ 0 h 2268411"/>
              <a:gd name="connsiteX1" fmla="*/ 4479234 w 4479234"/>
              <a:gd name="connsiteY1" fmla="*/ 0 h 2268411"/>
              <a:gd name="connsiteX2" fmla="*/ 4479234 w 4479234"/>
              <a:gd name="connsiteY2" fmla="*/ 2268411 h 2268411"/>
              <a:gd name="connsiteX3" fmla="*/ 0 w 4479234"/>
              <a:gd name="connsiteY3" fmla="*/ 2268411 h 2268411"/>
            </a:gdLst>
            <a:ahLst/>
            <a:cxnLst>
              <a:cxn ang="0">
                <a:pos x="connsiteX0" y="connsiteY0"/>
              </a:cxn>
              <a:cxn ang="0">
                <a:pos x="connsiteX1" y="connsiteY1"/>
              </a:cxn>
              <a:cxn ang="0">
                <a:pos x="connsiteX2" y="connsiteY2"/>
              </a:cxn>
              <a:cxn ang="0">
                <a:pos x="connsiteX3" y="connsiteY3"/>
              </a:cxn>
            </a:cxnLst>
            <a:rect l="l" t="t" r="r" b="b"/>
            <a:pathLst>
              <a:path w="4479234" h="2268411">
                <a:moveTo>
                  <a:pt x="0" y="0"/>
                </a:moveTo>
                <a:lnTo>
                  <a:pt x="4479234" y="0"/>
                </a:lnTo>
                <a:lnTo>
                  <a:pt x="4479234" y="2268411"/>
                </a:lnTo>
                <a:lnTo>
                  <a:pt x="0" y="226841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486080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364D5915-E556-45DB-B013-48079A77543E}"/>
              </a:ext>
            </a:extLst>
          </p:cNvPr>
          <p:cNvSpPr>
            <a:spLocks noGrp="1"/>
          </p:cNvSpPr>
          <p:nvPr>
            <p:ph type="pic" sz="quarter" idx="22" hasCustomPrompt="1"/>
          </p:nvPr>
        </p:nvSpPr>
        <p:spPr>
          <a:xfrm>
            <a:off x="6519833" y="1897619"/>
            <a:ext cx="2278743" cy="2411557"/>
          </a:xfrm>
          <a:custGeom>
            <a:avLst/>
            <a:gdLst>
              <a:gd name="connsiteX0" fmla="*/ 0 w 2278743"/>
              <a:gd name="connsiteY0" fmla="*/ 0 h 2411557"/>
              <a:gd name="connsiteX1" fmla="*/ 2278743 w 2278743"/>
              <a:gd name="connsiteY1" fmla="*/ 0 h 2411557"/>
              <a:gd name="connsiteX2" fmla="*/ 2278743 w 2278743"/>
              <a:gd name="connsiteY2" fmla="*/ 2411557 h 2411557"/>
              <a:gd name="connsiteX3" fmla="*/ 0 w 2278743"/>
              <a:gd name="connsiteY3" fmla="*/ 2411557 h 2411557"/>
            </a:gdLst>
            <a:ahLst/>
            <a:cxnLst>
              <a:cxn ang="0">
                <a:pos x="connsiteX0" y="connsiteY0"/>
              </a:cxn>
              <a:cxn ang="0">
                <a:pos x="connsiteX1" y="connsiteY1"/>
              </a:cxn>
              <a:cxn ang="0">
                <a:pos x="connsiteX2" y="connsiteY2"/>
              </a:cxn>
              <a:cxn ang="0">
                <a:pos x="connsiteX3" y="connsiteY3"/>
              </a:cxn>
            </a:cxnLst>
            <a:rect l="l" t="t" r="r" b="b"/>
            <a:pathLst>
              <a:path w="2278743" h="2411557">
                <a:moveTo>
                  <a:pt x="0" y="0"/>
                </a:moveTo>
                <a:lnTo>
                  <a:pt x="2278743" y="0"/>
                </a:lnTo>
                <a:lnTo>
                  <a:pt x="2278743" y="2411557"/>
                </a:lnTo>
                <a:lnTo>
                  <a:pt x="0" y="241155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4" name="Freeform: Shape 13">
            <a:extLst>
              <a:ext uri="{FF2B5EF4-FFF2-40B4-BE49-F238E27FC236}">
                <a16:creationId xmlns:a16="http://schemas.microsoft.com/office/drawing/2014/main" id="{CC984B79-F6FD-45D7-BE5D-6FF7FA0C5067}"/>
              </a:ext>
            </a:extLst>
          </p:cNvPr>
          <p:cNvSpPr>
            <a:spLocks noGrp="1"/>
          </p:cNvSpPr>
          <p:nvPr>
            <p:ph type="pic" sz="quarter" idx="23" hasCustomPrompt="1"/>
          </p:nvPr>
        </p:nvSpPr>
        <p:spPr>
          <a:xfrm>
            <a:off x="8900177" y="1897618"/>
            <a:ext cx="2278743" cy="2411557"/>
          </a:xfrm>
          <a:custGeom>
            <a:avLst/>
            <a:gdLst>
              <a:gd name="connsiteX0" fmla="*/ 0 w 2278743"/>
              <a:gd name="connsiteY0" fmla="*/ 0 h 2411557"/>
              <a:gd name="connsiteX1" fmla="*/ 2278743 w 2278743"/>
              <a:gd name="connsiteY1" fmla="*/ 0 h 2411557"/>
              <a:gd name="connsiteX2" fmla="*/ 2278743 w 2278743"/>
              <a:gd name="connsiteY2" fmla="*/ 2411557 h 2411557"/>
              <a:gd name="connsiteX3" fmla="*/ 0 w 2278743"/>
              <a:gd name="connsiteY3" fmla="*/ 2411557 h 2411557"/>
            </a:gdLst>
            <a:ahLst/>
            <a:cxnLst>
              <a:cxn ang="0">
                <a:pos x="connsiteX0" y="connsiteY0"/>
              </a:cxn>
              <a:cxn ang="0">
                <a:pos x="connsiteX1" y="connsiteY1"/>
              </a:cxn>
              <a:cxn ang="0">
                <a:pos x="connsiteX2" y="connsiteY2"/>
              </a:cxn>
              <a:cxn ang="0">
                <a:pos x="connsiteX3" y="connsiteY3"/>
              </a:cxn>
            </a:cxnLst>
            <a:rect l="l" t="t" r="r" b="b"/>
            <a:pathLst>
              <a:path w="2278743" h="2411557">
                <a:moveTo>
                  <a:pt x="0" y="0"/>
                </a:moveTo>
                <a:lnTo>
                  <a:pt x="2278743" y="0"/>
                </a:lnTo>
                <a:lnTo>
                  <a:pt x="2278743" y="2411557"/>
                </a:lnTo>
                <a:lnTo>
                  <a:pt x="0" y="241155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65191423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4" name="Freeform: Shape 13">
            <a:extLst>
              <a:ext uri="{FF2B5EF4-FFF2-40B4-BE49-F238E27FC236}">
                <a16:creationId xmlns:a16="http://schemas.microsoft.com/office/drawing/2014/main" id="{2D71527A-03EB-458D-9520-154327E291EE}"/>
              </a:ext>
            </a:extLst>
          </p:cNvPr>
          <p:cNvSpPr>
            <a:spLocks noGrp="1"/>
          </p:cNvSpPr>
          <p:nvPr>
            <p:ph type="pic" sz="quarter" idx="23" hasCustomPrompt="1"/>
          </p:nvPr>
        </p:nvSpPr>
        <p:spPr>
          <a:xfrm>
            <a:off x="8342758" y="1657351"/>
            <a:ext cx="2828996" cy="3454022"/>
          </a:xfrm>
          <a:custGeom>
            <a:avLst/>
            <a:gdLst>
              <a:gd name="connsiteX0" fmla="*/ 0 w 2828996"/>
              <a:gd name="connsiteY0" fmla="*/ 0 h 3454022"/>
              <a:gd name="connsiteX1" fmla="*/ 2828996 w 2828996"/>
              <a:gd name="connsiteY1" fmla="*/ 0 h 3454022"/>
              <a:gd name="connsiteX2" fmla="*/ 2828996 w 2828996"/>
              <a:gd name="connsiteY2" fmla="*/ 3454022 h 3454022"/>
              <a:gd name="connsiteX3" fmla="*/ 0 w 2828996"/>
              <a:gd name="connsiteY3" fmla="*/ 3454022 h 3454022"/>
            </a:gdLst>
            <a:ahLst/>
            <a:cxnLst>
              <a:cxn ang="0">
                <a:pos x="connsiteX0" y="connsiteY0"/>
              </a:cxn>
              <a:cxn ang="0">
                <a:pos x="connsiteX1" y="connsiteY1"/>
              </a:cxn>
              <a:cxn ang="0">
                <a:pos x="connsiteX2" y="connsiteY2"/>
              </a:cxn>
              <a:cxn ang="0">
                <a:pos x="connsiteX3" y="connsiteY3"/>
              </a:cxn>
            </a:cxnLst>
            <a:rect l="l" t="t" r="r" b="b"/>
            <a:pathLst>
              <a:path w="2828996" h="3454022">
                <a:moveTo>
                  <a:pt x="0" y="0"/>
                </a:moveTo>
                <a:lnTo>
                  <a:pt x="2828996" y="0"/>
                </a:lnTo>
                <a:lnTo>
                  <a:pt x="2828996" y="3454022"/>
                </a:lnTo>
                <a:lnTo>
                  <a:pt x="0" y="345402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Freeform: Shape 9">
            <a:extLst>
              <a:ext uri="{FF2B5EF4-FFF2-40B4-BE49-F238E27FC236}">
                <a16:creationId xmlns:a16="http://schemas.microsoft.com/office/drawing/2014/main" id="{6F9A8F60-4BB0-443A-A278-BD0D569659CB}"/>
              </a:ext>
            </a:extLst>
          </p:cNvPr>
          <p:cNvSpPr>
            <a:spLocks noGrp="1"/>
          </p:cNvSpPr>
          <p:nvPr>
            <p:ph type="pic" sz="quarter" idx="22" hasCustomPrompt="1"/>
          </p:nvPr>
        </p:nvSpPr>
        <p:spPr>
          <a:xfrm>
            <a:off x="5665503" y="1657351"/>
            <a:ext cx="2583543" cy="3454022"/>
          </a:xfrm>
          <a:custGeom>
            <a:avLst/>
            <a:gdLst>
              <a:gd name="connsiteX0" fmla="*/ 0 w 2583543"/>
              <a:gd name="connsiteY0" fmla="*/ 0 h 3454022"/>
              <a:gd name="connsiteX1" fmla="*/ 2583543 w 2583543"/>
              <a:gd name="connsiteY1" fmla="*/ 0 h 3454022"/>
              <a:gd name="connsiteX2" fmla="*/ 2583543 w 2583543"/>
              <a:gd name="connsiteY2" fmla="*/ 3454022 h 3454022"/>
              <a:gd name="connsiteX3" fmla="*/ 0 w 2583543"/>
              <a:gd name="connsiteY3" fmla="*/ 3454022 h 3454022"/>
            </a:gdLst>
            <a:ahLst/>
            <a:cxnLst>
              <a:cxn ang="0">
                <a:pos x="connsiteX0" y="connsiteY0"/>
              </a:cxn>
              <a:cxn ang="0">
                <a:pos x="connsiteX1" y="connsiteY1"/>
              </a:cxn>
              <a:cxn ang="0">
                <a:pos x="connsiteX2" y="connsiteY2"/>
              </a:cxn>
              <a:cxn ang="0">
                <a:pos x="connsiteX3" y="connsiteY3"/>
              </a:cxn>
            </a:cxnLst>
            <a:rect l="l" t="t" r="r" b="b"/>
            <a:pathLst>
              <a:path w="2583543" h="3454022">
                <a:moveTo>
                  <a:pt x="0" y="0"/>
                </a:moveTo>
                <a:lnTo>
                  <a:pt x="2583543" y="0"/>
                </a:lnTo>
                <a:lnTo>
                  <a:pt x="2583543" y="3454022"/>
                </a:lnTo>
                <a:lnTo>
                  <a:pt x="0" y="345402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71723370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13" name="Freeform: Shape 12">
            <a:extLst>
              <a:ext uri="{FF2B5EF4-FFF2-40B4-BE49-F238E27FC236}">
                <a16:creationId xmlns:a16="http://schemas.microsoft.com/office/drawing/2014/main" id="{5A67F6AB-8411-43E2-9C56-8513B3A9AB6D}"/>
              </a:ext>
            </a:extLst>
          </p:cNvPr>
          <p:cNvSpPr>
            <a:spLocks noGrp="1"/>
          </p:cNvSpPr>
          <p:nvPr>
            <p:ph type="pic" sz="quarter" idx="22" hasCustomPrompt="1"/>
          </p:nvPr>
        </p:nvSpPr>
        <p:spPr>
          <a:xfrm>
            <a:off x="5948181" y="1826690"/>
            <a:ext cx="2200918" cy="2200918"/>
          </a:xfrm>
          <a:custGeom>
            <a:avLst/>
            <a:gdLst>
              <a:gd name="connsiteX0" fmla="*/ 1100459 w 2200918"/>
              <a:gd name="connsiteY0" fmla="*/ 0 h 2200918"/>
              <a:gd name="connsiteX1" fmla="*/ 2200918 w 2200918"/>
              <a:gd name="connsiteY1" fmla="*/ 1100459 h 2200918"/>
              <a:gd name="connsiteX2" fmla="*/ 1100459 w 2200918"/>
              <a:gd name="connsiteY2" fmla="*/ 2200918 h 2200918"/>
              <a:gd name="connsiteX3" fmla="*/ 0 w 2200918"/>
              <a:gd name="connsiteY3" fmla="*/ 1100459 h 2200918"/>
              <a:gd name="connsiteX4" fmla="*/ 1100459 w 2200918"/>
              <a:gd name="connsiteY4" fmla="*/ 0 h 22009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00918" h="2200918">
                <a:moveTo>
                  <a:pt x="1100459" y="0"/>
                </a:moveTo>
                <a:cubicBezTo>
                  <a:pt x="1708226" y="0"/>
                  <a:pt x="2200918" y="492692"/>
                  <a:pt x="2200918" y="1100459"/>
                </a:cubicBezTo>
                <a:cubicBezTo>
                  <a:pt x="2200918" y="1708226"/>
                  <a:pt x="1708226" y="2200918"/>
                  <a:pt x="1100459" y="2200918"/>
                </a:cubicBezTo>
                <a:cubicBezTo>
                  <a:pt x="492692" y="2200918"/>
                  <a:pt x="0" y="1708226"/>
                  <a:pt x="0" y="1100459"/>
                </a:cubicBezTo>
                <a:cubicBezTo>
                  <a:pt x="0" y="492692"/>
                  <a:pt x="492692" y="0"/>
                  <a:pt x="110045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8" name="Freeform: Shape 7">
            <a:extLst>
              <a:ext uri="{FF2B5EF4-FFF2-40B4-BE49-F238E27FC236}">
                <a16:creationId xmlns:a16="http://schemas.microsoft.com/office/drawing/2014/main" id="{3816F3F8-72AD-411F-A545-2EDF70B12C92}"/>
              </a:ext>
            </a:extLst>
          </p:cNvPr>
          <p:cNvSpPr>
            <a:spLocks noGrp="1"/>
          </p:cNvSpPr>
          <p:nvPr>
            <p:ph type="pic" sz="quarter" idx="21" hasCustomPrompt="1"/>
          </p:nvPr>
        </p:nvSpPr>
        <p:spPr>
          <a:xfrm>
            <a:off x="7853457" y="1826690"/>
            <a:ext cx="2200918" cy="2200918"/>
          </a:xfrm>
          <a:custGeom>
            <a:avLst/>
            <a:gdLst>
              <a:gd name="connsiteX0" fmla="*/ 1100459 w 2200918"/>
              <a:gd name="connsiteY0" fmla="*/ 0 h 2200918"/>
              <a:gd name="connsiteX1" fmla="*/ 2200918 w 2200918"/>
              <a:gd name="connsiteY1" fmla="*/ 1100459 h 2200918"/>
              <a:gd name="connsiteX2" fmla="*/ 1100459 w 2200918"/>
              <a:gd name="connsiteY2" fmla="*/ 2200918 h 2200918"/>
              <a:gd name="connsiteX3" fmla="*/ 0 w 2200918"/>
              <a:gd name="connsiteY3" fmla="*/ 1100459 h 2200918"/>
              <a:gd name="connsiteX4" fmla="*/ 1100459 w 2200918"/>
              <a:gd name="connsiteY4" fmla="*/ 0 h 22009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00918" h="2200918">
                <a:moveTo>
                  <a:pt x="1100459" y="0"/>
                </a:moveTo>
                <a:cubicBezTo>
                  <a:pt x="1708226" y="0"/>
                  <a:pt x="2200918" y="492692"/>
                  <a:pt x="2200918" y="1100459"/>
                </a:cubicBezTo>
                <a:cubicBezTo>
                  <a:pt x="2200918" y="1708226"/>
                  <a:pt x="1708226" y="2200918"/>
                  <a:pt x="1100459" y="2200918"/>
                </a:cubicBezTo>
                <a:cubicBezTo>
                  <a:pt x="492692" y="2200918"/>
                  <a:pt x="0" y="1708226"/>
                  <a:pt x="0" y="1100459"/>
                </a:cubicBezTo>
                <a:cubicBezTo>
                  <a:pt x="0" y="492692"/>
                  <a:pt x="492692" y="0"/>
                  <a:pt x="110045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6533290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0" name="Picture Placeholder 9">
            <a:extLst>
              <a:ext uri="{FF2B5EF4-FFF2-40B4-BE49-F238E27FC236}">
                <a16:creationId xmlns:a16="http://schemas.microsoft.com/office/drawing/2014/main" id="{5A9FD43A-1C41-4402-B8EB-F20D0FFE3040}"/>
              </a:ext>
            </a:extLst>
          </p:cNvPr>
          <p:cNvSpPr>
            <a:spLocks noGrp="1"/>
          </p:cNvSpPr>
          <p:nvPr>
            <p:ph type="pic" sz="quarter" idx="16" hasCustomPrompt="1"/>
          </p:nvPr>
        </p:nvSpPr>
        <p:spPr>
          <a:xfrm>
            <a:off x="8458200" y="1644252"/>
            <a:ext cx="2806148" cy="4279900"/>
          </a:xfrm>
          <a:custGeom>
            <a:avLst/>
            <a:gdLst>
              <a:gd name="connsiteX0" fmla="*/ 0 w 2806148"/>
              <a:gd name="connsiteY0" fmla="*/ 0 h 4279900"/>
              <a:gd name="connsiteX1" fmla="*/ 2806148 w 2806148"/>
              <a:gd name="connsiteY1" fmla="*/ 0 h 4279900"/>
              <a:gd name="connsiteX2" fmla="*/ 2806148 w 2806148"/>
              <a:gd name="connsiteY2" fmla="*/ 4279900 h 4279900"/>
              <a:gd name="connsiteX3" fmla="*/ 0 w 2806148"/>
              <a:gd name="connsiteY3" fmla="*/ 4279900 h 4279900"/>
            </a:gdLst>
            <a:ahLst/>
            <a:cxnLst>
              <a:cxn ang="0">
                <a:pos x="connsiteX0" y="connsiteY0"/>
              </a:cxn>
              <a:cxn ang="0">
                <a:pos x="connsiteX1" y="connsiteY1"/>
              </a:cxn>
              <a:cxn ang="0">
                <a:pos x="connsiteX2" y="connsiteY2"/>
              </a:cxn>
              <a:cxn ang="0">
                <a:pos x="connsiteX3" y="connsiteY3"/>
              </a:cxn>
            </a:cxnLst>
            <a:rect l="l" t="t" r="r" b="b"/>
            <a:pathLst>
              <a:path w="2806148" h="4279900">
                <a:moveTo>
                  <a:pt x="0" y="0"/>
                </a:moveTo>
                <a:lnTo>
                  <a:pt x="2806148" y="0"/>
                </a:lnTo>
                <a:lnTo>
                  <a:pt x="2806148" y="4279900"/>
                </a:lnTo>
                <a:lnTo>
                  <a:pt x="0" y="42799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4" name="Picture Placeholder 13">
            <a:extLst>
              <a:ext uri="{FF2B5EF4-FFF2-40B4-BE49-F238E27FC236}">
                <a16:creationId xmlns:a16="http://schemas.microsoft.com/office/drawing/2014/main" id="{D28974AF-FA2D-4B21-A9CC-25D2417B4FE4}"/>
              </a:ext>
            </a:extLst>
          </p:cNvPr>
          <p:cNvSpPr>
            <a:spLocks noGrp="1"/>
          </p:cNvSpPr>
          <p:nvPr>
            <p:ph type="pic" sz="quarter" idx="15" hasCustomPrompt="1"/>
          </p:nvPr>
        </p:nvSpPr>
        <p:spPr>
          <a:xfrm>
            <a:off x="5823102" y="4029221"/>
            <a:ext cx="5485972" cy="2306841"/>
          </a:xfrm>
          <a:custGeom>
            <a:avLst/>
            <a:gdLst>
              <a:gd name="connsiteX0" fmla="*/ 0 w 5485972"/>
              <a:gd name="connsiteY0" fmla="*/ 0 h 2306841"/>
              <a:gd name="connsiteX1" fmla="*/ 5485972 w 5485972"/>
              <a:gd name="connsiteY1" fmla="*/ 0 h 2306841"/>
              <a:gd name="connsiteX2" fmla="*/ 5485972 w 5485972"/>
              <a:gd name="connsiteY2" fmla="*/ 2306841 h 2306841"/>
              <a:gd name="connsiteX3" fmla="*/ 0 w 5485972"/>
              <a:gd name="connsiteY3" fmla="*/ 2306841 h 2306841"/>
            </a:gdLst>
            <a:ahLst/>
            <a:cxnLst>
              <a:cxn ang="0">
                <a:pos x="connsiteX0" y="connsiteY0"/>
              </a:cxn>
              <a:cxn ang="0">
                <a:pos x="connsiteX1" y="connsiteY1"/>
              </a:cxn>
              <a:cxn ang="0">
                <a:pos x="connsiteX2" y="connsiteY2"/>
              </a:cxn>
              <a:cxn ang="0">
                <a:pos x="connsiteX3" y="connsiteY3"/>
              </a:cxn>
            </a:cxnLst>
            <a:rect l="l" t="t" r="r" b="b"/>
            <a:pathLst>
              <a:path w="5485972" h="2306841">
                <a:moveTo>
                  <a:pt x="0" y="0"/>
                </a:moveTo>
                <a:lnTo>
                  <a:pt x="5485972" y="0"/>
                </a:lnTo>
                <a:lnTo>
                  <a:pt x="5485972" y="2306841"/>
                </a:lnTo>
                <a:lnTo>
                  <a:pt x="0" y="230684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9" name="Picture Placeholder 8">
            <a:extLst>
              <a:ext uri="{FF2B5EF4-FFF2-40B4-BE49-F238E27FC236}">
                <a16:creationId xmlns:a16="http://schemas.microsoft.com/office/drawing/2014/main" id="{CB215CD5-C41B-4C51-B6C2-1CC04EFE8239}"/>
              </a:ext>
            </a:extLst>
          </p:cNvPr>
          <p:cNvSpPr>
            <a:spLocks noGrp="1"/>
          </p:cNvSpPr>
          <p:nvPr>
            <p:ph type="pic" sz="quarter" idx="14" hasCustomPrompt="1"/>
          </p:nvPr>
        </p:nvSpPr>
        <p:spPr>
          <a:xfrm>
            <a:off x="5823102" y="1658123"/>
            <a:ext cx="5485972" cy="2306841"/>
          </a:xfrm>
          <a:custGeom>
            <a:avLst/>
            <a:gdLst>
              <a:gd name="connsiteX0" fmla="*/ 0 w 5485972"/>
              <a:gd name="connsiteY0" fmla="*/ 0 h 2306841"/>
              <a:gd name="connsiteX1" fmla="*/ 5485972 w 5485972"/>
              <a:gd name="connsiteY1" fmla="*/ 0 h 2306841"/>
              <a:gd name="connsiteX2" fmla="*/ 5485972 w 5485972"/>
              <a:gd name="connsiteY2" fmla="*/ 2306841 h 2306841"/>
              <a:gd name="connsiteX3" fmla="*/ 0 w 5485972"/>
              <a:gd name="connsiteY3" fmla="*/ 2306841 h 2306841"/>
            </a:gdLst>
            <a:ahLst/>
            <a:cxnLst>
              <a:cxn ang="0">
                <a:pos x="connsiteX0" y="connsiteY0"/>
              </a:cxn>
              <a:cxn ang="0">
                <a:pos x="connsiteX1" y="connsiteY1"/>
              </a:cxn>
              <a:cxn ang="0">
                <a:pos x="connsiteX2" y="connsiteY2"/>
              </a:cxn>
              <a:cxn ang="0">
                <a:pos x="connsiteX3" y="connsiteY3"/>
              </a:cxn>
            </a:cxnLst>
            <a:rect l="l" t="t" r="r" b="b"/>
            <a:pathLst>
              <a:path w="5485972" h="2306841">
                <a:moveTo>
                  <a:pt x="0" y="0"/>
                </a:moveTo>
                <a:lnTo>
                  <a:pt x="5485972" y="0"/>
                </a:lnTo>
                <a:lnTo>
                  <a:pt x="5485972" y="2306841"/>
                </a:lnTo>
                <a:lnTo>
                  <a:pt x="0" y="230684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8" name="Picture Placeholder 7">
            <a:extLst>
              <a:ext uri="{FF2B5EF4-FFF2-40B4-BE49-F238E27FC236}">
                <a16:creationId xmlns:a16="http://schemas.microsoft.com/office/drawing/2014/main" id="{C69502AE-4EE0-47F8-AA1E-4A264220CDD7}"/>
              </a:ext>
            </a:extLst>
          </p:cNvPr>
          <p:cNvSpPr>
            <a:spLocks noGrp="1"/>
          </p:cNvSpPr>
          <p:nvPr>
            <p:ph type="pic" sz="quarter" idx="24" hasCustomPrompt="1"/>
          </p:nvPr>
        </p:nvSpPr>
        <p:spPr>
          <a:xfrm>
            <a:off x="609600" y="1671779"/>
            <a:ext cx="5655498" cy="4208322"/>
          </a:xfrm>
          <a:custGeom>
            <a:avLst/>
            <a:gdLst>
              <a:gd name="connsiteX0" fmla="*/ 0 w 5655498"/>
              <a:gd name="connsiteY0" fmla="*/ 0 h 4208322"/>
              <a:gd name="connsiteX1" fmla="*/ 5655498 w 5655498"/>
              <a:gd name="connsiteY1" fmla="*/ 0 h 4208322"/>
              <a:gd name="connsiteX2" fmla="*/ 5655498 w 5655498"/>
              <a:gd name="connsiteY2" fmla="*/ 4208322 h 4208322"/>
              <a:gd name="connsiteX3" fmla="*/ 0 w 5655498"/>
              <a:gd name="connsiteY3" fmla="*/ 4208322 h 4208322"/>
            </a:gdLst>
            <a:ahLst/>
            <a:cxnLst>
              <a:cxn ang="0">
                <a:pos x="connsiteX0" y="connsiteY0"/>
              </a:cxn>
              <a:cxn ang="0">
                <a:pos x="connsiteX1" y="connsiteY1"/>
              </a:cxn>
              <a:cxn ang="0">
                <a:pos x="connsiteX2" y="connsiteY2"/>
              </a:cxn>
              <a:cxn ang="0">
                <a:pos x="connsiteX3" y="connsiteY3"/>
              </a:cxn>
            </a:cxnLst>
            <a:rect l="l" t="t" r="r" b="b"/>
            <a:pathLst>
              <a:path w="5655498" h="4208322">
                <a:moveTo>
                  <a:pt x="0" y="0"/>
                </a:moveTo>
                <a:lnTo>
                  <a:pt x="5655498" y="0"/>
                </a:lnTo>
                <a:lnTo>
                  <a:pt x="5655498" y="4208322"/>
                </a:lnTo>
                <a:lnTo>
                  <a:pt x="0" y="420832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24" name="Freeform: Shape 23">
            <a:extLst>
              <a:ext uri="{FF2B5EF4-FFF2-40B4-BE49-F238E27FC236}">
                <a16:creationId xmlns:a16="http://schemas.microsoft.com/office/drawing/2014/main" id="{5982DD92-66B5-4355-A27D-7DE891B679FE}"/>
              </a:ext>
            </a:extLst>
          </p:cNvPr>
          <p:cNvSpPr>
            <a:spLocks noGrp="1"/>
          </p:cNvSpPr>
          <p:nvPr>
            <p:ph type="pic" sz="quarter" idx="31" hasCustomPrompt="1"/>
          </p:nvPr>
        </p:nvSpPr>
        <p:spPr>
          <a:xfrm>
            <a:off x="7410345" y="3249596"/>
            <a:ext cx="1025056" cy="1025056"/>
          </a:xfrm>
          <a:custGeom>
            <a:avLst/>
            <a:gdLst>
              <a:gd name="connsiteX0" fmla="*/ 512528 w 1025056"/>
              <a:gd name="connsiteY0" fmla="*/ 0 h 1025056"/>
              <a:gd name="connsiteX1" fmla="*/ 1025056 w 1025056"/>
              <a:gd name="connsiteY1" fmla="*/ 512528 h 1025056"/>
              <a:gd name="connsiteX2" fmla="*/ 512528 w 1025056"/>
              <a:gd name="connsiteY2" fmla="*/ 1025056 h 1025056"/>
              <a:gd name="connsiteX3" fmla="*/ 0 w 1025056"/>
              <a:gd name="connsiteY3" fmla="*/ 512528 h 1025056"/>
              <a:gd name="connsiteX4" fmla="*/ 512528 w 1025056"/>
              <a:gd name="connsiteY4" fmla="*/ 0 h 10250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25056" h="1025056">
                <a:moveTo>
                  <a:pt x="512528" y="0"/>
                </a:moveTo>
                <a:cubicBezTo>
                  <a:pt x="795589" y="0"/>
                  <a:pt x="1025056" y="229467"/>
                  <a:pt x="1025056" y="512528"/>
                </a:cubicBezTo>
                <a:cubicBezTo>
                  <a:pt x="1025056" y="795589"/>
                  <a:pt x="795589" y="1025056"/>
                  <a:pt x="512528" y="1025056"/>
                </a:cubicBezTo>
                <a:cubicBezTo>
                  <a:pt x="229467" y="1025056"/>
                  <a:pt x="0" y="795589"/>
                  <a:pt x="0" y="512528"/>
                </a:cubicBezTo>
                <a:cubicBezTo>
                  <a:pt x="0" y="229467"/>
                  <a:pt x="229467" y="0"/>
                  <a:pt x="512528"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3" name="Freeform: Shape 22">
            <a:extLst>
              <a:ext uri="{FF2B5EF4-FFF2-40B4-BE49-F238E27FC236}">
                <a16:creationId xmlns:a16="http://schemas.microsoft.com/office/drawing/2014/main" id="{D3A80BC1-E6CF-415D-BD96-833E20FCCF7F}"/>
              </a:ext>
            </a:extLst>
          </p:cNvPr>
          <p:cNvSpPr>
            <a:spLocks noGrp="1"/>
          </p:cNvSpPr>
          <p:nvPr>
            <p:ph type="pic" sz="quarter" idx="30" hasCustomPrompt="1"/>
          </p:nvPr>
        </p:nvSpPr>
        <p:spPr>
          <a:xfrm>
            <a:off x="3825300" y="3249596"/>
            <a:ext cx="1025056" cy="1025056"/>
          </a:xfrm>
          <a:custGeom>
            <a:avLst/>
            <a:gdLst>
              <a:gd name="connsiteX0" fmla="*/ 512528 w 1025056"/>
              <a:gd name="connsiteY0" fmla="*/ 0 h 1025056"/>
              <a:gd name="connsiteX1" fmla="*/ 1025056 w 1025056"/>
              <a:gd name="connsiteY1" fmla="*/ 512528 h 1025056"/>
              <a:gd name="connsiteX2" fmla="*/ 512528 w 1025056"/>
              <a:gd name="connsiteY2" fmla="*/ 1025056 h 1025056"/>
              <a:gd name="connsiteX3" fmla="*/ 0 w 1025056"/>
              <a:gd name="connsiteY3" fmla="*/ 512528 h 1025056"/>
              <a:gd name="connsiteX4" fmla="*/ 512528 w 1025056"/>
              <a:gd name="connsiteY4" fmla="*/ 0 h 10250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25056" h="1025056">
                <a:moveTo>
                  <a:pt x="512528" y="0"/>
                </a:moveTo>
                <a:cubicBezTo>
                  <a:pt x="795589" y="0"/>
                  <a:pt x="1025056" y="229467"/>
                  <a:pt x="1025056" y="512528"/>
                </a:cubicBezTo>
                <a:cubicBezTo>
                  <a:pt x="1025056" y="795589"/>
                  <a:pt x="795589" y="1025056"/>
                  <a:pt x="512528" y="1025056"/>
                </a:cubicBezTo>
                <a:cubicBezTo>
                  <a:pt x="229467" y="1025056"/>
                  <a:pt x="0" y="795589"/>
                  <a:pt x="0" y="512528"/>
                </a:cubicBezTo>
                <a:cubicBezTo>
                  <a:pt x="0" y="229467"/>
                  <a:pt x="229467" y="0"/>
                  <a:pt x="512528"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6" name="Freeform: Shape 25">
            <a:extLst>
              <a:ext uri="{FF2B5EF4-FFF2-40B4-BE49-F238E27FC236}">
                <a16:creationId xmlns:a16="http://schemas.microsoft.com/office/drawing/2014/main" id="{B77DE35C-AF06-43AB-BC17-FF0E3197DC62}"/>
              </a:ext>
            </a:extLst>
          </p:cNvPr>
          <p:cNvSpPr>
            <a:spLocks noGrp="1"/>
          </p:cNvSpPr>
          <p:nvPr>
            <p:ph type="pic" sz="quarter" idx="34" hasCustomPrompt="1"/>
          </p:nvPr>
        </p:nvSpPr>
        <p:spPr>
          <a:xfrm>
            <a:off x="5628781" y="1675486"/>
            <a:ext cx="1025056" cy="1025056"/>
          </a:xfrm>
          <a:custGeom>
            <a:avLst/>
            <a:gdLst>
              <a:gd name="connsiteX0" fmla="*/ 512528 w 1025056"/>
              <a:gd name="connsiteY0" fmla="*/ 0 h 1025056"/>
              <a:gd name="connsiteX1" fmla="*/ 1025056 w 1025056"/>
              <a:gd name="connsiteY1" fmla="*/ 512528 h 1025056"/>
              <a:gd name="connsiteX2" fmla="*/ 512528 w 1025056"/>
              <a:gd name="connsiteY2" fmla="*/ 1025056 h 1025056"/>
              <a:gd name="connsiteX3" fmla="*/ 0 w 1025056"/>
              <a:gd name="connsiteY3" fmla="*/ 512528 h 1025056"/>
              <a:gd name="connsiteX4" fmla="*/ 512528 w 1025056"/>
              <a:gd name="connsiteY4" fmla="*/ 0 h 10250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25056" h="1025056">
                <a:moveTo>
                  <a:pt x="512528" y="0"/>
                </a:moveTo>
                <a:cubicBezTo>
                  <a:pt x="795589" y="0"/>
                  <a:pt x="1025056" y="229467"/>
                  <a:pt x="1025056" y="512528"/>
                </a:cubicBezTo>
                <a:cubicBezTo>
                  <a:pt x="1025056" y="795589"/>
                  <a:pt x="795589" y="1025056"/>
                  <a:pt x="512528" y="1025056"/>
                </a:cubicBezTo>
                <a:cubicBezTo>
                  <a:pt x="229467" y="1025056"/>
                  <a:pt x="0" y="795589"/>
                  <a:pt x="0" y="512528"/>
                </a:cubicBezTo>
                <a:cubicBezTo>
                  <a:pt x="0" y="229467"/>
                  <a:pt x="229467" y="0"/>
                  <a:pt x="512528"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Freeform: Shape 16">
            <a:extLst>
              <a:ext uri="{FF2B5EF4-FFF2-40B4-BE49-F238E27FC236}">
                <a16:creationId xmlns:a16="http://schemas.microsoft.com/office/drawing/2014/main" id="{EFB9E0DB-29DB-4D9B-8602-3FE414D5ED77}"/>
              </a:ext>
            </a:extLst>
          </p:cNvPr>
          <p:cNvSpPr>
            <a:spLocks noGrp="1"/>
          </p:cNvSpPr>
          <p:nvPr>
            <p:ph type="pic" sz="quarter" idx="33" hasCustomPrompt="1"/>
          </p:nvPr>
        </p:nvSpPr>
        <p:spPr>
          <a:xfrm>
            <a:off x="5467825" y="3240207"/>
            <a:ext cx="1346968" cy="1346968"/>
          </a:xfrm>
          <a:custGeom>
            <a:avLst/>
            <a:gdLst>
              <a:gd name="connsiteX0" fmla="*/ 673484 w 1346968"/>
              <a:gd name="connsiteY0" fmla="*/ 0 h 1346968"/>
              <a:gd name="connsiteX1" fmla="*/ 1346968 w 1346968"/>
              <a:gd name="connsiteY1" fmla="*/ 673484 h 1346968"/>
              <a:gd name="connsiteX2" fmla="*/ 673484 w 1346968"/>
              <a:gd name="connsiteY2" fmla="*/ 1346968 h 1346968"/>
              <a:gd name="connsiteX3" fmla="*/ 0 w 1346968"/>
              <a:gd name="connsiteY3" fmla="*/ 673484 h 1346968"/>
              <a:gd name="connsiteX4" fmla="*/ 673484 w 1346968"/>
              <a:gd name="connsiteY4" fmla="*/ 0 h 134696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346968" h="1346968">
                <a:moveTo>
                  <a:pt x="673484" y="0"/>
                </a:moveTo>
                <a:cubicBezTo>
                  <a:pt x="1045439" y="0"/>
                  <a:pt x="1346968" y="301530"/>
                  <a:pt x="1346968" y="673484"/>
                </a:cubicBezTo>
                <a:cubicBezTo>
                  <a:pt x="1346968" y="1045439"/>
                  <a:pt x="1045439" y="1346968"/>
                  <a:pt x="673484" y="1346968"/>
                </a:cubicBezTo>
                <a:cubicBezTo>
                  <a:pt x="301530" y="1346968"/>
                  <a:pt x="0" y="1045439"/>
                  <a:pt x="0" y="673484"/>
                </a:cubicBezTo>
                <a:cubicBezTo>
                  <a:pt x="0" y="301530"/>
                  <a:pt x="301530" y="0"/>
                  <a:pt x="673484"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0" name="Freeform: Shape 19">
            <a:extLst>
              <a:ext uri="{FF2B5EF4-FFF2-40B4-BE49-F238E27FC236}">
                <a16:creationId xmlns:a16="http://schemas.microsoft.com/office/drawing/2014/main" id="{A6AAE418-D706-4A84-B6E4-E2F324149126}"/>
              </a:ext>
            </a:extLst>
          </p:cNvPr>
          <p:cNvSpPr>
            <a:spLocks noGrp="1"/>
          </p:cNvSpPr>
          <p:nvPr>
            <p:ph type="pic" sz="quarter" idx="32" hasCustomPrompt="1"/>
          </p:nvPr>
        </p:nvSpPr>
        <p:spPr>
          <a:xfrm>
            <a:off x="5628781" y="5060076"/>
            <a:ext cx="1025056" cy="1025056"/>
          </a:xfrm>
          <a:custGeom>
            <a:avLst/>
            <a:gdLst>
              <a:gd name="connsiteX0" fmla="*/ 512528 w 1025056"/>
              <a:gd name="connsiteY0" fmla="*/ 0 h 1025056"/>
              <a:gd name="connsiteX1" fmla="*/ 1025056 w 1025056"/>
              <a:gd name="connsiteY1" fmla="*/ 512528 h 1025056"/>
              <a:gd name="connsiteX2" fmla="*/ 512528 w 1025056"/>
              <a:gd name="connsiteY2" fmla="*/ 1025056 h 1025056"/>
              <a:gd name="connsiteX3" fmla="*/ 0 w 1025056"/>
              <a:gd name="connsiteY3" fmla="*/ 512528 h 1025056"/>
              <a:gd name="connsiteX4" fmla="*/ 512528 w 1025056"/>
              <a:gd name="connsiteY4" fmla="*/ 0 h 10250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25056" h="1025056">
                <a:moveTo>
                  <a:pt x="512528" y="0"/>
                </a:moveTo>
                <a:cubicBezTo>
                  <a:pt x="795589" y="0"/>
                  <a:pt x="1025056" y="229467"/>
                  <a:pt x="1025056" y="512528"/>
                </a:cubicBezTo>
                <a:cubicBezTo>
                  <a:pt x="1025056" y="795589"/>
                  <a:pt x="795589" y="1025056"/>
                  <a:pt x="512528" y="1025056"/>
                </a:cubicBezTo>
                <a:cubicBezTo>
                  <a:pt x="229467" y="1025056"/>
                  <a:pt x="0" y="795589"/>
                  <a:pt x="0" y="512528"/>
                </a:cubicBezTo>
                <a:cubicBezTo>
                  <a:pt x="0" y="229467"/>
                  <a:pt x="229467" y="0"/>
                  <a:pt x="512528"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6" name="Freeform: Shape 15">
            <a:extLst>
              <a:ext uri="{FF2B5EF4-FFF2-40B4-BE49-F238E27FC236}">
                <a16:creationId xmlns:a16="http://schemas.microsoft.com/office/drawing/2014/main" id="{7DDAF6D9-984D-4B4E-BA67-CD26DE906301}"/>
              </a:ext>
            </a:extLst>
          </p:cNvPr>
          <p:cNvSpPr>
            <a:spLocks noGrp="1"/>
          </p:cNvSpPr>
          <p:nvPr>
            <p:ph type="pic" sz="quarter" idx="26" hasCustomPrompt="1"/>
          </p:nvPr>
        </p:nvSpPr>
        <p:spPr>
          <a:xfrm>
            <a:off x="5181600" y="1700966"/>
            <a:ext cx="1828800" cy="1828800"/>
          </a:xfrm>
          <a:custGeom>
            <a:avLst/>
            <a:gdLst>
              <a:gd name="connsiteX0" fmla="*/ 914400 w 1828800"/>
              <a:gd name="connsiteY0" fmla="*/ 0 h 1828800"/>
              <a:gd name="connsiteX1" fmla="*/ 1828800 w 1828800"/>
              <a:gd name="connsiteY1" fmla="*/ 914400 h 1828800"/>
              <a:gd name="connsiteX2" fmla="*/ 914400 w 1828800"/>
              <a:gd name="connsiteY2" fmla="*/ 1828800 h 1828800"/>
              <a:gd name="connsiteX3" fmla="*/ 0 w 1828800"/>
              <a:gd name="connsiteY3" fmla="*/ 914400 h 1828800"/>
              <a:gd name="connsiteX4" fmla="*/ 914400 w 1828800"/>
              <a:gd name="connsiteY4" fmla="*/ 0 h 18288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28800" h="1828800">
                <a:moveTo>
                  <a:pt x="914400" y="0"/>
                </a:moveTo>
                <a:cubicBezTo>
                  <a:pt x="1419409" y="0"/>
                  <a:pt x="1828800" y="409391"/>
                  <a:pt x="1828800" y="914400"/>
                </a:cubicBezTo>
                <a:cubicBezTo>
                  <a:pt x="1828800" y="1419409"/>
                  <a:pt x="1419409" y="1828800"/>
                  <a:pt x="914400" y="1828800"/>
                </a:cubicBezTo>
                <a:cubicBezTo>
                  <a:pt x="409391" y="1828800"/>
                  <a:pt x="0" y="1419409"/>
                  <a:pt x="0" y="914400"/>
                </a:cubicBezTo>
                <a:cubicBezTo>
                  <a:pt x="0" y="409391"/>
                  <a:pt x="409391" y="0"/>
                  <a:pt x="91440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Freeform: Shape 14">
            <a:extLst>
              <a:ext uri="{FF2B5EF4-FFF2-40B4-BE49-F238E27FC236}">
                <a16:creationId xmlns:a16="http://schemas.microsoft.com/office/drawing/2014/main" id="{F296FE41-C424-41EF-8058-F0A5D54712C4}"/>
              </a:ext>
            </a:extLst>
          </p:cNvPr>
          <p:cNvSpPr>
            <a:spLocks noGrp="1"/>
          </p:cNvSpPr>
          <p:nvPr>
            <p:ph type="pic" sz="quarter" idx="25" hasCustomPrompt="1"/>
          </p:nvPr>
        </p:nvSpPr>
        <p:spPr>
          <a:xfrm>
            <a:off x="1901372" y="1700966"/>
            <a:ext cx="1828800" cy="1828800"/>
          </a:xfrm>
          <a:custGeom>
            <a:avLst/>
            <a:gdLst>
              <a:gd name="connsiteX0" fmla="*/ 914400 w 1828800"/>
              <a:gd name="connsiteY0" fmla="*/ 0 h 1828800"/>
              <a:gd name="connsiteX1" fmla="*/ 1828800 w 1828800"/>
              <a:gd name="connsiteY1" fmla="*/ 914400 h 1828800"/>
              <a:gd name="connsiteX2" fmla="*/ 914400 w 1828800"/>
              <a:gd name="connsiteY2" fmla="*/ 1828800 h 1828800"/>
              <a:gd name="connsiteX3" fmla="*/ 0 w 1828800"/>
              <a:gd name="connsiteY3" fmla="*/ 914400 h 1828800"/>
              <a:gd name="connsiteX4" fmla="*/ 914400 w 1828800"/>
              <a:gd name="connsiteY4" fmla="*/ 0 h 18288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28800" h="1828800">
                <a:moveTo>
                  <a:pt x="914400" y="0"/>
                </a:moveTo>
                <a:cubicBezTo>
                  <a:pt x="1419409" y="0"/>
                  <a:pt x="1828800" y="409391"/>
                  <a:pt x="1828800" y="914400"/>
                </a:cubicBezTo>
                <a:cubicBezTo>
                  <a:pt x="1828800" y="1419409"/>
                  <a:pt x="1419409" y="1828800"/>
                  <a:pt x="914400" y="1828800"/>
                </a:cubicBezTo>
                <a:cubicBezTo>
                  <a:pt x="409391" y="1828800"/>
                  <a:pt x="0" y="1419409"/>
                  <a:pt x="0" y="914400"/>
                </a:cubicBezTo>
                <a:cubicBezTo>
                  <a:pt x="0" y="409391"/>
                  <a:pt x="409391" y="0"/>
                  <a:pt x="91440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7" name="Freeform: Shape 16">
            <a:extLst>
              <a:ext uri="{FF2B5EF4-FFF2-40B4-BE49-F238E27FC236}">
                <a16:creationId xmlns:a16="http://schemas.microsoft.com/office/drawing/2014/main" id="{96B041C8-9625-4297-B780-BE0E06C45BC9}"/>
              </a:ext>
            </a:extLst>
          </p:cNvPr>
          <p:cNvSpPr>
            <a:spLocks noGrp="1"/>
          </p:cNvSpPr>
          <p:nvPr>
            <p:ph type="pic" sz="quarter" idx="27" hasCustomPrompt="1"/>
          </p:nvPr>
        </p:nvSpPr>
        <p:spPr>
          <a:xfrm>
            <a:off x="8461828" y="1700966"/>
            <a:ext cx="1828800" cy="1828800"/>
          </a:xfrm>
          <a:custGeom>
            <a:avLst/>
            <a:gdLst>
              <a:gd name="connsiteX0" fmla="*/ 914400 w 1828800"/>
              <a:gd name="connsiteY0" fmla="*/ 0 h 1828800"/>
              <a:gd name="connsiteX1" fmla="*/ 1828800 w 1828800"/>
              <a:gd name="connsiteY1" fmla="*/ 914400 h 1828800"/>
              <a:gd name="connsiteX2" fmla="*/ 914400 w 1828800"/>
              <a:gd name="connsiteY2" fmla="*/ 1828800 h 1828800"/>
              <a:gd name="connsiteX3" fmla="*/ 0 w 1828800"/>
              <a:gd name="connsiteY3" fmla="*/ 914400 h 1828800"/>
              <a:gd name="connsiteX4" fmla="*/ 914400 w 1828800"/>
              <a:gd name="connsiteY4" fmla="*/ 0 h 18288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28800" h="1828800">
                <a:moveTo>
                  <a:pt x="914400" y="0"/>
                </a:moveTo>
                <a:cubicBezTo>
                  <a:pt x="1419409" y="0"/>
                  <a:pt x="1828800" y="409391"/>
                  <a:pt x="1828800" y="914400"/>
                </a:cubicBezTo>
                <a:cubicBezTo>
                  <a:pt x="1828800" y="1419409"/>
                  <a:pt x="1419409" y="1828800"/>
                  <a:pt x="914400" y="1828800"/>
                </a:cubicBezTo>
                <a:cubicBezTo>
                  <a:pt x="409391" y="1828800"/>
                  <a:pt x="0" y="1419409"/>
                  <a:pt x="0" y="914400"/>
                </a:cubicBezTo>
                <a:cubicBezTo>
                  <a:pt x="0" y="409391"/>
                  <a:pt x="409391" y="0"/>
                  <a:pt x="91440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25" name="Freeform: Shape 24">
            <a:extLst>
              <a:ext uri="{FF2B5EF4-FFF2-40B4-BE49-F238E27FC236}">
                <a16:creationId xmlns:a16="http://schemas.microsoft.com/office/drawing/2014/main" id="{4EE7408A-F6F2-4121-9055-398D6672D341}"/>
              </a:ext>
            </a:extLst>
          </p:cNvPr>
          <p:cNvSpPr>
            <a:spLocks noGrp="1"/>
          </p:cNvSpPr>
          <p:nvPr>
            <p:ph type="pic" sz="quarter" idx="25" hasCustomPrompt="1"/>
          </p:nvPr>
        </p:nvSpPr>
        <p:spPr>
          <a:xfrm>
            <a:off x="683037" y="1514476"/>
            <a:ext cx="5149850" cy="5343525"/>
          </a:xfrm>
          <a:custGeom>
            <a:avLst/>
            <a:gdLst>
              <a:gd name="connsiteX0" fmla="*/ 2070100 w 5149850"/>
              <a:gd name="connsiteY0" fmla="*/ 3594100 h 5343525"/>
              <a:gd name="connsiteX1" fmla="*/ 3081338 w 5149850"/>
              <a:gd name="connsiteY1" fmla="*/ 3594100 h 5343525"/>
              <a:gd name="connsiteX2" fmla="*/ 3587750 w 5149850"/>
              <a:gd name="connsiteY2" fmla="*/ 4470400 h 5343525"/>
              <a:gd name="connsiteX3" fmla="*/ 3081338 w 5149850"/>
              <a:gd name="connsiteY3" fmla="*/ 5343525 h 5343525"/>
              <a:gd name="connsiteX4" fmla="*/ 2070100 w 5149850"/>
              <a:gd name="connsiteY4" fmla="*/ 5343525 h 5343525"/>
              <a:gd name="connsiteX5" fmla="*/ 1565275 w 5149850"/>
              <a:gd name="connsiteY5" fmla="*/ 4470400 h 5343525"/>
              <a:gd name="connsiteX6" fmla="*/ 3632200 w 5149850"/>
              <a:gd name="connsiteY6" fmla="*/ 2693988 h 5343525"/>
              <a:gd name="connsiteX7" fmla="*/ 4643438 w 5149850"/>
              <a:gd name="connsiteY7" fmla="*/ 2693988 h 5343525"/>
              <a:gd name="connsiteX8" fmla="*/ 5149850 w 5149850"/>
              <a:gd name="connsiteY8" fmla="*/ 3570288 h 5343525"/>
              <a:gd name="connsiteX9" fmla="*/ 4643438 w 5149850"/>
              <a:gd name="connsiteY9" fmla="*/ 4443413 h 5343525"/>
              <a:gd name="connsiteX10" fmla="*/ 3632200 w 5149850"/>
              <a:gd name="connsiteY10" fmla="*/ 4443413 h 5343525"/>
              <a:gd name="connsiteX11" fmla="*/ 3127375 w 5149850"/>
              <a:gd name="connsiteY11" fmla="*/ 3570288 h 5343525"/>
              <a:gd name="connsiteX12" fmla="*/ 504825 w 5149850"/>
              <a:gd name="connsiteY12" fmla="*/ 2693988 h 5343525"/>
              <a:gd name="connsiteX13" fmla="*/ 1516063 w 5149850"/>
              <a:gd name="connsiteY13" fmla="*/ 2693988 h 5343525"/>
              <a:gd name="connsiteX14" fmla="*/ 2022475 w 5149850"/>
              <a:gd name="connsiteY14" fmla="*/ 3570288 h 5343525"/>
              <a:gd name="connsiteX15" fmla="*/ 1516063 w 5149850"/>
              <a:gd name="connsiteY15" fmla="*/ 4443413 h 5343525"/>
              <a:gd name="connsiteX16" fmla="*/ 504825 w 5149850"/>
              <a:gd name="connsiteY16" fmla="*/ 4443413 h 5343525"/>
              <a:gd name="connsiteX17" fmla="*/ 0 w 5149850"/>
              <a:gd name="connsiteY17" fmla="*/ 3570288 h 5343525"/>
              <a:gd name="connsiteX18" fmla="*/ 2070100 w 5149850"/>
              <a:gd name="connsiteY18" fmla="*/ 1800225 h 5343525"/>
              <a:gd name="connsiteX19" fmla="*/ 3081338 w 5149850"/>
              <a:gd name="connsiteY19" fmla="*/ 1800225 h 5343525"/>
              <a:gd name="connsiteX20" fmla="*/ 3587750 w 5149850"/>
              <a:gd name="connsiteY20" fmla="*/ 2673350 h 5343525"/>
              <a:gd name="connsiteX21" fmla="*/ 3081338 w 5149850"/>
              <a:gd name="connsiteY21" fmla="*/ 3549650 h 5343525"/>
              <a:gd name="connsiteX22" fmla="*/ 2070100 w 5149850"/>
              <a:gd name="connsiteY22" fmla="*/ 3549650 h 5343525"/>
              <a:gd name="connsiteX23" fmla="*/ 1565275 w 5149850"/>
              <a:gd name="connsiteY23" fmla="*/ 2673350 h 5343525"/>
              <a:gd name="connsiteX24" fmla="*/ 3632200 w 5149850"/>
              <a:gd name="connsiteY24" fmla="*/ 903288 h 5343525"/>
              <a:gd name="connsiteX25" fmla="*/ 4643438 w 5149850"/>
              <a:gd name="connsiteY25" fmla="*/ 903288 h 5343525"/>
              <a:gd name="connsiteX26" fmla="*/ 5149850 w 5149850"/>
              <a:gd name="connsiteY26" fmla="*/ 1776413 h 5343525"/>
              <a:gd name="connsiteX27" fmla="*/ 4643438 w 5149850"/>
              <a:gd name="connsiteY27" fmla="*/ 2649538 h 5343525"/>
              <a:gd name="connsiteX28" fmla="*/ 3632200 w 5149850"/>
              <a:gd name="connsiteY28" fmla="*/ 2649538 h 5343525"/>
              <a:gd name="connsiteX29" fmla="*/ 3127375 w 5149850"/>
              <a:gd name="connsiteY29" fmla="*/ 1776413 h 5343525"/>
              <a:gd name="connsiteX30" fmla="*/ 508001 w 5149850"/>
              <a:gd name="connsiteY30" fmla="*/ 903288 h 5343525"/>
              <a:gd name="connsiteX31" fmla="*/ 1519238 w 5149850"/>
              <a:gd name="connsiteY31" fmla="*/ 903288 h 5343525"/>
              <a:gd name="connsiteX32" fmla="*/ 2025650 w 5149850"/>
              <a:gd name="connsiteY32" fmla="*/ 1776413 h 5343525"/>
              <a:gd name="connsiteX33" fmla="*/ 1519238 w 5149850"/>
              <a:gd name="connsiteY33" fmla="*/ 2649538 h 5343525"/>
              <a:gd name="connsiteX34" fmla="*/ 508001 w 5149850"/>
              <a:gd name="connsiteY34" fmla="*/ 2649538 h 5343525"/>
              <a:gd name="connsiteX35" fmla="*/ 3176 w 5149850"/>
              <a:gd name="connsiteY35" fmla="*/ 1776413 h 5343525"/>
              <a:gd name="connsiteX36" fmla="*/ 2070100 w 5149850"/>
              <a:gd name="connsiteY36" fmla="*/ 0 h 5343525"/>
              <a:gd name="connsiteX37" fmla="*/ 3081338 w 5149850"/>
              <a:gd name="connsiteY37" fmla="*/ 0 h 5343525"/>
              <a:gd name="connsiteX38" fmla="*/ 3587750 w 5149850"/>
              <a:gd name="connsiteY38" fmla="*/ 873125 h 5343525"/>
              <a:gd name="connsiteX39" fmla="*/ 3081338 w 5149850"/>
              <a:gd name="connsiteY39" fmla="*/ 1749425 h 5343525"/>
              <a:gd name="connsiteX40" fmla="*/ 2070100 w 5149850"/>
              <a:gd name="connsiteY40" fmla="*/ 1749425 h 5343525"/>
              <a:gd name="connsiteX41" fmla="*/ 1565275 w 5149850"/>
              <a:gd name="connsiteY41" fmla="*/ 873125 h 53435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Lst>
            <a:rect l="l" t="t" r="r" b="b"/>
            <a:pathLst>
              <a:path w="5149850" h="5343525">
                <a:moveTo>
                  <a:pt x="2070100" y="3594100"/>
                </a:moveTo>
                <a:lnTo>
                  <a:pt x="3081338" y="3594100"/>
                </a:lnTo>
                <a:lnTo>
                  <a:pt x="3587750" y="4470400"/>
                </a:lnTo>
                <a:lnTo>
                  <a:pt x="3081338" y="5343525"/>
                </a:lnTo>
                <a:lnTo>
                  <a:pt x="2070100" y="5343525"/>
                </a:lnTo>
                <a:lnTo>
                  <a:pt x="1565275" y="4470400"/>
                </a:lnTo>
                <a:close/>
                <a:moveTo>
                  <a:pt x="3632200" y="2693988"/>
                </a:moveTo>
                <a:lnTo>
                  <a:pt x="4643438" y="2693988"/>
                </a:lnTo>
                <a:lnTo>
                  <a:pt x="5149850" y="3570288"/>
                </a:lnTo>
                <a:lnTo>
                  <a:pt x="4643438" y="4443413"/>
                </a:lnTo>
                <a:lnTo>
                  <a:pt x="3632200" y="4443413"/>
                </a:lnTo>
                <a:lnTo>
                  <a:pt x="3127375" y="3570288"/>
                </a:lnTo>
                <a:close/>
                <a:moveTo>
                  <a:pt x="504825" y="2693988"/>
                </a:moveTo>
                <a:lnTo>
                  <a:pt x="1516063" y="2693988"/>
                </a:lnTo>
                <a:lnTo>
                  <a:pt x="2022475" y="3570288"/>
                </a:lnTo>
                <a:lnTo>
                  <a:pt x="1516063" y="4443413"/>
                </a:lnTo>
                <a:lnTo>
                  <a:pt x="504825" y="4443413"/>
                </a:lnTo>
                <a:lnTo>
                  <a:pt x="0" y="3570288"/>
                </a:lnTo>
                <a:close/>
                <a:moveTo>
                  <a:pt x="2070100" y="1800225"/>
                </a:moveTo>
                <a:lnTo>
                  <a:pt x="3081338" y="1800225"/>
                </a:lnTo>
                <a:lnTo>
                  <a:pt x="3587750" y="2673350"/>
                </a:lnTo>
                <a:lnTo>
                  <a:pt x="3081338" y="3549650"/>
                </a:lnTo>
                <a:lnTo>
                  <a:pt x="2070100" y="3549650"/>
                </a:lnTo>
                <a:lnTo>
                  <a:pt x="1565275" y="2673350"/>
                </a:lnTo>
                <a:close/>
                <a:moveTo>
                  <a:pt x="3632200" y="903288"/>
                </a:moveTo>
                <a:lnTo>
                  <a:pt x="4643438" y="903288"/>
                </a:lnTo>
                <a:lnTo>
                  <a:pt x="5149850" y="1776413"/>
                </a:lnTo>
                <a:lnTo>
                  <a:pt x="4643438" y="2649538"/>
                </a:lnTo>
                <a:lnTo>
                  <a:pt x="3632200" y="2649538"/>
                </a:lnTo>
                <a:lnTo>
                  <a:pt x="3127375" y="1776413"/>
                </a:lnTo>
                <a:close/>
                <a:moveTo>
                  <a:pt x="508001" y="903288"/>
                </a:moveTo>
                <a:lnTo>
                  <a:pt x="1519238" y="903288"/>
                </a:lnTo>
                <a:lnTo>
                  <a:pt x="2025650" y="1776413"/>
                </a:lnTo>
                <a:lnTo>
                  <a:pt x="1519238" y="2649538"/>
                </a:lnTo>
                <a:lnTo>
                  <a:pt x="508001" y="2649538"/>
                </a:lnTo>
                <a:lnTo>
                  <a:pt x="3176" y="1776413"/>
                </a:lnTo>
                <a:close/>
                <a:moveTo>
                  <a:pt x="2070100" y="0"/>
                </a:moveTo>
                <a:lnTo>
                  <a:pt x="3081338" y="0"/>
                </a:lnTo>
                <a:lnTo>
                  <a:pt x="3587750" y="873125"/>
                </a:lnTo>
                <a:lnTo>
                  <a:pt x="3081338" y="1749425"/>
                </a:lnTo>
                <a:lnTo>
                  <a:pt x="2070100" y="1749425"/>
                </a:lnTo>
                <a:lnTo>
                  <a:pt x="1565275" y="87312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 id="2147483737" r:id="rId10"/>
    <p:sldLayoutId id="2147483738" r:id="rId11"/>
    <p:sldLayoutId id="2147483739" r:id="rId12"/>
    <p:sldLayoutId id="2147483740" r:id="rId13"/>
    <p:sldLayoutId id="2147483741" r:id="rId14"/>
    <p:sldLayoutId id="2147483742" r:id="rId15"/>
    <p:sldLayoutId id="2147483743" r:id="rId16"/>
    <p:sldLayoutId id="2147483744" r:id="rId17"/>
    <p:sldLayoutId id="2147483745" r:id="rId18"/>
    <p:sldLayoutId id="2147483746" r:id="rId19"/>
    <p:sldLayoutId id="2147483747" r:id="rId20"/>
    <p:sldLayoutId id="2147483748" r:id="rId21"/>
    <p:sldLayoutId id="2147483749" r:id="rId22"/>
    <p:sldLayoutId id="2147483750" r:id="rId23"/>
    <p:sldLayoutId id="2147483751" r:id="rId24"/>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7.xml"/><Relationship Id="rId1" Type="http://schemas.openxmlformats.org/officeDocument/2006/relationships/slideLayout" Target="../slideLayouts/slideLayout22.xml"/><Relationship Id="rId4" Type="http://schemas.openxmlformats.org/officeDocument/2006/relationships/chart" Target="../charts/char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4.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65E06E4B-7C5D-4D3C-A142-4D0D03CB002D}"/>
              </a:ext>
            </a:extLst>
          </p:cNvPr>
          <p:cNvSpPr/>
          <p:nvPr/>
        </p:nvSpPr>
        <p:spPr>
          <a:xfrm>
            <a:off x="0" y="0"/>
            <a:ext cx="12192000" cy="6858000"/>
          </a:xfrm>
          <a:prstGeom prst="rect">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pic>
        <p:nvPicPr>
          <p:cNvPr id="9" name="Picture 8">
            <a:extLst>
              <a:ext uri="{FF2B5EF4-FFF2-40B4-BE49-F238E27FC236}">
                <a16:creationId xmlns:a16="http://schemas.microsoft.com/office/drawing/2014/main" id="{67974A3E-1344-4A4C-83EC-387E24DA37C1}"/>
              </a:ext>
            </a:extLst>
          </p:cNvPr>
          <p:cNvPicPr>
            <a:picLocks noChangeAspect="1"/>
          </p:cNvPicPr>
          <p:nvPr/>
        </p:nvPicPr>
        <p:blipFill>
          <a:blip r:embed="rId3"/>
          <a:stretch>
            <a:fillRect/>
          </a:stretch>
        </p:blipFill>
        <p:spPr>
          <a:xfrm>
            <a:off x="2667000" y="0"/>
            <a:ext cx="6858000" cy="6858000"/>
          </a:xfrm>
          <a:prstGeom prst="rect">
            <a:avLst/>
          </a:prstGeom>
        </p:spPr>
      </p:pic>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 name="Group 1">
            <a:extLst>
              <a:ext uri="{FF2B5EF4-FFF2-40B4-BE49-F238E27FC236}">
                <a16:creationId xmlns:a16="http://schemas.microsoft.com/office/drawing/2014/main" id="{8947ADF2-7406-411B-B917-17F87EB5711D}"/>
              </a:ext>
            </a:extLst>
          </p:cNvPr>
          <p:cNvGrpSpPr/>
          <p:nvPr/>
        </p:nvGrpSpPr>
        <p:grpSpPr>
          <a:xfrm>
            <a:off x="980366" y="2729015"/>
            <a:ext cx="5209252" cy="2375975"/>
            <a:chOff x="1122530" y="2103295"/>
            <a:chExt cx="5209252" cy="2375975"/>
          </a:xfrm>
        </p:grpSpPr>
        <p:sp>
          <p:nvSpPr>
            <p:cNvPr id="32" name="Rectangle 31">
              <a:extLst>
                <a:ext uri="{FF2B5EF4-FFF2-40B4-BE49-F238E27FC236}">
                  <a16:creationId xmlns:a16="http://schemas.microsoft.com/office/drawing/2014/main" id="{23636813-D150-4D8C-9C35-9F6E983BED97}"/>
                </a:ext>
              </a:extLst>
            </p:cNvPr>
            <p:cNvSpPr/>
            <p:nvPr/>
          </p:nvSpPr>
          <p:spPr>
            <a:xfrm rot="2700000">
              <a:off x="1122530" y="2380333"/>
              <a:ext cx="333829" cy="333829"/>
            </a:xfrm>
            <a:prstGeom prst="rect">
              <a:avLst/>
            </a:prstGeom>
            <a:solidFill>
              <a:schemeClr val="accent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TextBox 32">
              <a:extLst>
                <a:ext uri="{FF2B5EF4-FFF2-40B4-BE49-F238E27FC236}">
                  <a16:creationId xmlns:a16="http://schemas.microsoft.com/office/drawing/2014/main" id="{B4374270-3F81-45D8-BE8D-8BA2691FA086}"/>
                </a:ext>
              </a:extLst>
            </p:cNvPr>
            <p:cNvSpPr txBox="1"/>
            <p:nvPr/>
          </p:nvSpPr>
          <p:spPr>
            <a:xfrm>
              <a:off x="1154580" y="2385665"/>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34" name="Rectangle 9">
              <a:extLst>
                <a:ext uri="{FF2B5EF4-FFF2-40B4-BE49-F238E27FC236}">
                  <a16:creationId xmlns:a16="http://schemas.microsoft.com/office/drawing/2014/main" id="{0749A71B-3E3A-4B07-9C31-0975A9DD84CD}"/>
                </a:ext>
              </a:extLst>
            </p:cNvPr>
            <p:cNvSpPr>
              <a:spLocks/>
            </p:cNvSpPr>
            <p:nvPr/>
          </p:nvSpPr>
          <p:spPr bwMode="auto">
            <a:xfrm>
              <a:off x="1730415" y="2385664"/>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sp>
          <p:nvSpPr>
            <p:cNvPr id="39" name="Rectangle 38">
              <a:extLst>
                <a:ext uri="{FF2B5EF4-FFF2-40B4-BE49-F238E27FC236}">
                  <a16:creationId xmlns:a16="http://schemas.microsoft.com/office/drawing/2014/main" id="{B770F789-9E73-48EA-8005-4381808E2E86}"/>
                </a:ext>
              </a:extLst>
            </p:cNvPr>
            <p:cNvSpPr/>
            <p:nvPr/>
          </p:nvSpPr>
          <p:spPr>
            <a:xfrm rot="2700000">
              <a:off x="3986038" y="2380333"/>
              <a:ext cx="333829" cy="333829"/>
            </a:xfrm>
            <a:prstGeom prst="rect">
              <a:avLst/>
            </a:prstGeom>
            <a:solidFill>
              <a:schemeClr val="tx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TextBox 39">
              <a:extLst>
                <a:ext uri="{FF2B5EF4-FFF2-40B4-BE49-F238E27FC236}">
                  <a16:creationId xmlns:a16="http://schemas.microsoft.com/office/drawing/2014/main" id="{740C50CD-2E2C-4D79-A9F8-0F70376A83DE}"/>
                </a:ext>
              </a:extLst>
            </p:cNvPr>
            <p:cNvSpPr txBox="1"/>
            <p:nvPr/>
          </p:nvSpPr>
          <p:spPr>
            <a:xfrm>
              <a:off x="4018088" y="2385665"/>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2</a:t>
              </a:r>
            </a:p>
          </p:txBody>
        </p:sp>
        <p:sp>
          <p:nvSpPr>
            <p:cNvPr id="41" name="Rectangle 9">
              <a:extLst>
                <a:ext uri="{FF2B5EF4-FFF2-40B4-BE49-F238E27FC236}">
                  <a16:creationId xmlns:a16="http://schemas.microsoft.com/office/drawing/2014/main" id="{5920ACB1-05A3-4A33-804B-B0AA1D131662}"/>
                </a:ext>
              </a:extLst>
            </p:cNvPr>
            <p:cNvSpPr>
              <a:spLocks/>
            </p:cNvSpPr>
            <p:nvPr/>
          </p:nvSpPr>
          <p:spPr bwMode="auto">
            <a:xfrm>
              <a:off x="4593923" y="2385664"/>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sp>
          <p:nvSpPr>
            <p:cNvPr id="43" name="Rectangle 42">
              <a:extLst>
                <a:ext uri="{FF2B5EF4-FFF2-40B4-BE49-F238E27FC236}">
                  <a16:creationId xmlns:a16="http://schemas.microsoft.com/office/drawing/2014/main" id="{B33C7035-CC14-4544-A4BE-5E2CD6AF0D0D}"/>
                </a:ext>
              </a:extLst>
            </p:cNvPr>
            <p:cNvSpPr/>
            <p:nvPr/>
          </p:nvSpPr>
          <p:spPr>
            <a:xfrm rot="2700000">
              <a:off x="1122530" y="3831761"/>
              <a:ext cx="333829" cy="333829"/>
            </a:xfrm>
            <a:prstGeom prst="rect">
              <a:avLst/>
            </a:prstGeom>
            <a:solidFill>
              <a:schemeClr val="tx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TextBox 43">
              <a:extLst>
                <a:ext uri="{FF2B5EF4-FFF2-40B4-BE49-F238E27FC236}">
                  <a16:creationId xmlns:a16="http://schemas.microsoft.com/office/drawing/2014/main" id="{320C2496-C169-40AA-8648-9E711CA15291}"/>
                </a:ext>
              </a:extLst>
            </p:cNvPr>
            <p:cNvSpPr txBox="1"/>
            <p:nvPr/>
          </p:nvSpPr>
          <p:spPr>
            <a:xfrm>
              <a:off x="1154580" y="3837093"/>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3</a:t>
              </a:r>
            </a:p>
          </p:txBody>
        </p:sp>
        <p:sp>
          <p:nvSpPr>
            <p:cNvPr id="45" name="Rectangle 9">
              <a:extLst>
                <a:ext uri="{FF2B5EF4-FFF2-40B4-BE49-F238E27FC236}">
                  <a16:creationId xmlns:a16="http://schemas.microsoft.com/office/drawing/2014/main" id="{11ACEF2A-3407-4091-BA24-BC021E5889A6}"/>
                </a:ext>
              </a:extLst>
            </p:cNvPr>
            <p:cNvSpPr>
              <a:spLocks/>
            </p:cNvSpPr>
            <p:nvPr/>
          </p:nvSpPr>
          <p:spPr bwMode="auto">
            <a:xfrm>
              <a:off x="1730415" y="3837092"/>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sp>
          <p:nvSpPr>
            <p:cNvPr id="47" name="Rectangle 46">
              <a:extLst>
                <a:ext uri="{FF2B5EF4-FFF2-40B4-BE49-F238E27FC236}">
                  <a16:creationId xmlns:a16="http://schemas.microsoft.com/office/drawing/2014/main" id="{7BADF4DB-29A7-4D04-8EB8-FC46D9609F49}"/>
                </a:ext>
              </a:extLst>
            </p:cNvPr>
            <p:cNvSpPr/>
            <p:nvPr/>
          </p:nvSpPr>
          <p:spPr>
            <a:xfrm rot="2700000">
              <a:off x="3951184" y="3831761"/>
              <a:ext cx="333829" cy="333829"/>
            </a:xfrm>
            <a:prstGeom prst="rect">
              <a:avLst/>
            </a:prstGeom>
            <a:solidFill>
              <a:schemeClr val="bg1">
                <a:lumMod val="65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TextBox 47">
              <a:extLst>
                <a:ext uri="{FF2B5EF4-FFF2-40B4-BE49-F238E27FC236}">
                  <a16:creationId xmlns:a16="http://schemas.microsoft.com/office/drawing/2014/main" id="{548325EE-AEDA-4D4F-9D92-0348FCD23926}"/>
                </a:ext>
              </a:extLst>
            </p:cNvPr>
            <p:cNvSpPr txBox="1"/>
            <p:nvPr/>
          </p:nvSpPr>
          <p:spPr>
            <a:xfrm>
              <a:off x="3983234" y="3837093"/>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4</a:t>
              </a:r>
            </a:p>
          </p:txBody>
        </p:sp>
        <p:sp>
          <p:nvSpPr>
            <p:cNvPr id="49" name="Rectangle 9">
              <a:extLst>
                <a:ext uri="{FF2B5EF4-FFF2-40B4-BE49-F238E27FC236}">
                  <a16:creationId xmlns:a16="http://schemas.microsoft.com/office/drawing/2014/main" id="{46997150-D847-4A08-BEE3-5571B6738068}"/>
                </a:ext>
              </a:extLst>
            </p:cNvPr>
            <p:cNvSpPr>
              <a:spLocks/>
            </p:cNvSpPr>
            <p:nvPr/>
          </p:nvSpPr>
          <p:spPr bwMode="auto">
            <a:xfrm>
              <a:off x="4559069" y="3837092"/>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cxnSp>
          <p:nvCxnSpPr>
            <p:cNvPr id="50" name="Straight Connector 49">
              <a:extLst>
                <a:ext uri="{FF2B5EF4-FFF2-40B4-BE49-F238E27FC236}">
                  <a16:creationId xmlns:a16="http://schemas.microsoft.com/office/drawing/2014/main" id="{64945E93-53AB-4813-843A-E313339B6E33}"/>
                </a:ext>
              </a:extLst>
            </p:cNvPr>
            <p:cNvCxnSpPr/>
            <p:nvPr/>
          </p:nvCxnSpPr>
          <p:spPr>
            <a:xfrm>
              <a:off x="3727156" y="2103295"/>
              <a:ext cx="0" cy="2375975"/>
            </a:xfrm>
            <a:prstGeom prst="line">
              <a:avLst/>
            </a:prstGeom>
            <a:ln>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51" name="Straight Connector 50">
              <a:extLst>
                <a:ext uri="{FF2B5EF4-FFF2-40B4-BE49-F238E27FC236}">
                  <a16:creationId xmlns:a16="http://schemas.microsoft.com/office/drawing/2014/main" id="{B968C2DD-60A1-4856-B42C-1E8F114C6ACD}"/>
                </a:ext>
              </a:extLst>
            </p:cNvPr>
            <p:cNvCxnSpPr>
              <a:cxnSpLocks/>
            </p:cNvCxnSpPr>
            <p:nvPr/>
          </p:nvCxnSpPr>
          <p:spPr>
            <a:xfrm flipH="1">
              <a:off x="1122530" y="3294351"/>
              <a:ext cx="5209252" cy="0"/>
            </a:xfrm>
            <a:prstGeom prst="line">
              <a:avLst/>
            </a:prstGeom>
            <a:ln>
              <a:solidFill>
                <a:schemeClr val="accent2"/>
              </a:solidFill>
            </a:ln>
          </p:spPr>
          <p:style>
            <a:lnRef idx="1">
              <a:schemeClr val="accent1"/>
            </a:lnRef>
            <a:fillRef idx="0">
              <a:schemeClr val="accent1"/>
            </a:fillRef>
            <a:effectRef idx="0">
              <a:schemeClr val="accent1"/>
            </a:effectRef>
            <a:fontRef idx="minor">
              <a:schemeClr val="tx1"/>
            </a:fontRef>
          </p:style>
        </p:cxnSp>
      </p:grpSp>
      <p:sp>
        <p:nvSpPr>
          <p:cNvPr id="14" name="Picture Placeholder 13">
            <a:extLst>
              <a:ext uri="{FF2B5EF4-FFF2-40B4-BE49-F238E27FC236}">
                <a16:creationId xmlns:a16="http://schemas.microsoft.com/office/drawing/2014/main" id="{258F1937-E4F6-45A9-956E-7564347A7876}"/>
              </a:ext>
            </a:extLst>
          </p:cNvPr>
          <p:cNvSpPr>
            <a:spLocks noGrp="1"/>
          </p:cNvSpPr>
          <p:nvPr>
            <p:ph type="pic" sz="quarter" idx="23"/>
          </p:nvPr>
        </p:nvSpPr>
        <p:spPr/>
      </p:sp>
    </p:spTree>
    <p:extLst>
      <p:ext uri="{BB962C8B-B14F-4D97-AF65-F5344CB8AC3E}">
        <p14:creationId xmlns:p14="http://schemas.microsoft.com/office/powerpoint/2010/main" val="3545994075"/>
      </p:ext>
    </p:extLst>
  </p:cSld>
  <p:clrMapOvr>
    <a:masterClrMapping/>
  </p:clrMapOvr>
  <p:transition spd="slow">
    <p:comb/>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Team Members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58" name="Group 57">
            <a:extLst>
              <a:ext uri="{FF2B5EF4-FFF2-40B4-BE49-F238E27FC236}">
                <a16:creationId xmlns:a16="http://schemas.microsoft.com/office/drawing/2014/main" id="{FAF745B5-26E6-47D4-8B4F-D3805827DF52}"/>
              </a:ext>
            </a:extLst>
          </p:cNvPr>
          <p:cNvGrpSpPr/>
          <p:nvPr/>
        </p:nvGrpSpPr>
        <p:grpSpPr>
          <a:xfrm>
            <a:off x="6893294" y="1692724"/>
            <a:ext cx="2930107" cy="504392"/>
            <a:chOff x="7115280" y="1560823"/>
            <a:chExt cx="2930107" cy="504392"/>
          </a:xfrm>
        </p:grpSpPr>
        <p:sp>
          <p:nvSpPr>
            <p:cNvPr id="14" name="TextBox 13">
              <a:extLst>
                <a:ext uri="{FF2B5EF4-FFF2-40B4-BE49-F238E27FC236}">
                  <a16:creationId xmlns:a16="http://schemas.microsoft.com/office/drawing/2014/main" id="{87D2A2FB-AD52-4A91-83BD-3AA23295916F}"/>
                </a:ext>
              </a:extLst>
            </p:cNvPr>
            <p:cNvSpPr txBox="1"/>
            <p:nvPr/>
          </p:nvSpPr>
          <p:spPr>
            <a:xfrm>
              <a:off x="7115280" y="1560823"/>
              <a:ext cx="1844257" cy="338554"/>
            </a:xfrm>
            <a:prstGeom prst="rect">
              <a:avLst/>
            </a:prstGeom>
            <a:noFill/>
          </p:spPr>
          <p:txBody>
            <a:bodyPr wrap="square" rtlCol="0">
              <a:spAutoFit/>
            </a:bodyPr>
            <a:lstStyle/>
            <a:p>
              <a:r>
                <a:rPr lang="en-US" sz="1600" b="1" dirty="0">
                  <a:latin typeface="Roboto Slab" pitchFamily="2" charset="0"/>
                  <a:ea typeface="Roboto Slab" pitchFamily="2" charset="0"/>
                  <a:cs typeface="Lato" panose="020F0502020204030203" pitchFamily="34" charset="0"/>
                </a:rPr>
                <a:t>Dr. Jacky Chan</a:t>
              </a:r>
            </a:p>
          </p:txBody>
        </p:sp>
        <p:sp>
          <p:nvSpPr>
            <p:cNvPr id="15" name="Rectangle 9">
              <a:extLst>
                <a:ext uri="{FF2B5EF4-FFF2-40B4-BE49-F238E27FC236}">
                  <a16:creationId xmlns:a16="http://schemas.microsoft.com/office/drawing/2014/main" id="{1B4D9B5E-D12B-4D87-9781-86DB19ADF156}"/>
                </a:ext>
              </a:extLst>
            </p:cNvPr>
            <p:cNvSpPr>
              <a:spLocks/>
            </p:cNvSpPr>
            <p:nvPr/>
          </p:nvSpPr>
          <p:spPr bwMode="auto">
            <a:xfrm>
              <a:off x="7219426" y="1897630"/>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59" name="Group 58">
            <a:extLst>
              <a:ext uri="{FF2B5EF4-FFF2-40B4-BE49-F238E27FC236}">
                <a16:creationId xmlns:a16="http://schemas.microsoft.com/office/drawing/2014/main" id="{1992C837-25F4-4FA0-9B73-5D36A2323F06}"/>
              </a:ext>
            </a:extLst>
          </p:cNvPr>
          <p:cNvGrpSpPr/>
          <p:nvPr/>
        </p:nvGrpSpPr>
        <p:grpSpPr>
          <a:xfrm>
            <a:off x="8521838" y="3509928"/>
            <a:ext cx="2879307" cy="504392"/>
            <a:chOff x="8383342" y="3309206"/>
            <a:chExt cx="2879307" cy="504392"/>
          </a:xfrm>
        </p:grpSpPr>
        <p:sp>
          <p:nvSpPr>
            <p:cNvPr id="81" name="TextBox 80">
              <a:extLst>
                <a:ext uri="{FF2B5EF4-FFF2-40B4-BE49-F238E27FC236}">
                  <a16:creationId xmlns:a16="http://schemas.microsoft.com/office/drawing/2014/main" id="{5944AA5C-0F67-4BAC-9F43-E96ABF50A56A}"/>
                </a:ext>
              </a:extLst>
            </p:cNvPr>
            <p:cNvSpPr txBox="1"/>
            <p:nvPr/>
          </p:nvSpPr>
          <p:spPr>
            <a:xfrm>
              <a:off x="8383342" y="3309206"/>
              <a:ext cx="1749007" cy="338554"/>
            </a:xfrm>
            <a:prstGeom prst="rect">
              <a:avLst/>
            </a:prstGeom>
            <a:noFill/>
          </p:spPr>
          <p:txBody>
            <a:bodyPr wrap="square" rtlCol="0">
              <a:spAutoFit/>
            </a:bodyPr>
            <a:lstStyle/>
            <a:p>
              <a:r>
                <a:rPr lang="en-US" sz="1600" b="1" dirty="0">
                  <a:solidFill>
                    <a:schemeClr val="accent2"/>
                  </a:solidFill>
                  <a:latin typeface="Roboto Slab" pitchFamily="2" charset="0"/>
                  <a:ea typeface="Roboto Slab" pitchFamily="2" charset="0"/>
                  <a:cs typeface="Lato" panose="020F0502020204030203" pitchFamily="34" charset="0"/>
                </a:rPr>
                <a:t>Dr. </a:t>
              </a:r>
              <a:r>
                <a:rPr lang="en-US" sz="1400" b="1" dirty="0" err="1">
                  <a:solidFill>
                    <a:schemeClr val="accent2"/>
                  </a:solidFill>
                  <a:latin typeface="Roboto Slab" pitchFamily="2" charset="0"/>
                  <a:ea typeface="Roboto Slab" pitchFamily="2" charset="0"/>
                  <a:cs typeface="Lato" panose="020F0502020204030203" pitchFamily="34" charset="0"/>
                </a:rPr>
                <a:t>Selela</a:t>
              </a:r>
              <a:r>
                <a:rPr lang="en-US" sz="1400" b="1" dirty="0">
                  <a:solidFill>
                    <a:schemeClr val="accent2"/>
                  </a:solidFill>
                  <a:latin typeface="Roboto Slab" pitchFamily="2" charset="0"/>
                  <a:ea typeface="Roboto Slab" pitchFamily="2" charset="0"/>
                  <a:cs typeface="Lato" panose="020F0502020204030203" pitchFamily="34" charset="0"/>
                </a:rPr>
                <a:t> Gomez</a:t>
              </a:r>
            </a:p>
          </p:txBody>
        </p:sp>
        <p:sp>
          <p:nvSpPr>
            <p:cNvPr id="82" name="Rectangle 9">
              <a:extLst>
                <a:ext uri="{FF2B5EF4-FFF2-40B4-BE49-F238E27FC236}">
                  <a16:creationId xmlns:a16="http://schemas.microsoft.com/office/drawing/2014/main" id="{BAFAFEDC-BB3A-4925-8701-14CA98A4CF68}"/>
                </a:ext>
              </a:extLst>
            </p:cNvPr>
            <p:cNvSpPr>
              <a:spLocks/>
            </p:cNvSpPr>
            <p:nvPr/>
          </p:nvSpPr>
          <p:spPr bwMode="auto">
            <a:xfrm>
              <a:off x="8487488" y="3646013"/>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61" name="Group 60">
            <a:extLst>
              <a:ext uri="{FF2B5EF4-FFF2-40B4-BE49-F238E27FC236}">
                <a16:creationId xmlns:a16="http://schemas.microsoft.com/office/drawing/2014/main" id="{3EB83346-71A6-4929-9451-B361AB0B1E36}"/>
              </a:ext>
            </a:extLst>
          </p:cNvPr>
          <p:cNvGrpSpPr/>
          <p:nvPr/>
        </p:nvGrpSpPr>
        <p:grpSpPr>
          <a:xfrm>
            <a:off x="790855" y="3509928"/>
            <a:ext cx="2775161" cy="504392"/>
            <a:chOff x="756505" y="3313854"/>
            <a:chExt cx="2775161" cy="504392"/>
          </a:xfrm>
        </p:grpSpPr>
        <p:sp>
          <p:nvSpPr>
            <p:cNvPr id="102" name="TextBox 101">
              <a:extLst>
                <a:ext uri="{FF2B5EF4-FFF2-40B4-BE49-F238E27FC236}">
                  <a16:creationId xmlns:a16="http://schemas.microsoft.com/office/drawing/2014/main" id="{F9591BF1-A452-43BC-BA41-EACD7097C097}"/>
                </a:ext>
              </a:extLst>
            </p:cNvPr>
            <p:cNvSpPr txBox="1"/>
            <p:nvPr/>
          </p:nvSpPr>
          <p:spPr>
            <a:xfrm>
              <a:off x="1782659" y="3313854"/>
              <a:ext cx="1749007" cy="338554"/>
            </a:xfrm>
            <a:prstGeom prst="rect">
              <a:avLst/>
            </a:prstGeom>
            <a:noFill/>
          </p:spPr>
          <p:txBody>
            <a:bodyPr wrap="square" rtlCol="0">
              <a:spAutoFit/>
            </a:bodyPr>
            <a:lstStyle/>
            <a:p>
              <a:pPr algn="r"/>
              <a:r>
                <a:rPr lang="en-US" sz="1600" b="1" dirty="0">
                  <a:solidFill>
                    <a:schemeClr val="accent2"/>
                  </a:solidFill>
                  <a:latin typeface="Roboto Slab" pitchFamily="2" charset="0"/>
                  <a:ea typeface="Roboto Slab" pitchFamily="2" charset="0"/>
                  <a:cs typeface="Lato" panose="020F0502020204030203" pitchFamily="34" charset="0"/>
                </a:rPr>
                <a:t>Dr. </a:t>
              </a:r>
              <a:r>
                <a:rPr lang="en-US" sz="1400" b="1" dirty="0" err="1">
                  <a:solidFill>
                    <a:schemeClr val="accent2"/>
                  </a:solidFill>
                  <a:latin typeface="Roboto Slab" pitchFamily="2" charset="0"/>
                  <a:ea typeface="Roboto Slab" pitchFamily="2" charset="0"/>
                  <a:cs typeface="Lato" panose="020F0502020204030203" pitchFamily="34" charset="0"/>
                </a:rPr>
                <a:t>Selela</a:t>
              </a:r>
              <a:r>
                <a:rPr lang="en-US" sz="1400" b="1" dirty="0">
                  <a:solidFill>
                    <a:schemeClr val="accent2"/>
                  </a:solidFill>
                  <a:latin typeface="Roboto Slab" pitchFamily="2" charset="0"/>
                  <a:ea typeface="Roboto Slab" pitchFamily="2" charset="0"/>
                  <a:cs typeface="Lato" panose="020F0502020204030203" pitchFamily="34" charset="0"/>
                </a:rPr>
                <a:t> Gomez</a:t>
              </a:r>
            </a:p>
          </p:txBody>
        </p:sp>
        <p:sp>
          <p:nvSpPr>
            <p:cNvPr id="103" name="Rectangle 9">
              <a:extLst>
                <a:ext uri="{FF2B5EF4-FFF2-40B4-BE49-F238E27FC236}">
                  <a16:creationId xmlns:a16="http://schemas.microsoft.com/office/drawing/2014/main" id="{81EEFED8-7542-43C4-830A-38A51C112E51}"/>
                </a:ext>
              </a:extLst>
            </p:cNvPr>
            <p:cNvSpPr>
              <a:spLocks/>
            </p:cNvSpPr>
            <p:nvPr/>
          </p:nvSpPr>
          <p:spPr bwMode="auto">
            <a:xfrm>
              <a:off x="756505" y="3650661"/>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104" name="Group 103">
            <a:extLst>
              <a:ext uri="{FF2B5EF4-FFF2-40B4-BE49-F238E27FC236}">
                <a16:creationId xmlns:a16="http://schemas.microsoft.com/office/drawing/2014/main" id="{2A3A2BE3-D106-4E1F-882D-74D14C5B82A1}"/>
              </a:ext>
            </a:extLst>
          </p:cNvPr>
          <p:cNvGrpSpPr/>
          <p:nvPr/>
        </p:nvGrpSpPr>
        <p:grpSpPr>
          <a:xfrm>
            <a:off x="6893294" y="5610704"/>
            <a:ext cx="2879307" cy="504392"/>
            <a:chOff x="8383342" y="3309206"/>
            <a:chExt cx="2879307" cy="504392"/>
          </a:xfrm>
        </p:grpSpPr>
        <p:sp>
          <p:nvSpPr>
            <p:cNvPr id="105" name="TextBox 104">
              <a:extLst>
                <a:ext uri="{FF2B5EF4-FFF2-40B4-BE49-F238E27FC236}">
                  <a16:creationId xmlns:a16="http://schemas.microsoft.com/office/drawing/2014/main" id="{C414C2E8-48C7-4FD5-80EF-4B6747E881E7}"/>
                </a:ext>
              </a:extLst>
            </p:cNvPr>
            <p:cNvSpPr txBox="1"/>
            <p:nvPr/>
          </p:nvSpPr>
          <p:spPr>
            <a:xfrm>
              <a:off x="8383342" y="3309206"/>
              <a:ext cx="1749007" cy="338554"/>
            </a:xfrm>
            <a:prstGeom prst="rect">
              <a:avLst/>
            </a:prstGeom>
            <a:noFill/>
          </p:spPr>
          <p:txBody>
            <a:bodyPr wrap="square" rtlCol="0">
              <a:spAutoFit/>
            </a:bodyPr>
            <a:lstStyle/>
            <a:p>
              <a:r>
                <a:rPr lang="en-US" sz="1600" b="1" dirty="0">
                  <a:solidFill>
                    <a:schemeClr val="bg1">
                      <a:lumMod val="65000"/>
                    </a:schemeClr>
                  </a:solidFill>
                  <a:latin typeface="Roboto Slab" pitchFamily="2" charset="0"/>
                  <a:ea typeface="Roboto Slab" pitchFamily="2" charset="0"/>
                  <a:cs typeface="Lato" panose="020F0502020204030203" pitchFamily="34" charset="0"/>
                </a:rPr>
                <a:t>Dr. </a:t>
              </a:r>
              <a:r>
                <a:rPr lang="en-US" sz="1400" b="1" dirty="0" err="1">
                  <a:solidFill>
                    <a:schemeClr val="bg1">
                      <a:lumMod val="65000"/>
                    </a:schemeClr>
                  </a:solidFill>
                  <a:latin typeface="Roboto Slab" pitchFamily="2" charset="0"/>
                  <a:ea typeface="Roboto Slab" pitchFamily="2" charset="0"/>
                  <a:cs typeface="Lato" panose="020F0502020204030203" pitchFamily="34" charset="0"/>
                </a:rPr>
                <a:t>Selela</a:t>
              </a:r>
              <a:r>
                <a:rPr lang="en-US" sz="1400" b="1" dirty="0">
                  <a:solidFill>
                    <a:schemeClr val="bg1">
                      <a:lumMod val="65000"/>
                    </a:schemeClr>
                  </a:solidFill>
                  <a:latin typeface="Roboto Slab" pitchFamily="2" charset="0"/>
                  <a:ea typeface="Roboto Slab" pitchFamily="2" charset="0"/>
                  <a:cs typeface="Lato" panose="020F0502020204030203" pitchFamily="34" charset="0"/>
                </a:rPr>
                <a:t> Gomez</a:t>
              </a:r>
            </a:p>
          </p:txBody>
        </p:sp>
        <p:sp>
          <p:nvSpPr>
            <p:cNvPr id="106" name="Rectangle 9">
              <a:extLst>
                <a:ext uri="{FF2B5EF4-FFF2-40B4-BE49-F238E27FC236}">
                  <a16:creationId xmlns:a16="http://schemas.microsoft.com/office/drawing/2014/main" id="{6A4D5A23-994B-4F55-8A92-C0F899964FD1}"/>
                </a:ext>
              </a:extLst>
            </p:cNvPr>
            <p:cNvSpPr>
              <a:spLocks/>
            </p:cNvSpPr>
            <p:nvPr/>
          </p:nvSpPr>
          <p:spPr bwMode="auto">
            <a:xfrm>
              <a:off x="8487488" y="3646013"/>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sp>
        <p:nvSpPr>
          <p:cNvPr id="76" name="Oval 75">
            <a:extLst>
              <a:ext uri="{FF2B5EF4-FFF2-40B4-BE49-F238E27FC236}">
                <a16:creationId xmlns:a16="http://schemas.microsoft.com/office/drawing/2014/main" id="{EF180477-D872-45BC-A600-3B22BBCD3BCA}"/>
              </a:ext>
            </a:extLst>
          </p:cNvPr>
          <p:cNvSpPr/>
          <p:nvPr/>
        </p:nvSpPr>
        <p:spPr>
          <a:xfrm>
            <a:off x="4482394" y="2254776"/>
            <a:ext cx="3317829" cy="3317829"/>
          </a:xfrm>
          <a:prstGeom prst="ellipse">
            <a:avLst/>
          </a:prstGeom>
          <a:noFill/>
          <a:ln w="5715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Picture Placeholder 116">
            <a:extLst>
              <a:ext uri="{FF2B5EF4-FFF2-40B4-BE49-F238E27FC236}">
                <a16:creationId xmlns:a16="http://schemas.microsoft.com/office/drawing/2014/main" id="{33D76882-D192-43DB-BCF5-C518875C66D1}"/>
              </a:ext>
            </a:extLst>
          </p:cNvPr>
          <p:cNvSpPr>
            <a:spLocks noGrp="1"/>
          </p:cNvSpPr>
          <p:nvPr>
            <p:ph type="pic" sz="quarter" idx="33"/>
          </p:nvPr>
        </p:nvSpPr>
        <p:spPr/>
      </p:sp>
      <p:sp>
        <p:nvSpPr>
          <p:cNvPr id="119" name="Picture Placeholder 118">
            <a:extLst>
              <a:ext uri="{FF2B5EF4-FFF2-40B4-BE49-F238E27FC236}">
                <a16:creationId xmlns:a16="http://schemas.microsoft.com/office/drawing/2014/main" id="{CECBACA7-B3F3-4228-B508-391EB206F50D}"/>
              </a:ext>
            </a:extLst>
          </p:cNvPr>
          <p:cNvSpPr>
            <a:spLocks noGrp="1"/>
          </p:cNvSpPr>
          <p:nvPr>
            <p:ph type="pic" sz="quarter" idx="32"/>
          </p:nvPr>
        </p:nvSpPr>
        <p:spPr/>
      </p:sp>
      <p:sp>
        <p:nvSpPr>
          <p:cNvPr id="121" name="Picture Placeholder 120">
            <a:extLst>
              <a:ext uri="{FF2B5EF4-FFF2-40B4-BE49-F238E27FC236}">
                <a16:creationId xmlns:a16="http://schemas.microsoft.com/office/drawing/2014/main" id="{9271F269-2143-462F-9F9B-B4BC0BE4DC96}"/>
              </a:ext>
            </a:extLst>
          </p:cNvPr>
          <p:cNvSpPr>
            <a:spLocks noGrp="1"/>
          </p:cNvSpPr>
          <p:nvPr>
            <p:ph type="pic" sz="quarter" idx="30"/>
          </p:nvPr>
        </p:nvSpPr>
        <p:spPr/>
      </p:sp>
      <p:sp>
        <p:nvSpPr>
          <p:cNvPr id="123" name="Picture Placeholder 122">
            <a:extLst>
              <a:ext uri="{FF2B5EF4-FFF2-40B4-BE49-F238E27FC236}">
                <a16:creationId xmlns:a16="http://schemas.microsoft.com/office/drawing/2014/main" id="{AAB72ACC-D7F5-4DE4-8CD5-C75C6A8D55A3}"/>
              </a:ext>
            </a:extLst>
          </p:cNvPr>
          <p:cNvSpPr>
            <a:spLocks noGrp="1"/>
          </p:cNvSpPr>
          <p:nvPr>
            <p:ph type="pic" sz="quarter" idx="34"/>
          </p:nvPr>
        </p:nvSpPr>
        <p:spPr/>
      </p:sp>
      <p:sp>
        <p:nvSpPr>
          <p:cNvPr id="125" name="Picture Placeholder 124">
            <a:extLst>
              <a:ext uri="{FF2B5EF4-FFF2-40B4-BE49-F238E27FC236}">
                <a16:creationId xmlns:a16="http://schemas.microsoft.com/office/drawing/2014/main" id="{E1C609C2-D048-4467-818F-F4A51C0E9125}"/>
              </a:ext>
            </a:extLst>
          </p:cNvPr>
          <p:cNvSpPr>
            <a:spLocks noGrp="1"/>
          </p:cNvSpPr>
          <p:nvPr>
            <p:ph type="pic" sz="quarter" idx="31"/>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12</a:t>
            </a:fld>
            <a:endParaRPr lang="en-US" dirty="0">
              <a:latin typeface="Raleway" panose="020B0503030101060003" pitchFamily="34" charset="0"/>
            </a:endParaRPr>
          </a:p>
        </p:txBody>
      </p:sp>
      <p:sp>
        <p:nvSpPr>
          <p:cNvPr id="57" name="Title 3">
            <a:extLst>
              <a:ext uri="{FF2B5EF4-FFF2-40B4-BE49-F238E27FC236}">
                <a16:creationId xmlns:a16="http://schemas.microsoft.com/office/drawing/2014/main" id="{1EFD5194-E386-4CB5-B6A2-0B080B4DCAA3}"/>
              </a:ext>
            </a:extLst>
          </p:cNvPr>
          <p:cNvSpPr txBox="1">
            <a:spLocks/>
          </p:cNvSpPr>
          <p:nvPr/>
        </p:nvSpPr>
        <p:spPr>
          <a:xfrm>
            <a:off x="838200" y="335823"/>
            <a:ext cx="10515600" cy="680223"/>
          </a:xfrm>
          <a:prstGeom prst="rect">
            <a:avLst/>
          </a:prstGeom>
        </p:spPr>
        <p:txBody>
          <a:bodyPr/>
          <a:lst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a:lstStyle>
          <a:p>
            <a:r>
              <a:rPr lang="en-US" dirty="0">
                <a:solidFill>
                  <a:schemeClr val="tx1">
                    <a:lumMod val="85000"/>
                    <a:lumOff val="15000"/>
                  </a:schemeClr>
                </a:solidFill>
              </a:rPr>
              <a:t>Company</a:t>
            </a:r>
            <a:r>
              <a:rPr lang="en-US" dirty="0"/>
              <a:t> </a:t>
            </a:r>
            <a:r>
              <a:rPr lang="en-US" b="1" dirty="0">
                <a:solidFill>
                  <a:schemeClr val="accent2"/>
                </a:solidFill>
              </a:rPr>
              <a:t>Team Members</a:t>
            </a:r>
          </a:p>
        </p:txBody>
      </p:sp>
      <p:sp>
        <p:nvSpPr>
          <p:cNvPr id="58" name="Text Placeholder 6">
            <a:extLst>
              <a:ext uri="{FF2B5EF4-FFF2-40B4-BE49-F238E27FC236}">
                <a16:creationId xmlns:a16="http://schemas.microsoft.com/office/drawing/2014/main" id="{527AD449-DE5D-4635-9418-636CC6EE6291}"/>
              </a:ext>
            </a:extLst>
          </p:cNvPr>
          <p:cNvSpPr txBox="1">
            <a:spLocks/>
          </p:cNvSpPr>
          <p:nvPr/>
        </p:nvSpPr>
        <p:spPr>
          <a:xfrm>
            <a:off x="838200" y="977900"/>
            <a:ext cx="10515600" cy="279400"/>
          </a:xfrm>
          <a:prstGeom prst="rect">
            <a:avLst/>
          </a:prstGeom>
        </p:spPr>
        <p:txBody>
          <a:bodyPr/>
          <a:lst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9" name="Group 18">
            <a:extLst>
              <a:ext uri="{FF2B5EF4-FFF2-40B4-BE49-F238E27FC236}">
                <a16:creationId xmlns:a16="http://schemas.microsoft.com/office/drawing/2014/main" id="{20305070-C16A-42DD-A52A-D79357779DA5}"/>
              </a:ext>
            </a:extLst>
          </p:cNvPr>
          <p:cNvGrpSpPr/>
          <p:nvPr/>
        </p:nvGrpSpPr>
        <p:grpSpPr>
          <a:xfrm>
            <a:off x="1895379" y="4491204"/>
            <a:ext cx="2195739" cy="1286599"/>
            <a:chOff x="1153466" y="4900504"/>
            <a:chExt cx="2195739" cy="1286599"/>
          </a:xfrm>
        </p:grpSpPr>
        <p:sp>
          <p:nvSpPr>
            <p:cNvPr id="20" name="TextBox 19">
              <a:extLst>
                <a:ext uri="{FF2B5EF4-FFF2-40B4-BE49-F238E27FC236}">
                  <a16:creationId xmlns:a16="http://schemas.microsoft.com/office/drawing/2014/main" id="{6093E2F9-9D1D-463E-B134-F100BD414A9D}"/>
                </a:ext>
              </a:extLst>
            </p:cNvPr>
            <p:cNvSpPr txBox="1"/>
            <p:nvPr/>
          </p:nvSpPr>
          <p:spPr>
            <a:xfrm>
              <a:off x="1153466" y="4900504"/>
              <a:ext cx="1865722" cy="348813"/>
            </a:xfrm>
            <a:prstGeom prst="rect">
              <a:avLst/>
            </a:prstGeom>
            <a:noFill/>
          </p:spPr>
          <p:txBody>
            <a:bodyPr wrap="square" rtlCol="0">
              <a:spAutoFit/>
            </a:bodyPr>
            <a:lstStyle/>
            <a:p>
              <a:pPr>
                <a:lnSpc>
                  <a:spcPts val="2000"/>
                </a:lnSpc>
              </a:pPr>
              <a:r>
                <a:rPr lang="en-US" sz="2000" b="1" dirty="0">
                  <a:latin typeface="Roboto Slab" pitchFamily="2" charset="0"/>
                  <a:ea typeface="Roboto Slab" pitchFamily="2" charset="0"/>
                  <a:cs typeface="Lato" panose="020F0502020204030203" pitchFamily="34" charset="0"/>
                </a:rPr>
                <a:t>David </a:t>
              </a:r>
              <a:r>
                <a:rPr lang="en-US" sz="2000" b="1" dirty="0" err="1">
                  <a:latin typeface="Roboto Slab" pitchFamily="2" charset="0"/>
                  <a:ea typeface="Roboto Slab" pitchFamily="2" charset="0"/>
                  <a:cs typeface="Lato" panose="020F0502020204030203" pitchFamily="34" charset="0"/>
                </a:rPr>
                <a:t>Jame</a:t>
              </a:r>
              <a:endParaRPr lang="en-US" sz="2000" b="1" dirty="0">
                <a:latin typeface="Roboto Slab" pitchFamily="2" charset="0"/>
                <a:ea typeface="Roboto Slab" pitchFamily="2" charset="0"/>
                <a:cs typeface="Lato" panose="020F0502020204030203" pitchFamily="34" charset="0"/>
              </a:endParaRPr>
            </a:p>
          </p:txBody>
        </p:sp>
        <p:sp>
          <p:nvSpPr>
            <p:cNvPr id="21" name="Rectangle 20">
              <a:extLst>
                <a:ext uri="{FF2B5EF4-FFF2-40B4-BE49-F238E27FC236}">
                  <a16:creationId xmlns:a16="http://schemas.microsoft.com/office/drawing/2014/main" id="{2DC5E5B5-3BA5-41BD-B043-8494691B1682}"/>
                </a:ext>
              </a:extLst>
            </p:cNvPr>
            <p:cNvSpPr/>
            <p:nvPr/>
          </p:nvSpPr>
          <p:spPr>
            <a:xfrm>
              <a:off x="1153466" y="5356106"/>
              <a:ext cx="2195739" cy="830997"/>
            </a:xfrm>
            <a:prstGeom prst="rect">
              <a:avLst/>
            </a:prstGeom>
          </p:spPr>
          <p:txBody>
            <a:bodyPr wrap="square">
              <a:spAutoFit/>
            </a:bodyPr>
            <a:lstStyle/>
            <a:p>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1500s, when an make a survived not</a:t>
              </a:r>
            </a:p>
          </p:txBody>
        </p:sp>
      </p:grpSp>
      <p:grpSp>
        <p:nvGrpSpPr>
          <p:cNvPr id="22" name="Group 21">
            <a:extLst>
              <a:ext uri="{FF2B5EF4-FFF2-40B4-BE49-F238E27FC236}">
                <a16:creationId xmlns:a16="http://schemas.microsoft.com/office/drawing/2014/main" id="{C1015F94-93EA-4E74-AE29-4EEB1A28DCF0}"/>
              </a:ext>
            </a:extLst>
          </p:cNvPr>
          <p:cNvGrpSpPr/>
          <p:nvPr/>
        </p:nvGrpSpPr>
        <p:grpSpPr>
          <a:xfrm>
            <a:off x="5178603" y="4491204"/>
            <a:ext cx="2195739" cy="1286599"/>
            <a:chOff x="1153466" y="7032268"/>
            <a:chExt cx="2195739" cy="1286599"/>
          </a:xfrm>
        </p:grpSpPr>
        <p:sp>
          <p:nvSpPr>
            <p:cNvPr id="23" name="TextBox 22">
              <a:extLst>
                <a:ext uri="{FF2B5EF4-FFF2-40B4-BE49-F238E27FC236}">
                  <a16:creationId xmlns:a16="http://schemas.microsoft.com/office/drawing/2014/main" id="{6D80803F-BC5E-4C7A-919E-8B8C689ED9E1}"/>
                </a:ext>
              </a:extLst>
            </p:cNvPr>
            <p:cNvSpPr txBox="1"/>
            <p:nvPr/>
          </p:nvSpPr>
          <p:spPr>
            <a:xfrm>
              <a:off x="1153466" y="7032268"/>
              <a:ext cx="1865722" cy="348813"/>
            </a:xfrm>
            <a:prstGeom prst="rect">
              <a:avLst/>
            </a:prstGeom>
            <a:noFill/>
          </p:spPr>
          <p:txBody>
            <a:bodyPr wrap="square" rtlCol="0">
              <a:spAutoFit/>
            </a:bodyPr>
            <a:lstStyle/>
            <a:p>
              <a:pPr>
                <a:lnSpc>
                  <a:spcPts val="2000"/>
                </a:lnSpc>
              </a:pPr>
              <a:r>
                <a:rPr lang="en-US" sz="2000" b="1" dirty="0" err="1">
                  <a:latin typeface="Roboto Slab" pitchFamily="2" charset="0"/>
                  <a:ea typeface="Roboto Slab" pitchFamily="2" charset="0"/>
                  <a:cs typeface="Lato" panose="020F0502020204030203" pitchFamily="34" charset="0"/>
                </a:rPr>
                <a:t>Selela</a:t>
              </a:r>
              <a:r>
                <a:rPr lang="en-US" sz="2000" b="1" dirty="0">
                  <a:latin typeface="Roboto Slab" pitchFamily="2" charset="0"/>
                  <a:ea typeface="Roboto Slab" pitchFamily="2" charset="0"/>
                  <a:cs typeface="Lato" panose="020F0502020204030203" pitchFamily="34" charset="0"/>
                </a:rPr>
                <a:t> Gomez</a:t>
              </a:r>
            </a:p>
          </p:txBody>
        </p:sp>
        <p:sp>
          <p:nvSpPr>
            <p:cNvPr id="24" name="Rectangle 23">
              <a:extLst>
                <a:ext uri="{FF2B5EF4-FFF2-40B4-BE49-F238E27FC236}">
                  <a16:creationId xmlns:a16="http://schemas.microsoft.com/office/drawing/2014/main" id="{FAA8FF6D-F747-4134-A611-B342082D4440}"/>
                </a:ext>
              </a:extLst>
            </p:cNvPr>
            <p:cNvSpPr/>
            <p:nvPr/>
          </p:nvSpPr>
          <p:spPr>
            <a:xfrm>
              <a:off x="1153466" y="7487870"/>
              <a:ext cx="2195739" cy="830997"/>
            </a:xfrm>
            <a:prstGeom prst="rect">
              <a:avLst/>
            </a:prstGeom>
          </p:spPr>
          <p:txBody>
            <a:bodyPr wrap="square">
              <a:spAutoFit/>
            </a:bodyPr>
            <a:lstStyle/>
            <a:p>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1500s, when an make a survived not</a:t>
              </a:r>
            </a:p>
          </p:txBody>
        </p:sp>
      </p:grpSp>
      <p:grpSp>
        <p:nvGrpSpPr>
          <p:cNvPr id="25" name="Group 24">
            <a:extLst>
              <a:ext uri="{FF2B5EF4-FFF2-40B4-BE49-F238E27FC236}">
                <a16:creationId xmlns:a16="http://schemas.microsoft.com/office/drawing/2014/main" id="{C7D15934-07E2-4250-AC9E-B912B2DA3C7C}"/>
              </a:ext>
            </a:extLst>
          </p:cNvPr>
          <p:cNvGrpSpPr/>
          <p:nvPr/>
        </p:nvGrpSpPr>
        <p:grpSpPr>
          <a:xfrm>
            <a:off x="8461828" y="4491204"/>
            <a:ext cx="2093233" cy="1286599"/>
            <a:chOff x="1153466" y="4900504"/>
            <a:chExt cx="2093233" cy="1286599"/>
          </a:xfrm>
        </p:grpSpPr>
        <p:sp>
          <p:nvSpPr>
            <p:cNvPr id="30" name="TextBox 29">
              <a:extLst>
                <a:ext uri="{FF2B5EF4-FFF2-40B4-BE49-F238E27FC236}">
                  <a16:creationId xmlns:a16="http://schemas.microsoft.com/office/drawing/2014/main" id="{22237047-502A-417B-A24C-4F2B45ACE452}"/>
                </a:ext>
              </a:extLst>
            </p:cNvPr>
            <p:cNvSpPr txBox="1"/>
            <p:nvPr/>
          </p:nvSpPr>
          <p:spPr>
            <a:xfrm>
              <a:off x="1153466" y="4900504"/>
              <a:ext cx="1865722" cy="348813"/>
            </a:xfrm>
            <a:prstGeom prst="rect">
              <a:avLst/>
            </a:prstGeom>
            <a:noFill/>
          </p:spPr>
          <p:txBody>
            <a:bodyPr wrap="square" rtlCol="0">
              <a:spAutoFit/>
            </a:bodyPr>
            <a:lstStyle/>
            <a:p>
              <a:pPr>
                <a:lnSpc>
                  <a:spcPts val="2000"/>
                </a:lnSpc>
              </a:pPr>
              <a:r>
                <a:rPr lang="en-US" sz="2000" b="1" dirty="0">
                  <a:latin typeface="Roboto Slab" pitchFamily="2" charset="0"/>
                  <a:ea typeface="Roboto Slab" pitchFamily="2" charset="0"/>
                  <a:cs typeface="Lato" panose="020F0502020204030203" pitchFamily="34" charset="0"/>
                </a:rPr>
                <a:t>David </a:t>
              </a:r>
              <a:r>
                <a:rPr lang="en-US" sz="2000" b="1" dirty="0" err="1">
                  <a:latin typeface="Roboto Slab" pitchFamily="2" charset="0"/>
                  <a:ea typeface="Roboto Slab" pitchFamily="2" charset="0"/>
                  <a:cs typeface="Lato" panose="020F0502020204030203" pitchFamily="34" charset="0"/>
                </a:rPr>
                <a:t>Jame</a:t>
              </a:r>
              <a:endParaRPr lang="en-US" sz="2000" b="1" dirty="0">
                <a:latin typeface="Roboto Slab" pitchFamily="2" charset="0"/>
                <a:ea typeface="Roboto Slab" pitchFamily="2" charset="0"/>
                <a:cs typeface="Lato" panose="020F0502020204030203" pitchFamily="34" charset="0"/>
              </a:endParaRPr>
            </a:p>
          </p:txBody>
        </p:sp>
        <p:sp>
          <p:nvSpPr>
            <p:cNvPr id="32" name="Rectangle 31">
              <a:extLst>
                <a:ext uri="{FF2B5EF4-FFF2-40B4-BE49-F238E27FC236}">
                  <a16:creationId xmlns:a16="http://schemas.microsoft.com/office/drawing/2014/main" id="{5B239DEB-607E-4D3B-A144-0CB5D7BEE4BA}"/>
                </a:ext>
              </a:extLst>
            </p:cNvPr>
            <p:cNvSpPr/>
            <p:nvPr/>
          </p:nvSpPr>
          <p:spPr>
            <a:xfrm>
              <a:off x="1153466" y="5356106"/>
              <a:ext cx="2093233" cy="830997"/>
            </a:xfrm>
            <a:prstGeom prst="rect">
              <a:avLst/>
            </a:prstGeom>
          </p:spPr>
          <p:txBody>
            <a:bodyPr wrap="square">
              <a:spAutoFit/>
            </a:bodyPr>
            <a:lstStyle/>
            <a:p>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1500s, when an make a survived not</a:t>
              </a:r>
            </a:p>
          </p:txBody>
        </p:sp>
      </p:grpSp>
      <p:cxnSp>
        <p:nvCxnSpPr>
          <p:cNvPr id="34" name="Straight Connector 33">
            <a:extLst>
              <a:ext uri="{FF2B5EF4-FFF2-40B4-BE49-F238E27FC236}">
                <a16:creationId xmlns:a16="http://schemas.microsoft.com/office/drawing/2014/main" id="{B6F65F25-E68A-48C3-A7AE-AC3A7087F3DA}"/>
              </a:ext>
            </a:extLst>
          </p:cNvPr>
          <p:cNvCxnSpPr>
            <a:cxnSpLocks/>
          </p:cNvCxnSpPr>
          <p:nvPr/>
        </p:nvCxnSpPr>
        <p:spPr>
          <a:xfrm>
            <a:off x="838200" y="3911698"/>
            <a:ext cx="10515600" cy="0"/>
          </a:xfrm>
          <a:prstGeom prst="line">
            <a:avLst/>
          </a:prstGeom>
          <a:ln w="12700">
            <a:solidFill>
              <a:schemeClr val="tx2">
                <a:lumMod val="60000"/>
                <a:lumOff val="40000"/>
              </a:schemeClr>
            </a:solidFill>
          </a:ln>
        </p:spPr>
        <p:style>
          <a:lnRef idx="1">
            <a:schemeClr val="accent1"/>
          </a:lnRef>
          <a:fillRef idx="0">
            <a:schemeClr val="accent1"/>
          </a:fillRef>
          <a:effectRef idx="0">
            <a:schemeClr val="accent1"/>
          </a:effectRef>
          <a:fontRef idx="minor">
            <a:schemeClr val="tx1"/>
          </a:fontRef>
        </p:style>
      </p:cxnSp>
      <p:sp>
        <p:nvSpPr>
          <p:cNvPr id="36" name="Oval 35">
            <a:extLst>
              <a:ext uri="{FF2B5EF4-FFF2-40B4-BE49-F238E27FC236}">
                <a16:creationId xmlns:a16="http://schemas.microsoft.com/office/drawing/2014/main" id="{B7A52C13-B2A5-442F-BB80-F4F852F799C9}"/>
              </a:ext>
            </a:extLst>
          </p:cNvPr>
          <p:cNvSpPr/>
          <p:nvPr/>
        </p:nvSpPr>
        <p:spPr>
          <a:xfrm>
            <a:off x="2675095" y="3771021"/>
            <a:ext cx="281354" cy="281354"/>
          </a:xfrm>
          <a:prstGeom prst="ellipse">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Oval 37">
            <a:extLst>
              <a:ext uri="{FF2B5EF4-FFF2-40B4-BE49-F238E27FC236}">
                <a16:creationId xmlns:a16="http://schemas.microsoft.com/office/drawing/2014/main" id="{73FF3762-5944-4245-848F-004682BD4523}"/>
              </a:ext>
            </a:extLst>
          </p:cNvPr>
          <p:cNvSpPr/>
          <p:nvPr/>
        </p:nvSpPr>
        <p:spPr>
          <a:xfrm>
            <a:off x="5955323" y="3771020"/>
            <a:ext cx="281354" cy="281354"/>
          </a:xfrm>
          <a:prstGeom prst="ellipse">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Oval 38">
            <a:extLst>
              <a:ext uri="{FF2B5EF4-FFF2-40B4-BE49-F238E27FC236}">
                <a16:creationId xmlns:a16="http://schemas.microsoft.com/office/drawing/2014/main" id="{2816DCD0-457A-47C0-97A4-422EA6A0036F}"/>
              </a:ext>
            </a:extLst>
          </p:cNvPr>
          <p:cNvSpPr/>
          <p:nvPr/>
        </p:nvSpPr>
        <p:spPr>
          <a:xfrm>
            <a:off x="9235551" y="3771020"/>
            <a:ext cx="281354" cy="281354"/>
          </a:xfrm>
          <a:prstGeom prst="ellipse">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Picture Placeholder 42">
            <a:extLst>
              <a:ext uri="{FF2B5EF4-FFF2-40B4-BE49-F238E27FC236}">
                <a16:creationId xmlns:a16="http://schemas.microsoft.com/office/drawing/2014/main" id="{A94E77FF-D3CA-4112-92EA-C9B5206859AB}"/>
              </a:ext>
            </a:extLst>
          </p:cNvPr>
          <p:cNvSpPr>
            <a:spLocks noGrp="1"/>
          </p:cNvSpPr>
          <p:nvPr>
            <p:ph type="pic" sz="quarter" idx="25"/>
          </p:nvPr>
        </p:nvSpPr>
        <p:spPr/>
      </p:sp>
      <p:sp>
        <p:nvSpPr>
          <p:cNvPr id="45" name="Picture Placeholder 44">
            <a:extLst>
              <a:ext uri="{FF2B5EF4-FFF2-40B4-BE49-F238E27FC236}">
                <a16:creationId xmlns:a16="http://schemas.microsoft.com/office/drawing/2014/main" id="{A0BD94AD-1A70-4DFE-856B-C72754949A5A}"/>
              </a:ext>
            </a:extLst>
          </p:cNvPr>
          <p:cNvSpPr>
            <a:spLocks noGrp="1"/>
          </p:cNvSpPr>
          <p:nvPr>
            <p:ph type="pic" sz="quarter" idx="26"/>
          </p:nvPr>
        </p:nvSpPr>
        <p:spPr/>
      </p:sp>
      <p:sp>
        <p:nvSpPr>
          <p:cNvPr id="47" name="Picture Placeholder 46">
            <a:extLst>
              <a:ext uri="{FF2B5EF4-FFF2-40B4-BE49-F238E27FC236}">
                <a16:creationId xmlns:a16="http://schemas.microsoft.com/office/drawing/2014/main" id="{FB7D1040-5DCF-4BE6-9483-2DED28D0EDE3}"/>
              </a:ext>
            </a:extLst>
          </p:cNvPr>
          <p:cNvSpPr>
            <a:spLocks noGrp="1"/>
          </p:cNvSpPr>
          <p:nvPr>
            <p:ph type="pic" sz="quarter" idx="27"/>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13</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0" name="Group 19">
            <a:extLst>
              <a:ext uri="{FF2B5EF4-FFF2-40B4-BE49-F238E27FC236}">
                <a16:creationId xmlns:a16="http://schemas.microsoft.com/office/drawing/2014/main" id="{D6B874E2-51E6-4562-9A2A-B0B294767229}"/>
              </a:ext>
            </a:extLst>
          </p:cNvPr>
          <p:cNvGrpSpPr/>
          <p:nvPr/>
        </p:nvGrpSpPr>
        <p:grpSpPr>
          <a:xfrm>
            <a:off x="6097227" y="2833909"/>
            <a:ext cx="5411735" cy="731661"/>
            <a:chOff x="6074578" y="2468079"/>
            <a:chExt cx="5411735" cy="731661"/>
          </a:xfrm>
        </p:grpSpPr>
        <p:grpSp>
          <p:nvGrpSpPr>
            <p:cNvPr id="26" name="Group 25">
              <a:extLst>
                <a:ext uri="{FF2B5EF4-FFF2-40B4-BE49-F238E27FC236}">
                  <a16:creationId xmlns:a16="http://schemas.microsoft.com/office/drawing/2014/main" id="{DFB861DA-4746-485E-81AD-5471F60293E1}"/>
                </a:ext>
              </a:extLst>
            </p:cNvPr>
            <p:cNvGrpSpPr/>
            <p:nvPr/>
          </p:nvGrpSpPr>
          <p:grpSpPr>
            <a:xfrm>
              <a:off x="6074578" y="2468079"/>
              <a:ext cx="2535878" cy="731661"/>
              <a:chOff x="941855" y="3719535"/>
              <a:chExt cx="2535878" cy="731661"/>
            </a:xfrm>
          </p:grpSpPr>
          <p:sp>
            <p:nvSpPr>
              <p:cNvPr id="45" name="Rectangle 17">
                <a:extLst>
                  <a:ext uri="{FF2B5EF4-FFF2-40B4-BE49-F238E27FC236}">
                    <a16:creationId xmlns:a16="http://schemas.microsoft.com/office/drawing/2014/main" id="{45F55D3F-C198-44AE-8762-8055FCBCE1E3}"/>
                  </a:ext>
                </a:extLst>
              </p:cNvPr>
              <p:cNvSpPr>
                <a:spLocks/>
              </p:cNvSpPr>
              <p:nvPr/>
            </p:nvSpPr>
            <p:spPr bwMode="auto">
              <a:xfrm>
                <a:off x="941855" y="4101541"/>
                <a:ext cx="2535878"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46" name="Rectangle 6">
                <a:extLst>
                  <a:ext uri="{FF2B5EF4-FFF2-40B4-BE49-F238E27FC236}">
                    <a16:creationId xmlns:a16="http://schemas.microsoft.com/office/drawing/2014/main" id="{C00C1A84-37A2-496B-9E43-86680F328A8E}"/>
                  </a:ext>
                </a:extLst>
              </p:cNvPr>
              <p:cNvSpPr>
                <a:spLocks/>
              </p:cNvSpPr>
              <p:nvPr/>
            </p:nvSpPr>
            <p:spPr bwMode="auto">
              <a:xfrm>
                <a:off x="1190594" y="3719535"/>
                <a:ext cx="2207556"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latin typeface="Roboto Slab" pitchFamily="2" charset="0"/>
                    <a:ea typeface="Roboto Slab" pitchFamily="2" charset="0"/>
                    <a:cs typeface="Lato" panose="020F0502020204030203" pitchFamily="34" charset="0"/>
                    <a:sym typeface="Montserrat-Bold" charset="0"/>
                  </a:rPr>
                  <a:t>SERVICES TEXT TITLE</a:t>
                </a:r>
              </a:p>
            </p:txBody>
          </p:sp>
          <p:sp>
            <p:nvSpPr>
              <p:cNvPr id="47" name="Oval 46">
                <a:extLst>
                  <a:ext uri="{FF2B5EF4-FFF2-40B4-BE49-F238E27FC236}">
                    <a16:creationId xmlns:a16="http://schemas.microsoft.com/office/drawing/2014/main" id="{D1905185-EB10-423B-A21A-A192EE07E1CA}"/>
                  </a:ext>
                </a:extLst>
              </p:cNvPr>
              <p:cNvSpPr/>
              <p:nvPr/>
            </p:nvSpPr>
            <p:spPr bwMode="auto">
              <a:xfrm>
                <a:off x="941855" y="3783007"/>
                <a:ext cx="131694" cy="131694"/>
              </a:xfrm>
              <a:prstGeom prst="ellipse">
                <a:avLst/>
              </a:prstGeom>
              <a:solidFill>
                <a:schemeClr val="tx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28" name="Group 27">
              <a:extLst>
                <a:ext uri="{FF2B5EF4-FFF2-40B4-BE49-F238E27FC236}">
                  <a16:creationId xmlns:a16="http://schemas.microsoft.com/office/drawing/2014/main" id="{63D428E1-F108-459F-B576-7C9EA90A4A4C}"/>
                </a:ext>
              </a:extLst>
            </p:cNvPr>
            <p:cNvGrpSpPr/>
            <p:nvPr/>
          </p:nvGrpSpPr>
          <p:grpSpPr>
            <a:xfrm>
              <a:off x="8901224" y="2468079"/>
              <a:ext cx="2585089" cy="731661"/>
              <a:chOff x="4176629" y="3719535"/>
              <a:chExt cx="2585089" cy="731661"/>
            </a:xfrm>
          </p:grpSpPr>
          <p:sp>
            <p:nvSpPr>
              <p:cNvPr id="36" name="Rectangle 17">
                <a:extLst>
                  <a:ext uri="{FF2B5EF4-FFF2-40B4-BE49-F238E27FC236}">
                    <a16:creationId xmlns:a16="http://schemas.microsoft.com/office/drawing/2014/main" id="{C3745C3F-266E-4856-8B00-3E86C2116652}"/>
                  </a:ext>
                </a:extLst>
              </p:cNvPr>
              <p:cNvSpPr>
                <a:spLocks/>
              </p:cNvSpPr>
              <p:nvPr/>
            </p:nvSpPr>
            <p:spPr bwMode="auto">
              <a:xfrm>
                <a:off x="4176629" y="4101541"/>
                <a:ext cx="2585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38" name="Rectangle 6">
                <a:extLst>
                  <a:ext uri="{FF2B5EF4-FFF2-40B4-BE49-F238E27FC236}">
                    <a16:creationId xmlns:a16="http://schemas.microsoft.com/office/drawing/2014/main" id="{018B42DF-4D1C-4509-9EFA-9C39D0BE097B}"/>
                  </a:ext>
                </a:extLst>
              </p:cNvPr>
              <p:cNvSpPr>
                <a:spLocks/>
              </p:cNvSpPr>
              <p:nvPr/>
            </p:nvSpPr>
            <p:spPr bwMode="auto">
              <a:xfrm>
                <a:off x="4425367" y="3719535"/>
                <a:ext cx="2167248"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accent2"/>
                    </a:solidFill>
                    <a:latin typeface="Roboto Slab" pitchFamily="2" charset="0"/>
                    <a:ea typeface="Roboto Slab" pitchFamily="2" charset="0"/>
                    <a:cs typeface="Lato" panose="020F0502020204030203" pitchFamily="34" charset="0"/>
                    <a:sym typeface="Montserrat-Bold" charset="0"/>
                  </a:rPr>
                  <a:t>SERVICES TEXT TITLE</a:t>
                </a:r>
              </a:p>
            </p:txBody>
          </p:sp>
          <p:sp>
            <p:nvSpPr>
              <p:cNvPr id="40" name="Oval 39">
                <a:extLst>
                  <a:ext uri="{FF2B5EF4-FFF2-40B4-BE49-F238E27FC236}">
                    <a16:creationId xmlns:a16="http://schemas.microsoft.com/office/drawing/2014/main" id="{BFFA70C9-A433-4EFD-B5B6-930C95F79C8A}"/>
                  </a:ext>
                </a:extLst>
              </p:cNvPr>
              <p:cNvSpPr/>
              <p:nvPr/>
            </p:nvSpPr>
            <p:spPr bwMode="auto">
              <a:xfrm>
                <a:off x="4176629" y="3783007"/>
                <a:ext cx="131694" cy="131694"/>
              </a:xfrm>
              <a:prstGeom prst="ellipse">
                <a:avLst/>
              </a:prstGeom>
              <a:solidFill>
                <a:schemeClr val="accent2"/>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chemeClr val="accent1"/>
                  </a:solidFill>
                  <a:effectLst/>
                  <a:latin typeface="Gill Sans" charset="0"/>
                  <a:ea typeface="ヒラギノ角ゴ ProN W3" charset="0"/>
                  <a:cs typeface="ヒラギノ角ゴ ProN W3" charset="0"/>
                  <a:sym typeface="Gill Sans" charset="0"/>
                </a:endParaRPr>
              </a:p>
            </p:txBody>
          </p:sp>
        </p:grpSp>
      </p:grpSp>
      <p:grpSp>
        <p:nvGrpSpPr>
          <p:cNvPr id="19" name="Group 18">
            <a:extLst>
              <a:ext uri="{FF2B5EF4-FFF2-40B4-BE49-F238E27FC236}">
                <a16:creationId xmlns:a16="http://schemas.microsoft.com/office/drawing/2014/main" id="{4AD55EE3-4356-4D6D-8F90-EB9DDD178FED}"/>
              </a:ext>
            </a:extLst>
          </p:cNvPr>
          <p:cNvGrpSpPr/>
          <p:nvPr/>
        </p:nvGrpSpPr>
        <p:grpSpPr>
          <a:xfrm>
            <a:off x="6097227" y="4497284"/>
            <a:ext cx="5411734" cy="731661"/>
            <a:chOff x="7764979" y="4497284"/>
            <a:chExt cx="5411734" cy="731661"/>
          </a:xfrm>
        </p:grpSpPr>
        <p:grpSp>
          <p:nvGrpSpPr>
            <p:cNvPr id="27" name="Group 26">
              <a:extLst>
                <a:ext uri="{FF2B5EF4-FFF2-40B4-BE49-F238E27FC236}">
                  <a16:creationId xmlns:a16="http://schemas.microsoft.com/office/drawing/2014/main" id="{A394D23C-DCA7-4AD4-B6E0-81E3E4B917E2}"/>
                </a:ext>
              </a:extLst>
            </p:cNvPr>
            <p:cNvGrpSpPr/>
            <p:nvPr/>
          </p:nvGrpSpPr>
          <p:grpSpPr>
            <a:xfrm>
              <a:off x="7764979" y="4497284"/>
              <a:ext cx="2535878" cy="731661"/>
              <a:chOff x="941855" y="5190075"/>
              <a:chExt cx="2535878" cy="731661"/>
            </a:xfrm>
          </p:grpSpPr>
          <p:sp>
            <p:nvSpPr>
              <p:cNvPr id="42" name="Rectangle 17">
                <a:extLst>
                  <a:ext uri="{FF2B5EF4-FFF2-40B4-BE49-F238E27FC236}">
                    <a16:creationId xmlns:a16="http://schemas.microsoft.com/office/drawing/2014/main" id="{FEFE2A3D-358B-415A-95C1-164D7B508379}"/>
                  </a:ext>
                </a:extLst>
              </p:cNvPr>
              <p:cNvSpPr>
                <a:spLocks/>
              </p:cNvSpPr>
              <p:nvPr/>
            </p:nvSpPr>
            <p:spPr bwMode="auto">
              <a:xfrm>
                <a:off x="941855" y="5572081"/>
                <a:ext cx="2535878"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43" name="Rectangle 6">
                <a:extLst>
                  <a:ext uri="{FF2B5EF4-FFF2-40B4-BE49-F238E27FC236}">
                    <a16:creationId xmlns:a16="http://schemas.microsoft.com/office/drawing/2014/main" id="{CE347EA8-6F04-469A-8BBA-ED0D14A5C88D}"/>
                  </a:ext>
                </a:extLst>
              </p:cNvPr>
              <p:cNvSpPr>
                <a:spLocks/>
              </p:cNvSpPr>
              <p:nvPr/>
            </p:nvSpPr>
            <p:spPr bwMode="auto">
              <a:xfrm>
                <a:off x="1190593" y="5190075"/>
                <a:ext cx="2124152"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bg2">
                        <a:lumMod val="10000"/>
                      </a:schemeClr>
                    </a:solidFill>
                    <a:latin typeface="Roboto Slab" pitchFamily="2" charset="0"/>
                    <a:ea typeface="Roboto Slab" pitchFamily="2" charset="0"/>
                    <a:cs typeface="Lato" panose="020F0502020204030203" pitchFamily="34" charset="0"/>
                    <a:sym typeface="Montserrat-Bold" charset="0"/>
                  </a:rPr>
                  <a:t>SERVICES TEXT TITLE</a:t>
                </a:r>
              </a:p>
            </p:txBody>
          </p:sp>
          <p:sp>
            <p:nvSpPr>
              <p:cNvPr id="44" name="Oval 43">
                <a:extLst>
                  <a:ext uri="{FF2B5EF4-FFF2-40B4-BE49-F238E27FC236}">
                    <a16:creationId xmlns:a16="http://schemas.microsoft.com/office/drawing/2014/main" id="{E25211EA-A8BF-4CD7-9097-70742E059E65}"/>
                  </a:ext>
                </a:extLst>
              </p:cNvPr>
              <p:cNvSpPr/>
              <p:nvPr/>
            </p:nvSpPr>
            <p:spPr bwMode="auto">
              <a:xfrm>
                <a:off x="941855" y="5253547"/>
                <a:ext cx="131694" cy="131694"/>
              </a:xfrm>
              <a:prstGeom prst="ellipse">
                <a:avLst/>
              </a:prstGeom>
              <a:solidFill>
                <a:schemeClr val="bg2">
                  <a:lumMod val="2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29" name="Group 28">
              <a:extLst>
                <a:ext uri="{FF2B5EF4-FFF2-40B4-BE49-F238E27FC236}">
                  <a16:creationId xmlns:a16="http://schemas.microsoft.com/office/drawing/2014/main" id="{82D226FF-1F5E-4A5D-93AA-AE5D5B23E401}"/>
                </a:ext>
              </a:extLst>
            </p:cNvPr>
            <p:cNvGrpSpPr/>
            <p:nvPr/>
          </p:nvGrpSpPr>
          <p:grpSpPr>
            <a:xfrm>
              <a:off x="10591624" y="4497284"/>
              <a:ext cx="2585089" cy="731661"/>
              <a:chOff x="4176629" y="5190075"/>
              <a:chExt cx="2585089" cy="731661"/>
            </a:xfrm>
          </p:grpSpPr>
          <p:sp>
            <p:nvSpPr>
              <p:cNvPr id="30" name="Rectangle 17">
                <a:extLst>
                  <a:ext uri="{FF2B5EF4-FFF2-40B4-BE49-F238E27FC236}">
                    <a16:creationId xmlns:a16="http://schemas.microsoft.com/office/drawing/2014/main" id="{330015D8-82EC-423F-8C36-931526C1911F}"/>
                  </a:ext>
                </a:extLst>
              </p:cNvPr>
              <p:cNvSpPr>
                <a:spLocks/>
              </p:cNvSpPr>
              <p:nvPr/>
            </p:nvSpPr>
            <p:spPr bwMode="auto">
              <a:xfrm>
                <a:off x="4176629" y="5572081"/>
                <a:ext cx="2585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32" name="Rectangle 6">
                <a:extLst>
                  <a:ext uri="{FF2B5EF4-FFF2-40B4-BE49-F238E27FC236}">
                    <a16:creationId xmlns:a16="http://schemas.microsoft.com/office/drawing/2014/main" id="{64E2A680-1382-450C-923B-B55E7C25D42B}"/>
                  </a:ext>
                </a:extLst>
              </p:cNvPr>
              <p:cNvSpPr>
                <a:spLocks/>
              </p:cNvSpPr>
              <p:nvPr/>
            </p:nvSpPr>
            <p:spPr bwMode="auto">
              <a:xfrm>
                <a:off x="4425367" y="5190075"/>
                <a:ext cx="2121950"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bg1">
                        <a:lumMod val="65000"/>
                      </a:schemeClr>
                    </a:solidFill>
                    <a:latin typeface="Roboto Slab" pitchFamily="2" charset="0"/>
                    <a:ea typeface="Roboto Slab" pitchFamily="2" charset="0"/>
                    <a:cs typeface="Lato" panose="020F0502020204030203" pitchFamily="34" charset="0"/>
                    <a:sym typeface="Montserrat-Bold" charset="0"/>
                  </a:rPr>
                  <a:t>SERVICES TEXT TITLE</a:t>
                </a:r>
              </a:p>
            </p:txBody>
          </p:sp>
          <p:sp>
            <p:nvSpPr>
              <p:cNvPr id="34" name="Oval 33">
                <a:extLst>
                  <a:ext uri="{FF2B5EF4-FFF2-40B4-BE49-F238E27FC236}">
                    <a16:creationId xmlns:a16="http://schemas.microsoft.com/office/drawing/2014/main" id="{0438AA4E-5BDC-407D-BB9C-2B85E892CE6F}"/>
                  </a:ext>
                </a:extLst>
              </p:cNvPr>
              <p:cNvSpPr/>
              <p:nvPr/>
            </p:nvSpPr>
            <p:spPr bwMode="auto">
              <a:xfrm>
                <a:off x="4176629" y="5253547"/>
                <a:ext cx="131694" cy="131694"/>
              </a:xfrm>
              <a:prstGeom prst="ellipse">
                <a:avLst/>
              </a:prstGeom>
              <a:solidFill>
                <a:schemeClr val="bg1">
                  <a:lumMod val="6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sp>
        <p:nvSpPr>
          <p:cNvPr id="50" name="Picture Placeholder 49">
            <a:extLst>
              <a:ext uri="{FF2B5EF4-FFF2-40B4-BE49-F238E27FC236}">
                <a16:creationId xmlns:a16="http://schemas.microsoft.com/office/drawing/2014/main" id="{028A196A-B7C2-45AB-A491-3A2C7C392A1C}"/>
              </a:ext>
            </a:extLst>
          </p:cNvPr>
          <p:cNvSpPr>
            <a:spLocks noGrp="1"/>
          </p:cNvSpPr>
          <p:nvPr>
            <p:ph type="pic" sz="quarter" idx="25"/>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14</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9" name="Group 18">
            <a:extLst>
              <a:ext uri="{FF2B5EF4-FFF2-40B4-BE49-F238E27FC236}">
                <a16:creationId xmlns:a16="http://schemas.microsoft.com/office/drawing/2014/main" id="{F075A8F7-F10A-4CC1-B253-8F61C6D79BC1}"/>
              </a:ext>
            </a:extLst>
          </p:cNvPr>
          <p:cNvGrpSpPr/>
          <p:nvPr/>
        </p:nvGrpSpPr>
        <p:grpSpPr>
          <a:xfrm>
            <a:off x="5211855" y="2850084"/>
            <a:ext cx="5411735" cy="731661"/>
            <a:chOff x="6074578" y="2468079"/>
            <a:chExt cx="5411735" cy="731661"/>
          </a:xfrm>
        </p:grpSpPr>
        <p:grpSp>
          <p:nvGrpSpPr>
            <p:cNvPr id="20" name="Group 19">
              <a:extLst>
                <a:ext uri="{FF2B5EF4-FFF2-40B4-BE49-F238E27FC236}">
                  <a16:creationId xmlns:a16="http://schemas.microsoft.com/office/drawing/2014/main" id="{2A0A2234-3344-46AD-8120-3AA5B624E1FD}"/>
                </a:ext>
              </a:extLst>
            </p:cNvPr>
            <p:cNvGrpSpPr/>
            <p:nvPr/>
          </p:nvGrpSpPr>
          <p:grpSpPr>
            <a:xfrm>
              <a:off x="6074578" y="2468079"/>
              <a:ext cx="2535878" cy="731661"/>
              <a:chOff x="941855" y="3719535"/>
              <a:chExt cx="2535878" cy="731661"/>
            </a:xfrm>
          </p:grpSpPr>
          <p:sp>
            <p:nvSpPr>
              <p:cNvPr id="25" name="Rectangle 17">
                <a:extLst>
                  <a:ext uri="{FF2B5EF4-FFF2-40B4-BE49-F238E27FC236}">
                    <a16:creationId xmlns:a16="http://schemas.microsoft.com/office/drawing/2014/main" id="{BFDB1778-F301-40D1-9B4B-A0ED0988AEC0}"/>
                  </a:ext>
                </a:extLst>
              </p:cNvPr>
              <p:cNvSpPr>
                <a:spLocks/>
              </p:cNvSpPr>
              <p:nvPr/>
            </p:nvSpPr>
            <p:spPr bwMode="auto">
              <a:xfrm>
                <a:off x="941855" y="4101541"/>
                <a:ext cx="2535878"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26" name="Rectangle 6">
                <a:extLst>
                  <a:ext uri="{FF2B5EF4-FFF2-40B4-BE49-F238E27FC236}">
                    <a16:creationId xmlns:a16="http://schemas.microsoft.com/office/drawing/2014/main" id="{F57FC2A8-4124-492D-A1AD-3ED2B2DF12E0}"/>
                  </a:ext>
                </a:extLst>
              </p:cNvPr>
              <p:cNvSpPr>
                <a:spLocks/>
              </p:cNvSpPr>
              <p:nvPr/>
            </p:nvSpPr>
            <p:spPr bwMode="auto">
              <a:xfrm>
                <a:off x="1190594" y="3719535"/>
                <a:ext cx="2207556"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latin typeface="Roboto Slab" pitchFamily="2" charset="0"/>
                    <a:ea typeface="Roboto Slab" pitchFamily="2" charset="0"/>
                    <a:cs typeface="Lato" panose="020F0502020204030203" pitchFamily="34" charset="0"/>
                    <a:sym typeface="Montserrat-Bold" charset="0"/>
                  </a:rPr>
                  <a:t>SERVICES TEXT TITLE</a:t>
                </a:r>
              </a:p>
            </p:txBody>
          </p:sp>
          <p:sp>
            <p:nvSpPr>
              <p:cNvPr id="27" name="Oval 26">
                <a:extLst>
                  <a:ext uri="{FF2B5EF4-FFF2-40B4-BE49-F238E27FC236}">
                    <a16:creationId xmlns:a16="http://schemas.microsoft.com/office/drawing/2014/main" id="{8F6113E1-E88F-4934-9BDB-F870C4248B81}"/>
                  </a:ext>
                </a:extLst>
              </p:cNvPr>
              <p:cNvSpPr/>
              <p:nvPr/>
            </p:nvSpPr>
            <p:spPr bwMode="auto">
              <a:xfrm>
                <a:off x="941855" y="3783007"/>
                <a:ext cx="131694" cy="131694"/>
              </a:xfrm>
              <a:prstGeom prst="ellipse">
                <a:avLst/>
              </a:prstGeom>
              <a:solidFill>
                <a:schemeClr val="tx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21" name="Group 20">
              <a:extLst>
                <a:ext uri="{FF2B5EF4-FFF2-40B4-BE49-F238E27FC236}">
                  <a16:creationId xmlns:a16="http://schemas.microsoft.com/office/drawing/2014/main" id="{9B9A8E9D-5CFB-4197-804F-01C32C2A2BAD}"/>
                </a:ext>
              </a:extLst>
            </p:cNvPr>
            <p:cNvGrpSpPr/>
            <p:nvPr/>
          </p:nvGrpSpPr>
          <p:grpSpPr>
            <a:xfrm>
              <a:off x="8901224" y="2468079"/>
              <a:ext cx="2585089" cy="731661"/>
              <a:chOff x="4176629" y="3719535"/>
              <a:chExt cx="2585089" cy="731661"/>
            </a:xfrm>
          </p:grpSpPr>
          <p:sp>
            <p:nvSpPr>
              <p:cNvPr id="22" name="Rectangle 17">
                <a:extLst>
                  <a:ext uri="{FF2B5EF4-FFF2-40B4-BE49-F238E27FC236}">
                    <a16:creationId xmlns:a16="http://schemas.microsoft.com/office/drawing/2014/main" id="{C31F3C1B-CFAD-4E64-A000-39D98329FA5B}"/>
                  </a:ext>
                </a:extLst>
              </p:cNvPr>
              <p:cNvSpPr>
                <a:spLocks/>
              </p:cNvSpPr>
              <p:nvPr/>
            </p:nvSpPr>
            <p:spPr bwMode="auto">
              <a:xfrm>
                <a:off x="4176629" y="4101541"/>
                <a:ext cx="2585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23" name="Rectangle 6">
                <a:extLst>
                  <a:ext uri="{FF2B5EF4-FFF2-40B4-BE49-F238E27FC236}">
                    <a16:creationId xmlns:a16="http://schemas.microsoft.com/office/drawing/2014/main" id="{9CD51E55-1A42-44D4-953D-1C5DEBB14BEB}"/>
                  </a:ext>
                </a:extLst>
              </p:cNvPr>
              <p:cNvSpPr>
                <a:spLocks/>
              </p:cNvSpPr>
              <p:nvPr/>
            </p:nvSpPr>
            <p:spPr bwMode="auto">
              <a:xfrm>
                <a:off x="4425367" y="3719535"/>
                <a:ext cx="2167248"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accent2"/>
                    </a:solidFill>
                    <a:latin typeface="Roboto Slab" pitchFamily="2" charset="0"/>
                    <a:ea typeface="Roboto Slab" pitchFamily="2" charset="0"/>
                    <a:cs typeface="Lato" panose="020F0502020204030203" pitchFamily="34" charset="0"/>
                    <a:sym typeface="Montserrat-Bold" charset="0"/>
                  </a:rPr>
                  <a:t>SERVICES TEXT TITLE</a:t>
                </a:r>
              </a:p>
            </p:txBody>
          </p:sp>
          <p:sp>
            <p:nvSpPr>
              <p:cNvPr id="24" name="Oval 23">
                <a:extLst>
                  <a:ext uri="{FF2B5EF4-FFF2-40B4-BE49-F238E27FC236}">
                    <a16:creationId xmlns:a16="http://schemas.microsoft.com/office/drawing/2014/main" id="{A23D2174-F7BA-4F90-99F3-C5EC0B4F3D97}"/>
                  </a:ext>
                </a:extLst>
              </p:cNvPr>
              <p:cNvSpPr/>
              <p:nvPr/>
            </p:nvSpPr>
            <p:spPr bwMode="auto">
              <a:xfrm>
                <a:off x="4176629" y="3783007"/>
                <a:ext cx="131694" cy="131694"/>
              </a:xfrm>
              <a:prstGeom prst="ellipse">
                <a:avLst/>
              </a:prstGeom>
              <a:solidFill>
                <a:schemeClr val="accent2"/>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chemeClr val="accent1"/>
                  </a:solidFill>
                  <a:effectLst/>
                  <a:latin typeface="Gill Sans" charset="0"/>
                  <a:ea typeface="ヒラギノ角ゴ ProN W3" charset="0"/>
                  <a:cs typeface="ヒラギノ角ゴ ProN W3" charset="0"/>
                  <a:sym typeface="Gill Sans" charset="0"/>
                </a:endParaRPr>
              </a:p>
            </p:txBody>
          </p:sp>
        </p:grpSp>
      </p:grpSp>
      <p:grpSp>
        <p:nvGrpSpPr>
          <p:cNvPr id="28" name="Group 27">
            <a:extLst>
              <a:ext uri="{FF2B5EF4-FFF2-40B4-BE49-F238E27FC236}">
                <a16:creationId xmlns:a16="http://schemas.microsoft.com/office/drawing/2014/main" id="{7D6F069B-26DE-4BE9-9670-0CA7FE8D4C99}"/>
              </a:ext>
            </a:extLst>
          </p:cNvPr>
          <p:cNvGrpSpPr/>
          <p:nvPr/>
        </p:nvGrpSpPr>
        <p:grpSpPr>
          <a:xfrm>
            <a:off x="5211855" y="4513459"/>
            <a:ext cx="5411734" cy="731661"/>
            <a:chOff x="7764979" y="4497284"/>
            <a:chExt cx="5411734" cy="731661"/>
          </a:xfrm>
        </p:grpSpPr>
        <p:grpSp>
          <p:nvGrpSpPr>
            <p:cNvPr id="29" name="Group 28">
              <a:extLst>
                <a:ext uri="{FF2B5EF4-FFF2-40B4-BE49-F238E27FC236}">
                  <a16:creationId xmlns:a16="http://schemas.microsoft.com/office/drawing/2014/main" id="{648CEAF1-3CD7-4D73-8C2F-07D3E8F457C0}"/>
                </a:ext>
              </a:extLst>
            </p:cNvPr>
            <p:cNvGrpSpPr/>
            <p:nvPr/>
          </p:nvGrpSpPr>
          <p:grpSpPr>
            <a:xfrm>
              <a:off x="7764979" y="4497284"/>
              <a:ext cx="2535878" cy="731661"/>
              <a:chOff x="941855" y="5190075"/>
              <a:chExt cx="2535878" cy="731661"/>
            </a:xfrm>
          </p:grpSpPr>
          <p:sp>
            <p:nvSpPr>
              <p:cNvPr id="36" name="Rectangle 17">
                <a:extLst>
                  <a:ext uri="{FF2B5EF4-FFF2-40B4-BE49-F238E27FC236}">
                    <a16:creationId xmlns:a16="http://schemas.microsoft.com/office/drawing/2014/main" id="{0A590ACF-BB80-450A-B052-6AD680277B62}"/>
                  </a:ext>
                </a:extLst>
              </p:cNvPr>
              <p:cNvSpPr>
                <a:spLocks/>
              </p:cNvSpPr>
              <p:nvPr/>
            </p:nvSpPr>
            <p:spPr bwMode="auto">
              <a:xfrm>
                <a:off x="941855" y="5572081"/>
                <a:ext cx="2535878"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38" name="Rectangle 6">
                <a:extLst>
                  <a:ext uri="{FF2B5EF4-FFF2-40B4-BE49-F238E27FC236}">
                    <a16:creationId xmlns:a16="http://schemas.microsoft.com/office/drawing/2014/main" id="{8AB9E9FB-C48E-4A04-BA9E-EB88B7EFE40C}"/>
                  </a:ext>
                </a:extLst>
              </p:cNvPr>
              <p:cNvSpPr>
                <a:spLocks/>
              </p:cNvSpPr>
              <p:nvPr/>
            </p:nvSpPr>
            <p:spPr bwMode="auto">
              <a:xfrm>
                <a:off x="1190593" y="5190075"/>
                <a:ext cx="2124152"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bg2">
                        <a:lumMod val="10000"/>
                      </a:schemeClr>
                    </a:solidFill>
                    <a:latin typeface="Roboto Slab" pitchFamily="2" charset="0"/>
                    <a:ea typeface="Roboto Slab" pitchFamily="2" charset="0"/>
                    <a:cs typeface="Lato" panose="020F0502020204030203" pitchFamily="34" charset="0"/>
                    <a:sym typeface="Montserrat-Bold" charset="0"/>
                  </a:rPr>
                  <a:t>SERVICES TEXT TITLE</a:t>
                </a:r>
              </a:p>
            </p:txBody>
          </p:sp>
          <p:sp>
            <p:nvSpPr>
              <p:cNvPr id="40" name="Oval 39">
                <a:extLst>
                  <a:ext uri="{FF2B5EF4-FFF2-40B4-BE49-F238E27FC236}">
                    <a16:creationId xmlns:a16="http://schemas.microsoft.com/office/drawing/2014/main" id="{0528402F-78D5-4942-AF3A-4B4ACCC110F5}"/>
                  </a:ext>
                </a:extLst>
              </p:cNvPr>
              <p:cNvSpPr/>
              <p:nvPr/>
            </p:nvSpPr>
            <p:spPr bwMode="auto">
              <a:xfrm>
                <a:off x="941855" y="5253547"/>
                <a:ext cx="131694" cy="131694"/>
              </a:xfrm>
              <a:prstGeom prst="ellipse">
                <a:avLst/>
              </a:prstGeom>
              <a:solidFill>
                <a:schemeClr val="bg2">
                  <a:lumMod val="2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30" name="Group 29">
              <a:extLst>
                <a:ext uri="{FF2B5EF4-FFF2-40B4-BE49-F238E27FC236}">
                  <a16:creationId xmlns:a16="http://schemas.microsoft.com/office/drawing/2014/main" id="{CFEC41E4-361C-4454-8162-9058347E8BAD}"/>
                </a:ext>
              </a:extLst>
            </p:cNvPr>
            <p:cNvGrpSpPr/>
            <p:nvPr/>
          </p:nvGrpSpPr>
          <p:grpSpPr>
            <a:xfrm>
              <a:off x="10591624" y="4497284"/>
              <a:ext cx="2585089" cy="731661"/>
              <a:chOff x="4176629" y="5190075"/>
              <a:chExt cx="2585089" cy="731661"/>
            </a:xfrm>
          </p:grpSpPr>
          <p:sp>
            <p:nvSpPr>
              <p:cNvPr id="31" name="Rectangle 17">
                <a:extLst>
                  <a:ext uri="{FF2B5EF4-FFF2-40B4-BE49-F238E27FC236}">
                    <a16:creationId xmlns:a16="http://schemas.microsoft.com/office/drawing/2014/main" id="{ECC15ECC-8D68-45A6-8A2A-C4D0AD6810AF}"/>
                  </a:ext>
                </a:extLst>
              </p:cNvPr>
              <p:cNvSpPr>
                <a:spLocks/>
              </p:cNvSpPr>
              <p:nvPr/>
            </p:nvSpPr>
            <p:spPr bwMode="auto">
              <a:xfrm>
                <a:off x="4176629" y="5572081"/>
                <a:ext cx="2585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32" name="Rectangle 6">
                <a:extLst>
                  <a:ext uri="{FF2B5EF4-FFF2-40B4-BE49-F238E27FC236}">
                    <a16:creationId xmlns:a16="http://schemas.microsoft.com/office/drawing/2014/main" id="{668B9494-3322-45D8-A61F-E5C8D874EC59}"/>
                  </a:ext>
                </a:extLst>
              </p:cNvPr>
              <p:cNvSpPr>
                <a:spLocks/>
              </p:cNvSpPr>
              <p:nvPr/>
            </p:nvSpPr>
            <p:spPr bwMode="auto">
              <a:xfrm>
                <a:off x="4425367" y="5190075"/>
                <a:ext cx="2121950"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bg1">
                        <a:lumMod val="65000"/>
                      </a:schemeClr>
                    </a:solidFill>
                    <a:latin typeface="Roboto Slab" pitchFamily="2" charset="0"/>
                    <a:ea typeface="Roboto Slab" pitchFamily="2" charset="0"/>
                    <a:cs typeface="Lato" panose="020F0502020204030203" pitchFamily="34" charset="0"/>
                    <a:sym typeface="Montserrat-Bold" charset="0"/>
                  </a:rPr>
                  <a:t>SERVICES TEXT TITLE</a:t>
                </a:r>
              </a:p>
            </p:txBody>
          </p:sp>
          <p:sp>
            <p:nvSpPr>
              <p:cNvPr id="34" name="Oval 33">
                <a:extLst>
                  <a:ext uri="{FF2B5EF4-FFF2-40B4-BE49-F238E27FC236}">
                    <a16:creationId xmlns:a16="http://schemas.microsoft.com/office/drawing/2014/main" id="{1AFE7D24-8CEE-4C04-A5A1-C0AB5818D430}"/>
                  </a:ext>
                </a:extLst>
              </p:cNvPr>
              <p:cNvSpPr/>
              <p:nvPr/>
            </p:nvSpPr>
            <p:spPr bwMode="auto">
              <a:xfrm>
                <a:off x="4176629" y="5253547"/>
                <a:ext cx="131694" cy="131694"/>
              </a:xfrm>
              <a:prstGeom prst="ellipse">
                <a:avLst/>
              </a:prstGeom>
              <a:solidFill>
                <a:schemeClr val="bg1">
                  <a:lumMod val="6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sp>
        <p:nvSpPr>
          <p:cNvPr id="49" name="Picture Placeholder 48">
            <a:extLst>
              <a:ext uri="{FF2B5EF4-FFF2-40B4-BE49-F238E27FC236}">
                <a16:creationId xmlns:a16="http://schemas.microsoft.com/office/drawing/2014/main" id="{5A516252-C7DB-4C00-BAF0-5CF4925C55F3}"/>
              </a:ext>
            </a:extLst>
          </p:cNvPr>
          <p:cNvSpPr>
            <a:spLocks noGrp="1"/>
          </p:cNvSpPr>
          <p:nvPr>
            <p:ph type="pic" sz="quarter" idx="20"/>
          </p:nvPr>
        </p:nvSpPr>
        <p:spPr/>
      </p:sp>
    </p:spTree>
    <p:extLst>
      <p:ext uri="{BB962C8B-B14F-4D97-AF65-F5344CB8AC3E}">
        <p14:creationId xmlns:p14="http://schemas.microsoft.com/office/powerpoint/2010/main" val="60355419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15</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2" name="Picture Placeholder 21">
            <a:extLst>
              <a:ext uri="{FF2B5EF4-FFF2-40B4-BE49-F238E27FC236}">
                <a16:creationId xmlns:a16="http://schemas.microsoft.com/office/drawing/2014/main" id="{916676D6-BFDD-4002-8866-FF09FA6FE71E}"/>
              </a:ext>
            </a:extLst>
          </p:cNvPr>
          <p:cNvSpPr>
            <a:spLocks noGrp="1"/>
          </p:cNvSpPr>
          <p:nvPr>
            <p:ph type="pic" sz="quarter" idx="24"/>
          </p:nvPr>
        </p:nvSpPr>
        <p:spPr/>
      </p:sp>
      <p:sp>
        <p:nvSpPr>
          <p:cNvPr id="26" name="Picture Placeholder 25">
            <a:extLst>
              <a:ext uri="{FF2B5EF4-FFF2-40B4-BE49-F238E27FC236}">
                <a16:creationId xmlns:a16="http://schemas.microsoft.com/office/drawing/2014/main" id="{40B5E5D3-DBDB-4B8B-B638-5C261EB4DAA8}"/>
              </a:ext>
            </a:extLst>
          </p:cNvPr>
          <p:cNvSpPr>
            <a:spLocks noGrp="1"/>
          </p:cNvSpPr>
          <p:nvPr>
            <p:ph type="pic" sz="quarter" idx="25"/>
          </p:nvPr>
        </p:nvSpPr>
        <p:spPr/>
      </p:sp>
      <p:sp>
        <p:nvSpPr>
          <p:cNvPr id="29" name="Picture Placeholder 28">
            <a:extLst>
              <a:ext uri="{FF2B5EF4-FFF2-40B4-BE49-F238E27FC236}">
                <a16:creationId xmlns:a16="http://schemas.microsoft.com/office/drawing/2014/main" id="{99CDA215-3F9F-4A15-94D5-9DB10336F733}"/>
              </a:ext>
            </a:extLst>
          </p:cNvPr>
          <p:cNvSpPr>
            <a:spLocks noGrp="1"/>
          </p:cNvSpPr>
          <p:nvPr>
            <p:ph type="pic" sz="quarter" idx="26"/>
          </p:nvPr>
        </p:nvSpPr>
        <p:spPr/>
      </p:sp>
    </p:spTree>
    <p:extLst>
      <p:ext uri="{BB962C8B-B14F-4D97-AF65-F5344CB8AC3E}">
        <p14:creationId xmlns:p14="http://schemas.microsoft.com/office/powerpoint/2010/main" val="354206098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16</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Timeline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3" name="Rectangle 32">
            <a:extLst>
              <a:ext uri="{FF2B5EF4-FFF2-40B4-BE49-F238E27FC236}">
                <a16:creationId xmlns:a16="http://schemas.microsoft.com/office/drawing/2014/main" id="{89CF1726-6C50-4F78-8566-46C658A42800}"/>
              </a:ext>
            </a:extLst>
          </p:cNvPr>
          <p:cNvSpPr/>
          <p:nvPr/>
        </p:nvSpPr>
        <p:spPr>
          <a:xfrm>
            <a:off x="812880" y="4518359"/>
            <a:ext cx="2362487" cy="83555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typesetting industry. Lorem make a type </a:t>
            </a:r>
            <a:r>
              <a:rPr lang="en-US" sz="1200" dirty="0" err="1">
                <a:latin typeface="Roboto Slab" pitchFamily="2" charset="0"/>
                <a:ea typeface="Roboto Slab" pitchFamily="2" charset="0"/>
                <a:cs typeface="Lato" panose="020F0502020204030203" pitchFamily="34" charset="0"/>
              </a:rPr>
              <a:t>specime</a:t>
            </a:r>
            <a:r>
              <a:rPr lang="en-US" sz="1200" dirty="0">
                <a:latin typeface="Roboto Slab" pitchFamily="2" charset="0"/>
                <a:ea typeface="Roboto Slab" pitchFamily="2" charset="0"/>
                <a:cs typeface="Lato" panose="020F0502020204030203" pitchFamily="34" charset="0"/>
              </a:rPr>
              <a:t>.</a:t>
            </a:r>
          </a:p>
        </p:txBody>
      </p:sp>
      <p:sp>
        <p:nvSpPr>
          <p:cNvPr id="22" name="Rectangle 21">
            <a:extLst>
              <a:ext uri="{FF2B5EF4-FFF2-40B4-BE49-F238E27FC236}">
                <a16:creationId xmlns:a16="http://schemas.microsoft.com/office/drawing/2014/main" id="{E80C67AE-1CA6-4BC9-A572-501491FDBAB6}"/>
              </a:ext>
            </a:extLst>
          </p:cNvPr>
          <p:cNvSpPr/>
          <p:nvPr/>
        </p:nvSpPr>
        <p:spPr>
          <a:xfrm>
            <a:off x="4864729" y="4518359"/>
            <a:ext cx="2362487" cy="83555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typesetting industry. Lorem make a type </a:t>
            </a:r>
            <a:r>
              <a:rPr lang="en-US" sz="1200" dirty="0" err="1">
                <a:latin typeface="Roboto Slab" pitchFamily="2" charset="0"/>
                <a:ea typeface="Roboto Slab" pitchFamily="2" charset="0"/>
                <a:cs typeface="Lato" panose="020F0502020204030203" pitchFamily="34" charset="0"/>
              </a:rPr>
              <a:t>specime</a:t>
            </a:r>
            <a:r>
              <a:rPr lang="en-US" sz="1200" dirty="0">
                <a:latin typeface="Roboto Slab" pitchFamily="2" charset="0"/>
                <a:ea typeface="Roboto Slab" pitchFamily="2" charset="0"/>
                <a:cs typeface="Lato" panose="020F0502020204030203" pitchFamily="34" charset="0"/>
              </a:rPr>
              <a:t>.</a:t>
            </a:r>
          </a:p>
        </p:txBody>
      </p:sp>
      <p:sp>
        <p:nvSpPr>
          <p:cNvPr id="29" name="Rectangle 28">
            <a:extLst>
              <a:ext uri="{FF2B5EF4-FFF2-40B4-BE49-F238E27FC236}">
                <a16:creationId xmlns:a16="http://schemas.microsoft.com/office/drawing/2014/main" id="{90708BE0-0A1C-49FB-8702-756DE8568507}"/>
              </a:ext>
            </a:extLst>
          </p:cNvPr>
          <p:cNvSpPr/>
          <p:nvPr/>
        </p:nvSpPr>
        <p:spPr>
          <a:xfrm>
            <a:off x="8916579" y="4518359"/>
            <a:ext cx="2362487" cy="83555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typesetting industry. Lorem make a type </a:t>
            </a:r>
            <a:r>
              <a:rPr lang="en-US" sz="1200" dirty="0" err="1">
                <a:latin typeface="Roboto Slab" pitchFamily="2" charset="0"/>
                <a:ea typeface="Roboto Slab" pitchFamily="2" charset="0"/>
                <a:cs typeface="Lato" panose="020F0502020204030203" pitchFamily="34" charset="0"/>
              </a:rPr>
              <a:t>specime</a:t>
            </a:r>
            <a:r>
              <a:rPr lang="en-US" sz="1200" dirty="0">
                <a:latin typeface="Roboto Slab" pitchFamily="2" charset="0"/>
                <a:ea typeface="Roboto Slab" pitchFamily="2" charset="0"/>
                <a:cs typeface="Lato" panose="020F0502020204030203" pitchFamily="34" charset="0"/>
              </a:rPr>
              <a:t>.</a:t>
            </a:r>
          </a:p>
        </p:txBody>
      </p:sp>
      <p:cxnSp>
        <p:nvCxnSpPr>
          <p:cNvPr id="23" name="Straight Connector 22">
            <a:extLst>
              <a:ext uri="{FF2B5EF4-FFF2-40B4-BE49-F238E27FC236}">
                <a16:creationId xmlns:a16="http://schemas.microsoft.com/office/drawing/2014/main" id="{C0CE3340-032E-41EA-A436-481D719CCEB9}"/>
              </a:ext>
            </a:extLst>
          </p:cNvPr>
          <p:cNvCxnSpPr>
            <a:cxnSpLocks/>
          </p:cNvCxnSpPr>
          <p:nvPr/>
        </p:nvCxnSpPr>
        <p:spPr>
          <a:xfrm>
            <a:off x="0" y="3516876"/>
            <a:ext cx="12192000" cy="0"/>
          </a:xfrm>
          <a:prstGeom prst="line">
            <a:avLst/>
          </a:prstGeom>
          <a:ln w="28575">
            <a:solidFill>
              <a:schemeClr val="accent2"/>
            </a:solidFill>
          </a:ln>
        </p:spPr>
        <p:style>
          <a:lnRef idx="1">
            <a:schemeClr val="accent1"/>
          </a:lnRef>
          <a:fillRef idx="0">
            <a:schemeClr val="accent1"/>
          </a:fillRef>
          <a:effectRef idx="0">
            <a:schemeClr val="accent1"/>
          </a:effectRef>
          <a:fontRef idx="minor">
            <a:schemeClr val="tx1"/>
          </a:fontRef>
        </p:style>
      </p:cxnSp>
      <p:sp>
        <p:nvSpPr>
          <p:cNvPr id="24" name="Oval 23">
            <a:extLst>
              <a:ext uri="{FF2B5EF4-FFF2-40B4-BE49-F238E27FC236}">
                <a16:creationId xmlns:a16="http://schemas.microsoft.com/office/drawing/2014/main" id="{82A0EBB6-23C9-4511-8BBC-0466352C8BFF}"/>
              </a:ext>
            </a:extLst>
          </p:cNvPr>
          <p:cNvSpPr/>
          <p:nvPr/>
        </p:nvSpPr>
        <p:spPr>
          <a:xfrm>
            <a:off x="1571806" y="3081447"/>
            <a:ext cx="870857" cy="870857"/>
          </a:xfrm>
          <a:prstGeom prst="ellipse">
            <a:avLst/>
          </a:prstGeom>
          <a:solidFill>
            <a:schemeClr val="bg1"/>
          </a:solidFill>
          <a:ln w="2857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Oval 29">
            <a:extLst>
              <a:ext uri="{FF2B5EF4-FFF2-40B4-BE49-F238E27FC236}">
                <a16:creationId xmlns:a16="http://schemas.microsoft.com/office/drawing/2014/main" id="{1025062A-4EBC-4D2F-BFC1-4C37BFFFD219}"/>
              </a:ext>
            </a:extLst>
          </p:cNvPr>
          <p:cNvSpPr/>
          <p:nvPr/>
        </p:nvSpPr>
        <p:spPr>
          <a:xfrm>
            <a:off x="5591709" y="3081447"/>
            <a:ext cx="870857" cy="870857"/>
          </a:xfrm>
          <a:prstGeom prst="ellipse">
            <a:avLst/>
          </a:prstGeom>
          <a:solidFill>
            <a:schemeClr val="bg1"/>
          </a:solidFill>
          <a:ln w="2857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Oval 33">
            <a:extLst>
              <a:ext uri="{FF2B5EF4-FFF2-40B4-BE49-F238E27FC236}">
                <a16:creationId xmlns:a16="http://schemas.microsoft.com/office/drawing/2014/main" id="{4433BD80-A1FF-4F0D-9F77-AEE119072B00}"/>
              </a:ext>
            </a:extLst>
          </p:cNvPr>
          <p:cNvSpPr/>
          <p:nvPr/>
        </p:nvSpPr>
        <p:spPr>
          <a:xfrm>
            <a:off x="9615144" y="3081447"/>
            <a:ext cx="870857" cy="870857"/>
          </a:xfrm>
          <a:prstGeom prst="ellipse">
            <a:avLst/>
          </a:prstGeom>
          <a:solidFill>
            <a:schemeClr val="bg1"/>
          </a:solidFill>
          <a:ln w="2857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TextBox 35">
            <a:extLst>
              <a:ext uri="{FF2B5EF4-FFF2-40B4-BE49-F238E27FC236}">
                <a16:creationId xmlns:a16="http://schemas.microsoft.com/office/drawing/2014/main" id="{64600BCA-C7EA-4457-9336-F57B6703B5B8}"/>
              </a:ext>
            </a:extLst>
          </p:cNvPr>
          <p:cNvSpPr txBox="1"/>
          <p:nvPr/>
        </p:nvSpPr>
        <p:spPr>
          <a:xfrm>
            <a:off x="1645597" y="3332209"/>
            <a:ext cx="723275" cy="369332"/>
          </a:xfrm>
          <a:prstGeom prst="rect">
            <a:avLst/>
          </a:prstGeom>
          <a:noFill/>
        </p:spPr>
        <p:txBody>
          <a:bodyPr wrap="non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2017</a:t>
            </a:r>
          </a:p>
        </p:txBody>
      </p:sp>
      <p:sp>
        <p:nvSpPr>
          <p:cNvPr id="38" name="TextBox 37">
            <a:extLst>
              <a:ext uri="{FF2B5EF4-FFF2-40B4-BE49-F238E27FC236}">
                <a16:creationId xmlns:a16="http://schemas.microsoft.com/office/drawing/2014/main" id="{FDE06DBA-54C9-41E1-8898-DC7E05B16388}"/>
              </a:ext>
            </a:extLst>
          </p:cNvPr>
          <p:cNvSpPr txBox="1"/>
          <p:nvPr/>
        </p:nvSpPr>
        <p:spPr>
          <a:xfrm>
            <a:off x="5665500" y="3332209"/>
            <a:ext cx="723275" cy="369332"/>
          </a:xfrm>
          <a:prstGeom prst="rect">
            <a:avLst/>
          </a:prstGeom>
          <a:noFill/>
        </p:spPr>
        <p:txBody>
          <a:bodyPr wrap="non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2018</a:t>
            </a:r>
          </a:p>
        </p:txBody>
      </p:sp>
      <p:sp>
        <p:nvSpPr>
          <p:cNvPr id="39" name="TextBox 38">
            <a:extLst>
              <a:ext uri="{FF2B5EF4-FFF2-40B4-BE49-F238E27FC236}">
                <a16:creationId xmlns:a16="http://schemas.microsoft.com/office/drawing/2014/main" id="{58F71497-838D-4FD0-84D6-F3D5F7B511CE}"/>
              </a:ext>
            </a:extLst>
          </p:cNvPr>
          <p:cNvSpPr txBox="1"/>
          <p:nvPr/>
        </p:nvSpPr>
        <p:spPr>
          <a:xfrm>
            <a:off x="9688935" y="3332209"/>
            <a:ext cx="723275" cy="369332"/>
          </a:xfrm>
          <a:prstGeom prst="rect">
            <a:avLst/>
          </a:prstGeom>
          <a:noFill/>
        </p:spPr>
        <p:txBody>
          <a:bodyPr wrap="non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2019</a:t>
            </a:r>
          </a:p>
        </p:txBody>
      </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27" name="Slide Number Placeholder 9">
            <a:extLst>
              <a:ext uri="{FF2B5EF4-FFF2-40B4-BE49-F238E27FC236}">
                <a16:creationId xmlns:a16="http://schemas.microsoft.com/office/drawing/2014/main" id="{30C69225-7A77-45FD-B7A3-1C2E5D217313}"/>
              </a:ext>
            </a:extLst>
          </p:cNvPr>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17</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4" name="Rectangle 9">
            <a:extLst>
              <a:ext uri="{FF2B5EF4-FFF2-40B4-BE49-F238E27FC236}">
                <a16:creationId xmlns:a16="http://schemas.microsoft.com/office/drawing/2014/main" id="{B634DA80-1E5C-40E8-8170-F7FDD425C176}"/>
              </a:ext>
            </a:extLst>
          </p:cNvPr>
          <p:cNvSpPr>
            <a:spLocks/>
          </p:cNvSpPr>
          <p:nvPr/>
        </p:nvSpPr>
        <p:spPr bwMode="auto">
          <a:xfrm>
            <a:off x="997338" y="5036018"/>
            <a:ext cx="10282222" cy="9022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nvGrpSpPr>
          <p:cNvPr id="22" name="Group 21">
            <a:extLst>
              <a:ext uri="{FF2B5EF4-FFF2-40B4-BE49-F238E27FC236}">
                <a16:creationId xmlns:a16="http://schemas.microsoft.com/office/drawing/2014/main" id="{18DA604E-5826-4319-8174-9457A97A7ED4}"/>
              </a:ext>
            </a:extLst>
          </p:cNvPr>
          <p:cNvGrpSpPr/>
          <p:nvPr/>
        </p:nvGrpSpPr>
        <p:grpSpPr>
          <a:xfrm>
            <a:off x="1013081" y="1792266"/>
            <a:ext cx="2753376" cy="2622262"/>
            <a:chOff x="1132824" y="2736061"/>
            <a:chExt cx="2753376" cy="2622262"/>
          </a:xfrm>
        </p:grpSpPr>
        <p:graphicFrame>
          <p:nvGraphicFramePr>
            <p:cNvPr id="28" name="Chart 27">
              <a:extLst>
                <a:ext uri="{FF2B5EF4-FFF2-40B4-BE49-F238E27FC236}">
                  <a16:creationId xmlns:a16="http://schemas.microsoft.com/office/drawing/2014/main" id="{B1A45036-C14F-4C48-854F-36E963BEC4A1}"/>
                </a:ext>
              </a:extLst>
            </p:cNvPr>
            <p:cNvGraphicFramePr/>
            <p:nvPr>
              <p:extLst>
                <p:ext uri="{D42A27DB-BD31-4B8C-83A1-F6EECF244321}">
                  <p14:modId xmlns:p14="http://schemas.microsoft.com/office/powerpoint/2010/main" val="2390882652"/>
                </p:ext>
              </p:extLst>
            </p:nvPr>
          </p:nvGraphicFramePr>
          <p:xfrm>
            <a:off x="1132824" y="2736061"/>
            <a:ext cx="2753376" cy="2622262"/>
          </p:xfrm>
          <a:graphic>
            <a:graphicData uri="http://schemas.openxmlformats.org/drawingml/2006/chart">
              <c:chart xmlns:c="http://schemas.openxmlformats.org/drawingml/2006/chart" xmlns:r="http://schemas.openxmlformats.org/officeDocument/2006/relationships" r:id="rId3"/>
            </a:graphicData>
          </a:graphic>
        </p:graphicFrame>
        <p:sp>
          <p:nvSpPr>
            <p:cNvPr id="29" name="TextBox 28">
              <a:extLst>
                <a:ext uri="{FF2B5EF4-FFF2-40B4-BE49-F238E27FC236}">
                  <a16:creationId xmlns:a16="http://schemas.microsoft.com/office/drawing/2014/main" id="{7D79EA4E-6415-4809-8405-86B4CB7233A1}"/>
                </a:ext>
              </a:extLst>
            </p:cNvPr>
            <p:cNvSpPr txBox="1"/>
            <p:nvPr/>
          </p:nvSpPr>
          <p:spPr>
            <a:xfrm>
              <a:off x="1952625" y="3808665"/>
              <a:ext cx="1113774" cy="477054"/>
            </a:xfrm>
            <a:prstGeom prst="rect">
              <a:avLst/>
            </a:prstGeom>
            <a:noFill/>
          </p:spPr>
          <p:txBody>
            <a:bodyPr wrap="square" rtlCol="0">
              <a:spAutoFit/>
            </a:bodyPr>
            <a:lstStyle/>
            <a:p>
              <a:pPr algn="ctr"/>
              <a:r>
                <a:rPr lang="en-US" sz="2500" b="1" dirty="0">
                  <a:solidFill>
                    <a:schemeClr val="tx1">
                      <a:lumMod val="75000"/>
                      <a:lumOff val="25000"/>
                    </a:schemeClr>
                  </a:solidFill>
                  <a:latin typeface="Roboto Slab" pitchFamily="2" charset="0"/>
                  <a:ea typeface="Roboto Slab" pitchFamily="2" charset="0"/>
                  <a:cs typeface="Lato" panose="020F0502020204030203" pitchFamily="34" charset="0"/>
                </a:rPr>
                <a:t>2016</a:t>
              </a:r>
            </a:p>
          </p:txBody>
        </p:sp>
      </p:grpSp>
      <p:grpSp>
        <p:nvGrpSpPr>
          <p:cNvPr id="23" name="Group 22">
            <a:extLst>
              <a:ext uri="{FF2B5EF4-FFF2-40B4-BE49-F238E27FC236}">
                <a16:creationId xmlns:a16="http://schemas.microsoft.com/office/drawing/2014/main" id="{801D3474-48BF-4313-BBBF-AADA7A0EE620}"/>
              </a:ext>
            </a:extLst>
          </p:cNvPr>
          <p:cNvGrpSpPr/>
          <p:nvPr/>
        </p:nvGrpSpPr>
        <p:grpSpPr>
          <a:xfrm>
            <a:off x="3766457" y="1792266"/>
            <a:ext cx="2753376" cy="2622262"/>
            <a:chOff x="1132824" y="2736061"/>
            <a:chExt cx="2753376" cy="2622262"/>
          </a:xfrm>
        </p:grpSpPr>
        <p:graphicFrame>
          <p:nvGraphicFramePr>
            <p:cNvPr id="25" name="Chart 24">
              <a:extLst>
                <a:ext uri="{FF2B5EF4-FFF2-40B4-BE49-F238E27FC236}">
                  <a16:creationId xmlns:a16="http://schemas.microsoft.com/office/drawing/2014/main" id="{E67D8403-DA91-4BDA-A15C-529C36273807}"/>
                </a:ext>
              </a:extLst>
            </p:cNvPr>
            <p:cNvGraphicFramePr/>
            <p:nvPr>
              <p:extLst>
                <p:ext uri="{D42A27DB-BD31-4B8C-83A1-F6EECF244321}">
                  <p14:modId xmlns:p14="http://schemas.microsoft.com/office/powerpoint/2010/main" val="1436828470"/>
                </p:ext>
              </p:extLst>
            </p:nvPr>
          </p:nvGraphicFramePr>
          <p:xfrm>
            <a:off x="1132824" y="2736061"/>
            <a:ext cx="2753376" cy="2622262"/>
          </p:xfrm>
          <a:graphic>
            <a:graphicData uri="http://schemas.openxmlformats.org/drawingml/2006/chart">
              <c:chart xmlns:c="http://schemas.openxmlformats.org/drawingml/2006/chart" xmlns:r="http://schemas.openxmlformats.org/officeDocument/2006/relationships" r:id="rId4"/>
            </a:graphicData>
          </a:graphic>
        </p:graphicFrame>
        <p:sp>
          <p:nvSpPr>
            <p:cNvPr id="26" name="TextBox 25">
              <a:extLst>
                <a:ext uri="{FF2B5EF4-FFF2-40B4-BE49-F238E27FC236}">
                  <a16:creationId xmlns:a16="http://schemas.microsoft.com/office/drawing/2014/main" id="{53A7217F-4BCF-4AEA-A9E5-FF343DE591EE}"/>
                </a:ext>
              </a:extLst>
            </p:cNvPr>
            <p:cNvSpPr txBox="1"/>
            <p:nvPr/>
          </p:nvSpPr>
          <p:spPr>
            <a:xfrm>
              <a:off x="1952625" y="3808665"/>
              <a:ext cx="1113774" cy="477054"/>
            </a:xfrm>
            <a:prstGeom prst="rect">
              <a:avLst/>
            </a:prstGeom>
            <a:noFill/>
          </p:spPr>
          <p:txBody>
            <a:bodyPr wrap="square" rtlCol="0">
              <a:spAutoFit/>
            </a:bodyPr>
            <a:lstStyle/>
            <a:p>
              <a:pPr algn="ctr"/>
              <a:r>
                <a:rPr lang="en-US" sz="2500" b="1" dirty="0">
                  <a:solidFill>
                    <a:schemeClr val="tx1">
                      <a:lumMod val="75000"/>
                      <a:lumOff val="25000"/>
                    </a:schemeClr>
                  </a:solidFill>
                  <a:latin typeface="Roboto Slab" pitchFamily="2" charset="0"/>
                  <a:ea typeface="Roboto Slab" pitchFamily="2" charset="0"/>
                  <a:cs typeface="Lato" panose="020F0502020204030203" pitchFamily="34" charset="0"/>
                </a:rPr>
                <a:t>2017</a:t>
              </a:r>
            </a:p>
          </p:txBody>
        </p:sp>
      </p:grpSp>
      <p:sp>
        <p:nvSpPr>
          <p:cNvPr id="19" name="Picture Placeholder 18">
            <a:extLst>
              <a:ext uri="{FF2B5EF4-FFF2-40B4-BE49-F238E27FC236}">
                <a16:creationId xmlns:a16="http://schemas.microsoft.com/office/drawing/2014/main" id="{A6A99891-F0FB-4BC7-BF03-AB6F68EC943E}"/>
              </a:ext>
            </a:extLst>
          </p:cNvPr>
          <p:cNvSpPr>
            <a:spLocks noGrp="1"/>
          </p:cNvSpPr>
          <p:nvPr>
            <p:ph type="pic" sz="quarter" idx="22"/>
          </p:nvPr>
        </p:nvSpPr>
        <p:spPr/>
      </p:sp>
      <p:sp>
        <p:nvSpPr>
          <p:cNvPr id="30" name="Picture Placeholder 29">
            <a:extLst>
              <a:ext uri="{FF2B5EF4-FFF2-40B4-BE49-F238E27FC236}">
                <a16:creationId xmlns:a16="http://schemas.microsoft.com/office/drawing/2014/main" id="{536FBC4B-2FCC-49ED-AC21-DC41513CF197}"/>
              </a:ext>
            </a:extLst>
          </p:cNvPr>
          <p:cNvSpPr>
            <a:spLocks noGrp="1"/>
          </p:cNvSpPr>
          <p:nvPr>
            <p:ph type="pic" sz="quarter" idx="23"/>
          </p:nvPr>
        </p:nvSpPr>
        <p:spPr/>
      </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18</a:t>
            </a:fld>
            <a:endParaRPr lang="en-US" dirty="0">
              <a:latin typeface="Raleway" panose="020B0503030101060003" pitchFamily="34" charset="0"/>
            </a:endParaRP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Infographic</a:t>
            </a:r>
          </a:p>
        </p:txBody>
      </p:sp>
      <p:sp>
        <p:nvSpPr>
          <p:cNvPr id="232" name="Oval 231">
            <a:extLst>
              <a:ext uri="{FF2B5EF4-FFF2-40B4-BE49-F238E27FC236}">
                <a16:creationId xmlns:a16="http://schemas.microsoft.com/office/drawing/2014/main" id="{B338A5B4-CCEE-479A-B531-1B3B2F78FC39}"/>
              </a:ext>
            </a:extLst>
          </p:cNvPr>
          <p:cNvSpPr/>
          <p:nvPr/>
        </p:nvSpPr>
        <p:spPr>
          <a:xfrm>
            <a:off x="2137627" y="1826690"/>
            <a:ext cx="2200917" cy="2200917"/>
          </a:xfrm>
          <a:prstGeom prst="ellipse">
            <a:avLst/>
          </a:prstGeom>
          <a:noFill/>
          <a:ln w="1143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3" name="Oval 232">
            <a:extLst>
              <a:ext uri="{FF2B5EF4-FFF2-40B4-BE49-F238E27FC236}">
                <a16:creationId xmlns:a16="http://schemas.microsoft.com/office/drawing/2014/main" id="{7246DF71-CF8A-4D9F-8058-7437AA743ED8}"/>
              </a:ext>
            </a:extLst>
          </p:cNvPr>
          <p:cNvSpPr/>
          <p:nvPr/>
        </p:nvSpPr>
        <p:spPr>
          <a:xfrm>
            <a:off x="4042904" y="1826690"/>
            <a:ext cx="2200917" cy="2200917"/>
          </a:xfrm>
          <a:prstGeom prst="ellipse">
            <a:avLst/>
          </a:prstGeom>
          <a:noFill/>
          <a:ln w="1143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6" name="Freeform 6">
            <a:extLst>
              <a:ext uri="{FF2B5EF4-FFF2-40B4-BE49-F238E27FC236}">
                <a16:creationId xmlns:a16="http://schemas.microsoft.com/office/drawing/2014/main" id="{62054A41-A8BB-4D89-91DF-20E4922EB5E4}"/>
              </a:ext>
            </a:extLst>
          </p:cNvPr>
          <p:cNvSpPr>
            <a:spLocks noEditPoints="1"/>
          </p:cNvSpPr>
          <p:nvPr/>
        </p:nvSpPr>
        <p:spPr bwMode="auto">
          <a:xfrm>
            <a:off x="4806857" y="2682733"/>
            <a:ext cx="673011" cy="488831"/>
          </a:xfrm>
          <a:custGeom>
            <a:avLst/>
            <a:gdLst>
              <a:gd name="T0" fmla="*/ 195 w 211"/>
              <a:gd name="T1" fmla="*/ 27 h 155"/>
              <a:gd name="T2" fmla="*/ 201 w 211"/>
              <a:gd name="T3" fmla="*/ 21 h 155"/>
              <a:gd name="T4" fmla="*/ 24 w 211"/>
              <a:gd name="T5" fmla="*/ 16 h 155"/>
              <a:gd name="T6" fmla="*/ 19 w 211"/>
              <a:gd name="T7" fmla="*/ 55 h 155"/>
              <a:gd name="T8" fmla="*/ 15 w 211"/>
              <a:gd name="T9" fmla="*/ 64 h 155"/>
              <a:gd name="T10" fmla="*/ 20 w 211"/>
              <a:gd name="T11" fmla="*/ 84 h 155"/>
              <a:gd name="T12" fmla="*/ 12 w 211"/>
              <a:gd name="T13" fmla="*/ 93 h 155"/>
              <a:gd name="T14" fmla="*/ 18 w 211"/>
              <a:gd name="T15" fmla="*/ 132 h 155"/>
              <a:gd name="T16" fmla="*/ 198 w 211"/>
              <a:gd name="T17" fmla="*/ 129 h 155"/>
              <a:gd name="T18" fmla="*/ 189 w 211"/>
              <a:gd name="T19" fmla="*/ 102 h 155"/>
              <a:gd name="T20" fmla="*/ 195 w 211"/>
              <a:gd name="T21" fmla="*/ 95 h 155"/>
              <a:gd name="T22" fmla="*/ 199 w 211"/>
              <a:gd name="T23" fmla="*/ 74 h 155"/>
              <a:gd name="T24" fmla="*/ 204 w 211"/>
              <a:gd name="T25" fmla="*/ 55 h 155"/>
              <a:gd name="T26" fmla="*/ 100 w 211"/>
              <a:gd name="T27" fmla="*/ 47 h 155"/>
              <a:gd name="T28" fmla="*/ 180 w 211"/>
              <a:gd name="T29" fmla="*/ 31 h 155"/>
              <a:gd name="T30" fmla="*/ 187 w 211"/>
              <a:gd name="T31" fmla="*/ 46 h 155"/>
              <a:gd name="T32" fmla="*/ 177 w 211"/>
              <a:gd name="T33" fmla="*/ 51 h 155"/>
              <a:gd name="T34" fmla="*/ 100 w 211"/>
              <a:gd name="T35" fmla="*/ 47 h 155"/>
              <a:gd name="T36" fmla="*/ 31 w 211"/>
              <a:gd name="T37" fmla="*/ 68 h 155"/>
              <a:gd name="T38" fmla="*/ 95 w 211"/>
              <a:gd name="T39" fmla="*/ 81 h 155"/>
              <a:gd name="T40" fmla="*/ 112 w 211"/>
              <a:gd name="T41" fmla="*/ 108 h 155"/>
              <a:gd name="T42" fmla="*/ 24 w 211"/>
              <a:gd name="T43" fmla="*/ 86 h 155"/>
              <a:gd name="T44" fmla="*/ 22 w 211"/>
              <a:gd name="T45" fmla="*/ 66 h 155"/>
              <a:gd name="T46" fmla="*/ 21 w 211"/>
              <a:gd name="T47" fmla="*/ 25 h 155"/>
              <a:gd name="T48" fmla="*/ 26 w 211"/>
              <a:gd name="T49" fmla="*/ 24 h 155"/>
              <a:gd name="T50" fmla="*/ 96 w 211"/>
              <a:gd name="T51" fmla="*/ 47 h 155"/>
              <a:gd name="T52" fmla="*/ 30 w 211"/>
              <a:gd name="T53" fmla="*/ 52 h 155"/>
              <a:gd name="T54" fmla="*/ 26 w 211"/>
              <a:gd name="T55" fmla="*/ 51 h 155"/>
              <a:gd name="T56" fmla="*/ 90 w 211"/>
              <a:gd name="T57" fmla="*/ 145 h 155"/>
              <a:gd name="T58" fmla="*/ 20 w 211"/>
              <a:gd name="T59" fmla="*/ 126 h 155"/>
              <a:gd name="T60" fmla="*/ 15 w 211"/>
              <a:gd name="T61" fmla="*/ 100 h 155"/>
              <a:gd name="T62" fmla="*/ 20 w 211"/>
              <a:gd name="T63" fmla="*/ 98 h 155"/>
              <a:gd name="T64" fmla="*/ 90 w 211"/>
              <a:gd name="T65" fmla="*/ 121 h 155"/>
              <a:gd name="T66" fmla="*/ 181 w 211"/>
              <a:gd name="T67" fmla="*/ 121 h 155"/>
              <a:gd name="T68" fmla="*/ 93 w 211"/>
              <a:gd name="T69" fmla="*/ 145 h 155"/>
              <a:gd name="T70" fmla="*/ 113 w 211"/>
              <a:gd name="T71" fmla="*/ 118 h 155"/>
              <a:gd name="T72" fmla="*/ 126 w 211"/>
              <a:gd name="T73" fmla="*/ 115 h 155"/>
              <a:gd name="T74" fmla="*/ 183 w 211"/>
              <a:gd name="T75" fmla="*/ 103 h 155"/>
              <a:gd name="T76" fmla="*/ 185 w 211"/>
              <a:gd name="T77" fmla="*/ 88 h 155"/>
              <a:gd name="T78" fmla="*/ 178 w 211"/>
              <a:gd name="T79" fmla="*/ 90 h 155"/>
              <a:gd name="T80" fmla="*/ 115 w 211"/>
              <a:gd name="T81" fmla="*/ 84 h 155"/>
              <a:gd name="T82" fmla="*/ 185 w 211"/>
              <a:gd name="T83" fmla="*/ 61 h 155"/>
              <a:gd name="T84" fmla="*/ 193 w 211"/>
              <a:gd name="T85" fmla="*/ 73 h 155"/>
              <a:gd name="T86" fmla="*/ 185 w 211"/>
              <a:gd name="T87" fmla="*/ 88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11" h="155">
                <a:moveTo>
                  <a:pt x="191" y="47"/>
                </a:moveTo>
                <a:cubicBezTo>
                  <a:pt x="190" y="41"/>
                  <a:pt x="190" y="31"/>
                  <a:pt x="195" y="27"/>
                </a:cubicBezTo>
                <a:cubicBezTo>
                  <a:pt x="195" y="27"/>
                  <a:pt x="196" y="27"/>
                  <a:pt x="196" y="27"/>
                </a:cubicBezTo>
                <a:cubicBezTo>
                  <a:pt x="200" y="26"/>
                  <a:pt x="203" y="24"/>
                  <a:pt x="201" y="21"/>
                </a:cubicBezTo>
                <a:cubicBezTo>
                  <a:pt x="133" y="0"/>
                  <a:pt x="133" y="0"/>
                  <a:pt x="133" y="0"/>
                </a:cubicBezTo>
                <a:cubicBezTo>
                  <a:pt x="24" y="16"/>
                  <a:pt x="24" y="16"/>
                  <a:pt x="24" y="16"/>
                </a:cubicBezTo>
                <a:cubicBezTo>
                  <a:pt x="24" y="16"/>
                  <a:pt x="11" y="17"/>
                  <a:pt x="12" y="37"/>
                </a:cubicBezTo>
                <a:cubicBezTo>
                  <a:pt x="13" y="48"/>
                  <a:pt x="16" y="53"/>
                  <a:pt x="19" y="55"/>
                </a:cubicBezTo>
                <a:cubicBezTo>
                  <a:pt x="10" y="58"/>
                  <a:pt x="10" y="58"/>
                  <a:pt x="10" y="58"/>
                </a:cubicBezTo>
                <a:cubicBezTo>
                  <a:pt x="8" y="61"/>
                  <a:pt x="11" y="63"/>
                  <a:pt x="15" y="64"/>
                </a:cubicBezTo>
                <a:cubicBezTo>
                  <a:pt x="16" y="64"/>
                  <a:pt x="16" y="64"/>
                  <a:pt x="16" y="65"/>
                </a:cubicBezTo>
                <a:cubicBezTo>
                  <a:pt x="21" y="68"/>
                  <a:pt x="21" y="78"/>
                  <a:pt x="20" y="84"/>
                </a:cubicBezTo>
                <a:cubicBezTo>
                  <a:pt x="0" y="90"/>
                  <a:pt x="8" y="92"/>
                  <a:pt x="8" y="92"/>
                </a:cubicBezTo>
                <a:cubicBezTo>
                  <a:pt x="12" y="93"/>
                  <a:pt x="12" y="93"/>
                  <a:pt x="12" y="93"/>
                </a:cubicBezTo>
                <a:cubicBezTo>
                  <a:pt x="9" y="96"/>
                  <a:pt x="6" y="101"/>
                  <a:pt x="6" y="111"/>
                </a:cubicBezTo>
                <a:cubicBezTo>
                  <a:pt x="7" y="131"/>
                  <a:pt x="18" y="132"/>
                  <a:pt x="18" y="132"/>
                </a:cubicBezTo>
                <a:cubicBezTo>
                  <a:pt x="89" y="155"/>
                  <a:pt x="89" y="155"/>
                  <a:pt x="89" y="155"/>
                </a:cubicBezTo>
                <a:cubicBezTo>
                  <a:pt x="198" y="129"/>
                  <a:pt x="198" y="129"/>
                  <a:pt x="198" y="129"/>
                </a:cubicBezTo>
                <a:cubicBezTo>
                  <a:pt x="198" y="129"/>
                  <a:pt x="205" y="127"/>
                  <a:pt x="185" y="122"/>
                </a:cubicBezTo>
                <a:cubicBezTo>
                  <a:pt x="184" y="116"/>
                  <a:pt x="184" y="105"/>
                  <a:pt x="189" y="102"/>
                </a:cubicBezTo>
                <a:cubicBezTo>
                  <a:pt x="189" y="102"/>
                  <a:pt x="190" y="102"/>
                  <a:pt x="190" y="101"/>
                </a:cubicBezTo>
                <a:cubicBezTo>
                  <a:pt x="194" y="100"/>
                  <a:pt x="197" y="98"/>
                  <a:pt x="195" y="95"/>
                </a:cubicBezTo>
                <a:cubicBezTo>
                  <a:pt x="190" y="94"/>
                  <a:pt x="190" y="94"/>
                  <a:pt x="190" y="94"/>
                </a:cubicBezTo>
                <a:cubicBezTo>
                  <a:pt x="193" y="92"/>
                  <a:pt x="198" y="87"/>
                  <a:pt x="199" y="74"/>
                </a:cubicBezTo>
                <a:cubicBezTo>
                  <a:pt x="199" y="65"/>
                  <a:pt x="197" y="60"/>
                  <a:pt x="194" y="57"/>
                </a:cubicBezTo>
                <a:cubicBezTo>
                  <a:pt x="204" y="55"/>
                  <a:pt x="204" y="55"/>
                  <a:pt x="204" y="55"/>
                </a:cubicBezTo>
                <a:cubicBezTo>
                  <a:pt x="204" y="55"/>
                  <a:pt x="211" y="53"/>
                  <a:pt x="191" y="47"/>
                </a:cubicBezTo>
                <a:close/>
                <a:moveTo>
                  <a:pt x="100" y="47"/>
                </a:moveTo>
                <a:cubicBezTo>
                  <a:pt x="118" y="43"/>
                  <a:pt x="118" y="43"/>
                  <a:pt x="118" y="43"/>
                </a:cubicBezTo>
                <a:cubicBezTo>
                  <a:pt x="180" y="31"/>
                  <a:pt x="180" y="31"/>
                  <a:pt x="180" y="31"/>
                </a:cubicBezTo>
                <a:cubicBezTo>
                  <a:pt x="189" y="29"/>
                  <a:pt x="189" y="29"/>
                  <a:pt x="189" y="29"/>
                </a:cubicBezTo>
                <a:cubicBezTo>
                  <a:pt x="186" y="34"/>
                  <a:pt x="186" y="41"/>
                  <a:pt x="187" y="46"/>
                </a:cubicBezTo>
                <a:cubicBezTo>
                  <a:pt x="187" y="47"/>
                  <a:pt x="187" y="48"/>
                  <a:pt x="187" y="49"/>
                </a:cubicBezTo>
                <a:cubicBezTo>
                  <a:pt x="177" y="51"/>
                  <a:pt x="177" y="51"/>
                  <a:pt x="177" y="51"/>
                </a:cubicBezTo>
                <a:cubicBezTo>
                  <a:pt x="99" y="71"/>
                  <a:pt x="99" y="71"/>
                  <a:pt x="99" y="71"/>
                </a:cubicBezTo>
                <a:lnTo>
                  <a:pt x="100" y="47"/>
                </a:lnTo>
                <a:close/>
                <a:moveTo>
                  <a:pt x="22" y="66"/>
                </a:moveTo>
                <a:cubicBezTo>
                  <a:pt x="31" y="68"/>
                  <a:pt x="31" y="68"/>
                  <a:pt x="31" y="68"/>
                </a:cubicBezTo>
                <a:cubicBezTo>
                  <a:pt x="90" y="80"/>
                  <a:pt x="90" y="80"/>
                  <a:pt x="90" y="80"/>
                </a:cubicBezTo>
                <a:cubicBezTo>
                  <a:pt x="95" y="81"/>
                  <a:pt x="95" y="81"/>
                  <a:pt x="95" y="81"/>
                </a:cubicBezTo>
                <a:cubicBezTo>
                  <a:pt x="111" y="84"/>
                  <a:pt x="111" y="84"/>
                  <a:pt x="111" y="84"/>
                </a:cubicBezTo>
                <a:cubicBezTo>
                  <a:pt x="112" y="108"/>
                  <a:pt x="112" y="108"/>
                  <a:pt x="112" y="108"/>
                </a:cubicBezTo>
                <a:cubicBezTo>
                  <a:pt x="32" y="88"/>
                  <a:pt x="32" y="88"/>
                  <a:pt x="32" y="88"/>
                </a:cubicBezTo>
                <a:cubicBezTo>
                  <a:pt x="24" y="86"/>
                  <a:pt x="24" y="86"/>
                  <a:pt x="24" y="86"/>
                </a:cubicBezTo>
                <a:cubicBezTo>
                  <a:pt x="24" y="85"/>
                  <a:pt x="24" y="84"/>
                  <a:pt x="24" y="83"/>
                </a:cubicBezTo>
                <a:cubicBezTo>
                  <a:pt x="25" y="79"/>
                  <a:pt x="25" y="71"/>
                  <a:pt x="22" y="66"/>
                </a:cubicBezTo>
                <a:close/>
                <a:moveTo>
                  <a:pt x="19" y="36"/>
                </a:moveTo>
                <a:cubicBezTo>
                  <a:pt x="18" y="31"/>
                  <a:pt x="19" y="27"/>
                  <a:pt x="21" y="25"/>
                </a:cubicBezTo>
                <a:cubicBezTo>
                  <a:pt x="22" y="24"/>
                  <a:pt x="24" y="24"/>
                  <a:pt x="25" y="24"/>
                </a:cubicBezTo>
                <a:cubicBezTo>
                  <a:pt x="25" y="24"/>
                  <a:pt x="26" y="24"/>
                  <a:pt x="26" y="24"/>
                </a:cubicBezTo>
                <a:cubicBezTo>
                  <a:pt x="73" y="39"/>
                  <a:pt x="73" y="39"/>
                  <a:pt x="73" y="39"/>
                </a:cubicBezTo>
                <a:cubicBezTo>
                  <a:pt x="96" y="47"/>
                  <a:pt x="96" y="47"/>
                  <a:pt x="96" y="47"/>
                </a:cubicBezTo>
                <a:cubicBezTo>
                  <a:pt x="96" y="71"/>
                  <a:pt x="96" y="71"/>
                  <a:pt x="96" y="71"/>
                </a:cubicBezTo>
                <a:cubicBezTo>
                  <a:pt x="30" y="52"/>
                  <a:pt x="30" y="52"/>
                  <a:pt x="30" y="52"/>
                </a:cubicBezTo>
                <a:cubicBezTo>
                  <a:pt x="26" y="51"/>
                  <a:pt x="26" y="51"/>
                  <a:pt x="26" y="51"/>
                </a:cubicBezTo>
                <a:cubicBezTo>
                  <a:pt x="26" y="51"/>
                  <a:pt x="26" y="51"/>
                  <a:pt x="26" y="51"/>
                </a:cubicBezTo>
                <a:cubicBezTo>
                  <a:pt x="25" y="51"/>
                  <a:pt x="19" y="50"/>
                  <a:pt x="19" y="36"/>
                </a:cubicBezTo>
                <a:close/>
                <a:moveTo>
                  <a:pt x="90" y="145"/>
                </a:moveTo>
                <a:cubicBezTo>
                  <a:pt x="20" y="126"/>
                  <a:pt x="20" y="126"/>
                  <a:pt x="20" y="126"/>
                </a:cubicBezTo>
                <a:cubicBezTo>
                  <a:pt x="20" y="126"/>
                  <a:pt x="20" y="126"/>
                  <a:pt x="20" y="126"/>
                </a:cubicBezTo>
                <a:cubicBezTo>
                  <a:pt x="19" y="125"/>
                  <a:pt x="13" y="125"/>
                  <a:pt x="13" y="110"/>
                </a:cubicBezTo>
                <a:cubicBezTo>
                  <a:pt x="12" y="105"/>
                  <a:pt x="13" y="101"/>
                  <a:pt x="15" y="100"/>
                </a:cubicBezTo>
                <a:cubicBezTo>
                  <a:pt x="16" y="98"/>
                  <a:pt x="18" y="98"/>
                  <a:pt x="19" y="98"/>
                </a:cubicBezTo>
                <a:cubicBezTo>
                  <a:pt x="19" y="98"/>
                  <a:pt x="20" y="98"/>
                  <a:pt x="20" y="98"/>
                </a:cubicBezTo>
                <a:cubicBezTo>
                  <a:pt x="20" y="98"/>
                  <a:pt x="20" y="98"/>
                  <a:pt x="20" y="98"/>
                </a:cubicBezTo>
                <a:cubicBezTo>
                  <a:pt x="90" y="121"/>
                  <a:pt x="90" y="121"/>
                  <a:pt x="90" y="121"/>
                </a:cubicBezTo>
                <a:lnTo>
                  <a:pt x="90" y="145"/>
                </a:lnTo>
                <a:close/>
                <a:moveTo>
                  <a:pt x="181" y="121"/>
                </a:moveTo>
                <a:cubicBezTo>
                  <a:pt x="181" y="122"/>
                  <a:pt x="181" y="123"/>
                  <a:pt x="181" y="123"/>
                </a:cubicBezTo>
                <a:cubicBezTo>
                  <a:pt x="93" y="145"/>
                  <a:pt x="93" y="145"/>
                  <a:pt x="93" y="145"/>
                </a:cubicBezTo>
                <a:cubicBezTo>
                  <a:pt x="94" y="121"/>
                  <a:pt x="94" y="121"/>
                  <a:pt x="94" y="121"/>
                </a:cubicBezTo>
                <a:cubicBezTo>
                  <a:pt x="113" y="118"/>
                  <a:pt x="113" y="118"/>
                  <a:pt x="113" y="118"/>
                </a:cubicBezTo>
                <a:cubicBezTo>
                  <a:pt x="116" y="118"/>
                  <a:pt x="116" y="118"/>
                  <a:pt x="116" y="118"/>
                </a:cubicBezTo>
                <a:cubicBezTo>
                  <a:pt x="126" y="115"/>
                  <a:pt x="126" y="115"/>
                  <a:pt x="126" y="115"/>
                </a:cubicBezTo>
                <a:cubicBezTo>
                  <a:pt x="174" y="105"/>
                  <a:pt x="174" y="105"/>
                  <a:pt x="174" y="105"/>
                </a:cubicBezTo>
                <a:cubicBezTo>
                  <a:pt x="183" y="103"/>
                  <a:pt x="183" y="103"/>
                  <a:pt x="183" y="103"/>
                </a:cubicBezTo>
                <a:cubicBezTo>
                  <a:pt x="180" y="108"/>
                  <a:pt x="180" y="116"/>
                  <a:pt x="181" y="121"/>
                </a:cubicBezTo>
                <a:close/>
                <a:moveTo>
                  <a:pt x="185" y="88"/>
                </a:moveTo>
                <a:cubicBezTo>
                  <a:pt x="185" y="88"/>
                  <a:pt x="185" y="88"/>
                  <a:pt x="185" y="88"/>
                </a:cubicBezTo>
                <a:cubicBezTo>
                  <a:pt x="178" y="90"/>
                  <a:pt x="178" y="90"/>
                  <a:pt x="178" y="90"/>
                </a:cubicBezTo>
                <a:cubicBezTo>
                  <a:pt x="116" y="108"/>
                  <a:pt x="116" y="108"/>
                  <a:pt x="116" y="108"/>
                </a:cubicBezTo>
                <a:cubicBezTo>
                  <a:pt x="115" y="84"/>
                  <a:pt x="115" y="84"/>
                  <a:pt x="115" y="84"/>
                </a:cubicBezTo>
                <a:cubicBezTo>
                  <a:pt x="135" y="77"/>
                  <a:pt x="135" y="77"/>
                  <a:pt x="135" y="77"/>
                </a:cubicBezTo>
                <a:cubicBezTo>
                  <a:pt x="185" y="61"/>
                  <a:pt x="185" y="61"/>
                  <a:pt x="185" y="61"/>
                </a:cubicBezTo>
                <a:cubicBezTo>
                  <a:pt x="185" y="61"/>
                  <a:pt x="188" y="60"/>
                  <a:pt x="190" y="62"/>
                </a:cubicBezTo>
                <a:cubicBezTo>
                  <a:pt x="192" y="64"/>
                  <a:pt x="193" y="68"/>
                  <a:pt x="193" y="73"/>
                </a:cubicBezTo>
                <a:cubicBezTo>
                  <a:pt x="192" y="88"/>
                  <a:pt x="186" y="88"/>
                  <a:pt x="185" y="88"/>
                </a:cubicBezTo>
                <a:close/>
                <a:moveTo>
                  <a:pt x="185" y="88"/>
                </a:moveTo>
                <a:cubicBezTo>
                  <a:pt x="185" y="88"/>
                  <a:pt x="185" y="88"/>
                  <a:pt x="185" y="88"/>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41" name="Group 240">
            <a:extLst>
              <a:ext uri="{FF2B5EF4-FFF2-40B4-BE49-F238E27FC236}">
                <a16:creationId xmlns:a16="http://schemas.microsoft.com/office/drawing/2014/main" id="{B8F7C356-C8DA-4FC7-B82C-25F7DC4C1C07}"/>
              </a:ext>
            </a:extLst>
          </p:cNvPr>
          <p:cNvGrpSpPr/>
          <p:nvPr/>
        </p:nvGrpSpPr>
        <p:grpSpPr>
          <a:xfrm>
            <a:off x="2929642" y="2618910"/>
            <a:ext cx="616886" cy="616476"/>
            <a:chOff x="-603250" y="1471613"/>
            <a:chExt cx="2382838" cy="2381250"/>
          </a:xfrm>
          <a:solidFill>
            <a:schemeClr val="tx1"/>
          </a:solidFill>
        </p:grpSpPr>
        <p:sp>
          <p:nvSpPr>
            <p:cNvPr id="242" name="Freeform 26">
              <a:extLst>
                <a:ext uri="{FF2B5EF4-FFF2-40B4-BE49-F238E27FC236}">
                  <a16:creationId xmlns:a16="http://schemas.microsoft.com/office/drawing/2014/main" id="{BF20F415-7EF0-4FE1-A9C9-5C893EB1F7B8}"/>
                </a:ext>
              </a:extLst>
            </p:cNvPr>
            <p:cNvSpPr>
              <a:spLocks noEditPoints="1"/>
            </p:cNvSpPr>
            <p:nvPr/>
          </p:nvSpPr>
          <p:spPr bwMode="auto">
            <a:xfrm>
              <a:off x="841375" y="2914650"/>
              <a:ext cx="938213" cy="938213"/>
            </a:xfrm>
            <a:custGeom>
              <a:avLst/>
              <a:gdLst>
                <a:gd name="T0" fmla="*/ 236 w 260"/>
                <a:gd name="T1" fmla="*/ 150 h 260"/>
                <a:gd name="T2" fmla="*/ 86 w 260"/>
                <a:gd name="T3" fmla="*/ 0 h 260"/>
                <a:gd name="T4" fmla="*/ 0 w 260"/>
                <a:gd name="T5" fmla="*/ 86 h 260"/>
                <a:gd name="T6" fmla="*/ 150 w 260"/>
                <a:gd name="T7" fmla="*/ 236 h 260"/>
                <a:gd name="T8" fmla="*/ 236 w 260"/>
                <a:gd name="T9" fmla="*/ 236 h 260"/>
                <a:gd name="T10" fmla="*/ 236 w 260"/>
                <a:gd name="T11" fmla="*/ 150 h 260"/>
                <a:gd name="T12" fmla="*/ 236 w 260"/>
                <a:gd name="T13" fmla="*/ 150 h 260"/>
                <a:gd name="T14" fmla="*/ 236 w 260"/>
                <a:gd name="T15" fmla="*/ 150 h 26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60" h="260">
                  <a:moveTo>
                    <a:pt x="236" y="150"/>
                  </a:moveTo>
                  <a:cubicBezTo>
                    <a:pt x="86" y="0"/>
                    <a:pt x="86" y="0"/>
                    <a:pt x="86" y="0"/>
                  </a:cubicBezTo>
                  <a:cubicBezTo>
                    <a:pt x="64" y="34"/>
                    <a:pt x="34" y="64"/>
                    <a:pt x="0" y="86"/>
                  </a:cubicBezTo>
                  <a:cubicBezTo>
                    <a:pt x="150" y="236"/>
                    <a:pt x="150" y="236"/>
                    <a:pt x="150" y="236"/>
                  </a:cubicBezTo>
                  <a:cubicBezTo>
                    <a:pt x="174" y="260"/>
                    <a:pt x="212" y="260"/>
                    <a:pt x="236" y="236"/>
                  </a:cubicBezTo>
                  <a:cubicBezTo>
                    <a:pt x="260" y="212"/>
                    <a:pt x="260" y="174"/>
                    <a:pt x="236" y="150"/>
                  </a:cubicBezTo>
                  <a:close/>
                  <a:moveTo>
                    <a:pt x="236" y="150"/>
                  </a:moveTo>
                  <a:cubicBezTo>
                    <a:pt x="236" y="150"/>
                    <a:pt x="236" y="150"/>
                    <a:pt x="236" y="15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3" name="Freeform 27">
              <a:extLst>
                <a:ext uri="{FF2B5EF4-FFF2-40B4-BE49-F238E27FC236}">
                  <a16:creationId xmlns:a16="http://schemas.microsoft.com/office/drawing/2014/main" id="{6F53B0A6-CC4A-4140-81F5-A9D8AFF6BDA7}"/>
                </a:ext>
              </a:extLst>
            </p:cNvPr>
            <p:cNvSpPr>
              <a:spLocks noEditPoints="1"/>
            </p:cNvSpPr>
            <p:nvPr/>
          </p:nvSpPr>
          <p:spPr bwMode="auto">
            <a:xfrm>
              <a:off x="-603250" y="1471613"/>
              <a:ext cx="1773238" cy="1771650"/>
            </a:xfrm>
            <a:custGeom>
              <a:avLst/>
              <a:gdLst>
                <a:gd name="T0" fmla="*/ 491 w 491"/>
                <a:gd name="T1" fmla="*/ 245 h 491"/>
                <a:gd name="T2" fmla="*/ 245 w 491"/>
                <a:gd name="T3" fmla="*/ 0 h 491"/>
                <a:gd name="T4" fmla="*/ 0 w 491"/>
                <a:gd name="T5" fmla="*/ 245 h 491"/>
                <a:gd name="T6" fmla="*/ 245 w 491"/>
                <a:gd name="T7" fmla="*/ 491 h 491"/>
                <a:gd name="T8" fmla="*/ 491 w 491"/>
                <a:gd name="T9" fmla="*/ 245 h 491"/>
                <a:gd name="T10" fmla="*/ 245 w 491"/>
                <a:gd name="T11" fmla="*/ 429 h 491"/>
                <a:gd name="T12" fmla="*/ 61 w 491"/>
                <a:gd name="T13" fmla="*/ 245 h 491"/>
                <a:gd name="T14" fmla="*/ 245 w 491"/>
                <a:gd name="T15" fmla="*/ 61 h 491"/>
                <a:gd name="T16" fmla="*/ 429 w 491"/>
                <a:gd name="T17" fmla="*/ 245 h 491"/>
                <a:gd name="T18" fmla="*/ 245 w 491"/>
                <a:gd name="T19" fmla="*/ 429 h 491"/>
                <a:gd name="T20" fmla="*/ 245 w 491"/>
                <a:gd name="T21" fmla="*/ 429 h 491"/>
                <a:gd name="T22" fmla="*/ 245 w 491"/>
                <a:gd name="T23" fmla="*/ 429 h 4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91" h="491">
                  <a:moveTo>
                    <a:pt x="491" y="245"/>
                  </a:moveTo>
                  <a:cubicBezTo>
                    <a:pt x="491" y="110"/>
                    <a:pt x="381" y="0"/>
                    <a:pt x="245" y="0"/>
                  </a:cubicBezTo>
                  <a:cubicBezTo>
                    <a:pt x="110" y="0"/>
                    <a:pt x="0" y="110"/>
                    <a:pt x="0" y="245"/>
                  </a:cubicBezTo>
                  <a:cubicBezTo>
                    <a:pt x="0" y="381"/>
                    <a:pt x="110" y="491"/>
                    <a:pt x="245" y="491"/>
                  </a:cubicBezTo>
                  <a:cubicBezTo>
                    <a:pt x="381" y="491"/>
                    <a:pt x="491" y="381"/>
                    <a:pt x="491" y="245"/>
                  </a:cubicBezTo>
                  <a:close/>
                  <a:moveTo>
                    <a:pt x="245" y="429"/>
                  </a:moveTo>
                  <a:cubicBezTo>
                    <a:pt x="144" y="429"/>
                    <a:pt x="61" y="347"/>
                    <a:pt x="61" y="245"/>
                  </a:cubicBezTo>
                  <a:cubicBezTo>
                    <a:pt x="61" y="144"/>
                    <a:pt x="144" y="61"/>
                    <a:pt x="245" y="61"/>
                  </a:cubicBezTo>
                  <a:cubicBezTo>
                    <a:pt x="347" y="61"/>
                    <a:pt x="429" y="144"/>
                    <a:pt x="429" y="245"/>
                  </a:cubicBezTo>
                  <a:cubicBezTo>
                    <a:pt x="429" y="347"/>
                    <a:pt x="347" y="429"/>
                    <a:pt x="245" y="429"/>
                  </a:cubicBezTo>
                  <a:close/>
                  <a:moveTo>
                    <a:pt x="245" y="429"/>
                  </a:moveTo>
                  <a:cubicBezTo>
                    <a:pt x="245" y="429"/>
                    <a:pt x="245" y="429"/>
                    <a:pt x="245" y="42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4" name="Freeform 28">
              <a:extLst>
                <a:ext uri="{FF2B5EF4-FFF2-40B4-BE49-F238E27FC236}">
                  <a16:creationId xmlns:a16="http://schemas.microsoft.com/office/drawing/2014/main" id="{51E6F0F9-8BCC-4F67-A20D-F7203F59F0A4}"/>
                </a:ext>
              </a:extLst>
            </p:cNvPr>
            <p:cNvSpPr>
              <a:spLocks noEditPoints="1"/>
            </p:cNvSpPr>
            <p:nvPr/>
          </p:nvSpPr>
          <p:spPr bwMode="auto">
            <a:xfrm>
              <a:off x="-234950" y="1839913"/>
              <a:ext cx="515938" cy="515938"/>
            </a:xfrm>
            <a:custGeom>
              <a:avLst/>
              <a:gdLst>
                <a:gd name="T0" fmla="*/ 0 w 143"/>
                <a:gd name="T1" fmla="*/ 143 h 143"/>
                <a:gd name="T2" fmla="*/ 41 w 143"/>
                <a:gd name="T3" fmla="*/ 143 h 143"/>
                <a:gd name="T4" fmla="*/ 143 w 143"/>
                <a:gd name="T5" fmla="*/ 41 h 143"/>
                <a:gd name="T6" fmla="*/ 143 w 143"/>
                <a:gd name="T7" fmla="*/ 0 h 143"/>
                <a:gd name="T8" fmla="*/ 0 w 143"/>
                <a:gd name="T9" fmla="*/ 143 h 143"/>
                <a:gd name="T10" fmla="*/ 0 w 143"/>
                <a:gd name="T11" fmla="*/ 143 h 143"/>
                <a:gd name="T12" fmla="*/ 0 w 143"/>
                <a:gd name="T13" fmla="*/ 143 h 143"/>
              </a:gdLst>
              <a:ahLst/>
              <a:cxnLst>
                <a:cxn ang="0">
                  <a:pos x="T0" y="T1"/>
                </a:cxn>
                <a:cxn ang="0">
                  <a:pos x="T2" y="T3"/>
                </a:cxn>
                <a:cxn ang="0">
                  <a:pos x="T4" y="T5"/>
                </a:cxn>
                <a:cxn ang="0">
                  <a:pos x="T6" y="T7"/>
                </a:cxn>
                <a:cxn ang="0">
                  <a:pos x="T8" y="T9"/>
                </a:cxn>
                <a:cxn ang="0">
                  <a:pos x="T10" y="T11"/>
                </a:cxn>
                <a:cxn ang="0">
                  <a:pos x="T12" y="T13"/>
                </a:cxn>
              </a:cxnLst>
              <a:rect l="0" t="0" r="r" b="b"/>
              <a:pathLst>
                <a:path w="143" h="143">
                  <a:moveTo>
                    <a:pt x="0" y="143"/>
                  </a:moveTo>
                  <a:cubicBezTo>
                    <a:pt x="41" y="143"/>
                    <a:pt x="41" y="143"/>
                    <a:pt x="41" y="143"/>
                  </a:cubicBezTo>
                  <a:cubicBezTo>
                    <a:pt x="41" y="87"/>
                    <a:pt x="87" y="41"/>
                    <a:pt x="143" y="41"/>
                  </a:cubicBezTo>
                  <a:cubicBezTo>
                    <a:pt x="143" y="0"/>
                    <a:pt x="143" y="0"/>
                    <a:pt x="143" y="0"/>
                  </a:cubicBezTo>
                  <a:cubicBezTo>
                    <a:pt x="65" y="0"/>
                    <a:pt x="0" y="64"/>
                    <a:pt x="0" y="143"/>
                  </a:cubicBezTo>
                  <a:close/>
                  <a:moveTo>
                    <a:pt x="0" y="143"/>
                  </a:moveTo>
                  <a:cubicBezTo>
                    <a:pt x="0" y="143"/>
                    <a:pt x="0" y="143"/>
                    <a:pt x="0" y="14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43" name="Rectangle 9">
            <a:extLst>
              <a:ext uri="{FF2B5EF4-FFF2-40B4-BE49-F238E27FC236}">
                <a16:creationId xmlns:a16="http://schemas.microsoft.com/office/drawing/2014/main" id="{A315521F-94FE-4D6A-8C56-FF1EA54D2040}"/>
              </a:ext>
            </a:extLst>
          </p:cNvPr>
          <p:cNvSpPr>
            <a:spLocks/>
          </p:cNvSpPr>
          <p:nvPr/>
        </p:nvSpPr>
        <p:spPr bwMode="auto">
          <a:xfrm>
            <a:off x="957172" y="4883650"/>
            <a:ext cx="10282222" cy="9022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19" name="Picture Placeholder 18">
            <a:extLst>
              <a:ext uri="{FF2B5EF4-FFF2-40B4-BE49-F238E27FC236}">
                <a16:creationId xmlns:a16="http://schemas.microsoft.com/office/drawing/2014/main" id="{5933FDE3-590D-42F2-A752-92CD15F873D7}"/>
              </a:ext>
            </a:extLst>
          </p:cNvPr>
          <p:cNvSpPr>
            <a:spLocks noGrp="1"/>
          </p:cNvSpPr>
          <p:nvPr>
            <p:ph type="pic" sz="quarter" idx="22"/>
          </p:nvPr>
        </p:nvSpPr>
        <p:spPr/>
      </p:sp>
      <p:sp>
        <p:nvSpPr>
          <p:cNvPr id="21" name="Picture Placeholder 20">
            <a:extLst>
              <a:ext uri="{FF2B5EF4-FFF2-40B4-BE49-F238E27FC236}">
                <a16:creationId xmlns:a16="http://schemas.microsoft.com/office/drawing/2014/main" id="{BFB9747E-D6A8-4D4C-B019-7A5671459C19}"/>
              </a:ext>
            </a:extLst>
          </p:cNvPr>
          <p:cNvSpPr>
            <a:spLocks noGrp="1"/>
          </p:cNvSpPr>
          <p:nvPr>
            <p:ph type="pic" sz="quarter" idx="21"/>
          </p:nvPr>
        </p:nvSpPr>
        <p:spPr/>
      </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19</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068" name="Rectangle 9">
            <a:extLst>
              <a:ext uri="{FF2B5EF4-FFF2-40B4-BE49-F238E27FC236}">
                <a16:creationId xmlns:a16="http://schemas.microsoft.com/office/drawing/2014/main" id="{02AD01B2-0AED-45B0-AB97-466C379635B6}"/>
              </a:ext>
            </a:extLst>
          </p:cNvPr>
          <p:cNvSpPr>
            <a:spLocks/>
          </p:cNvSpPr>
          <p:nvPr/>
        </p:nvSpPr>
        <p:spPr bwMode="auto">
          <a:xfrm>
            <a:off x="957172" y="5273270"/>
            <a:ext cx="10282222" cy="9022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nvGrpSpPr>
          <p:cNvPr id="289" name="Group 288">
            <a:extLst>
              <a:ext uri="{FF2B5EF4-FFF2-40B4-BE49-F238E27FC236}">
                <a16:creationId xmlns:a16="http://schemas.microsoft.com/office/drawing/2014/main" id="{0E56E674-3B97-4401-8CEF-799C2F62918C}"/>
              </a:ext>
            </a:extLst>
          </p:cNvPr>
          <p:cNvGrpSpPr/>
          <p:nvPr/>
        </p:nvGrpSpPr>
        <p:grpSpPr>
          <a:xfrm>
            <a:off x="1020247" y="1657350"/>
            <a:ext cx="4327756" cy="3454022"/>
            <a:chOff x="7026044" y="1744020"/>
            <a:chExt cx="4327756" cy="3454022"/>
          </a:xfrm>
        </p:grpSpPr>
        <p:grpSp>
          <p:nvGrpSpPr>
            <p:cNvPr id="290" name="Group 289">
              <a:extLst>
                <a:ext uri="{FF2B5EF4-FFF2-40B4-BE49-F238E27FC236}">
                  <a16:creationId xmlns:a16="http://schemas.microsoft.com/office/drawing/2014/main" id="{DF9F3E32-2A36-4273-BFC0-7D43DCBDD1BD}"/>
                </a:ext>
              </a:extLst>
            </p:cNvPr>
            <p:cNvGrpSpPr/>
            <p:nvPr/>
          </p:nvGrpSpPr>
          <p:grpSpPr>
            <a:xfrm>
              <a:off x="7204968" y="1744020"/>
              <a:ext cx="4148832" cy="1166692"/>
              <a:chOff x="7808686" y="1820220"/>
              <a:chExt cx="4148832" cy="1166692"/>
            </a:xfrm>
          </p:grpSpPr>
          <p:sp>
            <p:nvSpPr>
              <p:cNvPr id="300" name="Rectangle 17">
                <a:extLst>
                  <a:ext uri="{FF2B5EF4-FFF2-40B4-BE49-F238E27FC236}">
                    <a16:creationId xmlns:a16="http://schemas.microsoft.com/office/drawing/2014/main" id="{29220C27-8CD0-4366-9277-F7EA0E4A5FB5}"/>
                  </a:ext>
                </a:extLst>
              </p:cNvPr>
              <p:cNvSpPr>
                <a:spLocks/>
              </p:cNvSpPr>
              <p:nvPr/>
            </p:nvSpPr>
            <p:spPr bwMode="auto">
              <a:xfrm>
                <a:off x="7904390" y="2411390"/>
                <a:ext cx="4053128" cy="5755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using simple alignments your have to connect.</a:t>
                </a:r>
              </a:p>
            </p:txBody>
          </p:sp>
          <p:sp>
            <p:nvSpPr>
              <p:cNvPr id="301" name="TextBox 300">
                <a:extLst>
                  <a:ext uri="{FF2B5EF4-FFF2-40B4-BE49-F238E27FC236}">
                    <a16:creationId xmlns:a16="http://schemas.microsoft.com/office/drawing/2014/main" id="{78E7A4DB-F77A-4CF9-B275-A566A77D2340}"/>
                  </a:ext>
                </a:extLst>
              </p:cNvPr>
              <p:cNvSpPr txBox="1"/>
              <p:nvPr/>
            </p:nvSpPr>
            <p:spPr>
              <a:xfrm>
                <a:off x="7808686" y="1820220"/>
                <a:ext cx="2878832" cy="477054"/>
              </a:xfrm>
              <a:prstGeom prst="rect">
                <a:avLst/>
              </a:prstGeom>
              <a:noFill/>
            </p:spPr>
            <p:txBody>
              <a:bodyPr wrap="square" rtlCol="0">
                <a:spAutoFit/>
              </a:bodyPr>
              <a:lstStyle/>
              <a:p>
                <a:r>
                  <a:rPr lang="en-US" sz="2500" dirty="0">
                    <a:latin typeface="Roboto Slab" pitchFamily="2" charset="0"/>
                    <a:ea typeface="Roboto Slab" pitchFamily="2" charset="0"/>
                    <a:cs typeface="Lato" panose="020F0502020204030203" pitchFamily="34" charset="0"/>
                  </a:rPr>
                  <a:t>Map Information</a:t>
                </a:r>
              </a:p>
            </p:txBody>
          </p:sp>
        </p:grpSp>
        <p:grpSp>
          <p:nvGrpSpPr>
            <p:cNvPr id="291" name="Group 290">
              <a:extLst>
                <a:ext uri="{FF2B5EF4-FFF2-40B4-BE49-F238E27FC236}">
                  <a16:creationId xmlns:a16="http://schemas.microsoft.com/office/drawing/2014/main" id="{B8AE662A-68D6-4CA8-B41D-748EE508D908}"/>
                </a:ext>
              </a:extLst>
            </p:cNvPr>
            <p:cNvGrpSpPr/>
            <p:nvPr/>
          </p:nvGrpSpPr>
          <p:grpSpPr>
            <a:xfrm>
              <a:off x="7026044" y="3460269"/>
              <a:ext cx="4327756" cy="1737773"/>
              <a:chOff x="7026044" y="3460269"/>
              <a:chExt cx="4327756" cy="1737773"/>
            </a:xfrm>
          </p:grpSpPr>
          <p:grpSp>
            <p:nvGrpSpPr>
              <p:cNvPr id="292" name="Group 291">
                <a:extLst>
                  <a:ext uri="{FF2B5EF4-FFF2-40B4-BE49-F238E27FC236}">
                    <a16:creationId xmlns:a16="http://schemas.microsoft.com/office/drawing/2014/main" id="{0B60C63B-C887-4F9F-9573-E0D7C3507320}"/>
                  </a:ext>
                </a:extLst>
              </p:cNvPr>
              <p:cNvGrpSpPr/>
              <p:nvPr/>
            </p:nvGrpSpPr>
            <p:grpSpPr>
              <a:xfrm>
                <a:off x="7204968" y="3470241"/>
                <a:ext cx="1962273" cy="836203"/>
                <a:chOff x="7206393" y="3906542"/>
                <a:chExt cx="1962273" cy="836203"/>
              </a:xfrm>
            </p:grpSpPr>
            <p:sp>
              <p:nvSpPr>
                <p:cNvPr id="298" name="TextBox 297">
                  <a:extLst>
                    <a:ext uri="{FF2B5EF4-FFF2-40B4-BE49-F238E27FC236}">
                      <a16:creationId xmlns:a16="http://schemas.microsoft.com/office/drawing/2014/main" id="{E2E03FB9-B48F-4C92-B92F-0A3AEEE83644}"/>
                    </a:ext>
                  </a:extLst>
                </p:cNvPr>
                <p:cNvSpPr txBox="1"/>
                <p:nvPr/>
              </p:nvSpPr>
              <p:spPr>
                <a:xfrm>
                  <a:off x="7949192" y="4111803"/>
                  <a:ext cx="1219474" cy="630942"/>
                </a:xfrm>
                <a:prstGeom prst="rect">
                  <a:avLst/>
                </a:prstGeom>
                <a:noFill/>
              </p:spPr>
              <p:txBody>
                <a:bodyPr wrap="square" rtlCol="0">
                  <a:spAutoFit/>
                </a:bodyPr>
                <a:lstStyle/>
                <a:p>
                  <a:r>
                    <a:rPr lang="en-US" sz="2500" dirty="0">
                      <a:latin typeface="Roboto Slab" pitchFamily="2" charset="0"/>
                      <a:ea typeface="Roboto Slab" pitchFamily="2" charset="0"/>
                      <a:cs typeface="Lato" panose="020F0502020204030203" pitchFamily="34" charset="0"/>
                    </a:rPr>
                    <a:t>60k</a:t>
                  </a:r>
                </a:p>
                <a:p>
                  <a:r>
                    <a:rPr lang="en-US" sz="1000" dirty="0">
                      <a:latin typeface="Roboto Slab" pitchFamily="2" charset="0"/>
                      <a:ea typeface="Roboto Slab" pitchFamily="2" charset="0"/>
                      <a:cs typeface="Lato" panose="020F0502020204030203" pitchFamily="34" charset="0"/>
                    </a:rPr>
                    <a:t>Female Users</a:t>
                  </a:r>
                </a:p>
              </p:txBody>
            </p:sp>
            <p:sp>
              <p:nvSpPr>
                <p:cNvPr id="299" name="Freeform 8">
                  <a:extLst>
                    <a:ext uri="{FF2B5EF4-FFF2-40B4-BE49-F238E27FC236}">
                      <a16:creationId xmlns:a16="http://schemas.microsoft.com/office/drawing/2014/main" id="{382C7E0D-6EF4-4E75-91C2-BCE77D9631D5}"/>
                    </a:ext>
                  </a:extLst>
                </p:cNvPr>
                <p:cNvSpPr>
                  <a:spLocks noEditPoints="1"/>
                </p:cNvSpPr>
                <p:nvPr/>
              </p:nvSpPr>
              <p:spPr bwMode="auto">
                <a:xfrm>
                  <a:off x="7206393" y="3906542"/>
                  <a:ext cx="659561" cy="836203"/>
                </a:xfrm>
                <a:custGeom>
                  <a:avLst/>
                  <a:gdLst>
                    <a:gd name="T0" fmla="*/ 186 w 203"/>
                    <a:gd name="T1" fmla="*/ 217 h 258"/>
                    <a:gd name="T2" fmla="*/ 102 w 203"/>
                    <a:gd name="T3" fmla="*/ 0 h 258"/>
                    <a:gd name="T4" fmla="*/ 29 w 203"/>
                    <a:gd name="T5" fmla="*/ 86 h 258"/>
                    <a:gd name="T6" fmla="*/ 18 w 203"/>
                    <a:gd name="T7" fmla="*/ 223 h 258"/>
                    <a:gd name="T8" fmla="*/ 41 w 203"/>
                    <a:gd name="T9" fmla="*/ 258 h 258"/>
                    <a:gd name="T10" fmla="*/ 101 w 203"/>
                    <a:gd name="T11" fmla="*/ 258 h 258"/>
                    <a:gd name="T12" fmla="*/ 161 w 203"/>
                    <a:gd name="T13" fmla="*/ 258 h 258"/>
                    <a:gd name="T14" fmla="*/ 184 w 203"/>
                    <a:gd name="T15" fmla="*/ 223 h 258"/>
                    <a:gd name="T16" fmla="*/ 44 w 203"/>
                    <a:gd name="T17" fmla="*/ 206 h 258"/>
                    <a:gd name="T18" fmla="*/ 70 w 203"/>
                    <a:gd name="T19" fmla="*/ 198 h 258"/>
                    <a:gd name="T20" fmla="*/ 72 w 203"/>
                    <a:gd name="T21" fmla="*/ 190 h 258"/>
                    <a:gd name="T22" fmla="*/ 75 w 203"/>
                    <a:gd name="T23" fmla="*/ 185 h 258"/>
                    <a:gd name="T24" fmla="*/ 80 w 203"/>
                    <a:gd name="T25" fmla="*/ 166 h 258"/>
                    <a:gd name="T26" fmla="*/ 122 w 203"/>
                    <a:gd name="T27" fmla="*/ 166 h 258"/>
                    <a:gd name="T28" fmla="*/ 127 w 203"/>
                    <a:gd name="T29" fmla="*/ 185 h 258"/>
                    <a:gd name="T30" fmla="*/ 131 w 203"/>
                    <a:gd name="T31" fmla="*/ 190 h 258"/>
                    <a:gd name="T32" fmla="*/ 134 w 203"/>
                    <a:gd name="T33" fmla="*/ 198 h 258"/>
                    <a:gd name="T34" fmla="*/ 158 w 203"/>
                    <a:gd name="T35" fmla="*/ 206 h 258"/>
                    <a:gd name="T36" fmla="*/ 101 w 203"/>
                    <a:gd name="T37" fmla="*/ 249 h 258"/>
                    <a:gd name="T38" fmla="*/ 61 w 203"/>
                    <a:gd name="T39" fmla="*/ 249 h 258"/>
                    <a:gd name="T40" fmla="*/ 133 w 203"/>
                    <a:gd name="T41" fmla="*/ 36 h 258"/>
                    <a:gd name="T42" fmla="*/ 122 w 203"/>
                    <a:gd name="T43" fmla="*/ 162 h 258"/>
                    <a:gd name="T44" fmla="*/ 118 w 203"/>
                    <a:gd name="T45" fmla="*/ 164 h 258"/>
                    <a:gd name="T46" fmla="*/ 101 w 203"/>
                    <a:gd name="T47" fmla="*/ 168 h 258"/>
                    <a:gd name="T48" fmla="*/ 84 w 203"/>
                    <a:gd name="T49" fmla="*/ 164 h 258"/>
                    <a:gd name="T50" fmla="*/ 80 w 203"/>
                    <a:gd name="T51" fmla="*/ 162 h 258"/>
                    <a:gd name="T52" fmla="*/ 54 w 203"/>
                    <a:gd name="T53" fmla="*/ 104 h 258"/>
                    <a:gd name="T54" fmla="*/ 160 w 203"/>
                    <a:gd name="T55" fmla="*/ 111 h 258"/>
                    <a:gd name="T56" fmla="*/ 153 w 203"/>
                    <a:gd name="T57" fmla="*/ 104 h 258"/>
                    <a:gd name="T58" fmla="*/ 156 w 203"/>
                    <a:gd name="T59" fmla="*/ 76 h 258"/>
                    <a:gd name="T60" fmla="*/ 160 w 203"/>
                    <a:gd name="T61" fmla="*/ 111 h 258"/>
                    <a:gd name="T62" fmla="*/ 50 w 203"/>
                    <a:gd name="T63" fmla="*/ 104 h 258"/>
                    <a:gd name="T64" fmla="*/ 53 w 203"/>
                    <a:gd name="T65" fmla="*/ 124 h 258"/>
                    <a:gd name="T66" fmla="*/ 46 w 203"/>
                    <a:gd name="T67" fmla="*/ 77 h 258"/>
                    <a:gd name="T68" fmla="*/ 23 w 203"/>
                    <a:gd name="T69" fmla="*/ 220 h 258"/>
                    <a:gd name="T70" fmla="*/ 33 w 203"/>
                    <a:gd name="T71" fmla="*/ 212 h 258"/>
                    <a:gd name="T72" fmla="*/ 5 w 203"/>
                    <a:gd name="T73" fmla="*/ 255 h 258"/>
                    <a:gd name="T74" fmla="*/ 174 w 203"/>
                    <a:gd name="T75" fmla="*/ 215 h 258"/>
                    <a:gd name="T76" fmla="*/ 197 w 203"/>
                    <a:gd name="T77" fmla="*/ 255 h 258"/>
                    <a:gd name="T78" fmla="*/ 169 w 203"/>
                    <a:gd name="T79" fmla="*/ 212 h 25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203" h="258">
                      <a:moveTo>
                        <a:pt x="184" y="223"/>
                      </a:moveTo>
                      <a:cubicBezTo>
                        <a:pt x="187" y="222"/>
                        <a:pt x="187" y="220"/>
                        <a:pt x="186" y="217"/>
                      </a:cubicBezTo>
                      <a:cubicBezTo>
                        <a:pt x="179" y="196"/>
                        <a:pt x="175" y="143"/>
                        <a:pt x="175" y="86"/>
                      </a:cubicBezTo>
                      <a:cubicBezTo>
                        <a:pt x="175" y="29"/>
                        <a:pt x="148" y="0"/>
                        <a:pt x="102" y="0"/>
                      </a:cubicBezTo>
                      <a:cubicBezTo>
                        <a:pt x="101" y="0"/>
                        <a:pt x="101" y="0"/>
                        <a:pt x="101" y="0"/>
                      </a:cubicBezTo>
                      <a:cubicBezTo>
                        <a:pt x="55" y="0"/>
                        <a:pt x="29" y="29"/>
                        <a:pt x="29" y="86"/>
                      </a:cubicBezTo>
                      <a:cubicBezTo>
                        <a:pt x="29" y="143"/>
                        <a:pt x="25" y="196"/>
                        <a:pt x="17" y="217"/>
                      </a:cubicBezTo>
                      <a:cubicBezTo>
                        <a:pt x="16" y="219"/>
                        <a:pt x="16" y="221"/>
                        <a:pt x="18" y="223"/>
                      </a:cubicBezTo>
                      <a:cubicBezTo>
                        <a:pt x="0" y="258"/>
                        <a:pt x="0" y="258"/>
                        <a:pt x="0" y="258"/>
                      </a:cubicBezTo>
                      <a:cubicBezTo>
                        <a:pt x="41" y="258"/>
                        <a:pt x="41" y="258"/>
                        <a:pt x="41" y="258"/>
                      </a:cubicBezTo>
                      <a:cubicBezTo>
                        <a:pt x="101" y="258"/>
                        <a:pt x="101" y="258"/>
                        <a:pt x="101" y="258"/>
                      </a:cubicBezTo>
                      <a:cubicBezTo>
                        <a:pt x="101" y="258"/>
                        <a:pt x="101" y="258"/>
                        <a:pt x="101" y="258"/>
                      </a:cubicBezTo>
                      <a:cubicBezTo>
                        <a:pt x="101" y="258"/>
                        <a:pt x="101" y="258"/>
                        <a:pt x="101" y="258"/>
                      </a:cubicBezTo>
                      <a:cubicBezTo>
                        <a:pt x="161" y="258"/>
                        <a:pt x="161" y="258"/>
                        <a:pt x="161" y="258"/>
                      </a:cubicBezTo>
                      <a:cubicBezTo>
                        <a:pt x="203" y="258"/>
                        <a:pt x="203" y="258"/>
                        <a:pt x="203" y="258"/>
                      </a:cubicBezTo>
                      <a:cubicBezTo>
                        <a:pt x="184" y="223"/>
                        <a:pt x="184" y="223"/>
                        <a:pt x="184" y="223"/>
                      </a:cubicBezTo>
                      <a:moveTo>
                        <a:pt x="61" y="249"/>
                      </a:moveTo>
                      <a:cubicBezTo>
                        <a:pt x="44" y="206"/>
                        <a:pt x="44" y="206"/>
                        <a:pt x="44" y="206"/>
                      </a:cubicBezTo>
                      <a:cubicBezTo>
                        <a:pt x="51" y="202"/>
                        <a:pt x="59" y="198"/>
                        <a:pt x="65" y="194"/>
                      </a:cubicBezTo>
                      <a:cubicBezTo>
                        <a:pt x="65" y="196"/>
                        <a:pt x="67" y="198"/>
                        <a:pt x="70" y="198"/>
                      </a:cubicBezTo>
                      <a:cubicBezTo>
                        <a:pt x="72" y="198"/>
                        <a:pt x="74" y="196"/>
                        <a:pt x="74" y="194"/>
                      </a:cubicBezTo>
                      <a:cubicBezTo>
                        <a:pt x="74" y="192"/>
                        <a:pt x="73" y="190"/>
                        <a:pt x="72" y="190"/>
                      </a:cubicBezTo>
                      <a:cubicBezTo>
                        <a:pt x="73" y="188"/>
                        <a:pt x="74" y="187"/>
                        <a:pt x="75" y="186"/>
                      </a:cubicBezTo>
                      <a:cubicBezTo>
                        <a:pt x="75" y="185"/>
                        <a:pt x="75" y="185"/>
                        <a:pt x="75" y="185"/>
                      </a:cubicBezTo>
                      <a:cubicBezTo>
                        <a:pt x="75" y="185"/>
                        <a:pt x="75" y="185"/>
                        <a:pt x="75" y="185"/>
                      </a:cubicBezTo>
                      <a:cubicBezTo>
                        <a:pt x="77" y="182"/>
                        <a:pt x="79" y="176"/>
                        <a:pt x="80" y="166"/>
                      </a:cubicBezTo>
                      <a:cubicBezTo>
                        <a:pt x="86" y="170"/>
                        <a:pt x="93" y="172"/>
                        <a:pt x="101" y="172"/>
                      </a:cubicBezTo>
                      <a:cubicBezTo>
                        <a:pt x="109" y="172"/>
                        <a:pt x="116" y="170"/>
                        <a:pt x="122" y="166"/>
                      </a:cubicBezTo>
                      <a:cubicBezTo>
                        <a:pt x="123" y="176"/>
                        <a:pt x="125" y="182"/>
                        <a:pt x="127" y="185"/>
                      </a:cubicBezTo>
                      <a:cubicBezTo>
                        <a:pt x="127" y="185"/>
                        <a:pt x="127" y="185"/>
                        <a:pt x="127" y="185"/>
                      </a:cubicBezTo>
                      <a:cubicBezTo>
                        <a:pt x="127" y="186"/>
                        <a:pt x="127" y="186"/>
                        <a:pt x="127" y="186"/>
                      </a:cubicBezTo>
                      <a:cubicBezTo>
                        <a:pt x="128" y="187"/>
                        <a:pt x="130" y="189"/>
                        <a:pt x="131" y="190"/>
                      </a:cubicBezTo>
                      <a:cubicBezTo>
                        <a:pt x="130" y="191"/>
                        <a:pt x="129" y="192"/>
                        <a:pt x="129" y="194"/>
                      </a:cubicBezTo>
                      <a:cubicBezTo>
                        <a:pt x="129" y="196"/>
                        <a:pt x="131" y="198"/>
                        <a:pt x="134" y="198"/>
                      </a:cubicBezTo>
                      <a:cubicBezTo>
                        <a:pt x="136" y="198"/>
                        <a:pt x="138" y="197"/>
                        <a:pt x="138" y="195"/>
                      </a:cubicBezTo>
                      <a:cubicBezTo>
                        <a:pt x="144" y="199"/>
                        <a:pt x="151" y="203"/>
                        <a:pt x="158" y="206"/>
                      </a:cubicBezTo>
                      <a:cubicBezTo>
                        <a:pt x="141" y="249"/>
                        <a:pt x="141" y="249"/>
                        <a:pt x="141" y="249"/>
                      </a:cubicBezTo>
                      <a:cubicBezTo>
                        <a:pt x="101" y="249"/>
                        <a:pt x="101" y="249"/>
                        <a:pt x="101" y="249"/>
                      </a:cubicBezTo>
                      <a:cubicBezTo>
                        <a:pt x="101" y="249"/>
                        <a:pt x="101" y="249"/>
                        <a:pt x="101" y="249"/>
                      </a:cubicBezTo>
                      <a:cubicBezTo>
                        <a:pt x="61" y="249"/>
                        <a:pt x="61" y="249"/>
                        <a:pt x="61" y="249"/>
                      </a:cubicBezTo>
                      <a:moveTo>
                        <a:pt x="77" y="67"/>
                      </a:moveTo>
                      <a:cubicBezTo>
                        <a:pt x="92" y="60"/>
                        <a:pt x="119" y="56"/>
                        <a:pt x="133" y="36"/>
                      </a:cubicBezTo>
                      <a:cubicBezTo>
                        <a:pt x="133" y="36"/>
                        <a:pt x="149" y="65"/>
                        <a:pt x="149" y="102"/>
                      </a:cubicBezTo>
                      <a:cubicBezTo>
                        <a:pt x="147" y="130"/>
                        <a:pt x="137" y="152"/>
                        <a:pt x="122" y="162"/>
                      </a:cubicBezTo>
                      <a:cubicBezTo>
                        <a:pt x="121" y="163"/>
                        <a:pt x="120" y="163"/>
                        <a:pt x="119" y="164"/>
                      </a:cubicBezTo>
                      <a:cubicBezTo>
                        <a:pt x="118" y="164"/>
                        <a:pt x="118" y="164"/>
                        <a:pt x="118" y="164"/>
                      </a:cubicBezTo>
                      <a:cubicBezTo>
                        <a:pt x="117" y="165"/>
                        <a:pt x="117" y="165"/>
                        <a:pt x="116" y="166"/>
                      </a:cubicBezTo>
                      <a:cubicBezTo>
                        <a:pt x="111" y="167"/>
                        <a:pt x="106" y="168"/>
                        <a:pt x="101" y="168"/>
                      </a:cubicBezTo>
                      <a:cubicBezTo>
                        <a:pt x="96" y="168"/>
                        <a:pt x="91" y="167"/>
                        <a:pt x="87" y="166"/>
                      </a:cubicBezTo>
                      <a:cubicBezTo>
                        <a:pt x="86" y="165"/>
                        <a:pt x="85" y="165"/>
                        <a:pt x="84" y="164"/>
                      </a:cubicBezTo>
                      <a:cubicBezTo>
                        <a:pt x="83" y="164"/>
                        <a:pt x="83" y="164"/>
                        <a:pt x="83" y="164"/>
                      </a:cubicBezTo>
                      <a:cubicBezTo>
                        <a:pt x="82" y="163"/>
                        <a:pt x="81" y="163"/>
                        <a:pt x="80" y="162"/>
                      </a:cubicBezTo>
                      <a:cubicBezTo>
                        <a:pt x="65" y="152"/>
                        <a:pt x="56" y="131"/>
                        <a:pt x="53" y="104"/>
                      </a:cubicBezTo>
                      <a:cubicBezTo>
                        <a:pt x="54" y="104"/>
                        <a:pt x="54" y="104"/>
                        <a:pt x="54" y="104"/>
                      </a:cubicBezTo>
                      <a:cubicBezTo>
                        <a:pt x="54" y="104"/>
                        <a:pt x="52" y="80"/>
                        <a:pt x="77" y="67"/>
                      </a:cubicBezTo>
                      <a:moveTo>
                        <a:pt x="160" y="111"/>
                      </a:moveTo>
                      <a:cubicBezTo>
                        <a:pt x="157" y="126"/>
                        <a:pt x="152" y="125"/>
                        <a:pt x="149" y="124"/>
                      </a:cubicBezTo>
                      <a:cubicBezTo>
                        <a:pt x="151" y="118"/>
                        <a:pt x="152" y="111"/>
                        <a:pt x="153" y="104"/>
                      </a:cubicBezTo>
                      <a:cubicBezTo>
                        <a:pt x="153" y="104"/>
                        <a:pt x="153" y="104"/>
                        <a:pt x="153" y="104"/>
                      </a:cubicBezTo>
                      <a:cubicBezTo>
                        <a:pt x="153" y="104"/>
                        <a:pt x="155" y="92"/>
                        <a:pt x="156" y="76"/>
                      </a:cubicBezTo>
                      <a:cubicBezTo>
                        <a:pt x="156" y="77"/>
                        <a:pt x="156" y="77"/>
                        <a:pt x="156" y="77"/>
                      </a:cubicBezTo>
                      <a:cubicBezTo>
                        <a:pt x="164" y="79"/>
                        <a:pt x="164" y="90"/>
                        <a:pt x="160" y="111"/>
                      </a:cubicBezTo>
                      <a:moveTo>
                        <a:pt x="46" y="77"/>
                      </a:moveTo>
                      <a:cubicBezTo>
                        <a:pt x="47" y="84"/>
                        <a:pt x="48" y="92"/>
                        <a:pt x="50" y="104"/>
                      </a:cubicBezTo>
                      <a:cubicBezTo>
                        <a:pt x="50" y="104"/>
                        <a:pt x="50" y="104"/>
                        <a:pt x="50" y="104"/>
                      </a:cubicBezTo>
                      <a:cubicBezTo>
                        <a:pt x="50" y="111"/>
                        <a:pt x="51" y="118"/>
                        <a:pt x="53" y="124"/>
                      </a:cubicBezTo>
                      <a:cubicBezTo>
                        <a:pt x="50" y="125"/>
                        <a:pt x="46" y="125"/>
                        <a:pt x="43" y="111"/>
                      </a:cubicBezTo>
                      <a:cubicBezTo>
                        <a:pt x="40" y="91"/>
                        <a:pt x="40" y="80"/>
                        <a:pt x="46" y="77"/>
                      </a:cubicBezTo>
                      <a:moveTo>
                        <a:pt x="5" y="255"/>
                      </a:moveTo>
                      <a:cubicBezTo>
                        <a:pt x="23" y="220"/>
                        <a:pt x="23" y="220"/>
                        <a:pt x="23" y="220"/>
                      </a:cubicBezTo>
                      <a:cubicBezTo>
                        <a:pt x="24" y="218"/>
                        <a:pt x="26" y="216"/>
                        <a:pt x="28" y="215"/>
                      </a:cubicBezTo>
                      <a:cubicBezTo>
                        <a:pt x="29" y="214"/>
                        <a:pt x="31" y="213"/>
                        <a:pt x="33" y="212"/>
                      </a:cubicBezTo>
                      <a:cubicBezTo>
                        <a:pt x="40" y="255"/>
                        <a:pt x="40" y="255"/>
                        <a:pt x="40" y="255"/>
                      </a:cubicBezTo>
                      <a:cubicBezTo>
                        <a:pt x="5" y="255"/>
                        <a:pt x="5" y="255"/>
                        <a:pt x="5" y="255"/>
                      </a:cubicBezTo>
                      <a:moveTo>
                        <a:pt x="169" y="212"/>
                      </a:moveTo>
                      <a:cubicBezTo>
                        <a:pt x="171" y="213"/>
                        <a:pt x="173" y="214"/>
                        <a:pt x="174" y="215"/>
                      </a:cubicBezTo>
                      <a:cubicBezTo>
                        <a:pt x="176" y="216"/>
                        <a:pt x="178" y="218"/>
                        <a:pt x="179" y="220"/>
                      </a:cubicBezTo>
                      <a:cubicBezTo>
                        <a:pt x="197" y="255"/>
                        <a:pt x="197" y="255"/>
                        <a:pt x="197" y="255"/>
                      </a:cubicBezTo>
                      <a:cubicBezTo>
                        <a:pt x="162" y="255"/>
                        <a:pt x="162" y="255"/>
                        <a:pt x="162" y="255"/>
                      </a:cubicBezTo>
                      <a:cubicBezTo>
                        <a:pt x="169" y="212"/>
                        <a:pt x="169" y="212"/>
                        <a:pt x="169" y="212"/>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p>
              </p:txBody>
            </p:sp>
          </p:grpSp>
          <p:grpSp>
            <p:nvGrpSpPr>
              <p:cNvPr id="293" name="Group 292">
                <a:extLst>
                  <a:ext uri="{FF2B5EF4-FFF2-40B4-BE49-F238E27FC236}">
                    <a16:creationId xmlns:a16="http://schemas.microsoft.com/office/drawing/2014/main" id="{5E7AF253-D9AE-4715-A40B-CCDAA3333010}"/>
                  </a:ext>
                </a:extLst>
              </p:cNvPr>
              <p:cNvGrpSpPr/>
              <p:nvPr/>
            </p:nvGrpSpPr>
            <p:grpSpPr>
              <a:xfrm>
                <a:off x="9400126" y="3460269"/>
                <a:ext cx="1953674" cy="856147"/>
                <a:chOff x="7204968" y="4887893"/>
                <a:chExt cx="1953674" cy="856147"/>
              </a:xfrm>
            </p:grpSpPr>
            <p:sp>
              <p:nvSpPr>
                <p:cNvPr id="296" name="Freeform 5">
                  <a:extLst>
                    <a:ext uri="{FF2B5EF4-FFF2-40B4-BE49-F238E27FC236}">
                      <a16:creationId xmlns:a16="http://schemas.microsoft.com/office/drawing/2014/main" id="{BEEF31B4-A1CB-4306-A04F-B8C00833A6C3}"/>
                    </a:ext>
                  </a:extLst>
                </p:cNvPr>
                <p:cNvSpPr>
                  <a:spLocks noEditPoints="1"/>
                </p:cNvSpPr>
                <p:nvPr/>
              </p:nvSpPr>
              <p:spPr bwMode="auto">
                <a:xfrm>
                  <a:off x="7204968" y="4887893"/>
                  <a:ext cx="662410" cy="856147"/>
                </a:xfrm>
                <a:custGeom>
                  <a:avLst/>
                  <a:gdLst>
                    <a:gd name="T0" fmla="*/ 189 w 204"/>
                    <a:gd name="T1" fmla="*/ 219 h 264"/>
                    <a:gd name="T2" fmla="*/ 180 w 204"/>
                    <a:gd name="T3" fmla="*/ 212 h 264"/>
                    <a:gd name="T4" fmla="*/ 172 w 204"/>
                    <a:gd name="T5" fmla="*/ 200 h 264"/>
                    <a:gd name="T6" fmla="*/ 154 w 204"/>
                    <a:gd name="T7" fmla="*/ 190 h 264"/>
                    <a:gd name="T8" fmla="*/ 148 w 204"/>
                    <a:gd name="T9" fmla="*/ 180 h 264"/>
                    <a:gd name="T10" fmla="*/ 133 w 204"/>
                    <a:gd name="T11" fmla="*/ 164 h 264"/>
                    <a:gd name="T12" fmla="*/ 152 w 204"/>
                    <a:gd name="T13" fmla="*/ 132 h 264"/>
                    <a:gd name="T14" fmla="*/ 161 w 204"/>
                    <a:gd name="T15" fmla="*/ 84 h 264"/>
                    <a:gd name="T16" fmla="*/ 170 w 204"/>
                    <a:gd name="T17" fmla="*/ 27 h 264"/>
                    <a:gd name="T18" fmla="*/ 144 w 204"/>
                    <a:gd name="T19" fmla="*/ 41 h 264"/>
                    <a:gd name="T20" fmla="*/ 130 w 204"/>
                    <a:gd name="T21" fmla="*/ 20 h 264"/>
                    <a:gd name="T22" fmla="*/ 107 w 204"/>
                    <a:gd name="T23" fmla="*/ 7 h 264"/>
                    <a:gd name="T24" fmla="*/ 48 w 204"/>
                    <a:gd name="T25" fmla="*/ 43 h 264"/>
                    <a:gd name="T26" fmla="*/ 42 w 204"/>
                    <a:gd name="T27" fmla="*/ 117 h 264"/>
                    <a:gd name="T28" fmla="*/ 54 w 204"/>
                    <a:gd name="T29" fmla="*/ 132 h 264"/>
                    <a:gd name="T30" fmla="*/ 53 w 204"/>
                    <a:gd name="T31" fmla="*/ 181 h 264"/>
                    <a:gd name="T32" fmla="*/ 52 w 204"/>
                    <a:gd name="T33" fmla="*/ 187 h 264"/>
                    <a:gd name="T34" fmla="*/ 43 w 204"/>
                    <a:gd name="T35" fmla="*/ 196 h 264"/>
                    <a:gd name="T36" fmla="*/ 18 w 204"/>
                    <a:gd name="T37" fmla="*/ 209 h 264"/>
                    <a:gd name="T38" fmla="*/ 8 w 204"/>
                    <a:gd name="T39" fmla="*/ 229 h 264"/>
                    <a:gd name="T40" fmla="*/ 102 w 204"/>
                    <a:gd name="T41" fmla="*/ 264 h 264"/>
                    <a:gd name="T42" fmla="*/ 195 w 204"/>
                    <a:gd name="T43" fmla="*/ 229 h 264"/>
                    <a:gd name="T44" fmla="*/ 101 w 204"/>
                    <a:gd name="T45" fmla="*/ 186 h 264"/>
                    <a:gd name="T46" fmla="*/ 101 w 204"/>
                    <a:gd name="T47" fmla="*/ 178 h 264"/>
                    <a:gd name="T48" fmla="*/ 102 w 204"/>
                    <a:gd name="T49" fmla="*/ 186 h 264"/>
                    <a:gd name="T50" fmla="*/ 101 w 204"/>
                    <a:gd name="T51" fmla="*/ 67 h 264"/>
                    <a:gd name="T52" fmla="*/ 150 w 204"/>
                    <a:gd name="T53" fmla="*/ 97 h 264"/>
                    <a:gd name="T54" fmla="*/ 53 w 204"/>
                    <a:gd name="T55" fmla="*/ 97 h 264"/>
                    <a:gd name="T56" fmla="*/ 21 w 204"/>
                    <a:gd name="T57" fmla="*/ 211 h 264"/>
                    <a:gd name="T58" fmla="*/ 43 w 204"/>
                    <a:gd name="T59" fmla="*/ 200 h 264"/>
                    <a:gd name="T60" fmla="*/ 90 w 204"/>
                    <a:gd name="T61" fmla="*/ 208 h 264"/>
                    <a:gd name="T62" fmla="*/ 90 w 204"/>
                    <a:gd name="T63" fmla="*/ 204 h 264"/>
                    <a:gd name="T64" fmla="*/ 55 w 204"/>
                    <a:gd name="T65" fmla="*/ 184 h 264"/>
                    <a:gd name="T66" fmla="*/ 70 w 204"/>
                    <a:gd name="T67" fmla="*/ 167 h 264"/>
                    <a:gd name="T68" fmla="*/ 102 w 204"/>
                    <a:gd name="T69" fmla="*/ 189 h 264"/>
                    <a:gd name="T70" fmla="*/ 137 w 204"/>
                    <a:gd name="T71" fmla="*/ 172 h 264"/>
                    <a:gd name="T72" fmla="*/ 149 w 204"/>
                    <a:gd name="T73" fmla="*/ 191 h 264"/>
                    <a:gd name="T74" fmla="*/ 151 w 204"/>
                    <a:gd name="T75" fmla="*/ 193 h 264"/>
                    <a:gd name="T76" fmla="*/ 167 w 204"/>
                    <a:gd name="T77" fmla="*/ 201 h 264"/>
                    <a:gd name="T78" fmla="*/ 136 w 204"/>
                    <a:gd name="T79" fmla="*/ 211 h 264"/>
                    <a:gd name="T80" fmla="*/ 26 w 204"/>
                    <a:gd name="T81" fmla="*/ 215 h 264"/>
                    <a:gd name="T82" fmla="*/ 22 w 204"/>
                    <a:gd name="T83" fmla="*/ 212 h 264"/>
                    <a:gd name="T84" fmla="*/ 21 w 204"/>
                    <a:gd name="T85" fmla="*/ 211 h 2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04" h="264">
                      <a:moveTo>
                        <a:pt x="195" y="229"/>
                      </a:moveTo>
                      <a:cubicBezTo>
                        <a:pt x="194" y="225"/>
                        <a:pt x="192" y="221"/>
                        <a:pt x="189" y="219"/>
                      </a:cubicBezTo>
                      <a:cubicBezTo>
                        <a:pt x="180" y="212"/>
                        <a:pt x="180" y="212"/>
                        <a:pt x="180" y="212"/>
                      </a:cubicBezTo>
                      <a:cubicBezTo>
                        <a:pt x="180" y="212"/>
                        <a:pt x="180" y="212"/>
                        <a:pt x="180" y="212"/>
                      </a:cubicBezTo>
                      <a:cubicBezTo>
                        <a:pt x="178" y="207"/>
                        <a:pt x="178" y="207"/>
                        <a:pt x="178" y="207"/>
                      </a:cubicBezTo>
                      <a:cubicBezTo>
                        <a:pt x="177" y="204"/>
                        <a:pt x="175" y="202"/>
                        <a:pt x="172" y="200"/>
                      </a:cubicBezTo>
                      <a:cubicBezTo>
                        <a:pt x="162" y="193"/>
                        <a:pt x="162" y="193"/>
                        <a:pt x="162" y="193"/>
                      </a:cubicBezTo>
                      <a:cubicBezTo>
                        <a:pt x="160" y="191"/>
                        <a:pt x="157" y="190"/>
                        <a:pt x="154" y="190"/>
                      </a:cubicBezTo>
                      <a:cubicBezTo>
                        <a:pt x="152" y="188"/>
                        <a:pt x="152" y="188"/>
                        <a:pt x="152" y="188"/>
                      </a:cubicBezTo>
                      <a:cubicBezTo>
                        <a:pt x="152" y="185"/>
                        <a:pt x="150" y="183"/>
                        <a:pt x="148" y="180"/>
                      </a:cubicBezTo>
                      <a:cubicBezTo>
                        <a:pt x="140" y="170"/>
                        <a:pt x="140" y="170"/>
                        <a:pt x="140" y="170"/>
                      </a:cubicBezTo>
                      <a:cubicBezTo>
                        <a:pt x="133" y="164"/>
                        <a:pt x="133" y="164"/>
                        <a:pt x="133" y="164"/>
                      </a:cubicBezTo>
                      <a:cubicBezTo>
                        <a:pt x="140" y="156"/>
                        <a:pt x="146" y="145"/>
                        <a:pt x="149" y="131"/>
                      </a:cubicBezTo>
                      <a:cubicBezTo>
                        <a:pt x="150" y="132"/>
                        <a:pt x="151" y="132"/>
                        <a:pt x="152" y="132"/>
                      </a:cubicBezTo>
                      <a:cubicBezTo>
                        <a:pt x="156" y="132"/>
                        <a:pt x="160" y="127"/>
                        <a:pt x="162" y="117"/>
                      </a:cubicBezTo>
                      <a:cubicBezTo>
                        <a:pt x="165" y="101"/>
                        <a:pt x="166" y="89"/>
                        <a:pt x="161" y="84"/>
                      </a:cubicBezTo>
                      <a:cubicBezTo>
                        <a:pt x="164" y="73"/>
                        <a:pt x="164" y="60"/>
                        <a:pt x="158" y="48"/>
                      </a:cubicBezTo>
                      <a:cubicBezTo>
                        <a:pt x="168" y="38"/>
                        <a:pt x="170" y="27"/>
                        <a:pt x="170" y="27"/>
                      </a:cubicBezTo>
                      <a:cubicBezTo>
                        <a:pt x="159" y="39"/>
                        <a:pt x="149" y="41"/>
                        <a:pt x="144" y="42"/>
                      </a:cubicBezTo>
                      <a:cubicBezTo>
                        <a:pt x="144" y="41"/>
                        <a:pt x="144" y="41"/>
                        <a:pt x="144" y="41"/>
                      </a:cubicBezTo>
                      <a:cubicBezTo>
                        <a:pt x="171" y="28"/>
                        <a:pt x="174" y="0"/>
                        <a:pt x="174" y="0"/>
                      </a:cubicBezTo>
                      <a:cubicBezTo>
                        <a:pt x="149" y="29"/>
                        <a:pt x="130" y="20"/>
                        <a:pt x="130" y="20"/>
                      </a:cubicBezTo>
                      <a:cubicBezTo>
                        <a:pt x="144" y="18"/>
                        <a:pt x="159" y="0"/>
                        <a:pt x="159" y="0"/>
                      </a:cubicBezTo>
                      <a:cubicBezTo>
                        <a:pt x="139" y="10"/>
                        <a:pt x="122" y="8"/>
                        <a:pt x="107" y="7"/>
                      </a:cubicBezTo>
                      <a:cubicBezTo>
                        <a:pt x="91" y="5"/>
                        <a:pt x="77" y="3"/>
                        <a:pt x="61" y="15"/>
                      </a:cubicBezTo>
                      <a:cubicBezTo>
                        <a:pt x="49" y="24"/>
                        <a:pt x="48" y="33"/>
                        <a:pt x="48" y="43"/>
                      </a:cubicBezTo>
                      <a:cubicBezTo>
                        <a:pt x="37" y="56"/>
                        <a:pt x="38" y="73"/>
                        <a:pt x="41" y="85"/>
                      </a:cubicBezTo>
                      <a:cubicBezTo>
                        <a:pt x="38" y="91"/>
                        <a:pt x="39" y="102"/>
                        <a:pt x="42" y="117"/>
                      </a:cubicBezTo>
                      <a:cubicBezTo>
                        <a:pt x="44" y="127"/>
                        <a:pt x="47" y="132"/>
                        <a:pt x="51" y="132"/>
                      </a:cubicBezTo>
                      <a:cubicBezTo>
                        <a:pt x="52" y="132"/>
                        <a:pt x="53" y="132"/>
                        <a:pt x="54" y="132"/>
                      </a:cubicBezTo>
                      <a:cubicBezTo>
                        <a:pt x="57" y="144"/>
                        <a:pt x="62" y="155"/>
                        <a:pt x="69" y="163"/>
                      </a:cubicBezTo>
                      <a:cubicBezTo>
                        <a:pt x="53" y="181"/>
                        <a:pt x="53" y="181"/>
                        <a:pt x="53" y="181"/>
                      </a:cubicBezTo>
                      <a:cubicBezTo>
                        <a:pt x="52" y="182"/>
                        <a:pt x="51" y="183"/>
                        <a:pt x="51" y="185"/>
                      </a:cubicBezTo>
                      <a:cubicBezTo>
                        <a:pt x="51" y="186"/>
                        <a:pt x="52" y="187"/>
                        <a:pt x="52" y="187"/>
                      </a:cubicBezTo>
                      <a:cubicBezTo>
                        <a:pt x="45" y="194"/>
                        <a:pt x="45" y="194"/>
                        <a:pt x="45" y="194"/>
                      </a:cubicBezTo>
                      <a:cubicBezTo>
                        <a:pt x="43" y="196"/>
                        <a:pt x="43" y="196"/>
                        <a:pt x="43" y="196"/>
                      </a:cubicBezTo>
                      <a:cubicBezTo>
                        <a:pt x="40" y="194"/>
                        <a:pt x="37" y="195"/>
                        <a:pt x="34" y="197"/>
                      </a:cubicBezTo>
                      <a:cubicBezTo>
                        <a:pt x="18" y="209"/>
                        <a:pt x="18" y="209"/>
                        <a:pt x="18" y="209"/>
                      </a:cubicBezTo>
                      <a:cubicBezTo>
                        <a:pt x="14" y="219"/>
                        <a:pt x="14" y="219"/>
                        <a:pt x="14" y="219"/>
                      </a:cubicBezTo>
                      <a:cubicBezTo>
                        <a:pt x="11" y="221"/>
                        <a:pt x="9" y="225"/>
                        <a:pt x="8" y="229"/>
                      </a:cubicBezTo>
                      <a:cubicBezTo>
                        <a:pt x="0" y="264"/>
                        <a:pt x="0" y="264"/>
                        <a:pt x="0" y="264"/>
                      </a:cubicBezTo>
                      <a:cubicBezTo>
                        <a:pt x="102" y="264"/>
                        <a:pt x="102" y="264"/>
                        <a:pt x="102" y="264"/>
                      </a:cubicBezTo>
                      <a:cubicBezTo>
                        <a:pt x="204" y="264"/>
                        <a:pt x="204" y="264"/>
                        <a:pt x="204" y="264"/>
                      </a:cubicBezTo>
                      <a:cubicBezTo>
                        <a:pt x="195" y="229"/>
                        <a:pt x="195" y="229"/>
                        <a:pt x="195" y="229"/>
                      </a:cubicBezTo>
                      <a:moveTo>
                        <a:pt x="102" y="186"/>
                      </a:moveTo>
                      <a:cubicBezTo>
                        <a:pt x="101" y="186"/>
                        <a:pt x="101" y="186"/>
                        <a:pt x="101" y="186"/>
                      </a:cubicBezTo>
                      <a:cubicBezTo>
                        <a:pt x="83" y="186"/>
                        <a:pt x="76" y="176"/>
                        <a:pt x="73" y="167"/>
                      </a:cubicBezTo>
                      <a:cubicBezTo>
                        <a:pt x="81" y="174"/>
                        <a:pt x="91" y="178"/>
                        <a:pt x="101" y="178"/>
                      </a:cubicBezTo>
                      <a:cubicBezTo>
                        <a:pt x="111" y="178"/>
                        <a:pt x="120" y="174"/>
                        <a:pt x="128" y="168"/>
                      </a:cubicBezTo>
                      <a:cubicBezTo>
                        <a:pt x="125" y="177"/>
                        <a:pt x="117" y="185"/>
                        <a:pt x="102" y="186"/>
                      </a:cubicBezTo>
                      <a:moveTo>
                        <a:pt x="60" y="49"/>
                      </a:moveTo>
                      <a:cubicBezTo>
                        <a:pt x="62" y="53"/>
                        <a:pt x="73" y="67"/>
                        <a:pt x="101" y="67"/>
                      </a:cubicBezTo>
                      <a:cubicBezTo>
                        <a:pt x="121" y="67"/>
                        <a:pt x="135" y="62"/>
                        <a:pt x="146" y="57"/>
                      </a:cubicBezTo>
                      <a:cubicBezTo>
                        <a:pt x="148" y="67"/>
                        <a:pt x="150" y="80"/>
                        <a:pt x="150" y="97"/>
                      </a:cubicBezTo>
                      <a:cubicBezTo>
                        <a:pt x="150" y="143"/>
                        <a:pt x="130" y="174"/>
                        <a:pt x="101" y="174"/>
                      </a:cubicBezTo>
                      <a:cubicBezTo>
                        <a:pt x="72" y="174"/>
                        <a:pt x="53" y="143"/>
                        <a:pt x="53" y="97"/>
                      </a:cubicBezTo>
                      <a:cubicBezTo>
                        <a:pt x="53" y="75"/>
                        <a:pt x="55" y="60"/>
                        <a:pt x="60" y="49"/>
                      </a:cubicBezTo>
                      <a:moveTo>
                        <a:pt x="21" y="211"/>
                      </a:moveTo>
                      <a:cubicBezTo>
                        <a:pt x="36" y="199"/>
                        <a:pt x="36" y="199"/>
                        <a:pt x="36" y="199"/>
                      </a:cubicBezTo>
                      <a:cubicBezTo>
                        <a:pt x="38" y="198"/>
                        <a:pt x="41" y="198"/>
                        <a:pt x="43" y="200"/>
                      </a:cubicBezTo>
                      <a:cubicBezTo>
                        <a:pt x="55" y="207"/>
                        <a:pt x="74" y="208"/>
                        <a:pt x="84" y="208"/>
                      </a:cubicBezTo>
                      <a:cubicBezTo>
                        <a:pt x="88" y="208"/>
                        <a:pt x="90" y="208"/>
                        <a:pt x="90" y="208"/>
                      </a:cubicBezTo>
                      <a:cubicBezTo>
                        <a:pt x="104" y="207"/>
                        <a:pt x="104" y="207"/>
                        <a:pt x="104" y="207"/>
                      </a:cubicBezTo>
                      <a:cubicBezTo>
                        <a:pt x="90" y="204"/>
                        <a:pt x="90" y="204"/>
                        <a:pt x="90" y="204"/>
                      </a:cubicBezTo>
                      <a:cubicBezTo>
                        <a:pt x="76" y="201"/>
                        <a:pt x="61" y="190"/>
                        <a:pt x="56" y="186"/>
                      </a:cubicBezTo>
                      <a:cubicBezTo>
                        <a:pt x="55" y="185"/>
                        <a:pt x="55" y="185"/>
                        <a:pt x="55" y="184"/>
                      </a:cubicBezTo>
                      <a:cubicBezTo>
                        <a:pt x="55" y="184"/>
                        <a:pt x="55" y="183"/>
                        <a:pt x="55" y="183"/>
                      </a:cubicBezTo>
                      <a:cubicBezTo>
                        <a:pt x="70" y="167"/>
                        <a:pt x="70" y="167"/>
                        <a:pt x="70" y="167"/>
                      </a:cubicBezTo>
                      <a:cubicBezTo>
                        <a:pt x="72" y="177"/>
                        <a:pt x="80" y="189"/>
                        <a:pt x="101" y="189"/>
                      </a:cubicBezTo>
                      <a:cubicBezTo>
                        <a:pt x="102" y="189"/>
                        <a:pt x="102" y="189"/>
                        <a:pt x="102" y="189"/>
                      </a:cubicBezTo>
                      <a:cubicBezTo>
                        <a:pt x="121" y="189"/>
                        <a:pt x="129" y="176"/>
                        <a:pt x="132" y="168"/>
                      </a:cubicBezTo>
                      <a:cubicBezTo>
                        <a:pt x="137" y="172"/>
                        <a:pt x="137" y="172"/>
                        <a:pt x="137" y="172"/>
                      </a:cubicBezTo>
                      <a:cubicBezTo>
                        <a:pt x="146" y="182"/>
                        <a:pt x="146" y="182"/>
                        <a:pt x="146" y="182"/>
                      </a:cubicBezTo>
                      <a:cubicBezTo>
                        <a:pt x="148" y="185"/>
                        <a:pt x="149" y="188"/>
                        <a:pt x="149" y="191"/>
                      </a:cubicBezTo>
                      <a:cubicBezTo>
                        <a:pt x="149" y="194"/>
                        <a:pt x="149" y="194"/>
                        <a:pt x="149" y="194"/>
                      </a:cubicBezTo>
                      <a:cubicBezTo>
                        <a:pt x="151" y="193"/>
                        <a:pt x="151" y="193"/>
                        <a:pt x="151" y="193"/>
                      </a:cubicBezTo>
                      <a:cubicBezTo>
                        <a:pt x="154" y="193"/>
                        <a:pt x="157" y="194"/>
                        <a:pt x="160" y="196"/>
                      </a:cubicBezTo>
                      <a:cubicBezTo>
                        <a:pt x="167" y="201"/>
                        <a:pt x="167" y="201"/>
                        <a:pt x="167" y="201"/>
                      </a:cubicBezTo>
                      <a:cubicBezTo>
                        <a:pt x="164" y="199"/>
                        <a:pt x="160" y="198"/>
                        <a:pt x="157" y="199"/>
                      </a:cubicBezTo>
                      <a:cubicBezTo>
                        <a:pt x="153" y="200"/>
                        <a:pt x="145" y="205"/>
                        <a:pt x="136" y="211"/>
                      </a:cubicBezTo>
                      <a:cubicBezTo>
                        <a:pt x="118" y="223"/>
                        <a:pt x="93" y="240"/>
                        <a:pt x="70" y="240"/>
                      </a:cubicBezTo>
                      <a:cubicBezTo>
                        <a:pt x="43" y="240"/>
                        <a:pt x="31" y="223"/>
                        <a:pt x="26" y="215"/>
                      </a:cubicBezTo>
                      <a:cubicBezTo>
                        <a:pt x="26" y="214"/>
                        <a:pt x="24" y="213"/>
                        <a:pt x="23" y="212"/>
                      </a:cubicBezTo>
                      <a:cubicBezTo>
                        <a:pt x="23" y="212"/>
                        <a:pt x="22" y="212"/>
                        <a:pt x="22" y="212"/>
                      </a:cubicBezTo>
                      <a:cubicBezTo>
                        <a:pt x="21" y="212"/>
                        <a:pt x="21" y="212"/>
                        <a:pt x="21" y="212"/>
                      </a:cubicBezTo>
                      <a:cubicBezTo>
                        <a:pt x="21" y="211"/>
                        <a:pt x="21" y="211"/>
                        <a:pt x="21" y="211"/>
                      </a:cubicBezTo>
                    </a:path>
                  </a:pathLst>
                </a:custGeom>
                <a:solidFill>
                  <a:schemeClr val="bg2">
                    <a:lumMod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7" name="TextBox 296">
                  <a:extLst>
                    <a:ext uri="{FF2B5EF4-FFF2-40B4-BE49-F238E27FC236}">
                      <a16:creationId xmlns:a16="http://schemas.microsoft.com/office/drawing/2014/main" id="{26D94FEF-197F-4C66-BAB9-121A99FA435F}"/>
                    </a:ext>
                  </a:extLst>
                </p:cNvPr>
                <p:cNvSpPr txBox="1"/>
                <p:nvPr/>
              </p:nvSpPr>
              <p:spPr>
                <a:xfrm>
                  <a:off x="7949192" y="5113098"/>
                  <a:ext cx="1209450" cy="630942"/>
                </a:xfrm>
                <a:prstGeom prst="rect">
                  <a:avLst/>
                </a:prstGeom>
                <a:noFill/>
              </p:spPr>
              <p:txBody>
                <a:bodyPr wrap="square" rtlCol="0">
                  <a:spAutoFit/>
                </a:bodyPr>
                <a:lstStyle/>
                <a:p>
                  <a:r>
                    <a:rPr lang="en-US" sz="2500" dirty="0">
                      <a:latin typeface="Roboto Slab" pitchFamily="2" charset="0"/>
                      <a:ea typeface="Roboto Slab" pitchFamily="2" charset="0"/>
                      <a:cs typeface="Lato" panose="020F0502020204030203" pitchFamily="34" charset="0"/>
                    </a:rPr>
                    <a:t>90k</a:t>
                  </a:r>
                </a:p>
                <a:p>
                  <a:r>
                    <a:rPr lang="en-US" sz="1000" dirty="0">
                      <a:latin typeface="Roboto Slab" pitchFamily="2" charset="0"/>
                      <a:ea typeface="Roboto Slab" pitchFamily="2" charset="0"/>
                      <a:cs typeface="Lato" panose="020F0502020204030203" pitchFamily="34" charset="0"/>
                    </a:rPr>
                    <a:t>Female Users</a:t>
                  </a:r>
                </a:p>
              </p:txBody>
            </p:sp>
          </p:grpSp>
          <p:sp>
            <p:nvSpPr>
              <p:cNvPr id="294" name="TextBox 293">
                <a:extLst>
                  <a:ext uri="{FF2B5EF4-FFF2-40B4-BE49-F238E27FC236}">
                    <a16:creationId xmlns:a16="http://schemas.microsoft.com/office/drawing/2014/main" id="{D93319CB-6054-4A2D-8CE0-6CE78B06D43C}"/>
                  </a:ext>
                </a:extLst>
              </p:cNvPr>
              <p:cNvSpPr txBox="1"/>
              <p:nvPr/>
            </p:nvSpPr>
            <p:spPr>
              <a:xfrm>
                <a:off x="7026044" y="4644044"/>
                <a:ext cx="1250950" cy="553998"/>
              </a:xfrm>
              <a:prstGeom prst="rect">
                <a:avLst/>
              </a:prstGeom>
              <a:noFill/>
            </p:spPr>
            <p:txBody>
              <a:bodyPr wrap="square" rtlCol="0">
                <a:spAutoFit/>
              </a:bodyPr>
              <a:lstStyle/>
              <a:p>
                <a:pPr algn="ctr"/>
                <a:r>
                  <a:rPr lang="en-US" sz="3000" b="1" dirty="0">
                    <a:latin typeface="Roboto Slab" pitchFamily="2" charset="0"/>
                    <a:ea typeface="Roboto Slab" pitchFamily="2" charset="0"/>
                    <a:cs typeface="Lato" panose="020F0502020204030203" pitchFamily="34" charset="0"/>
                  </a:rPr>
                  <a:t>45%</a:t>
                </a:r>
              </a:p>
            </p:txBody>
          </p:sp>
          <p:sp>
            <p:nvSpPr>
              <p:cNvPr id="295" name="TextBox 294">
                <a:extLst>
                  <a:ext uri="{FF2B5EF4-FFF2-40B4-BE49-F238E27FC236}">
                    <a16:creationId xmlns:a16="http://schemas.microsoft.com/office/drawing/2014/main" id="{9A905AE5-04EF-4655-A63D-BA2725E74428}"/>
                  </a:ext>
                </a:extLst>
              </p:cNvPr>
              <p:cNvSpPr txBox="1"/>
              <p:nvPr/>
            </p:nvSpPr>
            <p:spPr>
              <a:xfrm>
                <a:off x="9218041" y="4644044"/>
                <a:ext cx="1250950" cy="553998"/>
              </a:xfrm>
              <a:prstGeom prst="rect">
                <a:avLst/>
              </a:prstGeom>
              <a:noFill/>
            </p:spPr>
            <p:txBody>
              <a:bodyPr wrap="square" rtlCol="0">
                <a:spAutoFit/>
              </a:bodyPr>
              <a:lstStyle/>
              <a:p>
                <a:pPr algn="ctr"/>
                <a:r>
                  <a:rPr lang="en-US" sz="3000" b="1" dirty="0">
                    <a:latin typeface="Roboto Slab" pitchFamily="2" charset="0"/>
                    <a:ea typeface="Roboto Slab" pitchFamily="2" charset="0"/>
                    <a:cs typeface="Lato" panose="020F0502020204030203" pitchFamily="34" charset="0"/>
                  </a:rPr>
                  <a:t>75%</a:t>
                </a:r>
              </a:p>
            </p:txBody>
          </p:sp>
        </p:grpSp>
      </p:grpSp>
      <p:sp>
        <p:nvSpPr>
          <p:cNvPr id="18" name="Picture Placeholder 17">
            <a:extLst>
              <a:ext uri="{FF2B5EF4-FFF2-40B4-BE49-F238E27FC236}">
                <a16:creationId xmlns:a16="http://schemas.microsoft.com/office/drawing/2014/main" id="{24158A20-DC27-4F11-A747-718BA4190D3E}"/>
              </a:ext>
            </a:extLst>
          </p:cNvPr>
          <p:cNvSpPr>
            <a:spLocks noGrp="1"/>
          </p:cNvSpPr>
          <p:nvPr>
            <p:ph type="pic" sz="quarter" idx="22"/>
          </p:nvPr>
        </p:nvSpPr>
        <p:spPr/>
      </p:sp>
      <p:sp>
        <p:nvSpPr>
          <p:cNvPr id="20" name="Picture Placeholder 19">
            <a:extLst>
              <a:ext uri="{FF2B5EF4-FFF2-40B4-BE49-F238E27FC236}">
                <a16:creationId xmlns:a16="http://schemas.microsoft.com/office/drawing/2014/main" id="{F2B82E44-8B5C-43B6-90E9-05CB0AE808BD}"/>
              </a:ext>
            </a:extLst>
          </p:cNvPr>
          <p:cNvSpPr>
            <a:spLocks noGrp="1"/>
          </p:cNvSpPr>
          <p:nvPr>
            <p:ph type="pic" sz="quarter" idx="23"/>
          </p:nvPr>
        </p:nvSpPr>
        <p:spPr/>
      </p:sp>
    </p:spTree>
    <p:extLst>
      <p:ext uri="{BB962C8B-B14F-4D97-AF65-F5344CB8AC3E}">
        <p14:creationId xmlns:p14="http://schemas.microsoft.com/office/powerpoint/2010/main" val="35530921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2</a:t>
            </a:fld>
            <a:endParaRPr lang="en-US" dirty="0"/>
          </a:p>
        </p:txBody>
      </p:sp>
      <p:grpSp>
        <p:nvGrpSpPr>
          <p:cNvPr id="8" name="Group 7">
            <a:extLst>
              <a:ext uri="{FF2B5EF4-FFF2-40B4-BE49-F238E27FC236}">
                <a16:creationId xmlns:a16="http://schemas.microsoft.com/office/drawing/2014/main" id="{FDE97E9A-6C1F-4891-B219-8599923B789E}"/>
              </a:ext>
            </a:extLst>
          </p:cNvPr>
          <p:cNvGrpSpPr/>
          <p:nvPr/>
        </p:nvGrpSpPr>
        <p:grpSpPr>
          <a:xfrm>
            <a:off x="2465697" y="4738320"/>
            <a:ext cx="7260606" cy="1083897"/>
            <a:chOff x="2466490" y="4319631"/>
            <a:chExt cx="7260606" cy="1083897"/>
          </a:xfrm>
        </p:grpSpPr>
        <p:grpSp>
          <p:nvGrpSpPr>
            <p:cNvPr id="2" name="Group 1">
              <a:extLst>
                <a:ext uri="{FF2B5EF4-FFF2-40B4-BE49-F238E27FC236}">
                  <a16:creationId xmlns:a16="http://schemas.microsoft.com/office/drawing/2014/main" id="{F0A036A2-B344-4114-9BA0-C3F7AAEC5AED}"/>
                </a:ext>
              </a:extLst>
            </p:cNvPr>
            <p:cNvGrpSpPr/>
            <p:nvPr/>
          </p:nvGrpSpPr>
          <p:grpSpPr>
            <a:xfrm>
              <a:off x="4438366" y="4319631"/>
              <a:ext cx="3316855" cy="635771"/>
              <a:chOff x="4437572" y="4723672"/>
              <a:chExt cx="3316855" cy="635771"/>
            </a:xfrm>
          </p:grpSpPr>
          <p:sp>
            <p:nvSpPr>
              <p:cNvPr id="12" name="TextBox 11">
                <a:extLst>
                  <a:ext uri="{FF2B5EF4-FFF2-40B4-BE49-F238E27FC236}">
                    <a16:creationId xmlns:a16="http://schemas.microsoft.com/office/drawing/2014/main" id="{873F1D1D-7DEF-4D68-8E79-42C0C633A1C9}"/>
                  </a:ext>
                </a:extLst>
              </p:cNvPr>
              <p:cNvSpPr txBox="1"/>
              <p:nvPr/>
            </p:nvSpPr>
            <p:spPr>
              <a:xfrm>
                <a:off x="5406571" y="4723672"/>
                <a:ext cx="1378857" cy="400110"/>
              </a:xfrm>
              <a:prstGeom prst="rect">
                <a:avLst/>
              </a:prstGeom>
              <a:noFill/>
            </p:spPr>
            <p:txBody>
              <a:bodyPr wrap="square" rtlCol="0">
                <a:spAutoFit/>
              </a:bodyPr>
              <a:lstStyle/>
              <a:p>
                <a:pPr algn="ctr"/>
                <a:r>
                  <a:rPr lang="en-US" sz="2000" b="1" dirty="0">
                    <a:solidFill>
                      <a:sysClr val="windowText" lastClr="000000"/>
                    </a:solidFill>
                    <a:latin typeface="Roboto Slab" pitchFamily="2" charset="0"/>
                    <a:ea typeface="Roboto Slab" pitchFamily="2" charset="0"/>
                  </a:rPr>
                  <a:t>HELLO”</a:t>
                </a:r>
              </a:p>
            </p:txBody>
          </p:sp>
          <p:sp>
            <p:nvSpPr>
              <p:cNvPr id="13" name="TextBox 12">
                <a:extLst>
                  <a:ext uri="{FF2B5EF4-FFF2-40B4-BE49-F238E27FC236}">
                    <a16:creationId xmlns:a16="http://schemas.microsoft.com/office/drawing/2014/main" id="{AB18B70E-5E4F-45CB-87FA-ACD51CE52EFE}"/>
                  </a:ext>
                </a:extLst>
              </p:cNvPr>
              <p:cNvSpPr txBox="1"/>
              <p:nvPr/>
            </p:nvSpPr>
            <p:spPr>
              <a:xfrm>
                <a:off x="4437572" y="5020889"/>
                <a:ext cx="3316855" cy="338554"/>
              </a:xfrm>
              <a:prstGeom prst="rect">
                <a:avLst/>
              </a:prstGeom>
              <a:noFill/>
            </p:spPr>
            <p:txBody>
              <a:bodyPr wrap="square" rtlCol="0">
                <a:spAutoFit/>
              </a:bodyPr>
              <a:lstStyle/>
              <a:p>
                <a:pPr algn="ctr"/>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grpSp>
        <p:sp>
          <p:nvSpPr>
            <p:cNvPr id="16" name="Rectangle 4">
              <a:extLst>
                <a:ext uri="{FF2B5EF4-FFF2-40B4-BE49-F238E27FC236}">
                  <a16:creationId xmlns:a16="http://schemas.microsoft.com/office/drawing/2014/main" id="{DCE48D25-DB64-47B1-9936-D4A5D3E54EDC}"/>
                </a:ext>
              </a:extLst>
            </p:cNvPr>
            <p:cNvSpPr>
              <a:spLocks/>
            </p:cNvSpPr>
            <p:nvPr/>
          </p:nvSpPr>
          <p:spPr bwMode="auto">
            <a:xfrm>
              <a:off x="2466490" y="5057687"/>
              <a:ext cx="7260606"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ysClr val="windowText" lastClr="000000"/>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sp>
        <p:nvSpPr>
          <p:cNvPr id="15" name="Title 1">
            <a:extLst>
              <a:ext uri="{FF2B5EF4-FFF2-40B4-BE49-F238E27FC236}">
                <a16:creationId xmlns:a16="http://schemas.microsoft.com/office/drawing/2014/main" id="{460B7180-B3DD-4B36-854E-F5E6189C2B4C}"/>
              </a:ext>
            </a:extLst>
          </p:cNvPr>
          <p:cNvSpPr txBox="1">
            <a:spLocks/>
          </p:cNvSpPr>
          <p:nvPr/>
        </p:nvSpPr>
        <p:spPr>
          <a:xfrm>
            <a:off x="838200" y="481013"/>
            <a:ext cx="10515600" cy="679450"/>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a:lstStyle>
          <a:p>
            <a:r>
              <a:rPr lang="en-US" b="1" dirty="0">
                <a:solidFill>
                  <a:sysClr val="windowText" lastClr="000000"/>
                </a:solidFill>
              </a:rPr>
              <a:t>Welcome Message</a:t>
            </a:r>
            <a:endParaRPr lang="en-US" dirty="0">
              <a:solidFill>
                <a:sysClr val="windowText" lastClr="000000"/>
              </a:solidFill>
            </a:endParaRPr>
          </a:p>
        </p:txBody>
      </p:sp>
      <p:sp>
        <p:nvSpPr>
          <p:cNvPr id="19" name="Subtitle 6">
            <a:extLst>
              <a:ext uri="{FF2B5EF4-FFF2-40B4-BE49-F238E27FC236}">
                <a16:creationId xmlns:a16="http://schemas.microsoft.com/office/drawing/2014/main" id="{C23CF622-A457-4A87-988C-D48B81EB66C4}"/>
              </a:ext>
            </a:extLst>
          </p:cNvPr>
          <p:cNvSpPr txBox="1">
            <a:spLocks/>
          </p:cNvSpPr>
          <p:nvPr/>
        </p:nvSpPr>
        <p:spPr>
          <a:xfrm>
            <a:off x="838200" y="1135063"/>
            <a:ext cx="10515600" cy="244475"/>
          </a:xfrm>
          <a:prstGeom prst="rect">
            <a:avLst/>
          </a:prstGeom>
        </p:spPr>
        <p:txBody>
          <a:bodyPr/>
          <a:lst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dirty="0">
                <a:solidFill>
                  <a:sysClr val="windowText" lastClr="000000"/>
                </a:solidFill>
                <a:latin typeface="Roboto Slab" pitchFamily="2" charset="0"/>
                <a:ea typeface="Roboto Slab" pitchFamily="2" charset="0"/>
              </a:rPr>
              <a:t>Lorem ipsum dolor sit </a:t>
            </a:r>
            <a:r>
              <a:rPr lang="en-US" dirty="0" err="1">
                <a:solidFill>
                  <a:sysClr val="windowText" lastClr="000000"/>
                </a:solidFill>
                <a:latin typeface="Roboto Slab" pitchFamily="2" charset="0"/>
                <a:ea typeface="Roboto Slab" pitchFamily="2" charset="0"/>
              </a:rPr>
              <a:t>amet</a:t>
            </a:r>
            <a:r>
              <a:rPr lang="en-US" dirty="0">
                <a:solidFill>
                  <a:sysClr val="windowText" lastClr="000000"/>
                </a:solidFill>
                <a:latin typeface="Roboto Slab" pitchFamily="2" charset="0"/>
                <a:ea typeface="Roboto Slab" pitchFamily="2" charset="0"/>
              </a:rPr>
              <a:t> </a:t>
            </a:r>
            <a:r>
              <a:rPr lang="en-US" dirty="0" err="1">
                <a:solidFill>
                  <a:sysClr val="windowText" lastClr="000000"/>
                </a:solidFill>
                <a:latin typeface="Roboto Slab" pitchFamily="2" charset="0"/>
                <a:ea typeface="Roboto Slab" pitchFamily="2" charset="0"/>
              </a:rPr>
              <a:t>agam</a:t>
            </a:r>
            <a:r>
              <a:rPr lang="en-US" dirty="0">
                <a:solidFill>
                  <a:sysClr val="windowText" lastClr="000000"/>
                </a:solidFill>
                <a:latin typeface="Roboto Slab" pitchFamily="2" charset="0"/>
                <a:ea typeface="Roboto Slab" pitchFamily="2" charset="0"/>
              </a:rPr>
              <a:t> facer modo data lorem ipsum dolor sit </a:t>
            </a:r>
            <a:r>
              <a:rPr lang="en-US" dirty="0" err="1">
                <a:solidFill>
                  <a:sysClr val="windowText" lastClr="000000"/>
                </a:solidFill>
                <a:latin typeface="Roboto Slab" pitchFamily="2" charset="0"/>
                <a:ea typeface="Roboto Slab" pitchFamily="2" charset="0"/>
              </a:rPr>
              <a:t>amet</a:t>
            </a:r>
            <a:r>
              <a:rPr lang="en-US" dirty="0">
                <a:solidFill>
                  <a:sysClr val="windowText" lastClr="000000"/>
                </a:solidFill>
                <a:latin typeface="Roboto Slab" pitchFamily="2" charset="0"/>
                <a:ea typeface="Roboto Slab" pitchFamily="2" charset="0"/>
              </a:rPr>
              <a:t> </a:t>
            </a:r>
            <a:r>
              <a:rPr lang="en-US" dirty="0" err="1">
                <a:solidFill>
                  <a:sysClr val="windowText" lastClr="000000"/>
                </a:solidFill>
                <a:latin typeface="Roboto Slab" pitchFamily="2" charset="0"/>
                <a:ea typeface="Roboto Slab" pitchFamily="2" charset="0"/>
              </a:rPr>
              <a:t>agam</a:t>
            </a:r>
            <a:r>
              <a:rPr lang="en-US" dirty="0">
                <a:solidFill>
                  <a:sysClr val="windowText" lastClr="000000"/>
                </a:solidFill>
                <a:latin typeface="Roboto Slab" pitchFamily="2" charset="0"/>
                <a:ea typeface="Roboto Slab" pitchFamily="2" charset="0"/>
              </a:rPr>
              <a:t> facer modo data</a:t>
            </a:r>
          </a:p>
        </p:txBody>
      </p:sp>
      <p:sp>
        <p:nvSpPr>
          <p:cNvPr id="4" name="Picture Placeholder 3">
            <a:extLst>
              <a:ext uri="{FF2B5EF4-FFF2-40B4-BE49-F238E27FC236}">
                <a16:creationId xmlns:a16="http://schemas.microsoft.com/office/drawing/2014/main" id="{5476DBDC-3957-4FB7-80E1-D5E88A015CF2}"/>
              </a:ext>
            </a:extLst>
          </p:cNvPr>
          <p:cNvSpPr>
            <a:spLocks noGrp="1"/>
          </p:cNvSpPr>
          <p:nvPr>
            <p:ph type="pic" sz="quarter" idx="22"/>
          </p:nvPr>
        </p:nvSpPr>
        <p:spPr/>
      </p:sp>
    </p:spTree>
    <p:extLst>
      <p:ext uri="{BB962C8B-B14F-4D97-AF65-F5344CB8AC3E}">
        <p14:creationId xmlns:p14="http://schemas.microsoft.com/office/powerpoint/2010/main" val="21578135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2" name="Oval 1">
            <a:extLst>
              <a:ext uri="{FF2B5EF4-FFF2-40B4-BE49-F238E27FC236}">
                <a16:creationId xmlns:a16="http://schemas.microsoft.com/office/drawing/2014/main" id="{282E9E18-79C8-47FE-A499-73AEAC49216F}"/>
              </a:ext>
            </a:extLst>
          </p:cNvPr>
          <p:cNvSpPr/>
          <p:nvPr/>
        </p:nvSpPr>
        <p:spPr>
          <a:xfrm>
            <a:off x="3981019" y="1726293"/>
            <a:ext cx="4296228" cy="4296228"/>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20</a:t>
            </a:fld>
            <a:endParaRPr lang="en-US" dirty="0">
              <a:latin typeface="Roboto Slab" pitchFamily="2" charset="0"/>
              <a:ea typeface="Roboto Slab" pitchFamily="2"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Project </a:t>
            </a:r>
            <a:r>
              <a:rPr lang="en-US" b="1" dirty="0">
                <a:solidFill>
                  <a:schemeClr val="accent2"/>
                </a:solidFill>
              </a:rPr>
              <a:t>Location</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2" name="Rectangle 9">
            <a:extLst>
              <a:ext uri="{FF2B5EF4-FFF2-40B4-BE49-F238E27FC236}">
                <a16:creationId xmlns:a16="http://schemas.microsoft.com/office/drawing/2014/main" id="{6F2C3059-8AC9-4E39-825C-8FA831EA185B}"/>
              </a:ext>
            </a:extLst>
          </p:cNvPr>
          <p:cNvSpPr>
            <a:spLocks/>
          </p:cNvSpPr>
          <p:nvPr/>
        </p:nvSpPr>
        <p:spPr bwMode="auto">
          <a:xfrm>
            <a:off x="9102902" y="2133600"/>
            <a:ext cx="2004550" cy="34816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13" name="Rectangle 9">
            <a:extLst>
              <a:ext uri="{FF2B5EF4-FFF2-40B4-BE49-F238E27FC236}">
                <a16:creationId xmlns:a16="http://schemas.microsoft.com/office/drawing/2014/main" id="{861B7578-7F2C-4D42-95D2-B42C8C7B61D1}"/>
              </a:ext>
            </a:extLst>
          </p:cNvPr>
          <p:cNvSpPr>
            <a:spLocks/>
          </p:cNvSpPr>
          <p:nvPr/>
        </p:nvSpPr>
        <p:spPr bwMode="auto">
          <a:xfrm>
            <a:off x="1084548" y="2133600"/>
            <a:ext cx="2004550" cy="34816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17" name="Picture Placeholder 16">
            <a:extLst>
              <a:ext uri="{FF2B5EF4-FFF2-40B4-BE49-F238E27FC236}">
                <a16:creationId xmlns:a16="http://schemas.microsoft.com/office/drawing/2014/main" id="{246B5090-A5AC-4D71-ACF7-EE000FBD6A6D}"/>
              </a:ext>
            </a:extLst>
          </p:cNvPr>
          <p:cNvSpPr>
            <a:spLocks noGrp="1"/>
          </p:cNvSpPr>
          <p:nvPr>
            <p:ph type="pic" sz="quarter" idx="22"/>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5B65897-059C-4F92-AF43-1D8C905AC390}"/>
              </a:ext>
            </a:extLst>
          </p:cNvPr>
          <p:cNvSpPr/>
          <p:nvPr/>
        </p:nvSpPr>
        <p:spPr>
          <a:xfrm>
            <a:off x="0" y="0"/>
            <a:ext cx="12192000" cy="6858000"/>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21</a:t>
            </a:fld>
            <a:endParaRPr lang="en-US" dirty="0">
              <a:latin typeface="Roboto Slab" pitchFamily="2" charset="0"/>
              <a:ea typeface="Roboto Slab" pitchFamily="2" charset="0"/>
            </a:endParaRPr>
          </a:p>
        </p:txBody>
      </p:sp>
      <p:sp>
        <p:nvSpPr>
          <p:cNvPr id="9" name="Freeform 5">
            <a:extLst>
              <a:ext uri="{FF2B5EF4-FFF2-40B4-BE49-F238E27FC236}">
                <a16:creationId xmlns:a16="http://schemas.microsoft.com/office/drawing/2014/main" id="{A4B2207B-3D6B-4017-925D-315E37775C6F}"/>
              </a:ext>
            </a:extLst>
          </p:cNvPr>
          <p:cNvSpPr>
            <a:spLocks/>
          </p:cNvSpPr>
          <p:nvPr/>
        </p:nvSpPr>
        <p:spPr bwMode="auto">
          <a:xfrm>
            <a:off x="3100981" y="1120434"/>
            <a:ext cx="6414080" cy="4973046"/>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tx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 name="TextBox 1">
            <a:extLst>
              <a:ext uri="{FF2B5EF4-FFF2-40B4-BE49-F238E27FC236}">
                <a16:creationId xmlns:a16="http://schemas.microsoft.com/office/drawing/2014/main" id="{31B4C7A0-E8AC-4C7E-9A44-D279641151F1}"/>
              </a:ext>
            </a:extLst>
          </p:cNvPr>
          <p:cNvSpPr txBox="1"/>
          <p:nvPr/>
        </p:nvSpPr>
        <p:spPr>
          <a:xfrm>
            <a:off x="2826515" y="2497976"/>
            <a:ext cx="6538970" cy="1862048"/>
          </a:xfrm>
          <a:prstGeom prst="rect">
            <a:avLst/>
          </a:prstGeom>
          <a:noFill/>
        </p:spPr>
        <p:txBody>
          <a:bodyPr wrap="none" rtlCol="0">
            <a:spAutoFit/>
          </a:bodyPr>
          <a:lstStyle/>
          <a:p>
            <a:pPr algn="ctr"/>
            <a:r>
              <a:rPr lang="en-US" sz="11500" dirty="0">
                <a:solidFill>
                  <a:schemeClr val="bg1"/>
                </a:solidFill>
                <a:latin typeface="Roboto Slab" pitchFamily="2" charset="0"/>
                <a:ea typeface="Roboto Slab" pitchFamily="2" charset="0"/>
              </a:rPr>
              <a:t>THE END</a:t>
            </a:r>
          </a:p>
        </p:txBody>
      </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3</a:t>
            </a:fld>
            <a:endParaRPr lang="en-US" dirty="0">
              <a:latin typeface="Raleway" panose="020B0503030101060003" pitchFamily="34" charset="0"/>
            </a:endParaRPr>
          </a:p>
        </p:txBody>
      </p:sp>
      <p:grpSp>
        <p:nvGrpSpPr>
          <p:cNvPr id="7" name="Group 6">
            <a:extLst>
              <a:ext uri="{FF2B5EF4-FFF2-40B4-BE49-F238E27FC236}">
                <a16:creationId xmlns:a16="http://schemas.microsoft.com/office/drawing/2014/main" id="{4AA85298-FFBC-4EB5-850A-1D1FB15C3B50}"/>
              </a:ext>
            </a:extLst>
          </p:cNvPr>
          <p:cNvGrpSpPr/>
          <p:nvPr/>
        </p:nvGrpSpPr>
        <p:grpSpPr>
          <a:xfrm>
            <a:off x="4935121" y="2882219"/>
            <a:ext cx="5422045" cy="1193404"/>
            <a:chOff x="4437572" y="3675513"/>
            <a:chExt cx="5422045" cy="1193404"/>
          </a:xfrm>
        </p:grpSpPr>
        <p:sp>
          <p:nvSpPr>
            <p:cNvPr id="34" name="TextBox 33"/>
            <p:cNvSpPr txBox="1"/>
            <p:nvPr/>
          </p:nvSpPr>
          <p:spPr>
            <a:xfrm>
              <a:off x="4437572" y="3675513"/>
              <a:ext cx="1378857" cy="400110"/>
            </a:xfrm>
            <a:prstGeom prst="rect">
              <a:avLst/>
            </a:prstGeom>
            <a:noFill/>
          </p:spPr>
          <p:txBody>
            <a:bodyPr wrap="square" rtlCol="0">
              <a:spAutoFit/>
            </a:bodyPr>
            <a:lstStyle/>
            <a:p>
              <a:pPr algn="ctr"/>
              <a:r>
                <a:rPr lang="en-US" sz="2000" b="1" dirty="0">
                  <a:solidFill>
                    <a:sysClr val="windowText" lastClr="000000"/>
                  </a:solidFill>
                  <a:latin typeface="Roboto Slab" pitchFamily="2" charset="0"/>
                  <a:ea typeface="Roboto Slab" pitchFamily="2" charset="0"/>
                </a:rPr>
                <a:t>HELLO”</a:t>
              </a:r>
            </a:p>
          </p:txBody>
        </p:sp>
        <p:sp>
          <p:nvSpPr>
            <p:cNvPr id="36" name="TextBox 35"/>
            <p:cNvSpPr txBox="1"/>
            <p:nvPr/>
          </p:nvSpPr>
          <p:spPr>
            <a:xfrm>
              <a:off x="4437572" y="4016478"/>
              <a:ext cx="3316855" cy="338554"/>
            </a:xfrm>
            <a:prstGeom prst="rect">
              <a:avLst/>
            </a:prstGeom>
            <a:noFill/>
          </p:spPr>
          <p:txBody>
            <a:bodyPr wrap="square" rtlCol="0">
              <a:spAutoFit/>
            </a:bodyPr>
            <a:lstStyle/>
            <a:p>
              <a:pPr algn="ctr"/>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sp>
          <p:nvSpPr>
            <p:cNvPr id="37" name="Rectangle 4">
              <a:extLst>
                <a:ext uri="{FF2B5EF4-FFF2-40B4-BE49-F238E27FC236}">
                  <a16:creationId xmlns:a16="http://schemas.microsoft.com/office/drawing/2014/main" id="{02B6BC39-5A66-4131-B8C4-D9313D2BB3B1}"/>
                </a:ext>
              </a:extLst>
            </p:cNvPr>
            <p:cNvSpPr>
              <a:spLocks/>
            </p:cNvSpPr>
            <p:nvPr/>
          </p:nvSpPr>
          <p:spPr bwMode="auto">
            <a:xfrm>
              <a:off x="4609851" y="4523076"/>
              <a:ext cx="5249766"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700"/>
                </a:lnSpc>
              </a:pPr>
              <a:r>
                <a:rPr lang="en-US" sz="1100" dirty="0">
                  <a:solidFill>
                    <a:sysClr val="windowText" lastClr="000000"/>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sp>
        <p:nvSpPr>
          <p:cNvPr id="4" name="Rectangle 3">
            <a:extLst>
              <a:ext uri="{FF2B5EF4-FFF2-40B4-BE49-F238E27FC236}">
                <a16:creationId xmlns:a16="http://schemas.microsoft.com/office/drawing/2014/main" id="{1F94ECE4-C23D-4975-97CA-6D886BECB22D}"/>
              </a:ext>
            </a:extLst>
          </p:cNvPr>
          <p:cNvSpPr/>
          <p:nvPr/>
        </p:nvSpPr>
        <p:spPr>
          <a:xfrm>
            <a:off x="2016246" y="1492048"/>
            <a:ext cx="4679486" cy="707886"/>
          </a:xfrm>
          <a:prstGeom prst="rect">
            <a:avLst/>
          </a:prstGeom>
        </p:spPr>
        <p:txBody>
          <a:bodyPr wrap="none">
            <a:spAutoFit/>
          </a:bodyPr>
          <a:lstStyle/>
          <a:p>
            <a:r>
              <a:rPr lang="en-US" sz="4000" b="1" dirty="0">
                <a:solidFill>
                  <a:schemeClr val="bg2">
                    <a:lumMod val="50000"/>
                  </a:schemeClr>
                </a:solidFill>
                <a:latin typeface="Roboto Slab" pitchFamily="2" charset="0"/>
                <a:ea typeface="Roboto Slab" pitchFamily="2" charset="0"/>
              </a:rPr>
              <a:t>Welcome Message</a:t>
            </a:r>
            <a:endParaRPr lang="en-US" sz="4000" dirty="0">
              <a:solidFill>
                <a:schemeClr val="bg2">
                  <a:lumMod val="50000"/>
                </a:schemeClr>
              </a:solidFill>
              <a:latin typeface="Roboto Slab" pitchFamily="2" charset="0"/>
              <a:ea typeface="Roboto Slab" pitchFamily="2" charset="0"/>
            </a:endParaRPr>
          </a:p>
        </p:txBody>
      </p:sp>
      <p:sp>
        <p:nvSpPr>
          <p:cNvPr id="3" name="Picture Placeholder 2">
            <a:extLst>
              <a:ext uri="{FF2B5EF4-FFF2-40B4-BE49-F238E27FC236}">
                <a16:creationId xmlns:a16="http://schemas.microsoft.com/office/drawing/2014/main" id="{919B8E93-24F2-49BE-8CF0-9851B42A6BED}"/>
              </a:ext>
            </a:extLst>
          </p:cNvPr>
          <p:cNvSpPr>
            <a:spLocks noGrp="1"/>
          </p:cNvSpPr>
          <p:nvPr>
            <p:ph type="pic" sz="quarter" idx="16"/>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9149D9CC-A089-433F-BCAE-C0B66ACFD55D}"/>
              </a:ext>
            </a:extLst>
          </p:cNvPr>
          <p:cNvSpPr/>
          <p:nvPr/>
        </p:nvSpPr>
        <p:spPr>
          <a:xfrm>
            <a:off x="5247861" y="2438850"/>
            <a:ext cx="5155096" cy="2547535"/>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4</a:t>
            </a:fld>
            <a:endParaRPr lang="en-US" dirty="0"/>
          </a:p>
        </p:txBody>
      </p:sp>
      <p:sp>
        <p:nvSpPr>
          <p:cNvPr id="4" name="Title 3">
            <a:extLst>
              <a:ext uri="{FF2B5EF4-FFF2-40B4-BE49-F238E27FC236}">
                <a16:creationId xmlns:a16="http://schemas.microsoft.com/office/drawing/2014/main" id="{69DB055B-3F76-4158-A41D-9F468142D486}"/>
              </a:ext>
            </a:extLst>
          </p:cNvPr>
          <p:cNvSpPr>
            <a:spLocks noGrp="1"/>
          </p:cNvSpPr>
          <p:nvPr>
            <p:ph type="title"/>
          </p:nvPr>
        </p:nvSpPr>
        <p:spPr/>
        <p:txBody>
          <a:bodyPr/>
          <a:lstStyle/>
          <a:p>
            <a:r>
              <a:rPr lang="en-US" dirty="0"/>
              <a:t>Welcome Message</a:t>
            </a:r>
          </a:p>
        </p:txBody>
      </p:sp>
      <p:sp>
        <p:nvSpPr>
          <p:cNvPr id="9" name="Text Placeholder 8">
            <a:extLst>
              <a:ext uri="{FF2B5EF4-FFF2-40B4-BE49-F238E27FC236}">
                <a16:creationId xmlns:a16="http://schemas.microsoft.com/office/drawing/2014/main" id="{E820B573-5482-468D-859F-E72CD2B824C1}"/>
              </a:ext>
            </a:extLst>
          </p:cNvPr>
          <p:cNvSpPr>
            <a:spLocks noGrp="1"/>
          </p:cNvSpPr>
          <p:nvPr>
            <p:ph type="body" sz="quarter" idx="12"/>
          </p:nvPr>
        </p:nvSpPr>
        <p:spPr/>
        <p:txBody>
          <a:bodyPr/>
          <a:lstStyle/>
          <a:p>
            <a:r>
              <a:rPr lang="en-US" dirty="0">
                <a:latin typeface="Roboto Slab" pitchFamily="2" charset="0"/>
                <a:ea typeface="Roboto Slab" pitchFamily="2" charset="0"/>
              </a:rPr>
              <a:t>Lorem ipsum your title here some text so dummy and your </a:t>
            </a:r>
            <a:r>
              <a:rPr lang="en-US" dirty="0" err="1">
                <a:latin typeface="Roboto Slab" pitchFamily="2" charset="0"/>
                <a:ea typeface="Roboto Slab" pitchFamily="2" charset="0"/>
              </a:rPr>
              <a:t>powerpoint</a:t>
            </a:r>
            <a:r>
              <a:rPr lang="en-US" dirty="0">
                <a:latin typeface="Roboto Slab" pitchFamily="2" charset="0"/>
                <a:ea typeface="Roboto Slab" pitchFamily="2" charset="0"/>
              </a:rPr>
              <a:t> presentation</a:t>
            </a:r>
          </a:p>
        </p:txBody>
      </p:sp>
      <p:grpSp>
        <p:nvGrpSpPr>
          <p:cNvPr id="12" name="Group 11">
            <a:extLst>
              <a:ext uri="{FF2B5EF4-FFF2-40B4-BE49-F238E27FC236}">
                <a16:creationId xmlns:a16="http://schemas.microsoft.com/office/drawing/2014/main" id="{1FEA1BB4-CC9C-4CCA-805B-D58B15BFB989}"/>
              </a:ext>
            </a:extLst>
          </p:cNvPr>
          <p:cNvGrpSpPr/>
          <p:nvPr/>
        </p:nvGrpSpPr>
        <p:grpSpPr>
          <a:xfrm>
            <a:off x="5414350" y="2518362"/>
            <a:ext cx="4775251" cy="2356846"/>
            <a:chOff x="5627060" y="2388599"/>
            <a:chExt cx="4775251" cy="2356846"/>
          </a:xfrm>
        </p:grpSpPr>
        <p:sp>
          <p:nvSpPr>
            <p:cNvPr id="26" name="Rectangle 9">
              <a:extLst>
                <a:ext uri="{FF2B5EF4-FFF2-40B4-BE49-F238E27FC236}">
                  <a16:creationId xmlns:a16="http://schemas.microsoft.com/office/drawing/2014/main" id="{B6A8B3C5-D16E-4766-9AF8-1EF3BA719E63}"/>
                </a:ext>
              </a:extLst>
            </p:cNvPr>
            <p:cNvSpPr>
              <a:spLocks/>
            </p:cNvSpPr>
            <p:nvPr/>
          </p:nvSpPr>
          <p:spPr bwMode="auto">
            <a:xfrm>
              <a:off x="5675270" y="3303343"/>
              <a:ext cx="4727041" cy="14421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34" name="TextBox 33"/>
            <p:cNvSpPr txBox="1"/>
            <p:nvPr/>
          </p:nvSpPr>
          <p:spPr>
            <a:xfrm>
              <a:off x="5627060" y="2388599"/>
              <a:ext cx="1378857" cy="400110"/>
            </a:xfrm>
            <a:prstGeom prst="rect">
              <a:avLst/>
            </a:prstGeom>
            <a:noFill/>
          </p:spPr>
          <p:txBody>
            <a:bodyPr wrap="square" rtlCol="0">
              <a:spAutoFit/>
            </a:bodyPr>
            <a:lstStyle/>
            <a:p>
              <a:r>
                <a:rPr lang="en-US" sz="2000" b="1" dirty="0">
                  <a:solidFill>
                    <a:sysClr val="windowText" lastClr="000000"/>
                  </a:solidFill>
                  <a:latin typeface="Roboto Slab" pitchFamily="2" charset="0"/>
                  <a:ea typeface="Roboto Slab" pitchFamily="2" charset="0"/>
                </a:rPr>
                <a:t>HELLO”</a:t>
              </a:r>
            </a:p>
          </p:txBody>
        </p:sp>
        <p:sp>
          <p:nvSpPr>
            <p:cNvPr id="36" name="TextBox 35"/>
            <p:cNvSpPr txBox="1"/>
            <p:nvPr/>
          </p:nvSpPr>
          <p:spPr>
            <a:xfrm>
              <a:off x="5627060" y="2771718"/>
              <a:ext cx="3316855" cy="338554"/>
            </a:xfrm>
            <a:prstGeom prst="rect">
              <a:avLst/>
            </a:prstGeom>
            <a:noFill/>
          </p:spPr>
          <p:txBody>
            <a:bodyPr wrap="square" rtlCol="0">
              <a:spAutoFit/>
            </a:bodyPr>
            <a:lstStyle/>
            <a:p>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grpSp>
      <p:sp>
        <p:nvSpPr>
          <p:cNvPr id="7" name="Picture Placeholder 6">
            <a:extLst>
              <a:ext uri="{FF2B5EF4-FFF2-40B4-BE49-F238E27FC236}">
                <a16:creationId xmlns:a16="http://schemas.microsoft.com/office/drawing/2014/main" id="{2D92B74B-8333-4AC8-9E1F-9C53B3E91CD5}"/>
              </a:ext>
            </a:extLst>
          </p:cNvPr>
          <p:cNvSpPr>
            <a:spLocks noGrp="1"/>
          </p:cNvSpPr>
          <p:nvPr>
            <p:ph type="pic" sz="quarter" idx="22"/>
          </p:nvPr>
        </p:nvSpPr>
        <p:spPr/>
      </p:sp>
    </p:spTree>
    <p:extLst>
      <p:ext uri="{BB962C8B-B14F-4D97-AF65-F5344CB8AC3E}">
        <p14:creationId xmlns:p14="http://schemas.microsoft.com/office/powerpoint/2010/main" val="218057706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sp>
        <p:nvSpPr>
          <p:cNvPr id="4" name="Title 3"/>
          <p:cNvSpPr>
            <a:spLocks noGrp="1"/>
          </p:cNvSpPr>
          <p:nvPr>
            <p:ph type="title"/>
          </p:nvPr>
        </p:nvSpPr>
        <p:spPr>
          <a:xfrm>
            <a:off x="838200" y="335823"/>
            <a:ext cx="10515600" cy="680223"/>
          </a:xfrm>
        </p:spPr>
        <p:txBody>
          <a:bodyPr/>
          <a:lstStyle/>
          <a:p>
            <a:r>
              <a:rPr lang="en-US" dirty="0">
                <a:solidFill>
                  <a:schemeClr val="tx1">
                    <a:lumMod val="85000"/>
                    <a:lumOff val="15000"/>
                  </a:schemeClr>
                </a:solidFill>
              </a:rPr>
              <a:t>Company</a:t>
            </a:r>
            <a:r>
              <a:rPr lang="en-US" dirty="0"/>
              <a:t> </a:t>
            </a:r>
            <a:r>
              <a:rPr lang="en-US" b="1" dirty="0">
                <a:solidFill>
                  <a:schemeClr val="accent2"/>
                </a:solidFill>
              </a:rPr>
              <a:t>About Us</a:t>
            </a:r>
          </a:p>
        </p:txBody>
      </p:sp>
      <p:sp>
        <p:nvSpPr>
          <p:cNvPr id="7" name="Text Placeholder 6"/>
          <p:cNvSpPr>
            <a:spLocks noGrp="1"/>
          </p:cNvSpPr>
          <p:nvPr>
            <p:ph type="body" sz="quarter" idx="12"/>
          </p:nvPr>
        </p:nvSpPr>
        <p:spPr>
          <a:xfrm>
            <a:off x="838200" y="977900"/>
            <a:ext cx="10515600" cy="279400"/>
          </a:xfrm>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8" name="Rectangle 17">
            <a:extLst>
              <a:ext uri="{FF2B5EF4-FFF2-40B4-BE49-F238E27FC236}">
                <a16:creationId xmlns:a16="http://schemas.microsoft.com/office/drawing/2014/main" id="{3ED9F057-CEF3-4E6B-B768-0591DF0348D1}"/>
              </a:ext>
            </a:extLst>
          </p:cNvPr>
          <p:cNvSpPr/>
          <p:nvPr/>
        </p:nvSpPr>
        <p:spPr>
          <a:xfrm>
            <a:off x="882927" y="4029220"/>
            <a:ext cx="4876800" cy="2306841"/>
          </a:xfrm>
          <a:prstGeom prst="rect">
            <a:avLst/>
          </a:prstGeom>
          <a:solidFill>
            <a:schemeClr val="accent2">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Rectangle 18">
            <a:extLst>
              <a:ext uri="{FF2B5EF4-FFF2-40B4-BE49-F238E27FC236}">
                <a16:creationId xmlns:a16="http://schemas.microsoft.com/office/drawing/2014/main" id="{C44A99B7-958F-4569-944B-F688109EEB3E}"/>
              </a:ext>
            </a:extLst>
          </p:cNvPr>
          <p:cNvSpPr/>
          <p:nvPr/>
        </p:nvSpPr>
        <p:spPr>
          <a:xfrm>
            <a:off x="882927" y="1658123"/>
            <a:ext cx="4876800" cy="2306841"/>
          </a:xfrm>
          <a:prstGeom prst="rect">
            <a:avLst/>
          </a:prstGeom>
          <a:solidFill>
            <a:schemeClr val="accent2">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A0DD2637-EA1D-414A-9B80-6AEA01DFC141}"/>
              </a:ext>
            </a:extLst>
          </p:cNvPr>
          <p:cNvGrpSpPr/>
          <p:nvPr/>
        </p:nvGrpSpPr>
        <p:grpSpPr>
          <a:xfrm>
            <a:off x="1367976" y="2158918"/>
            <a:ext cx="3906703" cy="1305251"/>
            <a:chOff x="1410125" y="2173798"/>
            <a:chExt cx="3906703" cy="1305251"/>
          </a:xfrm>
        </p:grpSpPr>
        <p:sp>
          <p:nvSpPr>
            <p:cNvPr id="51" name="Rectangle 50">
              <a:extLst>
                <a:ext uri="{FF2B5EF4-FFF2-40B4-BE49-F238E27FC236}">
                  <a16:creationId xmlns:a16="http://schemas.microsoft.com/office/drawing/2014/main" id="{CEB06F61-12F0-4591-8F0F-9B83E9876820}"/>
                </a:ext>
              </a:extLst>
            </p:cNvPr>
            <p:cNvSpPr/>
            <p:nvPr/>
          </p:nvSpPr>
          <p:spPr>
            <a:xfrm>
              <a:off x="1410125" y="2242364"/>
              <a:ext cx="582768" cy="531704"/>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TextBox 58">
              <a:extLst>
                <a:ext uri="{FF2B5EF4-FFF2-40B4-BE49-F238E27FC236}">
                  <a16:creationId xmlns:a16="http://schemas.microsoft.com/office/drawing/2014/main" id="{00A48843-98FE-4688-A751-E2921FBC8F49}"/>
                </a:ext>
              </a:extLst>
            </p:cNvPr>
            <p:cNvSpPr txBox="1"/>
            <p:nvPr/>
          </p:nvSpPr>
          <p:spPr>
            <a:xfrm>
              <a:off x="1473500" y="2308161"/>
              <a:ext cx="456019"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Open Sans Condensed" panose="020B0806030504020204" pitchFamily="34" charset="0"/>
                </a:rPr>
                <a:t>1</a:t>
              </a:r>
            </a:p>
          </p:txBody>
        </p:sp>
        <p:sp>
          <p:nvSpPr>
            <p:cNvPr id="36" name="TextBox 35">
              <a:extLst>
                <a:ext uri="{FF2B5EF4-FFF2-40B4-BE49-F238E27FC236}">
                  <a16:creationId xmlns:a16="http://schemas.microsoft.com/office/drawing/2014/main" id="{40546A2D-B2FB-41AB-A40C-091289AAB7FD}"/>
                </a:ext>
              </a:extLst>
            </p:cNvPr>
            <p:cNvSpPr txBox="1"/>
            <p:nvPr/>
          </p:nvSpPr>
          <p:spPr>
            <a:xfrm>
              <a:off x="2160251" y="2173798"/>
              <a:ext cx="1803158" cy="656590"/>
            </a:xfrm>
            <a:prstGeom prst="rect">
              <a:avLst/>
            </a:prstGeom>
            <a:noFill/>
          </p:spPr>
          <p:txBody>
            <a:bodyPr wrap="square" rtlCol="0">
              <a:spAutoFit/>
            </a:bodyPr>
            <a:lstStyle/>
            <a:p>
              <a:pPr>
                <a:lnSpc>
                  <a:spcPts val="2200"/>
                </a:lnSpc>
              </a:pPr>
              <a:r>
                <a:rPr lang="en-US" sz="2300" dirty="0">
                  <a:solidFill>
                    <a:schemeClr val="bg1"/>
                  </a:solidFill>
                  <a:latin typeface="Roboto Slab" pitchFamily="2" charset="0"/>
                  <a:ea typeface="Roboto Slab" pitchFamily="2" charset="0"/>
                  <a:cs typeface="Lato" panose="020F0502020204030203" pitchFamily="34" charset="0"/>
                </a:rPr>
                <a:t>Business</a:t>
              </a:r>
            </a:p>
            <a:p>
              <a:pPr>
                <a:lnSpc>
                  <a:spcPts val="2200"/>
                </a:lnSpc>
              </a:pPr>
              <a:r>
                <a:rPr lang="en-US" sz="2300" dirty="0">
                  <a:solidFill>
                    <a:schemeClr val="bg1"/>
                  </a:solidFill>
                  <a:latin typeface="Roboto Slab" pitchFamily="2" charset="0"/>
                  <a:ea typeface="Roboto Slab" pitchFamily="2" charset="0"/>
                  <a:cs typeface="Lato" panose="020F0502020204030203" pitchFamily="34" charset="0"/>
                </a:rPr>
                <a:t>Goal</a:t>
              </a:r>
            </a:p>
          </p:txBody>
        </p:sp>
        <p:sp>
          <p:nvSpPr>
            <p:cNvPr id="37" name="Rectangle 9">
              <a:extLst>
                <a:ext uri="{FF2B5EF4-FFF2-40B4-BE49-F238E27FC236}">
                  <a16:creationId xmlns:a16="http://schemas.microsoft.com/office/drawing/2014/main" id="{17668528-B002-4CFA-8734-448D26B1B8A7}"/>
                </a:ext>
              </a:extLst>
            </p:cNvPr>
            <p:cNvSpPr>
              <a:spLocks/>
            </p:cNvSpPr>
            <p:nvPr/>
          </p:nvSpPr>
          <p:spPr bwMode="auto">
            <a:xfrm>
              <a:off x="1414743" y="2930137"/>
              <a:ext cx="3902085"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grpSp>
      <p:grpSp>
        <p:nvGrpSpPr>
          <p:cNvPr id="8" name="Group 7">
            <a:extLst>
              <a:ext uri="{FF2B5EF4-FFF2-40B4-BE49-F238E27FC236}">
                <a16:creationId xmlns:a16="http://schemas.microsoft.com/office/drawing/2014/main" id="{63831D3C-1965-4635-B989-7449E8771591}"/>
              </a:ext>
            </a:extLst>
          </p:cNvPr>
          <p:cNvGrpSpPr/>
          <p:nvPr/>
        </p:nvGrpSpPr>
        <p:grpSpPr>
          <a:xfrm>
            <a:off x="1367976" y="4477410"/>
            <a:ext cx="3906703" cy="1410460"/>
            <a:chOff x="1415279" y="4424685"/>
            <a:chExt cx="3906703" cy="1410460"/>
          </a:xfrm>
        </p:grpSpPr>
        <p:sp>
          <p:nvSpPr>
            <p:cNvPr id="38" name="Rectangle 9">
              <a:extLst>
                <a:ext uri="{FF2B5EF4-FFF2-40B4-BE49-F238E27FC236}">
                  <a16:creationId xmlns:a16="http://schemas.microsoft.com/office/drawing/2014/main" id="{FBBC5C97-6B35-4819-B438-FE5A6DF74C7A}"/>
                </a:ext>
              </a:extLst>
            </p:cNvPr>
            <p:cNvSpPr>
              <a:spLocks/>
            </p:cNvSpPr>
            <p:nvPr/>
          </p:nvSpPr>
          <p:spPr bwMode="auto">
            <a:xfrm>
              <a:off x="1415279" y="5286233"/>
              <a:ext cx="3906703"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sp>
          <p:nvSpPr>
            <p:cNvPr id="39" name="TextBox 38">
              <a:extLst>
                <a:ext uri="{FF2B5EF4-FFF2-40B4-BE49-F238E27FC236}">
                  <a16:creationId xmlns:a16="http://schemas.microsoft.com/office/drawing/2014/main" id="{EF22856E-5EA7-43DF-B0E2-2804AF2C6DDF}"/>
                </a:ext>
              </a:extLst>
            </p:cNvPr>
            <p:cNvSpPr txBox="1"/>
            <p:nvPr/>
          </p:nvSpPr>
          <p:spPr>
            <a:xfrm>
              <a:off x="2165405" y="4424685"/>
              <a:ext cx="2002130" cy="656590"/>
            </a:xfrm>
            <a:prstGeom prst="rect">
              <a:avLst/>
            </a:prstGeom>
            <a:noFill/>
          </p:spPr>
          <p:txBody>
            <a:bodyPr wrap="square" rtlCol="0">
              <a:spAutoFit/>
            </a:bodyPr>
            <a:lstStyle/>
            <a:p>
              <a:pPr>
                <a:lnSpc>
                  <a:spcPts val="2200"/>
                </a:lnSpc>
              </a:pPr>
              <a:r>
                <a:rPr lang="en-US" sz="2300" dirty="0">
                  <a:solidFill>
                    <a:schemeClr val="bg1"/>
                  </a:solidFill>
                  <a:latin typeface="Lato" panose="020F0502020204030203" pitchFamily="34" charset="0"/>
                  <a:ea typeface="Lato" panose="020F0502020204030203" pitchFamily="34" charset="0"/>
                  <a:cs typeface="Lato" panose="020F0502020204030203" pitchFamily="34" charset="0"/>
                </a:rPr>
                <a:t>About</a:t>
              </a:r>
            </a:p>
            <a:p>
              <a:pPr>
                <a:lnSpc>
                  <a:spcPts val="2200"/>
                </a:lnSpc>
              </a:pPr>
              <a:r>
                <a:rPr lang="en-US" sz="2300" dirty="0" err="1">
                  <a:solidFill>
                    <a:schemeClr val="bg1"/>
                  </a:solidFill>
                  <a:latin typeface="Lato" panose="020F0502020204030203" pitchFamily="34" charset="0"/>
                  <a:ea typeface="Lato" panose="020F0502020204030203" pitchFamily="34" charset="0"/>
                  <a:cs typeface="Lato" panose="020F0502020204030203" pitchFamily="34" charset="0"/>
                </a:rPr>
                <a:t>Powerplan</a:t>
              </a:r>
              <a:endParaRPr lang="en-US" sz="23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grpSp>
          <p:nvGrpSpPr>
            <p:cNvPr id="40" name="Group 39">
              <a:extLst>
                <a:ext uri="{FF2B5EF4-FFF2-40B4-BE49-F238E27FC236}">
                  <a16:creationId xmlns:a16="http://schemas.microsoft.com/office/drawing/2014/main" id="{D95830C1-8D0E-4442-B555-C1FF106C68EE}"/>
                </a:ext>
              </a:extLst>
            </p:cNvPr>
            <p:cNvGrpSpPr/>
            <p:nvPr/>
          </p:nvGrpSpPr>
          <p:grpSpPr>
            <a:xfrm>
              <a:off x="1415279" y="4487128"/>
              <a:ext cx="582768" cy="531704"/>
              <a:chOff x="7320658" y="2755926"/>
              <a:chExt cx="582768" cy="531704"/>
            </a:xfrm>
            <a:solidFill>
              <a:schemeClr val="accent4"/>
            </a:solidFill>
          </p:grpSpPr>
          <p:sp>
            <p:nvSpPr>
              <p:cNvPr id="41" name="Rectangle 40">
                <a:extLst>
                  <a:ext uri="{FF2B5EF4-FFF2-40B4-BE49-F238E27FC236}">
                    <a16:creationId xmlns:a16="http://schemas.microsoft.com/office/drawing/2014/main" id="{AF75005D-E924-4A91-8411-0D8FD934F49B}"/>
                  </a:ext>
                </a:extLst>
              </p:cNvPr>
              <p:cNvSpPr/>
              <p:nvPr/>
            </p:nvSpPr>
            <p:spPr>
              <a:xfrm>
                <a:off x="7320658" y="2755926"/>
                <a:ext cx="582768" cy="531704"/>
              </a:xfrm>
              <a:prstGeom prst="rect">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D4727CFD-5BC3-4EAC-AB68-5B360593D5AB}"/>
                  </a:ext>
                </a:extLst>
              </p:cNvPr>
              <p:cNvSpPr txBox="1"/>
              <p:nvPr/>
            </p:nvSpPr>
            <p:spPr>
              <a:xfrm>
                <a:off x="7384033" y="2821723"/>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2</a:t>
                </a:r>
              </a:p>
            </p:txBody>
          </p:sp>
        </p:grpSp>
      </p:grpSp>
      <p:sp>
        <p:nvSpPr>
          <p:cNvPr id="9" name="Picture Placeholder 8">
            <a:extLst>
              <a:ext uri="{FF2B5EF4-FFF2-40B4-BE49-F238E27FC236}">
                <a16:creationId xmlns:a16="http://schemas.microsoft.com/office/drawing/2014/main" id="{22578635-47D4-433C-A103-418291FD86DD}"/>
              </a:ext>
            </a:extLst>
          </p:cNvPr>
          <p:cNvSpPr>
            <a:spLocks noGrp="1"/>
          </p:cNvSpPr>
          <p:nvPr>
            <p:ph type="pic" sz="quarter" idx="14"/>
          </p:nvPr>
        </p:nvSpPr>
        <p:spPr/>
      </p:sp>
      <p:sp>
        <p:nvSpPr>
          <p:cNvPr id="11" name="Picture Placeholder 10">
            <a:extLst>
              <a:ext uri="{FF2B5EF4-FFF2-40B4-BE49-F238E27FC236}">
                <a16:creationId xmlns:a16="http://schemas.microsoft.com/office/drawing/2014/main" id="{8B206CDD-6F11-43A5-93E6-7C78DE4E9719}"/>
              </a:ext>
            </a:extLst>
          </p:cNvPr>
          <p:cNvSpPr>
            <a:spLocks noGrp="1"/>
          </p:cNvSpPr>
          <p:nvPr>
            <p:ph type="pic" sz="quarter" idx="15"/>
          </p:nvPr>
        </p:nvSpPr>
        <p:spPr/>
      </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 name="Rectangle 1">
            <a:extLst>
              <a:ext uri="{FF2B5EF4-FFF2-40B4-BE49-F238E27FC236}">
                <a16:creationId xmlns:a16="http://schemas.microsoft.com/office/drawing/2014/main" id="{F72200E2-8F72-4F8B-B3C2-431E04F7C4D0}"/>
              </a:ext>
            </a:extLst>
          </p:cNvPr>
          <p:cNvSpPr/>
          <p:nvPr/>
        </p:nvSpPr>
        <p:spPr>
          <a:xfrm>
            <a:off x="838199" y="1570089"/>
            <a:ext cx="2290232" cy="22377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BCD1D88A-A078-4F86-B510-4125BB16ED5F}"/>
              </a:ext>
            </a:extLst>
          </p:cNvPr>
          <p:cNvGrpSpPr/>
          <p:nvPr/>
        </p:nvGrpSpPr>
        <p:grpSpPr>
          <a:xfrm>
            <a:off x="929866" y="1802879"/>
            <a:ext cx="2106899" cy="1772209"/>
            <a:chOff x="1393990" y="4173151"/>
            <a:chExt cx="2106899" cy="1772209"/>
          </a:xfrm>
        </p:grpSpPr>
        <p:sp>
          <p:nvSpPr>
            <p:cNvPr id="41" name="Freeform 7">
              <a:extLst>
                <a:ext uri="{FF2B5EF4-FFF2-40B4-BE49-F238E27FC236}">
                  <a16:creationId xmlns:a16="http://schemas.microsoft.com/office/drawing/2014/main" id="{35865668-4C03-40B7-A5B5-65AD5ED693A7}"/>
                </a:ext>
              </a:extLst>
            </p:cNvPr>
            <p:cNvSpPr>
              <a:spLocks noEditPoints="1"/>
            </p:cNvSpPr>
            <p:nvPr/>
          </p:nvSpPr>
          <p:spPr bwMode="auto">
            <a:xfrm>
              <a:off x="2262495" y="4173151"/>
              <a:ext cx="369888" cy="368300"/>
            </a:xfrm>
            <a:custGeom>
              <a:avLst/>
              <a:gdLst>
                <a:gd name="T0" fmla="*/ 120 w 122"/>
                <a:gd name="T1" fmla="*/ 1 h 121"/>
                <a:gd name="T2" fmla="*/ 118 w 122"/>
                <a:gd name="T3" fmla="*/ 0 h 121"/>
                <a:gd name="T4" fmla="*/ 116 w 122"/>
                <a:gd name="T5" fmla="*/ 1 h 121"/>
                <a:gd name="T6" fmla="*/ 2 w 122"/>
                <a:gd name="T7" fmla="*/ 76 h 121"/>
                <a:gd name="T8" fmla="*/ 1 w 122"/>
                <a:gd name="T9" fmla="*/ 80 h 121"/>
                <a:gd name="T10" fmla="*/ 3 w 122"/>
                <a:gd name="T11" fmla="*/ 83 h 121"/>
                <a:gd name="T12" fmla="*/ 33 w 122"/>
                <a:gd name="T13" fmla="*/ 95 h 121"/>
                <a:gd name="T14" fmla="*/ 46 w 122"/>
                <a:gd name="T15" fmla="*/ 119 h 121"/>
                <a:gd name="T16" fmla="*/ 50 w 122"/>
                <a:gd name="T17" fmla="*/ 121 h 121"/>
                <a:gd name="T18" fmla="*/ 50 w 122"/>
                <a:gd name="T19" fmla="*/ 121 h 121"/>
                <a:gd name="T20" fmla="*/ 53 w 122"/>
                <a:gd name="T21" fmla="*/ 119 h 121"/>
                <a:gd name="T22" fmla="*/ 61 w 122"/>
                <a:gd name="T23" fmla="*/ 106 h 121"/>
                <a:gd name="T24" fmla="*/ 97 w 122"/>
                <a:gd name="T25" fmla="*/ 121 h 121"/>
                <a:gd name="T26" fmla="*/ 99 w 122"/>
                <a:gd name="T27" fmla="*/ 121 h 121"/>
                <a:gd name="T28" fmla="*/ 101 w 122"/>
                <a:gd name="T29" fmla="*/ 121 h 121"/>
                <a:gd name="T30" fmla="*/ 103 w 122"/>
                <a:gd name="T31" fmla="*/ 118 h 121"/>
                <a:gd name="T32" fmla="*/ 121 w 122"/>
                <a:gd name="T33" fmla="*/ 5 h 121"/>
                <a:gd name="T34" fmla="*/ 120 w 122"/>
                <a:gd name="T35" fmla="*/ 1 h 121"/>
                <a:gd name="T36" fmla="*/ 12 w 122"/>
                <a:gd name="T37" fmla="*/ 79 h 121"/>
                <a:gd name="T38" fmla="*/ 100 w 122"/>
                <a:gd name="T39" fmla="*/ 20 h 121"/>
                <a:gd name="T40" fmla="*/ 36 w 122"/>
                <a:gd name="T41" fmla="*/ 89 h 121"/>
                <a:gd name="T42" fmla="*/ 35 w 122"/>
                <a:gd name="T43" fmla="*/ 88 h 121"/>
                <a:gd name="T44" fmla="*/ 12 w 122"/>
                <a:gd name="T45" fmla="*/ 79 h 121"/>
                <a:gd name="T46" fmla="*/ 39 w 122"/>
                <a:gd name="T47" fmla="*/ 91 h 121"/>
                <a:gd name="T48" fmla="*/ 39 w 122"/>
                <a:gd name="T49" fmla="*/ 91 h 121"/>
                <a:gd name="T50" fmla="*/ 111 w 122"/>
                <a:gd name="T51" fmla="*/ 15 h 121"/>
                <a:gd name="T52" fmla="*/ 50 w 122"/>
                <a:gd name="T53" fmla="*/ 110 h 121"/>
                <a:gd name="T54" fmla="*/ 39 w 122"/>
                <a:gd name="T55" fmla="*/ 91 h 121"/>
                <a:gd name="T56" fmla="*/ 96 w 122"/>
                <a:gd name="T57" fmla="*/ 112 h 121"/>
                <a:gd name="T58" fmla="*/ 64 w 122"/>
                <a:gd name="T59" fmla="*/ 99 h 121"/>
                <a:gd name="T60" fmla="*/ 61 w 122"/>
                <a:gd name="T61" fmla="*/ 99 h 121"/>
                <a:gd name="T62" fmla="*/ 111 w 122"/>
                <a:gd name="T63" fmla="*/ 22 h 121"/>
                <a:gd name="T64" fmla="*/ 96 w 122"/>
                <a:gd name="T65" fmla="*/ 112 h 121"/>
                <a:gd name="T66" fmla="*/ 96 w 122"/>
                <a:gd name="T67" fmla="*/ 112 h 121"/>
                <a:gd name="T68" fmla="*/ 96 w 122"/>
                <a:gd name="T69" fmla="*/ 112 h 1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22" h="121">
                  <a:moveTo>
                    <a:pt x="120" y="1"/>
                  </a:moveTo>
                  <a:cubicBezTo>
                    <a:pt x="119" y="1"/>
                    <a:pt x="118" y="0"/>
                    <a:pt x="118" y="0"/>
                  </a:cubicBezTo>
                  <a:cubicBezTo>
                    <a:pt x="117" y="0"/>
                    <a:pt x="116" y="1"/>
                    <a:pt x="116" y="1"/>
                  </a:cubicBezTo>
                  <a:cubicBezTo>
                    <a:pt x="2" y="76"/>
                    <a:pt x="2" y="76"/>
                    <a:pt x="2" y="76"/>
                  </a:cubicBezTo>
                  <a:cubicBezTo>
                    <a:pt x="1" y="77"/>
                    <a:pt x="0" y="79"/>
                    <a:pt x="1" y="80"/>
                  </a:cubicBezTo>
                  <a:cubicBezTo>
                    <a:pt x="1" y="81"/>
                    <a:pt x="2" y="83"/>
                    <a:pt x="3" y="83"/>
                  </a:cubicBezTo>
                  <a:cubicBezTo>
                    <a:pt x="33" y="95"/>
                    <a:pt x="33" y="95"/>
                    <a:pt x="33" y="95"/>
                  </a:cubicBezTo>
                  <a:cubicBezTo>
                    <a:pt x="46" y="119"/>
                    <a:pt x="46" y="119"/>
                    <a:pt x="46" y="119"/>
                  </a:cubicBezTo>
                  <a:cubicBezTo>
                    <a:pt x="47" y="120"/>
                    <a:pt x="48" y="121"/>
                    <a:pt x="50" y="121"/>
                  </a:cubicBezTo>
                  <a:cubicBezTo>
                    <a:pt x="50" y="121"/>
                    <a:pt x="50" y="121"/>
                    <a:pt x="50" y="121"/>
                  </a:cubicBezTo>
                  <a:cubicBezTo>
                    <a:pt x="51" y="121"/>
                    <a:pt x="52" y="121"/>
                    <a:pt x="53" y="119"/>
                  </a:cubicBezTo>
                  <a:cubicBezTo>
                    <a:pt x="61" y="106"/>
                    <a:pt x="61" y="106"/>
                    <a:pt x="61" y="106"/>
                  </a:cubicBezTo>
                  <a:cubicBezTo>
                    <a:pt x="97" y="121"/>
                    <a:pt x="97" y="121"/>
                    <a:pt x="97" y="121"/>
                  </a:cubicBezTo>
                  <a:cubicBezTo>
                    <a:pt x="98" y="121"/>
                    <a:pt x="98" y="121"/>
                    <a:pt x="99" y="121"/>
                  </a:cubicBezTo>
                  <a:cubicBezTo>
                    <a:pt x="99" y="121"/>
                    <a:pt x="100" y="121"/>
                    <a:pt x="101" y="121"/>
                  </a:cubicBezTo>
                  <a:cubicBezTo>
                    <a:pt x="102" y="120"/>
                    <a:pt x="102" y="119"/>
                    <a:pt x="103" y="118"/>
                  </a:cubicBezTo>
                  <a:cubicBezTo>
                    <a:pt x="121" y="5"/>
                    <a:pt x="121" y="5"/>
                    <a:pt x="121" y="5"/>
                  </a:cubicBezTo>
                  <a:cubicBezTo>
                    <a:pt x="122" y="3"/>
                    <a:pt x="121" y="2"/>
                    <a:pt x="120" y="1"/>
                  </a:cubicBezTo>
                  <a:close/>
                  <a:moveTo>
                    <a:pt x="12" y="79"/>
                  </a:moveTo>
                  <a:cubicBezTo>
                    <a:pt x="100" y="20"/>
                    <a:pt x="100" y="20"/>
                    <a:pt x="100" y="20"/>
                  </a:cubicBezTo>
                  <a:cubicBezTo>
                    <a:pt x="36" y="89"/>
                    <a:pt x="36" y="89"/>
                    <a:pt x="36" y="89"/>
                  </a:cubicBezTo>
                  <a:cubicBezTo>
                    <a:pt x="36" y="88"/>
                    <a:pt x="36" y="88"/>
                    <a:pt x="35" y="88"/>
                  </a:cubicBezTo>
                  <a:lnTo>
                    <a:pt x="12" y="79"/>
                  </a:lnTo>
                  <a:close/>
                  <a:moveTo>
                    <a:pt x="39" y="91"/>
                  </a:moveTo>
                  <a:cubicBezTo>
                    <a:pt x="39" y="91"/>
                    <a:pt x="39" y="91"/>
                    <a:pt x="39" y="91"/>
                  </a:cubicBezTo>
                  <a:cubicBezTo>
                    <a:pt x="111" y="15"/>
                    <a:pt x="111" y="15"/>
                    <a:pt x="111" y="15"/>
                  </a:cubicBezTo>
                  <a:cubicBezTo>
                    <a:pt x="50" y="110"/>
                    <a:pt x="50" y="110"/>
                    <a:pt x="50" y="110"/>
                  </a:cubicBezTo>
                  <a:lnTo>
                    <a:pt x="39" y="91"/>
                  </a:lnTo>
                  <a:close/>
                  <a:moveTo>
                    <a:pt x="96" y="112"/>
                  </a:moveTo>
                  <a:cubicBezTo>
                    <a:pt x="64" y="99"/>
                    <a:pt x="64" y="99"/>
                    <a:pt x="64" y="99"/>
                  </a:cubicBezTo>
                  <a:cubicBezTo>
                    <a:pt x="63" y="99"/>
                    <a:pt x="62" y="99"/>
                    <a:pt x="61" y="99"/>
                  </a:cubicBezTo>
                  <a:cubicBezTo>
                    <a:pt x="111" y="22"/>
                    <a:pt x="111" y="22"/>
                    <a:pt x="111" y="22"/>
                  </a:cubicBezTo>
                  <a:lnTo>
                    <a:pt x="96" y="112"/>
                  </a:lnTo>
                  <a:close/>
                  <a:moveTo>
                    <a:pt x="96" y="112"/>
                  </a:moveTo>
                  <a:cubicBezTo>
                    <a:pt x="96" y="112"/>
                    <a:pt x="96" y="112"/>
                    <a:pt x="96" y="112"/>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endParaRPr lang="en-US"/>
            </a:p>
          </p:txBody>
        </p:sp>
        <p:sp>
          <p:nvSpPr>
            <p:cNvPr id="42" name="TextBox 41">
              <a:extLst>
                <a:ext uri="{FF2B5EF4-FFF2-40B4-BE49-F238E27FC236}">
                  <a16:creationId xmlns:a16="http://schemas.microsoft.com/office/drawing/2014/main" id="{ACBC1E6A-22F8-47F7-9737-ABDDA92F2FC2}"/>
                </a:ext>
              </a:extLst>
            </p:cNvPr>
            <p:cNvSpPr txBox="1"/>
            <p:nvPr/>
          </p:nvSpPr>
          <p:spPr>
            <a:xfrm>
              <a:off x="1514578" y="4747661"/>
              <a:ext cx="1865722" cy="348813"/>
            </a:xfrm>
            <a:prstGeom prst="rect">
              <a:avLst/>
            </a:prstGeom>
            <a:noFill/>
          </p:spPr>
          <p:txBody>
            <a:bodyPr wrap="square" rtlCol="0">
              <a:spAutoFit/>
            </a:bodyPr>
            <a:lstStyle/>
            <a:p>
              <a:pPr algn="ctr">
                <a:lnSpc>
                  <a:spcPts val="2000"/>
                </a:lnSpc>
              </a:pPr>
              <a:r>
                <a:rPr lang="en-US" dirty="0">
                  <a:solidFill>
                    <a:schemeClr val="bg1"/>
                  </a:solidFill>
                  <a:latin typeface="Roboto Slab" pitchFamily="2" charset="0"/>
                  <a:ea typeface="Roboto Slab" pitchFamily="2" charset="0"/>
                  <a:cs typeface="Lato" panose="020F0502020204030203" pitchFamily="34" charset="0"/>
                </a:rPr>
                <a:t>Service </a:t>
              </a:r>
              <a:r>
                <a:rPr lang="en-US" sz="2000" dirty="0">
                  <a:solidFill>
                    <a:schemeClr val="bg1"/>
                  </a:solidFill>
                  <a:latin typeface="Roboto Slab" pitchFamily="2" charset="0"/>
                  <a:ea typeface="Roboto Slab" pitchFamily="2" charset="0"/>
                  <a:cs typeface="Lato" panose="020F0502020204030203" pitchFamily="34" charset="0"/>
                </a:rPr>
                <a:t>Title</a:t>
              </a:r>
            </a:p>
          </p:txBody>
        </p:sp>
        <p:sp>
          <p:nvSpPr>
            <p:cNvPr id="40" name="Rectangle 39">
              <a:extLst>
                <a:ext uri="{FF2B5EF4-FFF2-40B4-BE49-F238E27FC236}">
                  <a16:creationId xmlns:a16="http://schemas.microsoft.com/office/drawing/2014/main" id="{AEC4D9BA-E973-45CA-8152-C702627D28EC}"/>
                </a:ext>
              </a:extLst>
            </p:cNvPr>
            <p:cNvSpPr/>
            <p:nvPr/>
          </p:nvSpPr>
          <p:spPr>
            <a:xfrm>
              <a:off x="1393990" y="5114363"/>
              <a:ext cx="2106899" cy="830997"/>
            </a:xfrm>
            <a:prstGeom prst="rect">
              <a:avLst/>
            </a:prstGeom>
          </p:spPr>
          <p:txBody>
            <a:bodyPr wrap="square">
              <a:spAutoFit/>
            </a:bodyPr>
            <a:lstStyle/>
            <a:p>
              <a:pPr algn="ct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ever since the 1500s, when an make a survived not</a:t>
              </a:r>
            </a:p>
          </p:txBody>
        </p:sp>
      </p:grpSp>
      <p:grpSp>
        <p:nvGrpSpPr>
          <p:cNvPr id="22" name="Group 21">
            <a:extLst>
              <a:ext uri="{FF2B5EF4-FFF2-40B4-BE49-F238E27FC236}">
                <a16:creationId xmlns:a16="http://schemas.microsoft.com/office/drawing/2014/main" id="{91BBCFBA-34BC-45D1-AAA8-366FAC7A9A2A}"/>
              </a:ext>
            </a:extLst>
          </p:cNvPr>
          <p:cNvGrpSpPr/>
          <p:nvPr/>
        </p:nvGrpSpPr>
        <p:grpSpPr>
          <a:xfrm>
            <a:off x="9063569" y="3905883"/>
            <a:ext cx="2290232" cy="2237789"/>
            <a:chOff x="838200" y="3905883"/>
            <a:chExt cx="2290232" cy="2237789"/>
          </a:xfrm>
        </p:grpSpPr>
        <p:sp>
          <p:nvSpPr>
            <p:cNvPr id="23" name="Rectangle 22">
              <a:extLst>
                <a:ext uri="{FF2B5EF4-FFF2-40B4-BE49-F238E27FC236}">
                  <a16:creationId xmlns:a16="http://schemas.microsoft.com/office/drawing/2014/main" id="{D386F2DF-68C0-49CB-B05D-F81873E7A99F}"/>
                </a:ext>
              </a:extLst>
            </p:cNvPr>
            <p:cNvSpPr/>
            <p:nvPr/>
          </p:nvSpPr>
          <p:spPr>
            <a:xfrm>
              <a:off x="838200" y="3905883"/>
              <a:ext cx="2290232" cy="2237789"/>
            </a:xfrm>
            <a:prstGeom prst="rect">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9" name="Group 28">
              <a:extLst>
                <a:ext uri="{FF2B5EF4-FFF2-40B4-BE49-F238E27FC236}">
                  <a16:creationId xmlns:a16="http://schemas.microsoft.com/office/drawing/2014/main" id="{AB817622-D43D-41E6-9EA8-BF02ADB9CC1E}"/>
                </a:ext>
              </a:extLst>
            </p:cNvPr>
            <p:cNvGrpSpPr/>
            <p:nvPr/>
          </p:nvGrpSpPr>
          <p:grpSpPr>
            <a:xfrm>
              <a:off x="929867" y="4138673"/>
              <a:ext cx="2106899" cy="1772209"/>
              <a:chOff x="1393990" y="4173151"/>
              <a:chExt cx="2106899" cy="1772209"/>
            </a:xfrm>
          </p:grpSpPr>
          <p:sp>
            <p:nvSpPr>
              <p:cNvPr id="30" name="Freeform 7">
                <a:extLst>
                  <a:ext uri="{FF2B5EF4-FFF2-40B4-BE49-F238E27FC236}">
                    <a16:creationId xmlns:a16="http://schemas.microsoft.com/office/drawing/2014/main" id="{F332BF7B-8350-46AC-B9FE-6A7DC93AC76F}"/>
                  </a:ext>
                </a:extLst>
              </p:cNvPr>
              <p:cNvSpPr>
                <a:spLocks noEditPoints="1"/>
              </p:cNvSpPr>
              <p:nvPr/>
            </p:nvSpPr>
            <p:spPr bwMode="auto">
              <a:xfrm>
                <a:off x="2262495" y="4173151"/>
                <a:ext cx="369888" cy="368300"/>
              </a:xfrm>
              <a:custGeom>
                <a:avLst/>
                <a:gdLst>
                  <a:gd name="T0" fmla="*/ 120 w 122"/>
                  <a:gd name="T1" fmla="*/ 1 h 121"/>
                  <a:gd name="T2" fmla="*/ 118 w 122"/>
                  <a:gd name="T3" fmla="*/ 0 h 121"/>
                  <a:gd name="T4" fmla="*/ 116 w 122"/>
                  <a:gd name="T5" fmla="*/ 1 h 121"/>
                  <a:gd name="T6" fmla="*/ 2 w 122"/>
                  <a:gd name="T7" fmla="*/ 76 h 121"/>
                  <a:gd name="T8" fmla="*/ 1 w 122"/>
                  <a:gd name="T9" fmla="*/ 80 h 121"/>
                  <a:gd name="T10" fmla="*/ 3 w 122"/>
                  <a:gd name="T11" fmla="*/ 83 h 121"/>
                  <a:gd name="T12" fmla="*/ 33 w 122"/>
                  <a:gd name="T13" fmla="*/ 95 h 121"/>
                  <a:gd name="T14" fmla="*/ 46 w 122"/>
                  <a:gd name="T15" fmla="*/ 119 h 121"/>
                  <a:gd name="T16" fmla="*/ 50 w 122"/>
                  <a:gd name="T17" fmla="*/ 121 h 121"/>
                  <a:gd name="T18" fmla="*/ 50 w 122"/>
                  <a:gd name="T19" fmla="*/ 121 h 121"/>
                  <a:gd name="T20" fmla="*/ 53 w 122"/>
                  <a:gd name="T21" fmla="*/ 119 h 121"/>
                  <a:gd name="T22" fmla="*/ 61 w 122"/>
                  <a:gd name="T23" fmla="*/ 106 h 121"/>
                  <a:gd name="T24" fmla="*/ 97 w 122"/>
                  <a:gd name="T25" fmla="*/ 121 h 121"/>
                  <a:gd name="T26" fmla="*/ 99 w 122"/>
                  <a:gd name="T27" fmla="*/ 121 h 121"/>
                  <a:gd name="T28" fmla="*/ 101 w 122"/>
                  <a:gd name="T29" fmla="*/ 121 h 121"/>
                  <a:gd name="T30" fmla="*/ 103 w 122"/>
                  <a:gd name="T31" fmla="*/ 118 h 121"/>
                  <a:gd name="T32" fmla="*/ 121 w 122"/>
                  <a:gd name="T33" fmla="*/ 5 h 121"/>
                  <a:gd name="T34" fmla="*/ 120 w 122"/>
                  <a:gd name="T35" fmla="*/ 1 h 121"/>
                  <a:gd name="T36" fmla="*/ 12 w 122"/>
                  <a:gd name="T37" fmla="*/ 79 h 121"/>
                  <a:gd name="T38" fmla="*/ 100 w 122"/>
                  <a:gd name="T39" fmla="*/ 20 h 121"/>
                  <a:gd name="T40" fmla="*/ 36 w 122"/>
                  <a:gd name="T41" fmla="*/ 89 h 121"/>
                  <a:gd name="T42" fmla="*/ 35 w 122"/>
                  <a:gd name="T43" fmla="*/ 88 h 121"/>
                  <a:gd name="T44" fmla="*/ 12 w 122"/>
                  <a:gd name="T45" fmla="*/ 79 h 121"/>
                  <a:gd name="T46" fmla="*/ 39 w 122"/>
                  <a:gd name="T47" fmla="*/ 91 h 121"/>
                  <a:gd name="T48" fmla="*/ 39 w 122"/>
                  <a:gd name="T49" fmla="*/ 91 h 121"/>
                  <a:gd name="T50" fmla="*/ 111 w 122"/>
                  <a:gd name="T51" fmla="*/ 15 h 121"/>
                  <a:gd name="T52" fmla="*/ 50 w 122"/>
                  <a:gd name="T53" fmla="*/ 110 h 121"/>
                  <a:gd name="T54" fmla="*/ 39 w 122"/>
                  <a:gd name="T55" fmla="*/ 91 h 121"/>
                  <a:gd name="T56" fmla="*/ 96 w 122"/>
                  <a:gd name="T57" fmla="*/ 112 h 121"/>
                  <a:gd name="T58" fmla="*/ 64 w 122"/>
                  <a:gd name="T59" fmla="*/ 99 h 121"/>
                  <a:gd name="T60" fmla="*/ 61 w 122"/>
                  <a:gd name="T61" fmla="*/ 99 h 121"/>
                  <a:gd name="T62" fmla="*/ 111 w 122"/>
                  <a:gd name="T63" fmla="*/ 22 h 121"/>
                  <a:gd name="T64" fmla="*/ 96 w 122"/>
                  <a:gd name="T65" fmla="*/ 112 h 121"/>
                  <a:gd name="T66" fmla="*/ 96 w 122"/>
                  <a:gd name="T67" fmla="*/ 112 h 121"/>
                  <a:gd name="T68" fmla="*/ 96 w 122"/>
                  <a:gd name="T69" fmla="*/ 112 h 1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22" h="121">
                    <a:moveTo>
                      <a:pt x="120" y="1"/>
                    </a:moveTo>
                    <a:cubicBezTo>
                      <a:pt x="119" y="1"/>
                      <a:pt x="118" y="0"/>
                      <a:pt x="118" y="0"/>
                    </a:cubicBezTo>
                    <a:cubicBezTo>
                      <a:pt x="117" y="0"/>
                      <a:pt x="116" y="1"/>
                      <a:pt x="116" y="1"/>
                    </a:cubicBezTo>
                    <a:cubicBezTo>
                      <a:pt x="2" y="76"/>
                      <a:pt x="2" y="76"/>
                      <a:pt x="2" y="76"/>
                    </a:cubicBezTo>
                    <a:cubicBezTo>
                      <a:pt x="1" y="77"/>
                      <a:pt x="0" y="79"/>
                      <a:pt x="1" y="80"/>
                    </a:cubicBezTo>
                    <a:cubicBezTo>
                      <a:pt x="1" y="81"/>
                      <a:pt x="2" y="83"/>
                      <a:pt x="3" y="83"/>
                    </a:cubicBezTo>
                    <a:cubicBezTo>
                      <a:pt x="33" y="95"/>
                      <a:pt x="33" y="95"/>
                      <a:pt x="33" y="95"/>
                    </a:cubicBezTo>
                    <a:cubicBezTo>
                      <a:pt x="46" y="119"/>
                      <a:pt x="46" y="119"/>
                      <a:pt x="46" y="119"/>
                    </a:cubicBezTo>
                    <a:cubicBezTo>
                      <a:pt x="47" y="120"/>
                      <a:pt x="48" y="121"/>
                      <a:pt x="50" y="121"/>
                    </a:cubicBezTo>
                    <a:cubicBezTo>
                      <a:pt x="50" y="121"/>
                      <a:pt x="50" y="121"/>
                      <a:pt x="50" y="121"/>
                    </a:cubicBezTo>
                    <a:cubicBezTo>
                      <a:pt x="51" y="121"/>
                      <a:pt x="52" y="121"/>
                      <a:pt x="53" y="119"/>
                    </a:cubicBezTo>
                    <a:cubicBezTo>
                      <a:pt x="61" y="106"/>
                      <a:pt x="61" y="106"/>
                      <a:pt x="61" y="106"/>
                    </a:cubicBezTo>
                    <a:cubicBezTo>
                      <a:pt x="97" y="121"/>
                      <a:pt x="97" y="121"/>
                      <a:pt x="97" y="121"/>
                    </a:cubicBezTo>
                    <a:cubicBezTo>
                      <a:pt x="98" y="121"/>
                      <a:pt x="98" y="121"/>
                      <a:pt x="99" y="121"/>
                    </a:cubicBezTo>
                    <a:cubicBezTo>
                      <a:pt x="99" y="121"/>
                      <a:pt x="100" y="121"/>
                      <a:pt x="101" y="121"/>
                    </a:cubicBezTo>
                    <a:cubicBezTo>
                      <a:pt x="102" y="120"/>
                      <a:pt x="102" y="119"/>
                      <a:pt x="103" y="118"/>
                    </a:cubicBezTo>
                    <a:cubicBezTo>
                      <a:pt x="121" y="5"/>
                      <a:pt x="121" y="5"/>
                      <a:pt x="121" y="5"/>
                    </a:cubicBezTo>
                    <a:cubicBezTo>
                      <a:pt x="122" y="3"/>
                      <a:pt x="121" y="2"/>
                      <a:pt x="120" y="1"/>
                    </a:cubicBezTo>
                    <a:close/>
                    <a:moveTo>
                      <a:pt x="12" y="79"/>
                    </a:moveTo>
                    <a:cubicBezTo>
                      <a:pt x="100" y="20"/>
                      <a:pt x="100" y="20"/>
                      <a:pt x="100" y="20"/>
                    </a:cubicBezTo>
                    <a:cubicBezTo>
                      <a:pt x="36" y="89"/>
                      <a:pt x="36" y="89"/>
                      <a:pt x="36" y="89"/>
                    </a:cubicBezTo>
                    <a:cubicBezTo>
                      <a:pt x="36" y="88"/>
                      <a:pt x="36" y="88"/>
                      <a:pt x="35" y="88"/>
                    </a:cubicBezTo>
                    <a:lnTo>
                      <a:pt x="12" y="79"/>
                    </a:lnTo>
                    <a:close/>
                    <a:moveTo>
                      <a:pt x="39" y="91"/>
                    </a:moveTo>
                    <a:cubicBezTo>
                      <a:pt x="39" y="91"/>
                      <a:pt x="39" y="91"/>
                      <a:pt x="39" y="91"/>
                    </a:cubicBezTo>
                    <a:cubicBezTo>
                      <a:pt x="111" y="15"/>
                      <a:pt x="111" y="15"/>
                      <a:pt x="111" y="15"/>
                    </a:cubicBezTo>
                    <a:cubicBezTo>
                      <a:pt x="50" y="110"/>
                      <a:pt x="50" y="110"/>
                      <a:pt x="50" y="110"/>
                    </a:cubicBezTo>
                    <a:lnTo>
                      <a:pt x="39" y="91"/>
                    </a:lnTo>
                    <a:close/>
                    <a:moveTo>
                      <a:pt x="96" y="112"/>
                    </a:moveTo>
                    <a:cubicBezTo>
                      <a:pt x="64" y="99"/>
                      <a:pt x="64" y="99"/>
                      <a:pt x="64" y="99"/>
                    </a:cubicBezTo>
                    <a:cubicBezTo>
                      <a:pt x="63" y="99"/>
                      <a:pt x="62" y="99"/>
                      <a:pt x="61" y="99"/>
                    </a:cubicBezTo>
                    <a:cubicBezTo>
                      <a:pt x="111" y="22"/>
                      <a:pt x="111" y="22"/>
                      <a:pt x="111" y="22"/>
                    </a:cubicBezTo>
                    <a:lnTo>
                      <a:pt x="96" y="112"/>
                    </a:lnTo>
                    <a:close/>
                    <a:moveTo>
                      <a:pt x="96" y="112"/>
                    </a:moveTo>
                    <a:cubicBezTo>
                      <a:pt x="96" y="112"/>
                      <a:pt x="96" y="112"/>
                      <a:pt x="96" y="112"/>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endParaRPr lang="en-US"/>
              </a:p>
            </p:txBody>
          </p:sp>
          <p:sp>
            <p:nvSpPr>
              <p:cNvPr id="31" name="TextBox 30">
                <a:extLst>
                  <a:ext uri="{FF2B5EF4-FFF2-40B4-BE49-F238E27FC236}">
                    <a16:creationId xmlns:a16="http://schemas.microsoft.com/office/drawing/2014/main" id="{6FF8E3CE-9EDD-4D84-AA8B-12D1DFF18F3B}"/>
                  </a:ext>
                </a:extLst>
              </p:cNvPr>
              <p:cNvSpPr txBox="1"/>
              <p:nvPr/>
            </p:nvSpPr>
            <p:spPr>
              <a:xfrm>
                <a:off x="1514578" y="4747661"/>
                <a:ext cx="1865722" cy="348813"/>
              </a:xfrm>
              <a:prstGeom prst="rect">
                <a:avLst/>
              </a:prstGeom>
              <a:noFill/>
            </p:spPr>
            <p:txBody>
              <a:bodyPr wrap="square" rtlCol="0">
                <a:spAutoFit/>
              </a:bodyPr>
              <a:lstStyle/>
              <a:p>
                <a:pPr algn="ctr">
                  <a:lnSpc>
                    <a:spcPts val="2000"/>
                  </a:lnSpc>
                </a:pPr>
                <a:r>
                  <a:rPr lang="en-US" dirty="0">
                    <a:solidFill>
                      <a:schemeClr val="bg1"/>
                    </a:solidFill>
                    <a:latin typeface="Roboto Slab" pitchFamily="2" charset="0"/>
                    <a:ea typeface="Roboto Slab" pitchFamily="2" charset="0"/>
                    <a:cs typeface="Lato" panose="020F0502020204030203" pitchFamily="34" charset="0"/>
                  </a:rPr>
                  <a:t>Service </a:t>
                </a:r>
                <a:r>
                  <a:rPr lang="en-US" sz="2000" dirty="0">
                    <a:solidFill>
                      <a:schemeClr val="bg1"/>
                    </a:solidFill>
                    <a:latin typeface="Roboto Slab" pitchFamily="2" charset="0"/>
                    <a:ea typeface="Roboto Slab" pitchFamily="2" charset="0"/>
                    <a:cs typeface="Lato" panose="020F0502020204030203" pitchFamily="34" charset="0"/>
                  </a:rPr>
                  <a:t>Title</a:t>
                </a:r>
              </a:p>
            </p:txBody>
          </p:sp>
          <p:sp>
            <p:nvSpPr>
              <p:cNvPr id="32" name="Rectangle 31">
                <a:extLst>
                  <a:ext uri="{FF2B5EF4-FFF2-40B4-BE49-F238E27FC236}">
                    <a16:creationId xmlns:a16="http://schemas.microsoft.com/office/drawing/2014/main" id="{5AC9052D-498E-4CA9-8E94-60A4E8718653}"/>
                  </a:ext>
                </a:extLst>
              </p:cNvPr>
              <p:cNvSpPr/>
              <p:nvPr/>
            </p:nvSpPr>
            <p:spPr>
              <a:xfrm>
                <a:off x="1393990" y="5114363"/>
                <a:ext cx="2106899" cy="830997"/>
              </a:xfrm>
              <a:prstGeom prst="rect">
                <a:avLst/>
              </a:prstGeom>
            </p:spPr>
            <p:txBody>
              <a:bodyPr wrap="square">
                <a:spAutoFit/>
              </a:bodyPr>
              <a:lstStyle/>
              <a:p>
                <a:pPr algn="ct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ever since the 1500s, when an make a survived not</a:t>
                </a:r>
              </a:p>
            </p:txBody>
          </p:sp>
        </p:grpSp>
      </p:grpSp>
      <p:sp>
        <p:nvSpPr>
          <p:cNvPr id="8" name="Picture Placeholder 7">
            <a:extLst>
              <a:ext uri="{FF2B5EF4-FFF2-40B4-BE49-F238E27FC236}">
                <a16:creationId xmlns:a16="http://schemas.microsoft.com/office/drawing/2014/main" id="{7914D7CB-0F25-4193-A0D0-B7BB17408BC7}"/>
              </a:ext>
            </a:extLst>
          </p:cNvPr>
          <p:cNvSpPr>
            <a:spLocks noGrp="1"/>
          </p:cNvSpPr>
          <p:nvPr>
            <p:ph type="pic" sz="quarter" idx="24"/>
          </p:nvPr>
        </p:nvSpPr>
        <p:spPr/>
      </p:sp>
      <p:sp>
        <p:nvSpPr>
          <p:cNvPr id="11" name="Picture Placeholder 10">
            <a:extLst>
              <a:ext uri="{FF2B5EF4-FFF2-40B4-BE49-F238E27FC236}">
                <a16:creationId xmlns:a16="http://schemas.microsoft.com/office/drawing/2014/main" id="{9FDC2615-97ED-4DC5-B3B0-FDE5C7ECA039}"/>
              </a:ext>
            </a:extLst>
          </p:cNvPr>
          <p:cNvSpPr>
            <a:spLocks noGrp="1"/>
          </p:cNvSpPr>
          <p:nvPr>
            <p:ph type="pic" sz="quarter" idx="25"/>
          </p:nvPr>
        </p:nvSpPr>
        <p:spPr/>
      </p:sp>
      <p:sp>
        <p:nvSpPr>
          <p:cNvPr id="13" name="Picture Placeholder 12">
            <a:extLst>
              <a:ext uri="{FF2B5EF4-FFF2-40B4-BE49-F238E27FC236}">
                <a16:creationId xmlns:a16="http://schemas.microsoft.com/office/drawing/2014/main" id="{082D7523-1491-4C80-9710-5F40A6871A7C}"/>
              </a:ext>
            </a:extLst>
          </p:cNvPr>
          <p:cNvSpPr>
            <a:spLocks noGrp="1"/>
          </p:cNvSpPr>
          <p:nvPr>
            <p:ph type="pic" sz="quarter" idx="23"/>
          </p:nvPr>
        </p:nvSpPr>
        <p:spPr/>
      </p:sp>
      <p:sp>
        <p:nvSpPr>
          <p:cNvPr id="15" name="Picture Placeholder 14">
            <a:extLst>
              <a:ext uri="{FF2B5EF4-FFF2-40B4-BE49-F238E27FC236}">
                <a16:creationId xmlns:a16="http://schemas.microsoft.com/office/drawing/2014/main" id="{84C74F5C-F5EE-46F2-B0D1-E86D58A90ED9}"/>
              </a:ext>
            </a:extLst>
          </p:cNvPr>
          <p:cNvSpPr>
            <a:spLocks noGrp="1"/>
          </p:cNvSpPr>
          <p:nvPr>
            <p:ph type="pic" sz="quarter" idx="26"/>
          </p:nvPr>
        </p:nvSpPr>
        <p:spPr/>
      </p:sp>
    </p:spTree>
    <p:extLst>
      <p:ext uri="{BB962C8B-B14F-4D97-AF65-F5344CB8AC3E}">
        <p14:creationId xmlns:p14="http://schemas.microsoft.com/office/powerpoint/2010/main" val="6493661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7</a:t>
            </a:fld>
            <a:endParaRPr lang="en-US" dirty="0"/>
          </a:p>
        </p:txBody>
      </p:sp>
      <p:sp>
        <p:nvSpPr>
          <p:cNvPr id="4" name="Title 3"/>
          <p:cNvSpPr>
            <a:spLocks noGrp="1"/>
          </p:cNvSpPr>
          <p:nvPr>
            <p:ph type="title"/>
          </p:nvPr>
        </p:nvSpPr>
        <p:spPr/>
        <p:txBody>
          <a:bodyPr/>
          <a:lstStyle/>
          <a:p>
            <a:r>
              <a:rPr lang="en-US" dirty="0"/>
              <a:t>Company About Us</a:t>
            </a:r>
          </a:p>
        </p:txBody>
      </p:sp>
      <p:sp>
        <p:nvSpPr>
          <p:cNvPr id="7" name="Text Placeholder 6"/>
          <p:cNvSpPr>
            <a:spLocks noGrp="1"/>
          </p:cNvSpPr>
          <p:nvPr>
            <p:ph type="body" sz="quarter" idx="12"/>
          </p:nvPr>
        </p:nvSpPr>
        <p:spPr/>
        <p:txBody>
          <a:bodyPr/>
          <a:lstStyle/>
          <a:p>
            <a:r>
              <a:rPr lang="en-US" dirty="0">
                <a:latin typeface="Roboto Slab" pitchFamily="2" charset="0"/>
                <a:ea typeface="Roboto Slab" pitchFamily="2" charset="0"/>
              </a:rPr>
              <a:t>Lorem ipsum your title here some text so dummy and your </a:t>
            </a:r>
            <a:r>
              <a:rPr lang="en-US" dirty="0" err="1">
                <a:latin typeface="Roboto Slab" pitchFamily="2" charset="0"/>
                <a:ea typeface="Roboto Slab" pitchFamily="2" charset="0"/>
              </a:rPr>
              <a:t>powerpoint</a:t>
            </a:r>
            <a:r>
              <a:rPr lang="en-US" dirty="0">
                <a:latin typeface="Roboto Slab" pitchFamily="2" charset="0"/>
                <a:ea typeface="Roboto Slab" pitchFamily="2" charset="0"/>
              </a:rPr>
              <a:t> presentation</a:t>
            </a:r>
          </a:p>
        </p:txBody>
      </p:sp>
      <p:sp>
        <p:nvSpPr>
          <p:cNvPr id="9" name="Rectangle 8">
            <a:extLst>
              <a:ext uri="{FF2B5EF4-FFF2-40B4-BE49-F238E27FC236}">
                <a16:creationId xmlns:a16="http://schemas.microsoft.com/office/drawing/2014/main" id="{A459C59C-106F-4B6A-B5AB-BFE117BC9A6F}"/>
              </a:ext>
            </a:extLst>
          </p:cNvPr>
          <p:cNvSpPr/>
          <p:nvPr/>
        </p:nvSpPr>
        <p:spPr>
          <a:xfrm>
            <a:off x="0" y="1658123"/>
            <a:ext cx="12192000" cy="1473747"/>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AE92E007-A383-485C-851D-C07439F09F0B}"/>
              </a:ext>
            </a:extLst>
          </p:cNvPr>
          <p:cNvGrpSpPr/>
          <p:nvPr/>
        </p:nvGrpSpPr>
        <p:grpSpPr>
          <a:xfrm>
            <a:off x="6559242" y="2023106"/>
            <a:ext cx="4159246" cy="743781"/>
            <a:chOff x="3168466" y="2080454"/>
            <a:chExt cx="4159246" cy="743781"/>
          </a:xfrm>
        </p:grpSpPr>
        <p:sp>
          <p:nvSpPr>
            <p:cNvPr id="40" name="TextBox 39">
              <a:extLst>
                <a:ext uri="{FF2B5EF4-FFF2-40B4-BE49-F238E27FC236}">
                  <a16:creationId xmlns:a16="http://schemas.microsoft.com/office/drawing/2014/main" id="{D39FD9CE-7AA3-4A7B-B6FB-00E206D22EE1}"/>
                </a:ext>
              </a:extLst>
            </p:cNvPr>
            <p:cNvSpPr txBox="1"/>
            <p:nvPr/>
          </p:nvSpPr>
          <p:spPr>
            <a:xfrm>
              <a:off x="4165368" y="2080454"/>
              <a:ext cx="1473698" cy="400110"/>
            </a:xfrm>
            <a:prstGeom prst="rect">
              <a:avLst/>
            </a:prstGeom>
            <a:noFill/>
          </p:spPr>
          <p:txBody>
            <a:bodyPr wrap="square" rtlCol="0">
              <a:spAutoFit/>
            </a:bodyPr>
            <a:lstStyle/>
            <a:p>
              <a:r>
                <a:rPr lang="en-US" sz="2000" dirty="0">
                  <a:solidFill>
                    <a:schemeClr val="bg1"/>
                  </a:solidFill>
                  <a:latin typeface="Roboto Slab" pitchFamily="2" charset="0"/>
                  <a:ea typeface="Roboto Slab" pitchFamily="2" charset="0"/>
                  <a:cs typeface="Lato" panose="020F0502020204030203" pitchFamily="34" charset="0"/>
                </a:rPr>
                <a:t>Corporate</a:t>
              </a:r>
            </a:p>
          </p:txBody>
        </p:sp>
        <p:sp>
          <p:nvSpPr>
            <p:cNvPr id="41" name="Rectangle 40">
              <a:extLst>
                <a:ext uri="{FF2B5EF4-FFF2-40B4-BE49-F238E27FC236}">
                  <a16:creationId xmlns:a16="http://schemas.microsoft.com/office/drawing/2014/main" id="{54E05D22-B8A2-4B3C-8ED5-EDACE654BEC6}"/>
                </a:ext>
              </a:extLst>
            </p:cNvPr>
            <p:cNvSpPr/>
            <p:nvPr/>
          </p:nvSpPr>
          <p:spPr>
            <a:xfrm>
              <a:off x="4189149" y="2449774"/>
              <a:ext cx="3138563" cy="374461"/>
            </a:xfrm>
            <a:prstGeom prst="rect">
              <a:avLst/>
            </a:prstGeom>
          </p:spPr>
          <p:txBody>
            <a:bodyPr wrap="square">
              <a:spAutoFit/>
            </a:bodyPr>
            <a:lstStyle/>
            <a:p>
              <a:pPr>
                <a:lnSpc>
                  <a:spcPts val="11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solidFill>
                    <a:schemeClr val="bg1"/>
                  </a:solidFill>
                  <a:latin typeface="Roboto Slab" pitchFamily="2" charset="0"/>
                  <a:ea typeface="Roboto Slab" pitchFamily="2" charset="0"/>
                  <a:cs typeface="Lato" panose="020F0502020204030203" pitchFamily="34" charset="0"/>
                  <a:sym typeface="Montserrat-Regular" charset="0"/>
                </a:rPr>
                <a:t>dumm</a:t>
              </a: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 your Lorem text see.</a:t>
              </a:r>
            </a:p>
          </p:txBody>
        </p:sp>
        <p:sp>
          <p:nvSpPr>
            <p:cNvPr id="38" name="Rectangle 37">
              <a:extLst>
                <a:ext uri="{FF2B5EF4-FFF2-40B4-BE49-F238E27FC236}">
                  <a16:creationId xmlns:a16="http://schemas.microsoft.com/office/drawing/2014/main" id="{A867B039-2EDA-48FA-B988-92592A71F0C5}"/>
                </a:ext>
              </a:extLst>
            </p:cNvPr>
            <p:cNvSpPr/>
            <p:nvPr/>
          </p:nvSpPr>
          <p:spPr>
            <a:xfrm>
              <a:off x="3168466" y="2127304"/>
              <a:ext cx="758371" cy="650081"/>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9" name="Freeform 9">
              <a:extLst>
                <a:ext uri="{FF2B5EF4-FFF2-40B4-BE49-F238E27FC236}">
                  <a16:creationId xmlns:a16="http://schemas.microsoft.com/office/drawing/2014/main" id="{27F0CC59-5131-41E1-81FF-02B9D428B641}"/>
                </a:ext>
              </a:extLst>
            </p:cNvPr>
            <p:cNvSpPr>
              <a:spLocks noEditPoints="1"/>
            </p:cNvSpPr>
            <p:nvPr/>
          </p:nvSpPr>
          <p:spPr bwMode="auto">
            <a:xfrm>
              <a:off x="3403722" y="2304977"/>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3" name="Group 2">
            <a:extLst>
              <a:ext uri="{FF2B5EF4-FFF2-40B4-BE49-F238E27FC236}">
                <a16:creationId xmlns:a16="http://schemas.microsoft.com/office/drawing/2014/main" id="{6A92D59F-051A-4FC6-9A72-0CA91178DFF1}"/>
              </a:ext>
            </a:extLst>
          </p:cNvPr>
          <p:cNvGrpSpPr/>
          <p:nvPr/>
        </p:nvGrpSpPr>
        <p:grpSpPr>
          <a:xfrm>
            <a:off x="1473512" y="2023106"/>
            <a:ext cx="4159246" cy="741013"/>
            <a:chOff x="3168466" y="2930345"/>
            <a:chExt cx="4159246" cy="741013"/>
          </a:xfrm>
        </p:grpSpPr>
        <p:sp>
          <p:nvSpPr>
            <p:cNvPr id="36" name="Rectangle 35">
              <a:extLst>
                <a:ext uri="{FF2B5EF4-FFF2-40B4-BE49-F238E27FC236}">
                  <a16:creationId xmlns:a16="http://schemas.microsoft.com/office/drawing/2014/main" id="{5E59A85D-3BA1-4935-9B7F-E95CDDA439D5}"/>
                </a:ext>
              </a:extLst>
            </p:cNvPr>
            <p:cNvSpPr/>
            <p:nvPr/>
          </p:nvSpPr>
          <p:spPr>
            <a:xfrm>
              <a:off x="3168466" y="2975811"/>
              <a:ext cx="758371" cy="650081"/>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7" name="Freeform 8">
              <a:extLst>
                <a:ext uri="{FF2B5EF4-FFF2-40B4-BE49-F238E27FC236}">
                  <a16:creationId xmlns:a16="http://schemas.microsoft.com/office/drawing/2014/main" id="{98B4A742-6C98-49C4-B563-1F177BD3E5FD}"/>
                </a:ext>
              </a:extLst>
            </p:cNvPr>
            <p:cNvSpPr>
              <a:spLocks noEditPoints="1"/>
            </p:cNvSpPr>
            <p:nvPr/>
          </p:nvSpPr>
          <p:spPr bwMode="auto">
            <a:xfrm>
              <a:off x="3402248" y="3164782"/>
              <a:ext cx="290806" cy="272139"/>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4" name="Rectangle 33">
              <a:extLst>
                <a:ext uri="{FF2B5EF4-FFF2-40B4-BE49-F238E27FC236}">
                  <a16:creationId xmlns:a16="http://schemas.microsoft.com/office/drawing/2014/main" id="{CF4EF917-2053-47A5-84F6-B5980047FDB7}"/>
                </a:ext>
              </a:extLst>
            </p:cNvPr>
            <p:cNvSpPr/>
            <p:nvPr/>
          </p:nvSpPr>
          <p:spPr>
            <a:xfrm>
              <a:off x="4189149" y="3296897"/>
              <a:ext cx="3138563" cy="374461"/>
            </a:xfrm>
            <a:prstGeom prst="rect">
              <a:avLst/>
            </a:prstGeom>
          </p:spPr>
          <p:txBody>
            <a:bodyPr wrap="square">
              <a:spAutoFit/>
            </a:bodyPr>
            <a:lstStyle/>
            <a:p>
              <a:pPr>
                <a:lnSpc>
                  <a:spcPts val="11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meant to your dummy project your Lorem text see.</a:t>
              </a:r>
            </a:p>
          </p:txBody>
        </p:sp>
        <p:sp>
          <p:nvSpPr>
            <p:cNvPr id="35" name="TextBox 34">
              <a:extLst>
                <a:ext uri="{FF2B5EF4-FFF2-40B4-BE49-F238E27FC236}">
                  <a16:creationId xmlns:a16="http://schemas.microsoft.com/office/drawing/2014/main" id="{E3C3334A-0325-4BFA-8066-F60DAAE2ADEE}"/>
                </a:ext>
              </a:extLst>
            </p:cNvPr>
            <p:cNvSpPr txBox="1"/>
            <p:nvPr/>
          </p:nvSpPr>
          <p:spPr>
            <a:xfrm>
              <a:off x="4165368" y="2930345"/>
              <a:ext cx="1333544" cy="400110"/>
            </a:xfrm>
            <a:prstGeom prst="rect">
              <a:avLst/>
            </a:prstGeom>
            <a:noFill/>
          </p:spPr>
          <p:txBody>
            <a:bodyPr wrap="square" rtlCol="0">
              <a:spAutoFit/>
            </a:bodyPr>
            <a:lstStyle/>
            <a:p>
              <a:r>
                <a:rPr lang="en-US" sz="2000" dirty="0">
                  <a:solidFill>
                    <a:schemeClr val="bg1"/>
                  </a:solidFill>
                  <a:latin typeface="Roboto Slab" pitchFamily="2" charset="0"/>
                  <a:ea typeface="Roboto Slab" pitchFamily="2" charset="0"/>
                  <a:cs typeface="Lato" panose="020F0502020204030203" pitchFamily="34" charset="0"/>
                </a:rPr>
                <a:t>Charities</a:t>
              </a:r>
            </a:p>
          </p:txBody>
        </p:sp>
      </p:grpSp>
      <p:sp>
        <p:nvSpPr>
          <p:cNvPr id="42" name="Rectangle 9">
            <a:extLst>
              <a:ext uri="{FF2B5EF4-FFF2-40B4-BE49-F238E27FC236}">
                <a16:creationId xmlns:a16="http://schemas.microsoft.com/office/drawing/2014/main" id="{80D48D5B-E35D-4253-B848-CE643FFA46EE}"/>
              </a:ext>
            </a:extLst>
          </p:cNvPr>
          <p:cNvSpPr>
            <a:spLocks/>
          </p:cNvSpPr>
          <p:nvPr/>
        </p:nvSpPr>
        <p:spPr bwMode="auto">
          <a:xfrm>
            <a:off x="954889" y="5369874"/>
            <a:ext cx="10282222" cy="8155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10" name="Picture Placeholder 9">
            <a:extLst>
              <a:ext uri="{FF2B5EF4-FFF2-40B4-BE49-F238E27FC236}">
                <a16:creationId xmlns:a16="http://schemas.microsoft.com/office/drawing/2014/main" id="{47FB132F-4244-4B9E-B119-461F44E3D9EF}"/>
              </a:ext>
            </a:extLst>
          </p:cNvPr>
          <p:cNvSpPr>
            <a:spLocks noGrp="1"/>
          </p:cNvSpPr>
          <p:nvPr>
            <p:ph type="pic" sz="quarter" idx="22"/>
          </p:nvPr>
        </p:nvSpPr>
        <p:spPr/>
      </p:sp>
      <p:sp>
        <p:nvSpPr>
          <p:cNvPr id="12" name="Picture Placeholder 11">
            <a:extLst>
              <a:ext uri="{FF2B5EF4-FFF2-40B4-BE49-F238E27FC236}">
                <a16:creationId xmlns:a16="http://schemas.microsoft.com/office/drawing/2014/main" id="{805B9ADB-D199-4441-9470-0D775D5B45E4}"/>
              </a:ext>
            </a:extLst>
          </p:cNvPr>
          <p:cNvSpPr>
            <a:spLocks noGrp="1"/>
          </p:cNvSpPr>
          <p:nvPr>
            <p:ph type="pic" sz="quarter" idx="23"/>
          </p:nvPr>
        </p:nvSpPr>
        <p:spPr/>
      </p:sp>
      <p:sp>
        <p:nvSpPr>
          <p:cNvPr id="14" name="Picture Placeholder 13">
            <a:extLst>
              <a:ext uri="{FF2B5EF4-FFF2-40B4-BE49-F238E27FC236}">
                <a16:creationId xmlns:a16="http://schemas.microsoft.com/office/drawing/2014/main" id="{4E9E580A-E80F-4B25-9144-E7C986B7484E}"/>
              </a:ext>
            </a:extLst>
          </p:cNvPr>
          <p:cNvSpPr>
            <a:spLocks noGrp="1"/>
          </p:cNvSpPr>
          <p:nvPr>
            <p:ph type="pic" sz="quarter" idx="24"/>
          </p:nvPr>
        </p:nvSpPr>
        <p:spPr/>
      </p:sp>
    </p:spTree>
    <p:extLst>
      <p:ext uri="{BB962C8B-B14F-4D97-AF65-F5344CB8AC3E}">
        <p14:creationId xmlns:p14="http://schemas.microsoft.com/office/powerpoint/2010/main" val="31476431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5CEE299B-BF87-4F18-A133-E5B853FC6166}"/>
              </a:ext>
            </a:extLst>
          </p:cNvPr>
          <p:cNvSpPr/>
          <p:nvPr/>
        </p:nvSpPr>
        <p:spPr>
          <a:xfrm>
            <a:off x="5322015" y="0"/>
            <a:ext cx="2988512" cy="68580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 name="Group 1">
            <a:extLst>
              <a:ext uri="{FF2B5EF4-FFF2-40B4-BE49-F238E27FC236}">
                <a16:creationId xmlns:a16="http://schemas.microsoft.com/office/drawing/2014/main" id="{D26A08C2-303F-4EBB-9F88-F059C611AAF1}"/>
              </a:ext>
            </a:extLst>
          </p:cNvPr>
          <p:cNvGrpSpPr/>
          <p:nvPr/>
        </p:nvGrpSpPr>
        <p:grpSpPr>
          <a:xfrm>
            <a:off x="7636156" y="3400447"/>
            <a:ext cx="3292272" cy="743781"/>
            <a:chOff x="622275" y="2426009"/>
            <a:chExt cx="3292272" cy="743781"/>
          </a:xfrm>
        </p:grpSpPr>
        <p:sp>
          <p:nvSpPr>
            <p:cNvPr id="21" name="Rectangle 20">
              <a:extLst>
                <a:ext uri="{FF2B5EF4-FFF2-40B4-BE49-F238E27FC236}">
                  <a16:creationId xmlns:a16="http://schemas.microsoft.com/office/drawing/2014/main" id="{BF1A78E8-0B5E-48D2-B499-1E4695D890DB}"/>
                </a:ext>
              </a:extLst>
            </p:cNvPr>
            <p:cNvSpPr/>
            <p:nvPr/>
          </p:nvSpPr>
          <p:spPr>
            <a:xfrm>
              <a:off x="1642959" y="2795329"/>
              <a:ext cx="2271588"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latin typeface="Roboto Slab" pitchFamily="2" charset="0"/>
                  <a:ea typeface="Roboto Slab" pitchFamily="2" charset="0"/>
                  <a:cs typeface="Lato" panose="020F0502020204030203" pitchFamily="34" charset="0"/>
                  <a:sym typeface="Montserrat-Regular" charset="0"/>
                </a:rPr>
                <a:t>your</a:t>
              </a:r>
              <a:r>
                <a:rPr lang="en-US" sz="1000" dirty="0">
                  <a:latin typeface="Roboto Slab" pitchFamily="2" charset="0"/>
                  <a:ea typeface="Roboto Slab" pitchFamily="2" charset="0"/>
                  <a:cs typeface="Lato" panose="020F0502020204030203" pitchFamily="34" charset="0"/>
                  <a:sym typeface="Montserrat-Regular" charset="0"/>
                </a:rPr>
                <a:t> Lorem text see.</a:t>
              </a:r>
            </a:p>
          </p:txBody>
        </p:sp>
        <p:sp>
          <p:nvSpPr>
            <p:cNvPr id="22" name="TextBox 21">
              <a:extLst>
                <a:ext uri="{FF2B5EF4-FFF2-40B4-BE49-F238E27FC236}">
                  <a16:creationId xmlns:a16="http://schemas.microsoft.com/office/drawing/2014/main" id="{627E1FB2-AA99-42F0-A73A-3C8125463DD9}"/>
                </a:ext>
              </a:extLst>
            </p:cNvPr>
            <p:cNvSpPr txBox="1"/>
            <p:nvPr/>
          </p:nvSpPr>
          <p:spPr>
            <a:xfrm>
              <a:off x="1619177" y="2426009"/>
              <a:ext cx="1473698"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Corporate</a:t>
              </a:r>
            </a:p>
          </p:txBody>
        </p:sp>
        <p:grpSp>
          <p:nvGrpSpPr>
            <p:cNvPr id="27" name="Group 26">
              <a:extLst>
                <a:ext uri="{FF2B5EF4-FFF2-40B4-BE49-F238E27FC236}">
                  <a16:creationId xmlns:a16="http://schemas.microsoft.com/office/drawing/2014/main" id="{F378B8F8-4C56-4E22-90EB-7FDED25BBCFE}"/>
                </a:ext>
              </a:extLst>
            </p:cNvPr>
            <p:cNvGrpSpPr/>
            <p:nvPr/>
          </p:nvGrpSpPr>
          <p:grpSpPr>
            <a:xfrm>
              <a:off x="622275" y="2472859"/>
              <a:ext cx="758371" cy="650081"/>
              <a:chOff x="7413628" y="2514600"/>
              <a:chExt cx="758371" cy="650081"/>
            </a:xfrm>
          </p:grpSpPr>
          <p:sp>
            <p:nvSpPr>
              <p:cNvPr id="28" name="Rectangle 27">
                <a:extLst>
                  <a:ext uri="{FF2B5EF4-FFF2-40B4-BE49-F238E27FC236}">
                    <a16:creationId xmlns:a16="http://schemas.microsoft.com/office/drawing/2014/main" id="{7C8CA852-CE6D-4B28-B51C-093D1E371C16}"/>
                  </a:ext>
                </a:extLst>
              </p:cNvPr>
              <p:cNvSpPr/>
              <p:nvPr/>
            </p:nvSpPr>
            <p:spPr>
              <a:xfrm>
                <a:off x="7413628" y="2514600"/>
                <a:ext cx="758371" cy="650081"/>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9" name="Freeform 9">
                <a:extLst>
                  <a:ext uri="{FF2B5EF4-FFF2-40B4-BE49-F238E27FC236}">
                    <a16:creationId xmlns:a16="http://schemas.microsoft.com/office/drawing/2014/main" id="{7430A79F-90C7-4D3C-98EB-2685D02BCC83}"/>
                  </a:ext>
                </a:extLst>
              </p:cNvPr>
              <p:cNvSpPr>
                <a:spLocks noEditPoints="1"/>
              </p:cNvSpPr>
              <p:nvPr/>
            </p:nvSpPr>
            <p:spPr bwMode="auto">
              <a:xfrm>
                <a:off x="7648884" y="2692273"/>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dirty="0"/>
              </a:p>
            </p:txBody>
          </p:sp>
        </p:grpSp>
      </p:grpSp>
      <p:grpSp>
        <p:nvGrpSpPr>
          <p:cNvPr id="9" name="Group 8">
            <a:extLst>
              <a:ext uri="{FF2B5EF4-FFF2-40B4-BE49-F238E27FC236}">
                <a16:creationId xmlns:a16="http://schemas.microsoft.com/office/drawing/2014/main" id="{248DB07B-9C30-4DE1-8DAD-987535401C8B}"/>
              </a:ext>
            </a:extLst>
          </p:cNvPr>
          <p:cNvGrpSpPr/>
          <p:nvPr/>
        </p:nvGrpSpPr>
        <p:grpSpPr>
          <a:xfrm>
            <a:off x="7636156" y="2038134"/>
            <a:ext cx="3268489" cy="743781"/>
            <a:chOff x="8168264" y="2426009"/>
            <a:chExt cx="3268489" cy="743781"/>
          </a:xfrm>
        </p:grpSpPr>
        <p:grpSp>
          <p:nvGrpSpPr>
            <p:cNvPr id="43" name="Group 42">
              <a:extLst>
                <a:ext uri="{FF2B5EF4-FFF2-40B4-BE49-F238E27FC236}">
                  <a16:creationId xmlns:a16="http://schemas.microsoft.com/office/drawing/2014/main" id="{8A855D1C-9751-4EB9-B243-6CB20DBFDFEA}"/>
                </a:ext>
              </a:extLst>
            </p:cNvPr>
            <p:cNvGrpSpPr/>
            <p:nvPr/>
          </p:nvGrpSpPr>
          <p:grpSpPr>
            <a:xfrm>
              <a:off x="8168264" y="2472859"/>
              <a:ext cx="758371" cy="650081"/>
              <a:chOff x="7413628" y="4202112"/>
              <a:chExt cx="758371" cy="650081"/>
            </a:xfrm>
          </p:grpSpPr>
          <p:sp>
            <p:nvSpPr>
              <p:cNvPr id="47" name="Rectangle 46">
                <a:extLst>
                  <a:ext uri="{FF2B5EF4-FFF2-40B4-BE49-F238E27FC236}">
                    <a16:creationId xmlns:a16="http://schemas.microsoft.com/office/drawing/2014/main" id="{1740D2FF-489E-45AA-9F9F-3456A83982D6}"/>
                  </a:ext>
                </a:extLst>
              </p:cNvPr>
              <p:cNvSpPr/>
              <p:nvPr/>
            </p:nvSpPr>
            <p:spPr>
              <a:xfrm>
                <a:off x="7413628" y="4202112"/>
                <a:ext cx="758371" cy="65008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nvGrpSpPr>
              <p:cNvPr id="48" name="Group 47">
                <a:extLst>
                  <a:ext uri="{FF2B5EF4-FFF2-40B4-BE49-F238E27FC236}">
                    <a16:creationId xmlns:a16="http://schemas.microsoft.com/office/drawing/2014/main" id="{FD96AE88-8819-4339-86CD-CB078029AD16}"/>
                  </a:ext>
                </a:extLst>
              </p:cNvPr>
              <p:cNvGrpSpPr/>
              <p:nvPr/>
            </p:nvGrpSpPr>
            <p:grpSpPr>
              <a:xfrm>
                <a:off x="7677867" y="4379785"/>
                <a:ext cx="229893" cy="294734"/>
                <a:chOff x="2522538" y="3189288"/>
                <a:chExt cx="371475" cy="476250"/>
              </a:xfrm>
              <a:solidFill>
                <a:schemeClr val="bg1"/>
              </a:solidFill>
            </p:grpSpPr>
            <p:sp>
              <p:nvSpPr>
                <p:cNvPr id="49" name="Freeform 5">
                  <a:extLst>
                    <a:ext uri="{FF2B5EF4-FFF2-40B4-BE49-F238E27FC236}">
                      <a16:creationId xmlns:a16="http://schemas.microsoft.com/office/drawing/2014/main" id="{7F75EDA7-C1AF-44B2-97ED-580DE0547FB7}"/>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0" name="Freeform 6">
                  <a:extLst>
                    <a:ext uri="{FF2B5EF4-FFF2-40B4-BE49-F238E27FC236}">
                      <a16:creationId xmlns:a16="http://schemas.microsoft.com/office/drawing/2014/main" id="{A17158B4-1B56-4342-A3A4-F312410A1C87}"/>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1" name="Freeform 7">
                  <a:extLst>
                    <a:ext uri="{FF2B5EF4-FFF2-40B4-BE49-F238E27FC236}">
                      <a16:creationId xmlns:a16="http://schemas.microsoft.com/office/drawing/2014/main" id="{66C72E84-1F90-402C-BDF6-B534E8BD9B7B}"/>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44" name="TextBox 43">
              <a:extLst>
                <a:ext uri="{FF2B5EF4-FFF2-40B4-BE49-F238E27FC236}">
                  <a16:creationId xmlns:a16="http://schemas.microsoft.com/office/drawing/2014/main" id="{D66CA12B-FF3F-4164-B880-20DFF2FCD889}"/>
                </a:ext>
              </a:extLst>
            </p:cNvPr>
            <p:cNvSpPr txBox="1"/>
            <p:nvPr/>
          </p:nvSpPr>
          <p:spPr>
            <a:xfrm>
              <a:off x="9165165" y="2426009"/>
              <a:ext cx="1604328"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Healthcare</a:t>
              </a:r>
            </a:p>
          </p:txBody>
        </p:sp>
        <p:sp>
          <p:nvSpPr>
            <p:cNvPr id="46" name="Rectangle 45">
              <a:extLst>
                <a:ext uri="{FF2B5EF4-FFF2-40B4-BE49-F238E27FC236}">
                  <a16:creationId xmlns:a16="http://schemas.microsoft.com/office/drawing/2014/main" id="{5DF0F10D-7D53-4F4D-B956-8F41C034E3D0}"/>
                </a:ext>
              </a:extLst>
            </p:cNvPr>
            <p:cNvSpPr/>
            <p:nvPr/>
          </p:nvSpPr>
          <p:spPr>
            <a:xfrm>
              <a:off x="9165165" y="2795329"/>
              <a:ext cx="2271588"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latin typeface="Roboto Slab" pitchFamily="2" charset="0"/>
                  <a:ea typeface="Roboto Slab" pitchFamily="2" charset="0"/>
                  <a:cs typeface="Lato" panose="020F0502020204030203" pitchFamily="34" charset="0"/>
                  <a:sym typeface="Montserrat-Regular" charset="0"/>
                </a:rPr>
                <a:t>your</a:t>
              </a:r>
              <a:r>
                <a:rPr lang="en-US" sz="1000" dirty="0">
                  <a:latin typeface="Roboto Slab" pitchFamily="2" charset="0"/>
                  <a:ea typeface="Roboto Slab" pitchFamily="2" charset="0"/>
                  <a:cs typeface="Lato" panose="020F0502020204030203" pitchFamily="34" charset="0"/>
                  <a:sym typeface="Montserrat-Regular" charset="0"/>
                </a:rPr>
                <a:t> Lorem text see.</a:t>
              </a:r>
            </a:p>
          </p:txBody>
        </p:sp>
      </p:grpSp>
      <p:grpSp>
        <p:nvGrpSpPr>
          <p:cNvPr id="33" name="Group 32">
            <a:extLst>
              <a:ext uri="{FF2B5EF4-FFF2-40B4-BE49-F238E27FC236}">
                <a16:creationId xmlns:a16="http://schemas.microsoft.com/office/drawing/2014/main" id="{B8D045AC-7C12-4264-9C74-A381F4857E76}"/>
              </a:ext>
            </a:extLst>
          </p:cNvPr>
          <p:cNvGrpSpPr/>
          <p:nvPr/>
        </p:nvGrpSpPr>
        <p:grpSpPr>
          <a:xfrm>
            <a:off x="7636156" y="4762760"/>
            <a:ext cx="3268490" cy="750986"/>
            <a:chOff x="4395270" y="2426009"/>
            <a:chExt cx="3268490" cy="750986"/>
          </a:xfrm>
        </p:grpSpPr>
        <p:grpSp>
          <p:nvGrpSpPr>
            <p:cNvPr id="34" name="Group 33">
              <a:extLst>
                <a:ext uri="{FF2B5EF4-FFF2-40B4-BE49-F238E27FC236}">
                  <a16:creationId xmlns:a16="http://schemas.microsoft.com/office/drawing/2014/main" id="{3CD2EE3E-503E-4487-B1B0-5CB2269D182E}"/>
                </a:ext>
              </a:extLst>
            </p:cNvPr>
            <p:cNvGrpSpPr/>
            <p:nvPr/>
          </p:nvGrpSpPr>
          <p:grpSpPr>
            <a:xfrm>
              <a:off x="4395270" y="2471475"/>
              <a:ext cx="758371" cy="650081"/>
              <a:chOff x="7413628" y="3358356"/>
              <a:chExt cx="758371" cy="650081"/>
            </a:xfrm>
          </p:grpSpPr>
          <p:sp>
            <p:nvSpPr>
              <p:cNvPr id="42" name="Rectangle 41">
                <a:extLst>
                  <a:ext uri="{FF2B5EF4-FFF2-40B4-BE49-F238E27FC236}">
                    <a16:creationId xmlns:a16="http://schemas.microsoft.com/office/drawing/2014/main" id="{8D9632B5-B08A-4C6B-9133-CCD3CEDCE291}"/>
                  </a:ext>
                </a:extLst>
              </p:cNvPr>
              <p:cNvSpPr/>
              <p:nvPr/>
            </p:nvSpPr>
            <p:spPr>
              <a:xfrm>
                <a:off x="7413628" y="3358356"/>
                <a:ext cx="758371" cy="650081"/>
              </a:xfrm>
              <a:prstGeom prst="rect">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45" name="Freeform 8">
                <a:extLst>
                  <a:ext uri="{FF2B5EF4-FFF2-40B4-BE49-F238E27FC236}">
                    <a16:creationId xmlns:a16="http://schemas.microsoft.com/office/drawing/2014/main" id="{4253A87A-9E98-4C4C-A57A-FB0DCEAF231D}"/>
                  </a:ext>
                </a:extLst>
              </p:cNvPr>
              <p:cNvSpPr>
                <a:spLocks noEditPoints="1"/>
              </p:cNvSpPr>
              <p:nvPr/>
            </p:nvSpPr>
            <p:spPr bwMode="auto">
              <a:xfrm>
                <a:off x="7647410" y="3547327"/>
                <a:ext cx="290806" cy="272139"/>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35" name="TextBox 34">
              <a:extLst>
                <a:ext uri="{FF2B5EF4-FFF2-40B4-BE49-F238E27FC236}">
                  <a16:creationId xmlns:a16="http://schemas.microsoft.com/office/drawing/2014/main" id="{A593DDD8-6361-4DE4-824D-6EFDBA2FE0D8}"/>
                </a:ext>
              </a:extLst>
            </p:cNvPr>
            <p:cNvSpPr txBox="1"/>
            <p:nvPr/>
          </p:nvSpPr>
          <p:spPr>
            <a:xfrm>
              <a:off x="5392172" y="2426009"/>
              <a:ext cx="1333544"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Charities</a:t>
              </a:r>
            </a:p>
          </p:txBody>
        </p:sp>
        <p:sp>
          <p:nvSpPr>
            <p:cNvPr id="39" name="Rectangle 38">
              <a:extLst>
                <a:ext uri="{FF2B5EF4-FFF2-40B4-BE49-F238E27FC236}">
                  <a16:creationId xmlns:a16="http://schemas.microsoft.com/office/drawing/2014/main" id="{075750AA-7DD1-4D2A-A0EA-B8A156044EB6}"/>
                </a:ext>
              </a:extLst>
            </p:cNvPr>
            <p:cNvSpPr/>
            <p:nvPr/>
          </p:nvSpPr>
          <p:spPr>
            <a:xfrm>
              <a:off x="5392172" y="2802534"/>
              <a:ext cx="2271588"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latin typeface="Roboto Slab" pitchFamily="2" charset="0"/>
                  <a:ea typeface="Roboto Slab" pitchFamily="2" charset="0"/>
                  <a:cs typeface="Lato" panose="020F0502020204030203" pitchFamily="34" charset="0"/>
                  <a:sym typeface="Montserrat-Regular" charset="0"/>
                </a:rPr>
                <a:t>your</a:t>
              </a:r>
              <a:r>
                <a:rPr lang="en-US" sz="1000" dirty="0">
                  <a:latin typeface="Roboto Slab" pitchFamily="2" charset="0"/>
                  <a:ea typeface="Roboto Slab" pitchFamily="2" charset="0"/>
                  <a:cs typeface="Lato" panose="020F0502020204030203" pitchFamily="34" charset="0"/>
                  <a:sym typeface="Montserrat-Regular" charset="0"/>
                </a:rPr>
                <a:t> Lorem text see.</a:t>
              </a:r>
            </a:p>
          </p:txBody>
        </p:sp>
      </p:grpSp>
      <p:sp>
        <p:nvSpPr>
          <p:cNvPr id="10" name="Picture Placeholder 9">
            <a:extLst>
              <a:ext uri="{FF2B5EF4-FFF2-40B4-BE49-F238E27FC236}">
                <a16:creationId xmlns:a16="http://schemas.microsoft.com/office/drawing/2014/main" id="{5372EF37-8CA6-4CB8-857E-F7358E2FECEE}"/>
              </a:ext>
            </a:extLst>
          </p:cNvPr>
          <p:cNvSpPr>
            <a:spLocks noGrp="1"/>
          </p:cNvSpPr>
          <p:nvPr>
            <p:ph type="pic" sz="quarter" idx="24"/>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Service</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cxnSp>
        <p:nvCxnSpPr>
          <p:cNvPr id="89" name="Straight Connector 88"/>
          <p:cNvCxnSpPr/>
          <p:nvPr/>
        </p:nvCxnSpPr>
        <p:spPr>
          <a:xfrm>
            <a:off x="952502" y="1461789"/>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grpSp>
        <p:nvGrpSpPr>
          <p:cNvPr id="18" name="Group 17">
            <a:extLst>
              <a:ext uri="{FF2B5EF4-FFF2-40B4-BE49-F238E27FC236}">
                <a16:creationId xmlns:a16="http://schemas.microsoft.com/office/drawing/2014/main" id="{E244FE00-14D8-4138-BBF1-7FCB58D3A307}"/>
              </a:ext>
            </a:extLst>
          </p:cNvPr>
          <p:cNvGrpSpPr/>
          <p:nvPr/>
        </p:nvGrpSpPr>
        <p:grpSpPr>
          <a:xfrm>
            <a:off x="4367149" y="3293453"/>
            <a:ext cx="229893" cy="294734"/>
            <a:chOff x="7605297" y="4378081"/>
            <a:chExt cx="229893" cy="294734"/>
          </a:xfrm>
          <a:solidFill>
            <a:schemeClr val="tx2"/>
          </a:solidFill>
        </p:grpSpPr>
        <p:sp>
          <p:nvSpPr>
            <p:cNvPr id="19" name="Freeform 5">
              <a:extLst>
                <a:ext uri="{FF2B5EF4-FFF2-40B4-BE49-F238E27FC236}">
                  <a16:creationId xmlns:a16="http://schemas.microsoft.com/office/drawing/2014/main" id="{A3B611E4-4130-419C-AF76-C7CEBD814CB7}"/>
                </a:ext>
              </a:extLst>
            </p:cNvPr>
            <p:cNvSpPr>
              <a:spLocks noEditPoints="1"/>
            </p:cNvSpPr>
            <p:nvPr/>
          </p:nvSpPr>
          <p:spPr bwMode="auto">
            <a:xfrm>
              <a:off x="7661296" y="4378081"/>
              <a:ext cx="118877" cy="147367"/>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0" name="Freeform 6">
              <a:extLst>
                <a:ext uri="{FF2B5EF4-FFF2-40B4-BE49-F238E27FC236}">
                  <a16:creationId xmlns:a16="http://schemas.microsoft.com/office/drawing/2014/main" id="{2151CEE9-F916-4006-B4FC-1E2E2DFDF59D}"/>
                </a:ext>
              </a:extLst>
            </p:cNvPr>
            <p:cNvSpPr>
              <a:spLocks noEditPoints="1"/>
            </p:cNvSpPr>
            <p:nvPr/>
          </p:nvSpPr>
          <p:spPr bwMode="auto">
            <a:xfrm>
              <a:off x="7605297" y="4466501"/>
              <a:ext cx="229893" cy="206314"/>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1" name="Freeform 7">
              <a:extLst>
                <a:ext uri="{FF2B5EF4-FFF2-40B4-BE49-F238E27FC236}">
                  <a16:creationId xmlns:a16="http://schemas.microsoft.com/office/drawing/2014/main" id="{ECC27152-6E73-42F5-AE21-6B9EEC2DA454}"/>
                </a:ext>
              </a:extLst>
            </p:cNvPr>
            <p:cNvSpPr>
              <a:spLocks noEditPoints="1"/>
            </p:cNvSpPr>
            <p:nvPr/>
          </p:nvSpPr>
          <p:spPr bwMode="auto">
            <a:xfrm>
              <a:off x="7681928" y="4563764"/>
              <a:ext cx="77614" cy="7957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22" name="Freeform 10">
            <a:extLst>
              <a:ext uri="{FF2B5EF4-FFF2-40B4-BE49-F238E27FC236}">
                <a16:creationId xmlns:a16="http://schemas.microsoft.com/office/drawing/2014/main" id="{108830B5-97F4-40D1-9324-00B2A4655A88}"/>
              </a:ext>
            </a:extLst>
          </p:cNvPr>
          <p:cNvSpPr>
            <a:spLocks noEditPoints="1"/>
          </p:cNvSpPr>
          <p:nvPr/>
        </p:nvSpPr>
        <p:spPr bwMode="auto">
          <a:xfrm>
            <a:off x="6723651" y="3278373"/>
            <a:ext cx="283928" cy="29473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0" name="Rectangle 29">
            <a:extLst>
              <a:ext uri="{FF2B5EF4-FFF2-40B4-BE49-F238E27FC236}">
                <a16:creationId xmlns:a16="http://schemas.microsoft.com/office/drawing/2014/main" id="{61B3FB17-2FF3-49F9-AE58-0AB752AE1801}"/>
              </a:ext>
            </a:extLst>
          </p:cNvPr>
          <p:cNvSpPr/>
          <p:nvPr/>
        </p:nvSpPr>
        <p:spPr>
          <a:xfrm rot="2700000">
            <a:off x="3674891" y="2963096"/>
            <a:ext cx="1672374" cy="1672374"/>
          </a:xfrm>
          <a:prstGeom prst="rect">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44815669-02F9-4448-947A-FA7B6DCED51E}"/>
              </a:ext>
            </a:extLst>
          </p:cNvPr>
          <p:cNvSpPr/>
          <p:nvPr/>
        </p:nvSpPr>
        <p:spPr>
          <a:xfrm rot="2700000">
            <a:off x="1298862" y="2948015"/>
            <a:ext cx="1672374" cy="1672374"/>
          </a:xfrm>
          <a:prstGeom prst="rect">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Rectangle 9">
            <a:extLst>
              <a:ext uri="{FF2B5EF4-FFF2-40B4-BE49-F238E27FC236}">
                <a16:creationId xmlns:a16="http://schemas.microsoft.com/office/drawing/2014/main" id="{AA74D1B6-857A-43B8-829B-2789D2193396}"/>
              </a:ext>
            </a:extLst>
          </p:cNvPr>
          <p:cNvSpPr>
            <a:spLocks/>
          </p:cNvSpPr>
          <p:nvPr/>
        </p:nvSpPr>
        <p:spPr bwMode="auto">
          <a:xfrm>
            <a:off x="3863369" y="3738114"/>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lumMod val="65000"/>
                  </a:schemeClr>
                </a:solidFill>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35" name="Rectangle 34">
            <a:extLst>
              <a:ext uri="{FF2B5EF4-FFF2-40B4-BE49-F238E27FC236}">
                <a16:creationId xmlns:a16="http://schemas.microsoft.com/office/drawing/2014/main" id="{7B208624-B62E-4946-B6EA-5A38B76405A9}"/>
              </a:ext>
            </a:extLst>
          </p:cNvPr>
          <p:cNvSpPr/>
          <p:nvPr/>
        </p:nvSpPr>
        <p:spPr>
          <a:xfrm rot="2700000">
            <a:off x="6031393" y="2948016"/>
            <a:ext cx="1672374" cy="1672374"/>
          </a:xfrm>
          <a:prstGeom prst="rect">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Rectangle 9">
            <a:extLst>
              <a:ext uri="{FF2B5EF4-FFF2-40B4-BE49-F238E27FC236}">
                <a16:creationId xmlns:a16="http://schemas.microsoft.com/office/drawing/2014/main" id="{EAE545C0-5311-4230-81F7-9CDA5F65B4F8}"/>
              </a:ext>
            </a:extLst>
          </p:cNvPr>
          <p:cNvSpPr>
            <a:spLocks/>
          </p:cNvSpPr>
          <p:nvPr/>
        </p:nvSpPr>
        <p:spPr bwMode="auto">
          <a:xfrm>
            <a:off x="6219871" y="3723034"/>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lumMod val="65000"/>
                  </a:schemeClr>
                </a:solidFill>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24" name="Rectangle 9">
            <a:extLst>
              <a:ext uri="{FF2B5EF4-FFF2-40B4-BE49-F238E27FC236}">
                <a16:creationId xmlns:a16="http://schemas.microsoft.com/office/drawing/2014/main" id="{DC8BF1C3-6083-43CA-A854-7CDA0D120823}"/>
              </a:ext>
            </a:extLst>
          </p:cNvPr>
          <p:cNvSpPr>
            <a:spLocks/>
          </p:cNvSpPr>
          <p:nvPr/>
        </p:nvSpPr>
        <p:spPr bwMode="auto">
          <a:xfrm>
            <a:off x="1487340" y="3723033"/>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lumMod val="65000"/>
                  </a:schemeClr>
                </a:solidFill>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25" name="Freeform 9">
            <a:extLst>
              <a:ext uri="{FF2B5EF4-FFF2-40B4-BE49-F238E27FC236}">
                <a16:creationId xmlns:a16="http://schemas.microsoft.com/office/drawing/2014/main" id="{D1A6ADD6-417E-4004-94F2-FAA0F4EA42B9}"/>
              </a:ext>
            </a:extLst>
          </p:cNvPr>
          <p:cNvSpPr>
            <a:spLocks noEditPoints="1"/>
          </p:cNvSpPr>
          <p:nvPr/>
        </p:nvSpPr>
        <p:spPr bwMode="auto">
          <a:xfrm>
            <a:off x="1991120" y="3278372"/>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3" name="Picture Placeholder 2">
            <a:extLst>
              <a:ext uri="{FF2B5EF4-FFF2-40B4-BE49-F238E27FC236}">
                <a16:creationId xmlns:a16="http://schemas.microsoft.com/office/drawing/2014/main" id="{1A61F7DD-1F50-4084-B4AC-EFEBAD2694B1}"/>
              </a:ext>
            </a:extLst>
          </p:cNvPr>
          <p:cNvSpPr>
            <a:spLocks noGrp="1"/>
          </p:cNvSpPr>
          <p:nvPr>
            <p:ph type="pic" sz="quarter" idx="16"/>
          </p:nvPr>
        </p:nvSpPr>
        <p:spPr/>
      </p:sp>
    </p:spTree>
    <p:extLst>
      <p:ext uri="{BB962C8B-B14F-4D97-AF65-F5344CB8AC3E}">
        <p14:creationId xmlns:p14="http://schemas.microsoft.com/office/powerpoint/2010/main" val="3991949697"/>
      </p:ext>
    </p:extLst>
  </p:cSld>
  <p:clrMapOvr>
    <a:masterClrMapping/>
  </p:clrMapOvr>
  <p:transition spd="slow">
    <p:comb/>
  </p:transition>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5">
            <a:lumMod val="7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15639</TotalTime>
  <Words>1394</Words>
  <Application>Microsoft Office PowerPoint</Application>
  <PresentationFormat>Widescreen</PresentationFormat>
  <Paragraphs>195</Paragraphs>
  <Slides>21</Slides>
  <Notes>21</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21</vt:i4>
      </vt:variant>
    </vt:vector>
  </HeadingPairs>
  <TitlesOfParts>
    <vt:vector size="30" baseType="lpstr">
      <vt:lpstr>Arial</vt:lpstr>
      <vt:lpstr>Calibri</vt:lpstr>
      <vt:lpstr>Gill Sans</vt:lpstr>
      <vt:lpstr>Lato</vt:lpstr>
      <vt:lpstr>Montserrat</vt:lpstr>
      <vt:lpstr>PT Sans</vt:lpstr>
      <vt:lpstr>Raleway</vt:lpstr>
      <vt:lpstr>Roboto Slab</vt:lpstr>
      <vt:lpstr>Theme_Master</vt:lpstr>
      <vt:lpstr>PowerPoint Presentation</vt:lpstr>
      <vt:lpstr>PowerPoint Presentation</vt:lpstr>
      <vt:lpstr>PowerPoint Presentation</vt:lpstr>
      <vt:lpstr>Welcome Message</vt:lpstr>
      <vt:lpstr>Company About Us</vt:lpstr>
      <vt:lpstr>Company About Us</vt:lpstr>
      <vt:lpstr>Company About Us</vt:lpstr>
      <vt:lpstr>Company Service</vt:lpstr>
      <vt:lpstr>Company Service</vt:lpstr>
      <vt:lpstr>Company Service</vt:lpstr>
      <vt:lpstr>Company Team Members</vt:lpstr>
      <vt:lpstr>PowerPoint Presentation</vt:lpstr>
      <vt:lpstr>Company Portfolio</vt:lpstr>
      <vt:lpstr>Company Portfolio</vt:lpstr>
      <vt:lpstr>Company Portfolio</vt:lpstr>
      <vt:lpstr>Company Timeline</vt:lpstr>
      <vt:lpstr>Company Infographic</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2634</cp:revision>
  <dcterms:created xsi:type="dcterms:W3CDTF">2016-12-30T12:29:18Z</dcterms:created>
  <dcterms:modified xsi:type="dcterms:W3CDTF">2019-01-02T06:46:10Z</dcterms:modified>
</cp:coreProperties>
</file>

<file path=docProps/thumbnail.jpeg>
</file>