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85" r:id="rId2"/>
    <p:sldId id="256" r:id="rId3"/>
    <p:sldId id="283" r:id="rId4"/>
    <p:sldId id="257" r:id="rId5"/>
    <p:sldId id="279" r:id="rId6"/>
    <p:sldId id="271" r:id="rId7"/>
    <p:sldId id="272" r:id="rId8"/>
    <p:sldId id="280" r:id="rId9"/>
    <p:sldId id="258" r:id="rId10"/>
    <p:sldId id="260" r:id="rId11"/>
    <p:sldId id="273" r:id="rId12"/>
    <p:sldId id="262" r:id="rId13"/>
    <p:sldId id="274" r:id="rId14"/>
    <p:sldId id="284" r:id="rId15"/>
    <p:sldId id="261" r:id="rId16"/>
    <p:sldId id="275" r:id="rId17"/>
    <p:sldId id="265" r:id="rId18"/>
    <p:sldId id="276" r:id="rId19"/>
    <p:sldId id="282" r:id="rId20"/>
    <p:sldId id="268" r:id="rId21"/>
    <p:sldId id="269" r:id="rId22"/>
    <p:sldId id="277"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2127"/>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544" autoAdjust="0"/>
    <p:restoredTop sz="94374" autoAdjust="0"/>
  </p:normalViewPr>
  <p:slideViewPr>
    <p:cSldViewPr snapToGrid="0">
      <p:cViewPr>
        <p:scale>
          <a:sx n="66" d="100"/>
          <a:sy n="66" d="100"/>
        </p:scale>
        <p:origin x="834" y="234"/>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6" d="100"/>
          <a:sy n="56" d="100"/>
        </p:scale>
        <p:origin x="2856"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2/21/2018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2/21/2018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19911126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12866386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33785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93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9756DB5A-DC1D-4B22-95A8-EEA4E082A3AD}"/>
              </a:ext>
            </a:extLst>
          </p:cNvPr>
          <p:cNvSpPr>
            <a:spLocks noGrp="1"/>
          </p:cNvSpPr>
          <p:nvPr>
            <p:ph type="pic" sz="quarter" idx="154" hasCustomPrompt="1"/>
          </p:nvPr>
        </p:nvSpPr>
        <p:spPr>
          <a:xfrm>
            <a:off x="0" y="1"/>
            <a:ext cx="9779000" cy="6858000"/>
          </a:xfrm>
          <a:custGeom>
            <a:avLst/>
            <a:gdLst>
              <a:gd name="connsiteX0" fmla="*/ 0 w 9779000"/>
              <a:gd name="connsiteY0" fmla="*/ 0 h 6858000"/>
              <a:gd name="connsiteX1" fmla="*/ 5465763 w 9779000"/>
              <a:gd name="connsiteY1" fmla="*/ 3766372 h 6858000"/>
              <a:gd name="connsiteX2" fmla="*/ 9779000 w 9779000"/>
              <a:gd name="connsiteY2" fmla="*/ 6858000 h 6858000"/>
              <a:gd name="connsiteX3" fmla="*/ 0 w 9779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779000" h="6858000">
                <a:moveTo>
                  <a:pt x="0" y="0"/>
                </a:moveTo>
                <a:lnTo>
                  <a:pt x="5465763" y="3766372"/>
                </a:lnTo>
                <a:lnTo>
                  <a:pt x="9779000"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47974924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94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9756DB5A-DC1D-4B22-95A8-EEA4E082A3AD}"/>
              </a:ext>
            </a:extLst>
          </p:cNvPr>
          <p:cNvSpPr>
            <a:spLocks noGrp="1"/>
          </p:cNvSpPr>
          <p:nvPr>
            <p:ph type="pic" sz="quarter" idx="154" hasCustomPrompt="1"/>
          </p:nvPr>
        </p:nvSpPr>
        <p:spPr>
          <a:xfrm>
            <a:off x="6172201" y="0"/>
            <a:ext cx="6019799" cy="6858001"/>
          </a:xfrm>
          <a:custGeom>
            <a:avLst/>
            <a:gdLst>
              <a:gd name="connsiteX0" fmla="*/ 2796858 w 6019799"/>
              <a:gd name="connsiteY0" fmla="*/ 0 h 6858001"/>
              <a:gd name="connsiteX1" fmla="*/ 6019799 w 6019799"/>
              <a:gd name="connsiteY1" fmla="*/ 0 h 6858001"/>
              <a:gd name="connsiteX2" fmla="*/ 6019799 w 6019799"/>
              <a:gd name="connsiteY2" fmla="*/ 6417226 h 6858001"/>
              <a:gd name="connsiteX3" fmla="*/ 5457930 w 6019799"/>
              <a:gd name="connsiteY3" fmla="*/ 6858001 h 6858001"/>
              <a:gd name="connsiteX4" fmla="*/ 2787493 w 6019799"/>
              <a:gd name="connsiteY4" fmla="*/ 6858001 h 6858001"/>
              <a:gd name="connsiteX5" fmla="*/ 0 w 6019799"/>
              <a:gd name="connsiteY5" fmla="*/ 327146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19799" h="6858001">
                <a:moveTo>
                  <a:pt x="2796858" y="0"/>
                </a:moveTo>
                <a:lnTo>
                  <a:pt x="6019799" y="0"/>
                </a:lnTo>
                <a:lnTo>
                  <a:pt x="6019799" y="6417226"/>
                </a:lnTo>
                <a:lnTo>
                  <a:pt x="5457930" y="6858001"/>
                </a:lnTo>
                <a:lnTo>
                  <a:pt x="2787493" y="6858001"/>
                </a:lnTo>
                <a:lnTo>
                  <a:pt x="0" y="327146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Picture Placeholder 8">
            <a:extLst>
              <a:ext uri="{FF2B5EF4-FFF2-40B4-BE49-F238E27FC236}">
                <a16:creationId xmlns:a16="http://schemas.microsoft.com/office/drawing/2014/main" id="{9756DB5A-DC1D-4B22-95A8-EEA4E082A3AD}"/>
              </a:ext>
            </a:extLst>
          </p:cNvPr>
          <p:cNvSpPr>
            <a:spLocks noGrp="1"/>
          </p:cNvSpPr>
          <p:nvPr>
            <p:ph type="pic" sz="quarter" idx="155" hasCustomPrompt="1"/>
          </p:nvPr>
        </p:nvSpPr>
        <p:spPr>
          <a:xfrm>
            <a:off x="5545631" y="2036709"/>
            <a:ext cx="2334196" cy="2334196"/>
          </a:xfrm>
          <a:custGeom>
            <a:avLst/>
            <a:gdLst>
              <a:gd name="connsiteX0" fmla="*/ 1167098 w 2334196"/>
              <a:gd name="connsiteY0" fmla="*/ 0 h 2334196"/>
              <a:gd name="connsiteX1" fmla="*/ 2334196 w 2334196"/>
              <a:gd name="connsiteY1" fmla="*/ 1167098 h 2334196"/>
              <a:gd name="connsiteX2" fmla="*/ 1167098 w 2334196"/>
              <a:gd name="connsiteY2" fmla="*/ 2334196 h 2334196"/>
              <a:gd name="connsiteX3" fmla="*/ 0 w 2334196"/>
              <a:gd name="connsiteY3" fmla="*/ 1167098 h 2334196"/>
              <a:gd name="connsiteX4" fmla="*/ 1167098 w 2334196"/>
              <a:gd name="connsiteY4" fmla="*/ 0 h 23341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4196" h="2334196">
                <a:moveTo>
                  <a:pt x="1167098" y="0"/>
                </a:moveTo>
                <a:cubicBezTo>
                  <a:pt x="1811668" y="0"/>
                  <a:pt x="2334196" y="522528"/>
                  <a:pt x="2334196" y="1167098"/>
                </a:cubicBezTo>
                <a:cubicBezTo>
                  <a:pt x="2334196" y="1811668"/>
                  <a:pt x="1811668" y="2334196"/>
                  <a:pt x="1167098" y="2334196"/>
                </a:cubicBezTo>
                <a:cubicBezTo>
                  <a:pt x="522528" y="2334196"/>
                  <a:pt x="0" y="1811668"/>
                  <a:pt x="0" y="1167098"/>
                </a:cubicBezTo>
                <a:cubicBezTo>
                  <a:pt x="0" y="522528"/>
                  <a:pt x="522528" y="0"/>
                  <a:pt x="1167098" y="0"/>
                </a:cubicBezTo>
                <a:close/>
              </a:path>
            </a:pathLst>
          </a:custGeom>
        </p:spPr>
        <p:txBody>
          <a:bodyPr wrap="square">
            <a:noAutofit/>
          </a:bodyPr>
          <a:lstStyle>
            <a:lvl1pPr>
              <a:defRPr sz="1200"/>
            </a:lvl1pPr>
          </a:lstStyle>
          <a:p>
            <a:r>
              <a:rPr lang="en-US" dirty="0" smtClean="0"/>
              <a:t>Picture{</a:t>
            </a:r>
            <a:endParaRPr lang="en-US" dirty="0"/>
          </a:p>
        </p:txBody>
      </p:sp>
    </p:spTree>
    <p:extLst>
      <p:ext uri="{BB962C8B-B14F-4D97-AF65-F5344CB8AC3E}">
        <p14:creationId xmlns:p14="http://schemas.microsoft.com/office/powerpoint/2010/main" val="21821158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95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9756DB5A-DC1D-4B22-95A8-EEA4E082A3AD}"/>
              </a:ext>
            </a:extLst>
          </p:cNvPr>
          <p:cNvSpPr>
            <a:spLocks noGrp="1"/>
          </p:cNvSpPr>
          <p:nvPr>
            <p:ph type="pic" sz="quarter" idx="154" hasCustomPrompt="1"/>
          </p:nvPr>
        </p:nvSpPr>
        <p:spPr>
          <a:xfrm>
            <a:off x="0" y="-10710"/>
            <a:ext cx="12192000" cy="6868710"/>
          </a:xfrm>
          <a:custGeom>
            <a:avLst/>
            <a:gdLst>
              <a:gd name="connsiteX0" fmla="*/ 0 w 12192000"/>
              <a:gd name="connsiteY0" fmla="*/ 0 h 6868710"/>
              <a:gd name="connsiteX1" fmla="*/ 12192000 w 12192000"/>
              <a:gd name="connsiteY1" fmla="*/ 0 h 6868710"/>
              <a:gd name="connsiteX2" fmla="*/ 12192000 w 12192000"/>
              <a:gd name="connsiteY2" fmla="*/ 6868710 h 6868710"/>
              <a:gd name="connsiteX3" fmla="*/ 0 w 12192000"/>
              <a:gd name="connsiteY3" fmla="*/ 6868710 h 6868710"/>
            </a:gdLst>
            <a:ahLst/>
            <a:cxnLst>
              <a:cxn ang="0">
                <a:pos x="connsiteX0" y="connsiteY0"/>
              </a:cxn>
              <a:cxn ang="0">
                <a:pos x="connsiteX1" y="connsiteY1"/>
              </a:cxn>
              <a:cxn ang="0">
                <a:pos x="connsiteX2" y="connsiteY2"/>
              </a:cxn>
              <a:cxn ang="0">
                <a:pos x="connsiteX3" y="connsiteY3"/>
              </a:cxn>
            </a:cxnLst>
            <a:rect l="l" t="t" r="r" b="b"/>
            <a:pathLst>
              <a:path w="12192000" h="6868710">
                <a:moveTo>
                  <a:pt x="0" y="0"/>
                </a:moveTo>
                <a:lnTo>
                  <a:pt x="12192000" y="0"/>
                </a:lnTo>
                <a:lnTo>
                  <a:pt x="12192000" y="6868710"/>
                </a:lnTo>
                <a:lnTo>
                  <a:pt x="0" y="6868710"/>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9756DB5A-DC1D-4B22-95A8-EEA4E082A3AD}"/>
              </a:ext>
            </a:extLst>
          </p:cNvPr>
          <p:cNvSpPr>
            <a:spLocks noGrp="1"/>
          </p:cNvSpPr>
          <p:nvPr>
            <p:ph type="pic" sz="quarter" idx="155" hasCustomPrompt="1"/>
          </p:nvPr>
        </p:nvSpPr>
        <p:spPr>
          <a:xfrm>
            <a:off x="1336845" y="1264077"/>
            <a:ext cx="4421298" cy="4319136"/>
          </a:xfrm>
          <a:custGeom>
            <a:avLst/>
            <a:gdLst>
              <a:gd name="connsiteX0" fmla="*/ 0 w 4421298"/>
              <a:gd name="connsiteY0" fmla="*/ 0 h 4319136"/>
              <a:gd name="connsiteX1" fmla="*/ 4421298 w 4421298"/>
              <a:gd name="connsiteY1" fmla="*/ 0 h 4319136"/>
              <a:gd name="connsiteX2" fmla="*/ 4421298 w 4421298"/>
              <a:gd name="connsiteY2" fmla="*/ 4319136 h 4319136"/>
              <a:gd name="connsiteX3" fmla="*/ 0 w 4421298"/>
              <a:gd name="connsiteY3" fmla="*/ 4319136 h 4319136"/>
            </a:gdLst>
            <a:ahLst/>
            <a:cxnLst>
              <a:cxn ang="0">
                <a:pos x="connsiteX0" y="connsiteY0"/>
              </a:cxn>
              <a:cxn ang="0">
                <a:pos x="connsiteX1" y="connsiteY1"/>
              </a:cxn>
              <a:cxn ang="0">
                <a:pos x="connsiteX2" y="connsiteY2"/>
              </a:cxn>
              <a:cxn ang="0">
                <a:pos x="connsiteX3" y="connsiteY3"/>
              </a:cxn>
            </a:cxnLst>
            <a:rect l="l" t="t" r="r" b="b"/>
            <a:pathLst>
              <a:path w="4421298" h="4319136">
                <a:moveTo>
                  <a:pt x="0" y="0"/>
                </a:moveTo>
                <a:lnTo>
                  <a:pt x="4421298" y="0"/>
                </a:lnTo>
                <a:lnTo>
                  <a:pt x="4421298" y="4319136"/>
                </a:lnTo>
                <a:lnTo>
                  <a:pt x="0" y="431913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37906475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9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756DB5A-DC1D-4B22-95A8-EEA4E082A3AD}"/>
              </a:ext>
            </a:extLst>
          </p:cNvPr>
          <p:cNvSpPr>
            <a:spLocks noGrp="1"/>
          </p:cNvSpPr>
          <p:nvPr>
            <p:ph type="pic" sz="quarter" idx="155" hasCustomPrompt="1"/>
          </p:nvPr>
        </p:nvSpPr>
        <p:spPr>
          <a:xfrm>
            <a:off x="6142860" y="4593666"/>
            <a:ext cx="6095999" cy="2264334"/>
          </a:xfrm>
          <a:custGeom>
            <a:avLst/>
            <a:gdLst>
              <a:gd name="connsiteX0" fmla="*/ 0 w 6095999"/>
              <a:gd name="connsiteY0" fmla="*/ 0 h 2264334"/>
              <a:gd name="connsiteX1" fmla="*/ 6095999 w 6095999"/>
              <a:gd name="connsiteY1" fmla="*/ 0 h 2264334"/>
              <a:gd name="connsiteX2" fmla="*/ 6095999 w 6095999"/>
              <a:gd name="connsiteY2" fmla="*/ 2264334 h 2264334"/>
              <a:gd name="connsiteX3" fmla="*/ 0 w 6095999"/>
              <a:gd name="connsiteY3" fmla="*/ 2264334 h 2264334"/>
            </a:gdLst>
            <a:ahLst/>
            <a:cxnLst>
              <a:cxn ang="0">
                <a:pos x="connsiteX0" y="connsiteY0"/>
              </a:cxn>
              <a:cxn ang="0">
                <a:pos x="connsiteX1" y="connsiteY1"/>
              </a:cxn>
              <a:cxn ang="0">
                <a:pos x="connsiteX2" y="connsiteY2"/>
              </a:cxn>
              <a:cxn ang="0">
                <a:pos x="connsiteX3" y="connsiteY3"/>
              </a:cxn>
            </a:cxnLst>
            <a:rect l="l" t="t" r="r" b="b"/>
            <a:pathLst>
              <a:path w="6095999" h="2264334">
                <a:moveTo>
                  <a:pt x="0" y="0"/>
                </a:moveTo>
                <a:lnTo>
                  <a:pt x="6095999" y="0"/>
                </a:lnTo>
                <a:lnTo>
                  <a:pt x="6095999" y="2264334"/>
                </a:lnTo>
                <a:lnTo>
                  <a:pt x="0" y="226433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10506941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97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9756DB5A-DC1D-4B22-95A8-EEA4E082A3AD}"/>
              </a:ext>
            </a:extLst>
          </p:cNvPr>
          <p:cNvSpPr>
            <a:spLocks noGrp="1"/>
          </p:cNvSpPr>
          <p:nvPr>
            <p:ph type="pic" sz="quarter" idx="155" hasCustomPrompt="1"/>
          </p:nvPr>
        </p:nvSpPr>
        <p:spPr>
          <a:xfrm>
            <a:off x="1" y="1814514"/>
            <a:ext cx="6211423" cy="5043487"/>
          </a:xfrm>
          <a:custGeom>
            <a:avLst/>
            <a:gdLst>
              <a:gd name="connsiteX0" fmla="*/ 0 w 6211423"/>
              <a:gd name="connsiteY0" fmla="*/ 0 h 5043487"/>
              <a:gd name="connsiteX1" fmla="*/ 6211423 w 6211423"/>
              <a:gd name="connsiteY1" fmla="*/ 0 h 5043487"/>
              <a:gd name="connsiteX2" fmla="*/ 6211423 w 6211423"/>
              <a:gd name="connsiteY2" fmla="*/ 5043487 h 5043487"/>
              <a:gd name="connsiteX3" fmla="*/ 0 w 6211423"/>
              <a:gd name="connsiteY3" fmla="*/ 5043487 h 5043487"/>
            </a:gdLst>
            <a:ahLst/>
            <a:cxnLst>
              <a:cxn ang="0">
                <a:pos x="connsiteX0" y="connsiteY0"/>
              </a:cxn>
              <a:cxn ang="0">
                <a:pos x="connsiteX1" y="connsiteY1"/>
              </a:cxn>
              <a:cxn ang="0">
                <a:pos x="connsiteX2" y="connsiteY2"/>
              </a:cxn>
              <a:cxn ang="0">
                <a:pos x="connsiteX3" y="connsiteY3"/>
              </a:cxn>
            </a:cxnLst>
            <a:rect l="l" t="t" r="r" b="b"/>
            <a:pathLst>
              <a:path w="6211423" h="5043487">
                <a:moveTo>
                  <a:pt x="0" y="0"/>
                </a:moveTo>
                <a:lnTo>
                  <a:pt x="6211423" y="0"/>
                </a:lnTo>
                <a:lnTo>
                  <a:pt x="6211423" y="5043487"/>
                </a:lnTo>
                <a:lnTo>
                  <a:pt x="0" y="504348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51419000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98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756DB5A-DC1D-4B22-95A8-EEA4E082A3AD}"/>
              </a:ext>
            </a:extLst>
          </p:cNvPr>
          <p:cNvSpPr>
            <a:spLocks noGrp="1"/>
          </p:cNvSpPr>
          <p:nvPr>
            <p:ph type="pic" sz="quarter" idx="155" hasCustomPrompt="1"/>
          </p:nvPr>
        </p:nvSpPr>
        <p:spPr>
          <a:xfrm>
            <a:off x="0" y="1814513"/>
            <a:ext cx="12192000" cy="2281237"/>
          </a:xfrm>
          <a:custGeom>
            <a:avLst/>
            <a:gdLst>
              <a:gd name="connsiteX0" fmla="*/ 0 w 12192000"/>
              <a:gd name="connsiteY0" fmla="*/ 0 h 2281237"/>
              <a:gd name="connsiteX1" fmla="*/ 12192000 w 12192000"/>
              <a:gd name="connsiteY1" fmla="*/ 0 h 2281237"/>
              <a:gd name="connsiteX2" fmla="*/ 12192000 w 12192000"/>
              <a:gd name="connsiteY2" fmla="*/ 2281237 h 2281237"/>
              <a:gd name="connsiteX3" fmla="*/ 0 w 12192000"/>
              <a:gd name="connsiteY3" fmla="*/ 2281237 h 2281237"/>
            </a:gdLst>
            <a:ahLst/>
            <a:cxnLst>
              <a:cxn ang="0">
                <a:pos x="connsiteX0" y="connsiteY0"/>
              </a:cxn>
              <a:cxn ang="0">
                <a:pos x="connsiteX1" y="connsiteY1"/>
              </a:cxn>
              <a:cxn ang="0">
                <a:pos x="connsiteX2" y="connsiteY2"/>
              </a:cxn>
              <a:cxn ang="0">
                <a:pos x="connsiteX3" y="connsiteY3"/>
              </a:cxn>
            </a:cxnLst>
            <a:rect l="l" t="t" r="r" b="b"/>
            <a:pathLst>
              <a:path w="12192000" h="2281237">
                <a:moveTo>
                  <a:pt x="0" y="0"/>
                </a:moveTo>
                <a:lnTo>
                  <a:pt x="12192000" y="0"/>
                </a:lnTo>
                <a:lnTo>
                  <a:pt x="12192000" y="2281237"/>
                </a:lnTo>
                <a:lnTo>
                  <a:pt x="0" y="228123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68731392"/>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9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756DB5A-DC1D-4B22-95A8-EEA4E082A3AD}"/>
              </a:ext>
            </a:extLst>
          </p:cNvPr>
          <p:cNvSpPr>
            <a:spLocks noGrp="1"/>
          </p:cNvSpPr>
          <p:nvPr>
            <p:ph type="pic" sz="quarter" idx="156" hasCustomPrompt="1"/>
          </p:nvPr>
        </p:nvSpPr>
        <p:spPr>
          <a:xfrm>
            <a:off x="103032" y="3997140"/>
            <a:ext cx="3122774" cy="2751391"/>
          </a:xfrm>
          <a:custGeom>
            <a:avLst/>
            <a:gdLst>
              <a:gd name="connsiteX0" fmla="*/ 0 w 3122774"/>
              <a:gd name="connsiteY0" fmla="*/ 0 h 2751391"/>
              <a:gd name="connsiteX1" fmla="*/ 3122774 w 3122774"/>
              <a:gd name="connsiteY1" fmla="*/ 0 h 2751391"/>
              <a:gd name="connsiteX2" fmla="*/ 3122774 w 3122774"/>
              <a:gd name="connsiteY2" fmla="*/ 2751391 h 2751391"/>
              <a:gd name="connsiteX3" fmla="*/ 0 w 3122774"/>
              <a:gd name="connsiteY3" fmla="*/ 2751391 h 2751391"/>
            </a:gdLst>
            <a:ahLst/>
            <a:cxnLst>
              <a:cxn ang="0">
                <a:pos x="connsiteX0" y="connsiteY0"/>
              </a:cxn>
              <a:cxn ang="0">
                <a:pos x="connsiteX1" y="connsiteY1"/>
              </a:cxn>
              <a:cxn ang="0">
                <a:pos x="connsiteX2" y="connsiteY2"/>
              </a:cxn>
              <a:cxn ang="0">
                <a:pos x="connsiteX3" y="connsiteY3"/>
              </a:cxn>
            </a:cxnLst>
            <a:rect l="l" t="t" r="r" b="b"/>
            <a:pathLst>
              <a:path w="3122774" h="2751391">
                <a:moveTo>
                  <a:pt x="0" y="0"/>
                </a:moveTo>
                <a:lnTo>
                  <a:pt x="3122774" y="0"/>
                </a:lnTo>
                <a:lnTo>
                  <a:pt x="3122774" y="2751391"/>
                </a:lnTo>
                <a:lnTo>
                  <a:pt x="0" y="2751391"/>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9756DB5A-DC1D-4B22-95A8-EEA4E082A3AD}"/>
              </a:ext>
            </a:extLst>
          </p:cNvPr>
          <p:cNvSpPr>
            <a:spLocks noGrp="1"/>
          </p:cNvSpPr>
          <p:nvPr>
            <p:ph type="pic" sz="quarter" idx="155" hasCustomPrompt="1"/>
          </p:nvPr>
        </p:nvSpPr>
        <p:spPr>
          <a:xfrm>
            <a:off x="6574969" y="1721082"/>
            <a:ext cx="5617031" cy="5136918"/>
          </a:xfrm>
          <a:custGeom>
            <a:avLst/>
            <a:gdLst>
              <a:gd name="connsiteX0" fmla="*/ 0 w 5617031"/>
              <a:gd name="connsiteY0" fmla="*/ 0 h 5136918"/>
              <a:gd name="connsiteX1" fmla="*/ 5617031 w 5617031"/>
              <a:gd name="connsiteY1" fmla="*/ 0 h 5136918"/>
              <a:gd name="connsiteX2" fmla="*/ 5617031 w 5617031"/>
              <a:gd name="connsiteY2" fmla="*/ 5136918 h 5136918"/>
              <a:gd name="connsiteX3" fmla="*/ 0 w 5617031"/>
              <a:gd name="connsiteY3" fmla="*/ 5136918 h 5136918"/>
            </a:gdLst>
            <a:ahLst/>
            <a:cxnLst>
              <a:cxn ang="0">
                <a:pos x="connsiteX0" y="connsiteY0"/>
              </a:cxn>
              <a:cxn ang="0">
                <a:pos x="connsiteX1" y="connsiteY1"/>
              </a:cxn>
              <a:cxn ang="0">
                <a:pos x="connsiteX2" y="connsiteY2"/>
              </a:cxn>
              <a:cxn ang="0">
                <a:pos x="connsiteX3" y="connsiteY3"/>
              </a:cxn>
            </a:cxnLst>
            <a:rect l="l" t="t" r="r" b="b"/>
            <a:pathLst>
              <a:path w="5617031" h="5136918">
                <a:moveTo>
                  <a:pt x="0" y="0"/>
                </a:moveTo>
                <a:lnTo>
                  <a:pt x="5617031" y="0"/>
                </a:lnTo>
                <a:lnTo>
                  <a:pt x="5617031" y="5136918"/>
                </a:lnTo>
                <a:lnTo>
                  <a:pt x="0" y="513691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9756DB5A-DC1D-4B22-95A8-EEA4E082A3AD}"/>
              </a:ext>
            </a:extLst>
          </p:cNvPr>
          <p:cNvSpPr>
            <a:spLocks noGrp="1"/>
          </p:cNvSpPr>
          <p:nvPr>
            <p:ph type="pic" sz="quarter" idx="157" hasCustomPrompt="1"/>
          </p:nvPr>
        </p:nvSpPr>
        <p:spPr>
          <a:xfrm>
            <a:off x="3346606" y="3997140"/>
            <a:ext cx="3122774" cy="2751391"/>
          </a:xfrm>
          <a:custGeom>
            <a:avLst/>
            <a:gdLst>
              <a:gd name="connsiteX0" fmla="*/ 0 w 3122774"/>
              <a:gd name="connsiteY0" fmla="*/ 0 h 2751391"/>
              <a:gd name="connsiteX1" fmla="*/ 3122774 w 3122774"/>
              <a:gd name="connsiteY1" fmla="*/ 0 h 2751391"/>
              <a:gd name="connsiteX2" fmla="*/ 3122774 w 3122774"/>
              <a:gd name="connsiteY2" fmla="*/ 2751391 h 2751391"/>
              <a:gd name="connsiteX3" fmla="*/ 0 w 3122774"/>
              <a:gd name="connsiteY3" fmla="*/ 2751391 h 2751391"/>
            </a:gdLst>
            <a:ahLst/>
            <a:cxnLst>
              <a:cxn ang="0">
                <a:pos x="connsiteX0" y="connsiteY0"/>
              </a:cxn>
              <a:cxn ang="0">
                <a:pos x="connsiteX1" y="connsiteY1"/>
              </a:cxn>
              <a:cxn ang="0">
                <a:pos x="connsiteX2" y="connsiteY2"/>
              </a:cxn>
              <a:cxn ang="0">
                <a:pos x="connsiteX3" y="connsiteY3"/>
              </a:cxn>
            </a:cxnLst>
            <a:rect l="l" t="t" r="r" b="b"/>
            <a:pathLst>
              <a:path w="3122774" h="2751391">
                <a:moveTo>
                  <a:pt x="0" y="0"/>
                </a:moveTo>
                <a:lnTo>
                  <a:pt x="3122774" y="0"/>
                </a:lnTo>
                <a:lnTo>
                  <a:pt x="3122774" y="2751391"/>
                </a:lnTo>
                <a:lnTo>
                  <a:pt x="0" y="275139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591886037"/>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00_Title Slide">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9756DB5A-DC1D-4B22-95A8-EEA4E082A3AD}"/>
              </a:ext>
            </a:extLst>
          </p:cNvPr>
          <p:cNvSpPr>
            <a:spLocks noGrp="1"/>
          </p:cNvSpPr>
          <p:nvPr>
            <p:ph type="pic" sz="quarter" idx="158" hasCustomPrompt="1"/>
          </p:nvPr>
        </p:nvSpPr>
        <p:spPr>
          <a:xfrm>
            <a:off x="9305358" y="2068392"/>
            <a:ext cx="2083770" cy="1996225"/>
          </a:xfrm>
          <a:custGeom>
            <a:avLst/>
            <a:gdLst>
              <a:gd name="connsiteX0" fmla="*/ 0 w 2083770"/>
              <a:gd name="connsiteY0" fmla="*/ 0 h 1996225"/>
              <a:gd name="connsiteX1" fmla="*/ 2083770 w 2083770"/>
              <a:gd name="connsiteY1" fmla="*/ 0 h 1996225"/>
              <a:gd name="connsiteX2" fmla="*/ 2083770 w 2083770"/>
              <a:gd name="connsiteY2" fmla="*/ 1996225 h 1996225"/>
              <a:gd name="connsiteX3" fmla="*/ 0 w 2083770"/>
              <a:gd name="connsiteY3" fmla="*/ 1996225 h 1996225"/>
            </a:gdLst>
            <a:ahLst/>
            <a:cxnLst>
              <a:cxn ang="0">
                <a:pos x="connsiteX0" y="connsiteY0"/>
              </a:cxn>
              <a:cxn ang="0">
                <a:pos x="connsiteX1" y="connsiteY1"/>
              </a:cxn>
              <a:cxn ang="0">
                <a:pos x="connsiteX2" y="connsiteY2"/>
              </a:cxn>
              <a:cxn ang="0">
                <a:pos x="connsiteX3" y="connsiteY3"/>
              </a:cxn>
            </a:cxnLst>
            <a:rect l="l" t="t" r="r" b="b"/>
            <a:pathLst>
              <a:path w="2083770" h="1996225">
                <a:moveTo>
                  <a:pt x="0" y="0"/>
                </a:moveTo>
                <a:lnTo>
                  <a:pt x="2083770" y="0"/>
                </a:lnTo>
                <a:lnTo>
                  <a:pt x="2083770" y="1996225"/>
                </a:lnTo>
                <a:lnTo>
                  <a:pt x="0" y="1996225"/>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9756DB5A-DC1D-4B22-95A8-EEA4E082A3AD}"/>
              </a:ext>
            </a:extLst>
          </p:cNvPr>
          <p:cNvSpPr>
            <a:spLocks noGrp="1"/>
          </p:cNvSpPr>
          <p:nvPr>
            <p:ph type="pic" sz="quarter" idx="156" hasCustomPrompt="1"/>
          </p:nvPr>
        </p:nvSpPr>
        <p:spPr>
          <a:xfrm>
            <a:off x="840133" y="2068392"/>
            <a:ext cx="2083770" cy="1996225"/>
          </a:xfrm>
          <a:custGeom>
            <a:avLst/>
            <a:gdLst>
              <a:gd name="connsiteX0" fmla="*/ 0 w 2083770"/>
              <a:gd name="connsiteY0" fmla="*/ 0 h 1996225"/>
              <a:gd name="connsiteX1" fmla="*/ 2083770 w 2083770"/>
              <a:gd name="connsiteY1" fmla="*/ 0 h 1996225"/>
              <a:gd name="connsiteX2" fmla="*/ 2083770 w 2083770"/>
              <a:gd name="connsiteY2" fmla="*/ 1996225 h 1996225"/>
              <a:gd name="connsiteX3" fmla="*/ 0 w 2083770"/>
              <a:gd name="connsiteY3" fmla="*/ 1996225 h 1996225"/>
            </a:gdLst>
            <a:ahLst/>
            <a:cxnLst>
              <a:cxn ang="0">
                <a:pos x="connsiteX0" y="connsiteY0"/>
              </a:cxn>
              <a:cxn ang="0">
                <a:pos x="connsiteX1" y="connsiteY1"/>
              </a:cxn>
              <a:cxn ang="0">
                <a:pos x="connsiteX2" y="connsiteY2"/>
              </a:cxn>
              <a:cxn ang="0">
                <a:pos x="connsiteX3" y="connsiteY3"/>
              </a:cxn>
            </a:cxnLst>
            <a:rect l="l" t="t" r="r" b="b"/>
            <a:pathLst>
              <a:path w="2083770" h="1996225">
                <a:moveTo>
                  <a:pt x="0" y="0"/>
                </a:moveTo>
                <a:lnTo>
                  <a:pt x="2083770" y="0"/>
                </a:lnTo>
                <a:lnTo>
                  <a:pt x="2083770" y="1996225"/>
                </a:lnTo>
                <a:lnTo>
                  <a:pt x="0" y="1996225"/>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9756DB5A-DC1D-4B22-95A8-EEA4E082A3AD}"/>
              </a:ext>
            </a:extLst>
          </p:cNvPr>
          <p:cNvSpPr>
            <a:spLocks noGrp="1"/>
          </p:cNvSpPr>
          <p:nvPr>
            <p:ph type="pic" sz="quarter" idx="155" hasCustomPrompt="1"/>
          </p:nvPr>
        </p:nvSpPr>
        <p:spPr>
          <a:xfrm>
            <a:off x="6483617" y="2068393"/>
            <a:ext cx="2083770" cy="1996225"/>
          </a:xfrm>
          <a:custGeom>
            <a:avLst/>
            <a:gdLst>
              <a:gd name="connsiteX0" fmla="*/ 0 w 2083770"/>
              <a:gd name="connsiteY0" fmla="*/ 0 h 1996225"/>
              <a:gd name="connsiteX1" fmla="*/ 2083770 w 2083770"/>
              <a:gd name="connsiteY1" fmla="*/ 0 h 1996225"/>
              <a:gd name="connsiteX2" fmla="*/ 2083770 w 2083770"/>
              <a:gd name="connsiteY2" fmla="*/ 1996225 h 1996225"/>
              <a:gd name="connsiteX3" fmla="*/ 0 w 2083770"/>
              <a:gd name="connsiteY3" fmla="*/ 1996225 h 1996225"/>
            </a:gdLst>
            <a:ahLst/>
            <a:cxnLst>
              <a:cxn ang="0">
                <a:pos x="connsiteX0" y="connsiteY0"/>
              </a:cxn>
              <a:cxn ang="0">
                <a:pos x="connsiteX1" y="connsiteY1"/>
              </a:cxn>
              <a:cxn ang="0">
                <a:pos x="connsiteX2" y="connsiteY2"/>
              </a:cxn>
              <a:cxn ang="0">
                <a:pos x="connsiteX3" y="connsiteY3"/>
              </a:cxn>
            </a:cxnLst>
            <a:rect l="l" t="t" r="r" b="b"/>
            <a:pathLst>
              <a:path w="2083770" h="1996225">
                <a:moveTo>
                  <a:pt x="0" y="0"/>
                </a:moveTo>
                <a:lnTo>
                  <a:pt x="2083770" y="0"/>
                </a:lnTo>
                <a:lnTo>
                  <a:pt x="2083770" y="1996225"/>
                </a:lnTo>
                <a:lnTo>
                  <a:pt x="0" y="199622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4" name="Picture Placeholder 13">
            <a:extLst>
              <a:ext uri="{FF2B5EF4-FFF2-40B4-BE49-F238E27FC236}">
                <a16:creationId xmlns:a16="http://schemas.microsoft.com/office/drawing/2014/main" id="{9756DB5A-DC1D-4B22-95A8-EEA4E082A3AD}"/>
              </a:ext>
            </a:extLst>
          </p:cNvPr>
          <p:cNvSpPr>
            <a:spLocks noGrp="1"/>
          </p:cNvSpPr>
          <p:nvPr>
            <p:ph type="pic" sz="quarter" idx="157" hasCustomPrompt="1"/>
          </p:nvPr>
        </p:nvSpPr>
        <p:spPr>
          <a:xfrm>
            <a:off x="3661875" y="2068392"/>
            <a:ext cx="2083770" cy="1996225"/>
          </a:xfrm>
          <a:custGeom>
            <a:avLst/>
            <a:gdLst>
              <a:gd name="connsiteX0" fmla="*/ 0 w 2083770"/>
              <a:gd name="connsiteY0" fmla="*/ 0 h 1996225"/>
              <a:gd name="connsiteX1" fmla="*/ 2083770 w 2083770"/>
              <a:gd name="connsiteY1" fmla="*/ 0 h 1996225"/>
              <a:gd name="connsiteX2" fmla="*/ 2083770 w 2083770"/>
              <a:gd name="connsiteY2" fmla="*/ 1996225 h 1996225"/>
              <a:gd name="connsiteX3" fmla="*/ 0 w 2083770"/>
              <a:gd name="connsiteY3" fmla="*/ 1996225 h 1996225"/>
            </a:gdLst>
            <a:ahLst/>
            <a:cxnLst>
              <a:cxn ang="0">
                <a:pos x="connsiteX0" y="connsiteY0"/>
              </a:cxn>
              <a:cxn ang="0">
                <a:pos x="connsiteX1" y="connsiteY1"/>
              </a:cxn>
              <a:cxn ang="0">
                <a:pos x="connsiteX2" y="connsiteY2"/>
              </a:cxn>
              <a:cxn ang="0">
                <a:pos x="connsiteX3" y="connsiteY3"/>
              </a:cxn>
            </a:cxnLst>
            <a:rect l="l" t="t" r="r" b="b"/>
            <a:pathLst>
              <a:path w="2083770" h="1996225">
                <a:moveTo>
                  <a:pt x="0" y="0"/>
                </a:moveTo>
                <a:lnTo>
                  <a:pt x="2083770" y="0"/>
                </a:lnTo>
                <a:lnTo>
                  <a:pt x="2083770" y="1996225"/>
                </a:lnTo>
                <a:lnTo>
                  <a:pt x="0" y="199622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34749925"/>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01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9756DB5A-DC1D-4B22-95A8-EEA4E082A3AD}"/>
              </a:ext>
            </a:extLst>
          </p:cNvPr>
          <p:cNvSpPr>
            <a:spLocks noGrp="1"/>
          </p:cNvSpPr>
          <p:nvPr>
            <p:ph type="pic" sz="quarter" idx="158" hasCustomPrompt="1"/>
          </p:nvPr>
        </p:nvSpPr>
        <p:spPr>
          <a:xfrm>
            <a:off x="8129102" y="2399984"/>
            <a:ext cx="3243631" cy="1790163"/>
          </a:xfrm>
          <a:custGeom>
            <a:avLst/>
            <a:gdLst>
              <a:gd name="connsiteX0" fmla="*/ 0 w 3243631"/>
              <a:gd name="connsiteY0" fmla="*/ 0 h 1790163"/>
              <a:gd name="connsiteX1" fmla="*/ 3243631 w 3243631"/>
              <a:gd name="connsiteY1" fmla="*/ 0 h 1790163"/>
              <a:gd name="connsiteX2" fmla="*/ 3243631 w 3243631"/>
              <a:gd name="connsiteY2" fmla="*/ 1790163 h 1790163"/>
              <a:gd name="connsiteX3" fmla="*/ 0 w 3243631"/>
              <a:gd name="connsiteY3" fmla="*/ 1790163 h 1790163"/>
            </a:gdLst>
            <a:ahLst/>
            <a:cxnLst>
              <a:cxn ang="0">
                <a:pos x="connsiteX0" y="connsiteY0"/>
              </a:cxn>
              <a:cxn ang="0">
                <a:pos x="connsiteX1" y="connsiteY1"/>
              </a:cxn>
              <a:cxn ang="0">
                <a:pos x="connsiteX2" y="connsiteY2"/>
              </a:cxn>
              <a:cxn ang="0">
                <a:pos x="connsiteX3" y="connsiteY3"/>
              </a:cxn>
            </a:cxnLst>
            <a:rect l="l" t="t" r="r" b="b"/>
            <a:pathLst>
              <a:path w="3243631" h="1790163">
                <a:moveTo>
                  <a:pt x="0" y="0"/>
                </a:moveTo>
                <a:lnTo>
                  <a:pt x="3243631" y="0"/>
                </a:lnTo>
                <a:lnTo>
                  <a:pt x="3243631" y="1790163"/>
                </a:lnTo>
                <a:lnTo>
                  <a:pt x="0" y="1790163"/>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9756DB5A-DC1D-4B22-95A8-EEA4E082A3AD}"/>
              </a:ext>
            </a:extLst>
          </p:cNvPr>
          <p:cNvSpPr>
            <a:spLocks noGrp="1"/>
          </p:cNvSpPr>
          <p:nvPr>
            <p:ph type="pic" sz="quarter" idx="156" hasCustomPrompt="1"/>
          </p:nvPr>
        </p:nvSpPr>
        <p:spPr>
          <a:xfrm>
            <a:off x="800336" y="2399984"/>
            <a:ext cx="3243631" cy="1790163"/>
          </a:xfrm>
          <a:custGeom>
            <a:avLst/>
            <a:gdLst>
              <a:gd name="connsiteX0" fmla="*/ 0 w 3243631"/>
              <a:gd name="connsiteY0" fmla="*/ 0 h 1790163"/>
              <a:gd name="connsiteX1" fmla="*/ 3243631 w 3243631"/>
              <a:gd name="connsiteY1" fmla="*/ 0 h 1790163"/>
              <a:gd name="connsiteX2" fmla="*/ 3243631 w 3243631"/>
              <a:gd name="connsiteY2" fmla="*/ 1790163 h 1790163"/>
              <a:gd name="connsiteX3" fmla="*/ 0 w 3243631"/>
              <a:gd name="connsiteY3" fmla="*/ 1790163 h 1790163"/>
            </a:gdLst>
            <a:ahLst/>
            <a:cxnLst>
              <a:cxn ang="0">
                <a:pos x="connsiteX0" y="connsiteY0"/>
              </a:cxn>
              <a:cxn ang="0">
                <a:pos x="connsiteX1" y="connsiteY1"/>
              </a:cxn>
              <a:cxn ang="0">
                <a:pos x="connsiteX2" y="connsiteY2"/>
              </a:cxn>
              <a:cxn ang="0">
                <a:pos x="connsiteX3" y="connsiteY3"/>
              </a:cxn>
            </a:cxnLst>
            <a:rect l="l" t="t" r="r" b="b"/>
            <a:pathLst>
              <a:path w="3243631" h="1790163">
                <a:moveTo>
                  <a:pt x="0" y="0"/>
                </a:moveTo>
                <a:lnTo>
                  <a:pt x="3243631" y="0"/>
                </a:lnTo>
                <a:lnTo>
                  <a:pt x="3243631" y="1790163"/>
                </a:lnTo>
                <a:lnTo>
                  <a:pt x="0" y="179016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1" name="Picture Placeholder 10">
            <a:extLst>
              <a:ext uri="{FF2B5EF4-FFF2-40B4-BE49-F238E27FC236}">
                <a16:creationId xmlns:a16="http://schemas.microsoft.com/office/drawing/2014/main" id="{9756DB5A-DC1D-4B22-95A8-EEA4E082A3AD}"/>
              </a:ext>
            </a:extLst>
          </p:cNvPr>
          <p:cNvSpPr>
            <a:spLocks noGrp="1"/>
          </p:cNvSpPr>
          <p:nvPr>
            <p:ph type="pic" sz="quarter" idx="157" hasCustomPrompt="1"/>
          </p:nvPr>
        </p:nvSpPr>
        <p:spPr>
          <a:xfrm>
            <a:off x="4464718" y="2399985"/>
            <a:ext cx="3243631" cy="1790163"/>
          </a:xfrm>
          <a:custGeom>
            <a:avLst/>
            <a:gdLst>
              <a:gd name="connsiteX0" fmla="*/ 0 w 3243631"/>
              <a:gd name="connsiteY0" fmla="*/ 0 h 1790163"/>
              <a:gd name="connsiteX1" fmla="*/ 3243631 w 3243631"/>
              <a:gd name="connsiteY1" fmla="*/ 0 h 1790163"/>
              <a:gd name="connsiteX2" fmla="*/ 3243631 w 3243631"/>
              <a:gd name="connsiteY2" fmla="*/ 1790163 h 1790163"/>
              <a:gd name="connsiteX3" fmla="*/ 0 w 3243631"/>
              <a:gd name="connsiteY3" fmla="*/ 1790163 h 1790163"/>
            </a:gdLst>
            <a:ahLst/>
            <a:cxnLst>
              <a:cxn ang="0">
                <a:pos x="connsiteX0" y="connsiteY0"/>
              </a:cxn>
              <a:cxn ang="0">
                <a:pos x="connsiteX1" y="connsiteY1"/>
              </a:cxn>
              <a:cxn ang="0">
                <a:pos x="connsiteX2" y="connsiteY2"/>
              </a:cxn>
              <a:cxn ang="0">
                <a:pos x="connsiteX3" y="connsiteY3"/>
              </a:cxn>
            </a:cxnLst>
            <a:rect l="l" t="t" r="r" b="b"/>
            <a:pathLst>
              <a:path w="3243631" h="1790163">
                <a:moveTo>
                  <a:pt x="0" y="0"/>
                </a:moveTo>
                <a:lnTo>
                  <a:pt x="3243631" y="0"/>
                </a:lnTo>
                <a:lnTo>
                  <a:pt x="3243631" y="1790163"/>
                </a:lnTo>
                <a:lnTo>
                  <a:pt x="0" y="179016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715316664"/>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02_Title Slide">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9756DB5A-DC1D-4B22-95A8-EEA4E082A3AD}"/>
              </a:ext>
            </a:extLst>
          </p:cNvPr>
          <p:cNvSpPr>
            <a:spLocks noGrp="1"/>
          </p:cNvSpPr>
          <p:nvPr>
            <p:ph type="pic" sz="quarter" idx="159" hasCustomPrompt="1"/>
          </p:nvPr>
        </p:nvSpPr>
        <p:spPr>
          <a:xfrm>
            <a:off x="8966948" y="4005330"/>
            <a:ext cx="3225052" cy="2852670"/>
          </a:xfrm>
          <a:custGeom>
            <a:avLst/>
            <a:gdLst>
              <a:gd name="connsiteX0" fmla="*/ 0 w 3225052"/>
              <a:gd name="connsiteY0" fmla="*/ 0 h 2852670"/>
              <a:gd name="connsiteX1" fmla="*/ 3225052 w 3225052"/>
              <a:gd name="connsiteY1" fmla="*/ 0 h 2852670"/>
              <a:gd name="connsiteX2" fmla="*/ 3225052 w 3225052"/>
              <a:gd name="connsiteY2" fmla="*/ 2852670 h 2852670"/>
              <a:gd name="connsiteX3" fmla="*/ 0 w 3225052"/>
              <a:gd name="connsiteY3" fmla="*/ 2852670 h 2852670"/>
            </a:gdLst>
            <a:ahLst/>
            <a:cxnLst>
              <a:cxn ang="0">
                <a:pos x="connsiteX0" y="connsiteY0"/>
              </a:cxn>
              <a:cxn ang="0">
                <a:pos x="connsiteX1" y="connsiteY1"/>
              </a:cxn>
              <a:cxn ang="0">
                <a:pos x="connsiteX2" y="connsiteY2"/>
              </a:cxn>
              <a:cxn ang="0">
                <a:pos x="connsiteX3" y="connsiteY3"/>
              </a:cxn>
            </a:cxnLst>
            <a:rect l="l" t="t" r="r" b="b"/>
            <a:pathLst>
              <a:path w="3225052" h="2852670">
                <a:moveTo>
                  <a:pt x="0" y="0"/>
                </a:moveTo>
                <a:lnTo>
                  <a:pt x="3225052" y="0"/>
                </a:lnTo>
                <a:lnTo>
                  <a:pt x="3225052" y="2852670"/>
                </a:lnTo>
                <a:lnTo>
                  <a:pt x="0" y="2852670"/>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9756DB5A-DC1D-4B22-95A8-EEA4E082A3AD}"/>
              </a:ext>
            </a:extLst>
          </p:cNvPr>
          <p:cNvSpPr>
            <a:spLocks noGrp="1"/>
          </p:cNvSpPr>
          <p:nvPr>
            <p:ph type="pic" sz="quarter" idx="158" hasCustomPrompt="1"/>
          </p:nvPr>
        </p:nvSpPr>
        <p:spPr>
          <a:xfrm>
            <a:off x="4483474" y="4005330"/>
            <a:ext cx="4377382" cy="2852670"/>
          </a:xfrm>
          <a:custGeom>
            <a:avLst/>
            <a:gdLst>
              <a:gd name="connsiteX0" fmla="*/ 0 w 4377382"/>
              <a:gd name="connsiteY0" fmla="*/ 0 h 2852670"/>
              <a:gd name="connsiteX1" fmla="*/ 4377382 w 4377382"/>
              <a:gd name="connsiteY1" fmla="*/ 0 h 2852670"/>
              <a:gd name="connsiteX2" fmla="*/ 4377382 w 4377382"/>
              <a:gd name="connsiteY2" fmla="*/ 2852670 h 2852670"/>
              <a:gd name="connsiteX3" fmla="*/ 0 w 4377382"/>
              <a:gd name="connsiteY3" fmla="*/ 2852670 h 2852670"/>
            </a:gdLst>
            <a:ahLst/>
            <a:cxnLst>
              <a:cxn ang="0">
                <a:pos x="connsiteX0" y="connsiteY0"/>
              </a:cxn>
              <a:cxn ang="0">
                <a:pos x="connsiteX1" y="connsiteY1"/>
              </a:cxn>
              <a:cxn ang="0">
                <a:pos x="connsiteX2" y="connsiteY2"/>
              </a:cxn>
              <a:cxn ang="0">
                <a:pos x="connsiteX3" y="connsiteY3"/>
              </a:cxn>
            </a:cxnLst>
            <a:rect l="l" t="t" r="r" b="b"/>
            <a:pathLst>
              <a:path w="4377382" h="2852670">
                <a:moveTo>
                  <a:pt x="0" y="0"/>
                </a:moveTo>
                <a:lnTo>
                  <a:pt x="4377382" y="0"/>
                </a:lnTo>
                <a:lnTo>
                  <a:pt x="4377382" y="2852670"/>
                </a:lnTo>
                <a:lnTo>
                  <a:pt x="0" y="2852670"/>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9756DB5A-DC1D-4B22-95A8-EEA4E082A3AD}"/>
              </a:ext>
            </a:extLst>
          </p:cNvPr>
          <p:cNvSpPr>
            <a:spLocks noGrp="1"/>
          </p:cNvSpPr>
          <p:nvPr>
            <p:ph type="pic" sz="quarter" idx="156" hasCustomPrompt="1"/>
          </p:nvPr>
        </p:nvSpPr>
        <p:spPr>
          <a:xfrm>
            <a:off x="0" y="1811678"/>
            <a:ext cx="3896128" cy="2090128"/>
          </a:xfrm>
          <a:custGeom>
            <a:avLst/>
            <a:gdLst>
              <a:gd name="connsiteX0" fmla="*/ 0 w 3896128"/>
              <a:gd name="connsiteY0" fmla="*/ 0 h 2090128"/>
              <a:gd name="connsiteX1" fmla="*/ 3896128 w 3896128"/>
              <a:gd name="connsiteY1" fmla="*/ 0 h 2090128"/>
              <a:gd name="connsiteX2" fmla="*/ 3896128 w 3896128"/>
              <a:gd name="connsiteY2" fmla="*/ 2090128 h 2090128"/>
              <a:gd name="connsiteX3" fmla="*/ 0 w 3896128"/>
              <a:gd name="connsiteY3" fmla="*/ 2090128 h 2090128"/>
            </a:gdLst>
            <a:ahLst/>
            <a:cxnLst>
              <a:cxn ang="0">
                <a:pos x="connsiteX0" y="connsiteY0"/>
              </a:cxn>
              <a:cxn ang="0">
                <a:pos x="connsiteX1" y="connsiteY1"/>
              </a:cxn>
              <a:cxn ang="0">
                <a:pos x="connsiteX2" y="connsiteY2"/>
              </a:cxn>
              <a:cxn ang="0">
                <a:pos x="connsiteX3" y="connsiteY3"/>
              </a:cxn>
            </a:cxnLst>
            <a:rect l="l" t="t" r="r" b="b"/>
            <a:pathLst>
              <a:path w="3896128" h="2090128">
                <a:moveTo>
                  <a:pt x="0" y="0"/>
                </a:moveTo>
                <a:lnTo>
                  <a:pt x="3896128" y="0"/>
                </a:lnTo>
                <a:lnTo>
                  <a:pt x="3896128" y="2090128"/>
                </a:lnTo>
                <a:lnTo>
                  <a:pt x="0" y="209012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9" name="Picture Placeholder 18">
            <a:extLst>
              <a:ext uri="{FF2B5EF4-FFF2-40B4-BE49-F238E27FC236}">
                <a16:creationId xmlns:a16="http://schemas.microsoft.com/office/drawing/2014/main" id="{9756DB5A-DC1D-4B22-95A8-EEA4E082A3AD}"/>
              </a:ext>
            </a:extLst>
          </p:cNvPr>
          <p:cNvSpPr>
            <a:spLocks noGrp="1"/>
          </p:cNvSpPr>
          <p:nvPr>
            <p:ph type="pic" sz="quarter" idx="157" hasCustomPrompt="1"/>
          </p:nvPr>
        </p:nvSpPr>
        <p:spPr>
          <a:xfrm>
            <a:off x="0" y="4005330"/>
            <a:ext cx="4377382" cy="2852670"/>
          </a:xfrm>
          <a:custGeom>
            <a:avLst/>
            <a:gdLst>
              <a:gd name="connsiteX0" fmla="*/ 0 w 4377382"/>
              <a:gd name="connsiteY0" fmla="*/ 0 h 2852670"/>
              <a:gd name="connsiteX1" fmla="*/ 4377382 w 4377382"/>
              <a:gd name="connsiteY1" fmla="*/ 0 h 2852670"/>
              <a:gd name="connsiteX2" fmla="*/ 4377382 w 4377382"/>
              <a:gd name="connsiteY2" fmla="*/ 2852670 h 2852670"/>
              <a:gd name="connsiteX3" fmla="*/ 0 w 4377382"/>
              <a:gd name="connsiteY3" fmla="*/ 2852670 h 2852670"/>
            </a:gdLst>
            <a:ahLst/>
            <a:cxnLst>
              <a:cxn ang="0">
                <a:pos x="connsiteX0" y="connsiteY0"/>
              </a:cxn>
              <a:cxn ang="0">
                <a:pos x="connsiteX1" y="connsiteY1"/>
              </a:cxn>
              <a:cxn ang="0">
                <a:pos x="connsiteX2" y="connsiteY2"/>
              </a:cxn>
              <a:cxn ang="0">
                <a:pos x="connsiteX3" y="connsiteY3"/>
              </a:cxn>
            </a:cxnLst>
            <a:rect l="l" t="t" r="r" b="b"/>
            <a:pathLst>
              <a:path w="4377382" h="2852670">
                <a:moveTo>
                  <a:pt x="0" y="0"/>
                </a:moveTo>
                <a:lnTo>
                  <a:pt x="4377382" y="0"/>
                </a:lnTo>
                <a:lnTo>
                  <a:pt x="4377382" y="2852670"/>
                </a:lnTo>
                <a:lnTo>
                  <a:pt x="0" y="285267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84023589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03_Title Slide">
    <p:spTree>
      <p:nvGrpSpPr>
        <p:cNvPr id="1" name=""/>
        <p:cNvGrpSpPr/>
        <p:nvPr/>
      </p:nvGrpSpPr>
      <p:grpSpPr>
        <a:xfrm>
          <a:off x="0" y="0"/>
          <a:ext cx="0" cy="0"/>
          <a:chOff x="0" y="0"/>
          <a:chExt cx="0" cy="0"/>
        </a:xfrm>
      </p:grpSpPr>
      <p:sp>
        <p:nvSpPr>
          <p:cNvPr id="28" name="Picture Placeholder 27">
            <a:extLst>
              <a:ext uri="{FF2B5EF4-FFF2-40B4-BE49-F238E27FC236}">
                <a16:creationId xmlns:a16="http://schemas.microsoft.com/office/drawing/2014/main" id="{9756DB5A-DC1D-4B22-95A8-EEA4E082A3AD}"/>
              </a:ext>
            </a:extLst>
          </p:cNvPr>
          <p:cNvSpPr>
            <a:spLocks noGrp="1"/>
          </p:cNvSpPr>
          <p:nvPr>
            <p:ph type="pic" sz="quarter" idx="161" hasCustomPrompt="1"/>
          </p:nvPr>
        </p:nvSpPr>
        <p:spPr>
          <a:xfrm>
            <a:off x="5891460" y="1741061"/>
            <a:ext cx="2781300" cy="2781300"/>
          </a:xfrm>
          <a:custGeom>
            <a:avLst/>
            <a:gdLst>
              <a:gd name="connsiteX0" fmla="*/ 1390650 w 2781300"/>
              <a:gd name="connsiteY0" fmla="*/ 0 h 2781300"/>
              <a:gd name="connsiteX1" fmla="*/ 2781300 w 2781300"/>
              <a:gd name="connsiteY1" fmla="*/ 1390650 h 2781300"/>
              <a:gd name="connsiteX2" fmla="*/ 1390650 w 2781300"/>
              <a:gd name="connsiteY2" fmla="*/ 2781300 h 2781300"/>
              <a:gd name="connsiteX3" fmla="*/ 0 w 2781300"/>
              <a:gd name="connsiteY3" fmla="*/ 1390650 h 2781300"/>
              <a:gd name="connsiteX4" fmla="*/ 1390650 w 2781300"/>
              <a:gd name="connsiteY4" fmla="*/ 0 h 278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1300" h="2781300">
                <a:moveTo>
                  <a:pt x="1390650" y="0"/>
                </a:moveTo>
                <a:cubicBezTo>
                  <a:pt x="2158685" y="0"/>
                  <a:pt x="2781300" y="622615"/>
                  <a:pt x="2781300" y="1390650"/>
                </a:cubicBezTo>
                <a:cubicBezTo>
                  <a:pt x="2781300" y="2158685"/>
                  <a:pt x="2158685" y="2781300"/>
                  <a:pt x="1390650" y="2781300"/>
                </a:cubicBezTo>
                <a:cubicBezTo>
                  <a:pt x="622615" y="2781300"/>
                  <a:pt x="0" y="2158685"/>
                  <a:pt x="0" y="1390650"/>
                </a:cubicBezTo>
                <a:cubicBezTo>
                  <a:pt x="0" y="622615"/>
                  <a:pt x="622615" y="0"/>
                  <a:pt x="1390650" y="0"/>
                </a:cubicBezTo>
                <a:close/>
              </a:path>
            </a:pathLst>
          </a:custGeom>
        </p:spPr>
        <p:txBody>
          <a:bodyPr wrap="square">
            <a:noAutofit/>
          </a:bodyPr>
          <a:lstStyle>
            <a:lvl1pPr>
              <a:defRPr sz="1200"/>
            </a:lvl1pPr>
          </a:lstStyle>
          <a:p>
            <a:r>
              <a:rPr lang="en-US" dirty="0"/>
              <a:t>Picture</a:t>
            </a:r>
          </a:p>
        </p:txBody>
      </p:sp>
      <p:sp>
        <p:nvSpPr>
          <p:cNvPr id="27" name="Picture Placeholder 26">
            <a:extLst>
              <a:ext uri="{FF2B5EF4-FFF2-40B4-BE49-F238E27FC236}">
                <a16:creationId xmlns:a16="http://schemas.microsoft.com/office/drawing/2014/main" id="{9756DB5A-DC1D-4B22-95A8-EEA4E082A3AD}"/>
              </a:ext>
            </a:extLst>
          </p:cNvPr>
          <p:cNvSpPr>
            <a:spLocks noGrp="1"/>
          </p:cNvSpPr>
          <p:nvPr>
            <p:ph type="pic" sz="quarter" idx="162" hasCustomPrompt="1"/>
          </p:nvPr>
        </p:nvSpPr>
        <p:spPr>
          <a:xfrm>
            <a:off x="7113833" y="4431151"/>
            <a:ext cx="2189164" cy="2189164"/>
          </a:xfrm>
          <a:custGeom>
            <a:avLst/>
            <a:gdLst>
              <a:gd name="connsiteX0" fmla="*/ 1094582 w 2189164"/>
              <a:gd name="connsiteY0" fmla="*/ 0 h 2189164"/>
              <a:gd name="connsiteX1" fmla="*/ 2189164 w 2189164"/>
              <a:gd name="connsiteY1" fmla="*/ 1094582 h 2189164"/>
              <a:gd name="connsiteX2" fmla="*/ 1094582 w 2189164"/>
              <a:gd name="connsiteY2" fmla="*/ 2189164 h 2189164"/>
              <a:gd name="connsiteX3" fmla="*/ 0 w 2189164"/>
              <a:gd name="connsiteY3" fmla="*/ 1094582 h 2189164"/>
              <a:gd name="connsiteX4" fmla="*/ 1094582 w 2189164"/>
              <a:gd name="connsiteY4" fmla="*/ 0 h 2189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9164" h="2189164">
                <a:moveTo>
                  <a:pt x="1094582" y="0"/>
                </a:moveTo>
                <a:cubicBezTo>
                  <a:pt x="1699103" y="0"/>
                  <a:pt x="2189164" y="490061"/>
                  <a:pt x="2189164" y="1094582"/>
                </a:cubicBezTo>
                <a:cubicBezTo>
                  <a:pt x="2189164" y="1699103"/>
                  <a:pt x="1699103" y="2189164"/>
                  <a:pt x="1094582" y="2189164"/>
                </a:cubicBezTo>
                <a:cubicBezTo>
                  <a:pt x="490061" y="2189164"/>
                  <a:pt x="0" y="1699103"/>
                  <a:pt x="0" y="1094582"/>
                </a:cubicBezTo>
                <a:cubicBezTo>
                  <a:pt x="0" y="490061"/>
                  <a:pt x="490061" y="0"/>
                  <a:pt x="1094582" y="0"/>
                </a:cubicBezTo>
                <a:close/>
              </a:path>
            </a:pathLst>
          </a:custGeom>
        </p:spPr>
        <p:txBody>
          <a:bodyPr wrap="square">
            <a:noAutofit/>
          </a:bodyPr>
          <a:lstStyle>
            <a:lvl1pPr>
              <a:defRPr sz="1200"/>
            </a:lvl1pPr>
          </a:lstStyle>
          <a:p>
            <a:r>
              <a:rPr lang="en-US" dirty="0"/>
              <a:t>Picture</a:t>
            </a:r>
          </a:p>
        </p:txBody>
      </p:sp>
      <p:sp>
        <p:nvSpPr>
          <p:cNvPr id="25" name="Picture Placeholder 24">
            <a:extLst>
              <a:ext uri="{FF2B5EF4-FFF2-40B4-BE49-F238E27FC236}">
                <a16:creationId xmlns:a16="http://schemas.microsoft.com/office/drawing/2014/main" id="{9756DB5A-DC1D-4B22-95A8-EEA4E082A3AD}"/>
              </a:ext>
            </a:extLst>
          </p:cNvPr>
          <p:cNvSpPr>
            <a:spLocks noGrp="1"/>
          </p:cNvSpPr>
          <p:nvPr>
            <p:ph type="pic" sz="quarter" idx="160" hasCustomPrompt="1"/>
          </p:nvPr>
        </p:nvSpPr>
        <p:spPr>
          <a:xfrm>
            <a:off x="9173525" y="1966486"/>
            <a:ext cx="2287634" cy="2287634"/>
          </a:xfrm>
          <a:custGeom>
            <a:avLst/>
            <a:gdLst>
              <a:gd name="connsiteX0" fmla="*/ 1143817 w 2287634"/>
              <a:gd name="connsiteY0" fmla="*/ 0 h 2287634"/>
              <a:gd name="connsiteX1" fmla="*/ 2287634 w 2287634"/>
              <a:gd name="connsiteY1" fmla="*/ 1143817 h 2287634"/>
              <a:gd name="connsiteX2" fmla="*/ 1143817 w 2287634"/>
              <a:gd name="connsiteY2" fmla="*/ 2287634 h 2287634"/>
              <a:gd name="connsiteX3" fmla="*/ 0 w 2287634"/>
              <a:gd name="connsiteY3" fmla="*/ 1143817 h 2287634"/>
              <a:gd name="connsiteX4" fmla="*/ 1143817 w 2287634"/>
              <a:gd name="connsiteY4" fmla="*/ 0 h 22876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7634" h="2287634">
                <a:moveTo>
                  <a:pt x="1143817" y="0"/>
                </a:moveTo>
                <a:cubicBezTo>
                  <a:pt x="1775530" y="0"/>
                  <a:pt x="2287634" y="512104"/>
                  <a:pt x="2287634" y="1143817"/>
                </a:cubicBezTo>
                <a:cubicBezTo>
                  <a:pt x="2287634" y="1775530"/>
                  <a:pt x="1775530" y="2287634"/>
                  <a:pt x="1143817" y="2287634"/>
                </a:cubicBezTo>
                <a:cubicBezTo>
                  <a:pt x="512104" y="2287634"/>
                  <a:pt x="0" y="1775530"/>
                  <a:pt x="0" y="1143817"/>
                </a:cubicBezTo>
                <a:cubicBezTo>
                  <a:pt x="0" y="512104"/>
                  <a:pt x="512104" y="0"/>
                  <a:pt x="1143817" y="0"/>
                </a:cubicBez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9756DB5A-DC1D-4B22-95A8-EEA4E082A3AD}"/>
              </a:ext>
            </a:extLst>
          </p:cNvPr>
          <p:cNvSpPr>
            <a:spLocks noGrp="1"/>
          </p:cNvSpPr>
          <p:nvPr>
            <p:ph type="pic" sz="quarter" idx="159" hasCustomPrompt="1"/>
          </p:nvPr>
        </p:nvSpPr>
        <p:spPr>
          <a:xfrm>
            <a:off x="9971619" y="4505504"/>
            <a:ext cx="1827226" cy="1827226"/>
          </a:xfrm>
          <a:custGeom>
            <a:avLst/>
            <a:gdLst>
              <a:gd name="connsiteX0" fmla="*/ 913613 w 1827226"/>
              <a:gd name="connsiteY0" fmla="*/ 0 h 1827226"/>
              <a:gd name="connsiteX1" fmla="*/ 1827226 w 1827226"/>
              <a:gd name="connsiteY1" fmla="*/ 913613 h 1827226"/>
              <a:gd name="connsiteX2" fmla="*/ 913613 w 1827226"/>
              <a:gd name="connsiteY2" fmla="*/ 1827226 h 1827226"/>
              <a:gd name="connsiteX3" fmla="*/ 0 w 1827226"/>
              <a:gd name="connsiteY3" fmla="*/ 913613 h 1827226"/>
              <a:gd name="connsiteX4" fmla="*/ 913613 w 1827226"/>
              <a:gd name="connsiteY4" fmla="*/ 0 h 18272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226" h="1827226">
                <a:moveTo>
                  <a:pt x="913613" y="0"/>
                </a:moveTo>
                <a:cubicBezTo>
                  <a:pt x="1418188" y="0"/>
                  <a:pt x="1827226" y="409038"/>
                  <a:pt x="1827226" y="913613"/>
                </a:cubicBezTo>
                <a:cubicBezTo>
                  <a:pt x="1827226" y="1418188"/>
                  <a:pt x="1418188" y="1827226"/>
                  <a:pt x="913613" y="1827226"/>
                </a:cubicBezTo>
                <a:cubicBezTo>
                  <a:pt x="409038" y="1827226"/>
                  <a:pt x="0" y="1418188"/>
                  <a:pt x="0" y="913613"/>
                </a:cubicBezTo>
                <a:cubicBezTo>
                  <a:pt x="0" y="409038"/>
                  <a:pt x="409038" y="0"/>
                  <a:pt x="913613" y="0"/>
                </a:cubicBez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9756DB5A-DC1D-4B22-95A8-EEA4E082A3AD}"/>
              </a:ext>
            </a:extLst>
          </p:cNvPr>
          <p:cNvSpPr>
            <a:spLocks noGrp="1"/>
          </p:cNvSpPr>
          <p:nvPr>
            <p:ph type="pic" sz="quarter" idx="158" hasCustomPrompt="1"/>
          </p:nvPr>
        </p:nvSpPr>
        <p:spPr>
          <a:xfrm>
            <a:off x="3841205" y="3962400"/>
            <a:ext cx="2781300" cy="2781300"/>
          </a:xfrm>
          <a:custGeom>
            <a:avLst/>
            <a:gdLst>
              <a:gd name="connsiteX0" fmla="*/ 1390650 w 2781300"/>
              <a:gd name="connsiteY0" fmla="*/ 0 h 2781300"/>
              <a:gd name="connsiteX1" fmla="*/ 2781300 w 2781300"/>
              <a:gd name="connsiteY1" fmla="*/ 1390650 h 2781300"/>
              <a:gd name="connsiteX2" fmla="*/ 1390650 w 2781300"/>
              <a:gd name="connsiteY2" fmla="*/ 2781300 h 2781300"/>
              <a:gd name="connsiteX3" fmla="*/ 0 w 2781300"/>
              <a:gd name="connsiteY3" fmla="*/ 1390650 h 2781300"/>
              <a:gd name="connsiteX4" fmla="*/ 1390650 w 2781300"/>
              <a:gd name="connsiteY4" fmla="*/ 0 h 278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1300" h="2781300">
                <a:moveTo>
                  <a:pt x="1390650" y="0"/>
                </a:moveTo>
                <a:cubicBezTo>
                  <a:pt x="2158685" y="0"/>
                  <a:pt x="2781300" y="622615"/>
                  <a:pt x="2781300" y="1390650"/>
                </a:cubicBezTo>
                <a:cubicBezTo>
                  <a:pt x="2781300" y="2158685"/>
                  <a:pt x="2158685" y="2781300"/>
                  <a:pt x="1390650" y="2781300"/>
                </a:cubicBezTo>
                <a:cubicBezTo>
                  <a:pt x="622615" y="2781300"/>
                  <a:pt x="0" y="2158685"/>
                  <a:pt x="0" y="1390650"/>
                </a:cubicBezTo>
                <a:cubicBezTo>
                  <a:pt x="0" y="622615"/>
                  <a:pt x="622615" y="0"/>
                  <a:pt x="1390650" y="0"/>
                </a:cubicBez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9756DB5A-DC1D-4B22-95A8-EEA4E082A3AD}"/>
              </a:ext>
            </a:extLst>
          </p:cNvPr>
          <p:cNvSpPr>
            <a:spLocks noGrp="1"/>
          </p:cNvSpPr>
          <p:nvPr>
            <p:ph type="pic" sz="quarter" idx="156" hasCustomPrompt="1"/>
          </p:nvPr>
        </p:nvSpPr>
        <p:spPr>
          <a:xfrm>
            <a:off x="3110160" y="1692303"/>
            <a:ext cx="2189164" cy="2189164"/>
          </a:xfrm>
          <a:custGeom>
            <a:avLst/>
            <a:gdLst>
              <a:gd name="connsiteX0" fmla="*/ 1094582 w 2189164"/>
              <a:gd name="connsiteY0" fmla="*/ 0 h 2189164"/>
              <a:gd name="connsiteX1" fmla="*/ 2189164 w 2189164"/>
              <a:gd name="connsiteY1" fmla="*/ 1094582 h 2189164"/>
              <a:gd name="connsiteX2" fmla="*/ 1094582 w 2189164"/>
              <a:gd name="connsiteY2" fmla="*/ 2189164 h 2189164"/>
              <a:gd name="connsiteX3" fmla="*/ 0 w 2189164"/>
              <a:gd name="connsiteY3" fmla="*/ 1094582 h 2189164"/>
              <a:gd name="connsiteX4" fmla="*/ 1094582 w 2189164"/>
              <a:gd name="connsiteY4" fmla="*/ 0 h 2189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9164" h="2189164">
                <a:moveTo>
                  <a:pt x="1094582" y="0"/>
                </a:moveTo>
                <a:cubicBezTo>
                  <a:pt x="1699103" y="0"/>
                  <a:pt x="2189164" y="490061"/>
                  <a:pt x="2189164" y="1094582"/>
                </a:cubicBezTo>
                <a:cubicBezTo>
                  <a:pt x="2189164" y="1699103"/>
                  <a:pt x="1699103" y="2189164"/>
                  <a:pt x="1094582" y="2189164"/>
                </a:cubicBezTo>
                <a:cubicBezTo>
                  <a:pt x="490061" y="2189164"/>
                  <a:pt x="0" y="1699103"/>
                  <a:pt x="0" y="1094582"/>
                </a:cubicBezTo>
                <a:cubicBezTo>
                  <a:pt x="0" y="490061"/>
                  <a:pt x="490061" y="0"/>
                  <a:pt x="1094582"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5" name="Picture Placeholder 14">
            <a:extLst>
              <a:ext uri="{FF2B5EF4-FFF2-40B4-BE49-F238E27FC236}">
                <a16:creationId xmlns:a16="http://schemas.microsoft.com/office/drawing/2014/main" id="{9756DB5A-DC1D-4B22-95A8-EEA4E082A3AD}"/>
              </a:ext>
            </a:extLst>
          </p:cNvPr>
          <p:cNvSpPr>
            <a:spLocks noGrp="1"/>
          </p:cNvSpPr>
          <p:nvPr>
            <p:ph type="pic" sz="quarter" idx="157" hasCustomPrompt="1"/>
          </p:nvPr>
        </p:nvSpPr>
        <p:spPr>
          <a:xfrm>
            <a:off x="393156" y="3226961"/>
            <a:ext cx="2781300" cy="2781300"/>
          </a:xfrm>
          <a:custGeom>
            <a:avLst/>
            <a:gdLst>
              <a:gd name="connsiteX0" fmla="*/ 1390650 w 2781300"/>
              <a:gd name="connsiteY0" fmla="*/ 0 h 2781300"/>
              <a:gd name="connsiteX1" fmla="*/ 2781300 w 2781300"/>
              <a:gd name="connsiteY1" fmla="*/ 1390650 h 2781300"/>
              <a:gd name="connsiteX2" fmla="*/ 1390650 w 2781300"/>
              <a:gd name="connsiteY2" fmla="*/ 2781300 h 2781300"/>
              <a:gd name="connsiteX3" fmla="*/ 0 w 2781300"/>
              <a:gd name="connsiteY3" fmla="*/ 1390650 h 2781300"/>
              <a:gd name="connsiteX4" fmla="*/ 1390650 w 2781300"/>
              <a:gd name="connsiteY4" fmla="*/ 0 h 278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1300" h="2781300">
                <a:moveTo>
                  <a:pt x="1390650" y="0"/>
                </a:moveTo>
                <a:cubicBezTo>
                  <a:pt x="2158685" y="0"/>
                  <a:pt x="2781300" y="622615"/>
                  <a:pt x="2781300" y="1390650"/>
                </a:cubicBezTo>
                <a:cubicBezTo>
                  <a:pt x="2781300" y="2158685"/>
                  <a:pt x="2158685" y="2781300"/>
                  <a:pt x="1390650" y="2781300"/>
                </a:cubicBezTo>
                <a:cubicBezTo>
                  <a:pt x="622615" y="2781300"/>
                  <a:pt x="0" y="2158685"/>
                  <a:pt x="0" y="1390650"/>
                </a:cubicBezTo>
                <a:cubicBezTo>
                  <a:pt x="0" y="622615"/>
                  <a:pt x="622615" y="0"/>
                  <a:pt x="1390650"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43221823"/>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04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9756DB5A-DC1D-4B22-95A8-EEA4E082A3AD}"/>
              </a:ext>
            </a:extLst>
          </p:cNvPr>
          <p:cNvSpPr>
            <a:spLocks noGrp="1"/>
          </p:cNvSpPr>
          <p:nvPr>
            <p:ph type="pic" sz="quarter" idx="159" hasCustomPrompt="1"/>
          </p:nvPr>
        </p:nvSpPr>
        <p:spPr>
          <a:xfrm>
            <a:off x="8146926" y="3583539"/>
            <a:ext cx="3845504" cy="3087718"/>
          </a:xfrm>
          <a:custGeom>
            <a:avLst/>
            <a:gdLst>
              <a:gd name="connsiteX0" fmla="*/ 0 w 3845504"/>
              <a:gd name="connsiteY0" fmla="*/ 0 h 3087718"/>
              <a:gd name="connsiteX1" fmla="*/ 3845504 w 3845504"/>
              <a:gd name="connsiteY1" fmla="*/ 0 h 3087718"/>
              <a:gd name="connsiteX2" fmla="*/ 3845504 w 3845504"/>
              <a:gd name="connsiteY2" fmla="*/ 3087718 h 3087718"/>
              <a:gd name="connsiteX3" fmla="*/ 0 w 3845504"/>
              <a:gd name="connsiteY3" fmla="*/ 3087718 h 3087718"/>
            </a:gdLst>
            <a:ahLst/>
            <a:cxnLst>
              <a:cxn ang="0">
                <a:pos x="connsiteX0" y="connsiteY0"/>
              </a:cxn>
              <a:cxn ang="0">
                <a:pos x="connsiteX1" y="connsiteY1"/>
              </a:cxn>
              <a:cxn ang="0">
                <a:pos x="connsiteX2" y="connsiteY2"/>
              </a:cxn>
              <a:cxn ang="0">
                <a:pos x="connsiteX3" y="connsiteY3"/>
              </a:cxn>
            </a:cxnLst>
            <a:rect l="l" t="t" r="r" b="b"/>
            <a:pathLst>
              <a:path w="3845504" h="3087718">
                <a:moveTo>
                  <a:pt x="0" y="0"/>
                </a:moveTo>
                <a:lnTo>
                  <a:pt x="3845504" y="0"/>
                </a:lnTo>
                <a:lnTo>
                  <a:pt x="3845504" y="3087718"/>
                </a:lnTo>
                <a:lnTo>
                  <a:pt x="0" y="3087718"/>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9756DB5A-DC1D-4B22-95A8-EEA4E082A3AD}"/>
              </a:ext>
            </a:extLst>
          </p:cNvPr>
          <p:cNvSpPr>
            <a:spLocks noGrp="1"/>
          </p:cNvSpPr>
          <p:nvPr>
            <p:ph type="pic" sz="quarter" idx="158" hasCustomPrompt="1"/>
          </p:nvPr>
        </p:nvSpPr>
        <p:spPr>
          <a:xfrm>
            <a:off x="4173248" y="3583539"/>
            <a:ext cx="3845504" cy="3087718"/>
          </a:xfrm>
          <a:custGeom>
            <a:avLst/>
            <a:gdLst>
              <a:gd name="connsiteX0" fmla="*/ 0 w 3845504"/>
              <a:gd name="connsiteY0" fmla="*/ 0 h 3087718"/>
              <a:gd name="connsiteX1" fmla="*/ 3845504 w 3845504"/>
              <a:gd name="connsiteY1" fmla="*/ 0 h 3087718"/>
              <a:gd name="connsiteX2" fmla="*/ 3845504 w 3845504"/>
              <a:gd name="connsiteY2" fmla="*/ 3087718 h 3087718"/>
              <a:gd name="connsiteX3" fmla="*/ 0 w 3845504"/>
              <a:gd name="connsiteY3" fmla="*/ 3087718 h 3087718"/>
            </a:gdLst>
            <a:ahLst/>
            <a:cxnLst>
              <a:cxn ang="0">
                <a:pos x="connsiteX0" y="connsiteY0"/>
              </a:cxn>
              <a:cxn ang="0">
                <a:pos x="connsiteX1" y="connsiteY1"/>
              </a:cxn>
              <a:cxn ang="0">
                <a:pos x="connsiteX2" y="connsiteY2"/>
              </a:cxn>
              <a:cxn ang="0">
                <a:pos x="connsiteX3" y="connsiteY3"/>
              </a:cxn>
            </a:cxnLst>
            <a:rect l="l" t="t" r="r" b="b"/>
            <a:pathLst>
              <a:path w="3845504" h="3087718">
                <a:moveTo>
                  <a:pt x="0" y="0"/>
                </a:moveTo>
                <a:lnTo>
                  <a:pt x="3845504" y="0"/>
                </a:lnTo>
                <a:lnTo>
                  <a:pt x="3845504" y="3087718"/>
                </a:lnTo>
                <a:lnTo>
                  <a:pt x="0" y="3087718"/>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9756DB5A-DC1D-4B22-95A8-EEA4E082A3AD}"/>
              </a:ext>
            </a:extLst>
          </p:cNvPr>
          <p:cNvSpPr>
            <a:spLocks noGrp="1"/>
          </p:cNvSpPr>
          <p:nvPr>
            <p:ph type="pic" sz="quarter" idx="156" hasCustomPrompt="1"/>
          </p:nvPr>
        </p:nvSpPr>
        <p:spPr>
          <a:xfrm>
            <a:off x="199570" y="1735943"/>
            <a:ext cx="11792860" cy="1730764"/>
          </a:xfrm>
          <a:custGeom>
            <a:avLst/>
            <a:gdLst>
              <a:gd name="connsiteX0" fmla="*/ 0 w 11792860"/>
              <a:gd name="connsiteY0" fmla="*/ 0 h 1730764"/>
              <a:gd name="connsiteX1" fmla="*/ 11792860 w 11792860"/>
              <a:gd name="connsiteY1" fmla="*/ 0 h 1730764"/>
              <a:gd name="connsiteX2" fmla="*/ 11792860 w 11792860"/>
              <a:gd name="connsiteY2" fmla="*/ 1730764 h 1730764"/>
              <a:gd name="connsiteX3" fmla="*/ 0 w 11792860"/>
              <a:gd name="connsiteY3" fmla="*/ 1730764 h 1730764"/>
            </a:gdLst>
            <a:ahLst/>
            <a:cxnLst>
              <a:cxn ang="0">
                <a:pos x="connsiteX0" y="connsiteY0"/>
              </a:cxn>
              <a:cxn ang="0">
                <a:pos x="connsiteX1" y="connsiteY1"/>
              </a:cxn>
              <a:cxn ang="0">
                <a:pos x="connsiteX2" y="connsiteY2"/>
              </a:cxn>
              <a:cxn ang="0">
                <a:pos x="connsiteX3" y="connsiteY3"/>
              </a:cxn>
            </a:cxnLst>
            <a:rect l="l" t="t" r="r" b="b"/>
            <a:pathLst>
              <a:path w="11792860" h="1730764">
                <a:moveTo>
                  <a:pt x="0" y="0"/>
                </a:moveTo>
                <a:lnTo>
                  <a:pt x="11792860" y="0"/>
                </a:lnTo>
                <a:lnTo>
                  <a:pt x="11792860" y="1730764"/>
                </a:lnTo>
                <a:lnTo>
                  <a:pt x="0" y="173076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2" name="Picture Placeholder 11">
            <a:extLst>
              <a:ext uri="{FF2B5EF4-FFF2-40B4-BE49-F238E27FC236}">
                <a16:creationId xmlns:a16="http://schemas.microsoft.com/office/drawing/2014/main" id="{9756DB5A-DC1D-4B22-95A8-EEA4E082A3AD}"/>
              </a:ext>
            </a:extLst>
          </p:cNvPr>
          <p:cNvSpPr>
            <a:spLocks noGrp="1"/>
          </p:cNvSpPr>
          <p:nvPr>
            <p:ph type="pic" sz="quarter" idx="157" hasCustomPrompt="1"/>
          </p:nvPr>
        </p:nvSpPr>
        <p:spPr>
          <a:xfrm>
            <a:off x="199570" y="3583539"/>
            <a:ext cx="3845504" cy="3087718"/>
          </a:xfrm>
          <a:custGeom>
            <a:avLst/>
            <a:gdLst>
              <a:gd name="connsiteX0" fmla="*/ 0 w 3845504"/>
              <a:gd name="connsiteY0" fmla="*/ 0 h 3087718"/>
              <a:gd name="connsiteX1" fmla="*/ 3845504 w 3845504"/>
              <a:gd name="connsiteY1" fmla="*/ 0 h 3087718"/>
              <a:gd name="connsiteX2" fmla="*/ 3845504 w 3845504"/>
              <a:gd name="connsiteY2" fmla="*/ 3087718 h 3087718"/>
              <a:gd name="connsiteX3" fmla="*/ 0 w 3845504"/>
              <a:gd name="connsiteY3" fmla="*/ 3087718 h 3087718"/>
            </a:gdLst>
            <a:ahLst/>
            <a:cxnLst>
              <a:cxn ang="0">
                <a:pos x="connsiteX0" y="connsiteY0"/>
              </a:cxn>
              <a:cxn ang="0">
                <a:pos x="connsiteX1" y="connsiteY1"/>
              </a:cxn>
              <a:cxn ang="0">
                <a:pos x="connsiteX2" y="connsiteY2"/>
              </a:cxn>
              <a:cxn ang="0">
                <a:pos x="connsiteX3" y="connsiteY3"/>
              </a:cxn>
            </a:cxnLst>
            <a:rect l="l" t="t" r="r" b="b"/>
            <a:pathLst>
              <a:path w="3845504" h="3087718">
                <a:moveTo>
                  <a:pt x="0" y="0"/>
                </a:moveTo>
                <a:lnTo>
                  <a:pt x="3845504" y="0"/>
                </a:lnTo>
                <a:lnTo>
                  <a:pt x="3845504" y="3087718"/>
                </a:lnTo>
                <a:lnTo>
                  <a:pt x="0" y="308771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635758174"/>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05_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9756DB5A-DC1D-4B22-95A8-EEA4E082A3AD}"/>
              </a:ext>
            </a:extLst>
          </p:cNvPr>
          <p:cNvSpPr>
            <a:spLocks noGrp="1"/>
          </p:cNvSpPr>
          <p:nvPr>
            <p:ph type="pic" sz="quarter" idx="159" hasCustomPrompt="1"/>
          </p:nvPr>
        </p:nvSpPr>
        <p:spPr>
          <a:xfrm>
            <a:off x="8727661" y="4840514"/>
            <a:ext cx="2456543" cy="1567543"/>
          </a:xfrm>
          <a:custGeom>
            <a:avLst/>
            <a:gdLst>
              <a:gd name="connsiteX0" fmla="*/ 0 w 2456543"/>
              <a:gd name="connsiteY0" fmla="*/ 0 h 1567543"/>
              <a:gd name="connsiteX1" fmla="*/ 2456543 w 2456543"/>
              <a:gd name="connsiteY1" fmla="*/ 0 h 1567543"/>
              <a:gd name="connsiteX2" fmla="*/ 2456543 w 2456543"/>
              <a:gd name="connsiteY2" fmla="*/ 1567543 h 1567543"/>
              <a:gd name="connsiteX3" fmla="*/ 0 w 2456543"/>
              <a:gd name="connsiteY3" fmla="*/ 1567543 h 1567543"/>
            </a:gdLst>
            <a:ahLst/>
            <a:cxnLst>
              <a:cxn ang="0">
                <a:pos x="connsiteX0" y="connsiteY0"/>
              </a:cxn>
              <a:cxn ang="0">
                <a:pos x="connsiteX1" y="connsiteY1"/>
              </a:cxn>
              <a:cxn ang="0">
                <a:pos x="connsiteX2" y="connsiteY2"/>
              </a:cxn>
              <a:cxn ang="0">
                <a:pos x="connsiteX3" y="connsiteY3"/>
              </a:cxn>
            </a:cxnLst>
            <a:rect l="l" t="t" r="r" b="b"/>
            <a:pathLst>
              <a:path w="2456543" h="1567543">
                <a:moveTo>
                  <a:pt x="0" y="0"/>
                </a:moveTo>
                <a:lnTo>
                  <a:pt x="2456543" y="0"/>
                </a:lnTo>
                <a:lnTo>
                  <a:pt x="2456543" y="1567543"/>
                </a:lnTo>
                <a:lnTo>
                  <a:pt x="0" y="1567543"/>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9756DB5A-DC1D-4B22-95A8-EEA4E082A3AD}"/>
              </a:ext>
            </a:extLst>
          </p:cNvPr>
          <p:cNvSpPr>
            <a:spLocks noGrp="1"/>
          </p:cNvSpPr>
          <p:nvPr>
            <p:ph type="pic" sz="quarter" idx="158" hasCustomPrompt="1"/>
          </p:nvPr>
        </p:nvSpPr>
        <p:spPr>
          <a:xfrm>
            <a:off x="4867730" y="4840514"/>
            <a:ext cx="2456543" cy="1567543"/>
          </a:xfrm>
          <a:custGeom>
            <a:avLst/>
            <a:gdLst>
              <a:gd name="connsiteX0" fmla="*/ 0 w 2456543"/>
              <a:gd name="connsiteY0" fmla="*/ 0 h 1567543"/>
              <a:gd name="connsiteX1" fmla="*/ 2456543 w 2456543"/>
              <a:gd name="connsiteY1" fmla="*/ 0 h 1567543"/>
              <a:gd name="connsiteX2" fmla="*/ 2456543 w 2456543"/>
              <a:gd name="connsiteY2" fmla="*/ 1567543 h 1567543"/>
              <a:gd name="connsiteX3" fmla="*/ 0 w 2456543"/>
              <a:gd name="connsiteY3" fmla="*/ 1567543 h 1567543"/>
            </a:gdLst>
            <a:ahLst/>
            <a:cxnLst>
              <a:cxn ang="0">
                <a:pos x="connsiteX0" y="connsiteY0"/>
              </a:cxn>
              <a:cxn ang="0">
                <a:pos x="connsiteX1" y="connsiteY1"/>
              </a:cxn>
              <a:cxn ang="0">
                <a:pos x="connsiteX2" y="connsiteY2"/>
              </a:cxn>
              <a:cxn ang="0">
                <a:pos x="connsiteX3" y="connsiteY3"/>
              </a:cxn>
            </a:cxnLst>
            <a:rect l="l" t="t" r="r" b="b"/>
            <a:pathLst>
              <a:path w="2456543" h="1567543">
                <a:moveTo>
                  <a:pt x="0" y="0"/>
                </a:moveTo>
                <a:lnTo>
                  <a:pt x="2456543" y="0"/>
                </a:lnTo>
                <a:lnTo>
                  <a:pt x="2456543" y="1567543"/>
                </a:lnTo>
                <a:lnTo>
                  <a:pt x="0" y="156754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9756DB5A-DC1D-4B22-95A8-EEA4E082A3AD}"/>
              </a:ext>
            </a:extLst>
          </p:cNvPr>
          <p:cNvSpPr>
            <a:spLocks noGrp="1"/>
          </p:cNvSpPr>
          <p:nvPr>
            <p:ph type="pic" sz="quarter" idx="157" hasCustomPrompt="1"/>
          </p:nvPr>
        </p:nvSpPr>
        <p:spPr>
          <a:xfrm>
            <a:off x="1007799" y="4840514"/>
            <a:ext cx="2456543" cy="1567543"/>
          </a:xfrm>
          <a:custGeom>
            <a:avLst/>
            <a:gdLst>
              <a:gd name="connsiteX0" fmla="*/ 0 w 2456543"/>
              <a:gd name="connsiteY0" fmla="*/ 0 h 1567543"/>
              <a:gd name="connsiteX1" fmla="*/ 2456543 w 2456543"/>
              <a:gd name="connsiteY1" fmla="*/ 0 h 1567543"/>
              <a:gd name="connsiteX2" fmla="*/ 2456543 w 2456543"/>
              <a:gd name="connsiteY2" fmla="*/ 1567543 h 1567543"/>
              <a:gd name="connsiteX3" fmla="*/ 0 w 2456543"/>
              <a:gd name="connsiteY3" fmla="*/ 1567543 h 1567543"/>
            </a:gdLst>
            <a:ahLst/>
            <a:cxnLst>
              <a:cxn ang="0">
                <a:pos x="connsiteX0" y="connsiteY0"/>
              </a:cxn>
              <a:cxn ang="0">
                <a:pos x="connsiteX1" y="connsiteY1"/>
              </a:cxn>
              <a:cxn ang="0">
                <a:pos x="connsiteX2" y="connsiteY2"/>
              </a:cxn>
              <a:cxn ang="0">
                <a:pos x="connsiteX3" y="connsiteY3"/>
              </a:cxn>
            </a:cxnLst>
            <a:rect l="l" t="t" r="r" b="b"/>
            <a:pathLst>
              <a:path w="2456543" h="1567543">
                <a:moveTo>
                  <a:pt x="0" y="0"/>
                </a:moveTo>
                <a:lnTo>
                  <a:pt x="2456543" y="0"/>
                </a:lnTo>
                <a:lnTo>
                  <a:pt x="2456543" y="1567543"/>
                </a:lnTo>
                <a:lnTo>
                  <a:pt x="0" y="156754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076750696"/>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06_Title Slide">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9756DB5A-DC1D-4B22-95A8-EEA4E082A3AD}"/>
              </a:ext>
            </a:extLst>
          </p:cNvPr>
          <p:cNvSpPr>
            <a:spLocks noGrp="1"/>
          </p:cNvSpPr>
          <p:nvPr>
            <p:ph type="pic" sz="quarter" idx="160" hasCustomPrompt="1"/>
          </p:nvPr>
        </p:nvSpPr>
        <p:spPr>
          <a:xfrm>
            <a:off x="9194938" y="1651231"/>
            <a:ext cx="1204686" cy="1204686"/>
          </a:xfrm>
          <a:custGeom>
            <a:avLst/>
            <a:gdLst>
              <a:gd name="connsiteX0" fmla="*/ 602343 w 1204686"/>
              <a:gd name="connsiteY0" fmla="*/ 0 h 1204686"/>
              <a:gd name="connsiteX1" fmla="*/ 1204686 w 1204686"/>
              <a:gd name="connsiteY1" fmla="*/ 602343 h 1204686"/>
              <a:gd name="connsiteX2" fmla="*/ 602343 w 1204686"/>
              <a:gd name="connsiteY2" fmla="*/ 1204686 h 1204686"/>
              <a:gd name="connsiteX3" fmla="*/ 0 w 1204686"/>
              <a:gd name="connsiteY3" fmla="*/ 602343 h 1204686"/>
              <a:gd name="connsiteX4" fmla="*/ 602343 w 1204686"/>
              <a:gd name="connsiteY4" fmla="*/ 0 h 1204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4686" h="1204686">
                <a:moveTo>
                  <a:pt x="602343" y="0"/>
                </a:moveTo>
                <a:cubicBezTo>
                  <a:pt x="935008" y="0"/>
                  <a:pt x="1204686" y="269678"/>
                  <a:pt x="1204686" y="602343"/>
                </a:cubicBezTo>
                <a:cubicBezTo>
                  <a:pt x="1204686" y="935008"/>
                  <a:pt x="935008" y="1204686"/>
                  <a:pt x="602343" y="1204686"/>
                </a:cubicBezTo>
                <a:cubicBezTo>
                  <a:pt x="269678" y="1204686"/>
                  <a:pt x="0" y="935008"/>
                  <a:pt x="0" y="602343"/>
                </a:cubicBezTo>
                <a:cubicBezTo>
                  <a:pt x="0" y="269678"/>
                  <a:pt x="269678" y="0"/>
                  <a:pt x="602343" y="0"/>
                </a:cubicBezTo>
                <a:close/>
              </a:path>
            </a:pathLst>
          </a:custGeom>
        </p:spPr>
        <p:txBody>
          <a:bodyPr wrap="square">
            <a:noAutofit/>
          </a:bodyPr>
          <a:lstStyle>
            <a:lvl1pPr>
              <a:defRPr sz="1200"/>
            </a:lvl1pPr>
          </a:lstStyle>
          <a:p>
            <a:r>
              <a:rPr lang="en-US" dirty="0"/>
              <a:t>Picture</a:t>
            </a:r>
          </a:p>
        </p:txBody>
      </p:sp>
      <p:sp>
        <p:nvSpPr>
          <p:cNvPr id="22" name="Picture Placeholder 21">
            <a:extLst>
              <a:ext uri="{FF2B5EF4-FFF2-40B4-BE49-F238E27FC236}">
                <a16:creationId xmlns:a16="http://schemas.microsoft.com/office/drawing/2014/main" id="{9756DB5A-DC1D-4B22-95A8-EEA4E082A3AD}"/>
              </a:ext>
            </a:extLst>
          </p:cNvPr>
          <p:cNvSpPr>
            <a:spLocks noGrp="1"/>
          </p:cNvSpPr>
          <p:nvPr>
            <p:ph type="pic" sz="quarter" idx="161" hasCustomPrompt="1"/>
          </p:nvPr>
        </p:nvSpPr>
        <p:spPr>
          <a:xfrm>
            <a:off x="5493657" y="1651231"/>
            <a:ext cx="1204686" cy="1204686"/>
          </a:xfrm>
          <a:custGeom>
            <a:avLst/>
            <a:gdLst>
              <a:gd name="connsiteX0" fmla="*/ 602343 w 1204686"/>
              <a:gd name="connsiteY0" fmla="*/ 0 h 1204686"/>
              <a:gd name="connsiteX1" fmla="*/ 1204686 w 1204686"/>
              <a:gd name="connsiteY1" fmla="*/ 602343 h 1204686"/>
              <a:gd name="connsiteX2" fmla="*/ 602343 w 1204686"/>
              <a:gd name="connsiteY2" fmla="*/ 1204686 h 1204686"/>
              <a:gd name="connsiteX3" fmla="*/ 0 w 1204686"/>
              <a:gd name="connsiteY3" fmla="*/ 602343 h 1204686"/>
              <a:gd name="connsiteX4" fmla="*/ 602343 w 1204686"/>
              <a:gd name="connsiteY4" fmla="*/ 0 h 1204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4686" h="1204686">
                <a:moveTo>
                  <a:pt x="602343" y="0"/>
                </a:moveTo>
                <a:cubicBezTo>
                  <a:pt x="935008" y="0"/>
                  <a:pt x="1204686" y="269678"/>
                  <a:pt x="1204686" y="602343"/>
                </a:cubicBezTo>
                <a:cubicBezTo>
                  <a:pt x="1204686" y="935008"/>
                  <a:pt x="935008" y="1204686"/>
                  <a:pt x="602343" y="1204686"/>
                </a:cubicBezTo>
                <a:cubicBezTo>
                  <a:pt x="269678" y="1204686"/>
                  <a:pt x="0" y="935008"/>
                  <a:pt x="0" y="602343"/>
                </a:cubicBezTo>
                <a:cubicBezTo>
                  <a:pt x="0" y="269678"/>
                  <a:pt x="269678" y="0"/>
                  <a:pt x="602343" y="0"/>
                </a:cubicBez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9756DB5A-DC1D-4B22-95A8-EEA4E082A3AD}"/>
              </a:ext>
            </a:extLst>
          </p:cNvPr>
          <p:cNvSpPr>
            <a:spLocks noGrp="1"/>
          </p:cNvSpPr>
          <p:nvPr>
            <p:ph type="pic" sz="quarter" idx="162" hasCustomPrompt="1"/>
          </p:nvPr>
        </p:nvSpPr>
        <p:spPr>
          <a:xfrm>
            <a:off x="1792377" y="1651231"/>
            <a:ext cx="1204686" cy="1204686"/>
          </a:xfrm>
          <a:custGeom>
            <a:avLst/>
            <a:gdLst>
              <a:gd name="connsiteX0" fmla="*/ 602343 w 1204686"/>
              <a:gd name="connsiteY0" fmla="*/ 0 h 1204686"/>
              <a:gd name="connsiteX1" fmla="*/ 1204686 w 1204686"/>
              <a:gd name="connsiteY1" fmla="*/ 602343 h 1204686"/>
              <a:gd name="connsiteX2" fmla="*/ 602343 w 1204686"/>
              <a:gd name="connsiteY2" fmla="*/ 1204686 h 1204686"/>
              <a:gd name="connsiteX3" fmla="*/ 0 w 1204686"/>
              <a:gd name="connsiteY3" fmla="*/ 602343 h 1204686"/>
              <a:gd name="connsiteX4" fmla="*/ 602343 w 1204686"/>
              <a:gd name="connsiteY4" fmla="*/ 0 h 1204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4686" h="1204686">
                <a:moveTo>
                  <a:pt x="602343" y="0"/>
                </a:moveTo>
                <a:cubicBezTo>
                  <a:pt x="935008" y="0"/>
                  <a:pt x="1204686" y="269678"/>
                  <a:pt x="1204686" y="602343"/>
                </a:cubicBezTo>
                <a:cubicBezTo>
                  <a:pt x="1204686" y="935008"/>
                  <a:pt x="935008" y="1204686"/>
                  <a:pt x="602343" y="1204686"/>
                </a:cubicBezTo>
                <a:cubicBezTo>
                  <a:pt x="269678" y="1204686"/>
                  <a:pt x="0" y="935008"/>
                  <a:pt x="0" y="602343"/>
                </a:cubicBezTo>
                <a:cubicBezTo>
                  <a:pt x="0" y="269678"/>
                  <a:pt x="269678" y="0"/>
                  <a:pt x="602343" y="0"/>
                </a:cubicBez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9756DB5A-DC1D-4B22-95A8-EEA4E082A3AD}"/>
              </a:ext>
            </a:extLst>
          </p:cNvPr>
          <p:cNvSpPr>
            <a:spLocks noGrp="1"/>
          </p:cNvSpPr>
          <p:nvPr>
            <p:ph type="pic" sz="quarter" idx="159" hasCustomPrompt="1"/>
          </p:nvPr>
        </p:nvSpPr>
        <p:spPr>
          <a:xfrm>
            <a:off x="9194938" y="4026477"/>
            <a:ext cx="1204686" cy="1204686"/>
          </a:xfrm>
          <a:custGeom>
            <a:avLst/>
            <a:gdLst>
              <a:gd name="connsiteX0" fmla="*/ 602343 w 1204686"/>
              <a:gd name="connsiteY0" fmla="*/ 0 h 1204686"/>
              <a:gd name="connsiteX1" fmla="*/ 1204686 w 1204686"/>
              <a:gd name="connsiteY1" fmla="*/ 602343 h 1204686"/>
              <a:gd name="connsiteX2" fmla="*/ 602343 w 1204686"/>
              <a:gd name="connsiteY2" fmla="*/ 1204686 h 1204686"/>
              <a:gd name="connsiteX3" fmla="*/ 0 w 1204686"/>
              <a:gd name="connsiteY3" fmla="*/ 602343 h 1204686"/>
              <a:gd name="connsiteX4" fmla="*/ 602343 w 1204686"/>
              <a:gd name="connsiteY4" fmla="*/ 0 h 1204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4686" h="1204686">
                <a:moveTo>
                  <a:pt x="602343" y="0"/>
                </a:moveTo>
                <a:cubicBezTo>
                  <a:pt x="935008" y="0"/>
                  <a:pt x="1204686" y="269678"/>
                  <a:pt x="1204686" y="602343"/>
                </a:cubicBezTo>
                <a:cubicBezTo>
                  <a:pt x="1204686" y="935008"/>
                  <a:pt x="935008" y="1204686"/>
                  <a:pt x="602343" y="1204686"/>
                </a:cubicBezTo>
                <a:cubicBezTo>
                  <a:pt x="269678" y="1204686"/>
                  <a:pt x="0" y="935008"/>
                  <a:pt x="0" y="602343"/>
                </a:cubicBezTo>
                <a:cubicBezTo>
                  <a:pt x="0" y="269678"/>
                  <a:pt x="269678" y="0"/>
                  <a:pt x="602343" y="0"/>
                </a:cubicBez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9756DB5A-DC1D-4B22-95A8-EEA4E082A3AD}"/>
              </a:ext>
            </a:extLst>
          </p:cNvPr>
          <p:cNvSpPr>
            <a:spLocks noGrp="1"/>
          </p:cNvSpPr>
          <p:nvPr>
            <p:ph type="pic" sz="quarter" idx="158" hasCustomPrompt="1"/>
          </p:nvPr>
        </p:nvSpPr>
        <p:spPr>
          <a:xfrm>
            <a:off x="5493657" y="4026477"/>
            <a:ext cx="1204686" cy="1204686"/>
          </a:xfrm>
          <a:custGeom>
            <a:avLst/>
            <a:gdLst>
              <a:gd name="connsiteX0" fmla="*/ 602343 w 1204686"/>
              <a:gd name="connsiteY0" fmla="*/ 0 h 1204686"/>
              <a:gd name="connsiteX1" fmla="*/ 1204686 w 1204686"/>
              <a:gd name="connsiteY1" fmla="*/ 602343 h 1204686"/>
              <a:gd name="connsiteX2" fmla="*/ 602343 w 1204686"/>
              <a:gd name="connsiteY2" fmla="*/ 1204686 h 1204686"/>
              <a:gd name="connsiteX3" fmla="*/ 0 w 1204686"/>
              <a:gd name="connsiteY3" fmla="*/ 602343 h 1204686"/>
              <a:gd name="connsiteX4" fmla="*/ 602343 w 1204686"/>
              <a:gd name="connsiteY4" fmla="*/ 0 h 1204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4686" h="1204686">
                <a:moveTo>
                  <a:pt x="602343" y="0"/>
                </a:moveTo>
                <a:cubicBezTo>
                  <a:pt x="935008" y="0"/>
                  <a:pt x="1204686" y="269678"/>
                  <a:pt x="1204686" y="602343"/>
                </a:cubicBezTo>
                <a:cubicBezTo>
                  <a:pt x="1204686" y="935008"/>
                  <a:pt x="935008" y="1204686"/>
                  <a:pt x="602343" y="1204686"/>
                </a:cubicBezTo>
                <a:cubicBezTo>
                  <a:pt x="269678" y="1204686"/>
                  <a:pt x="0" y="935008"/>
                  <a:pt x="0" y="602343"/>
                </a:cubicBezTo>
                <a:cubicBezTo>
                  <a:pt x="0" y="269678"/>
                  <a:pt x="269678" y="0"/>
                  <a:pt x="602343"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9756DB5A-DC1D-4B22-95A8-EEA4E082A3AD}"/>
              </a:ext>
            </a:extLst>
          </p:cNvPr>
          <p:cNvSpPr>
            <a:spLocks noGrp="1"/>
          </p:cNvSpPr>
          <p:nvPr>
            <p:ph type="pic" sz="quarter" idx="157" hasCustomPrompt="1"/>
          </p:nvPr>
        </p:nvSpPr>
        <p:spPr>
          <a:xfrm>
            <a:off x="1792377" y="4026477"/>
            <a:ext cx="1204686" cy="1204686"/>
          </a:xfrm>
          <a:custGeom>
            <a:avLst/>
            <a:gdLst>
              <a:gd name="connsiteX0" fmla="*/ 602343 w 1204686"/>
              <a:gd name="connsiteY0" fmla="*/ 0 h 1204686"/>
              <a:gd name="connsiteX1" fmla="*/ 1204686 w 1204686"/>
              <a:gd name="connsiteY1" fmla="*/ 602343 h 1204686"/>
              <a:gd name="connsiteX2" fmla="*/ 602343 w 1204686"/>
              <a:gd name="connsiteY2" fmla="*/ 1204686 h 1204686"/>
              <a:gd name="connsiteX3" fmla="*/ 0 w 1204686"/>
              <a:gd name="connsiteY3" fmla="*/ 602343 h 1204686"/>
              <a:gd name="connsiteX4" fmla="*/ 602343 w 1204686"/>
              <a:gd name="connsiteY4" fmla="*/ 0 h 1204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4686" h="1204686">
                <a:moveTo>
                  <a:pt x="602343" y="0"/>
                </a:moveTo>
                <a:cubicBezTo>
                  <a:pt x="935008" y="0"/>
                  <a:pt x="1204686" y="269678"/>
                  <a:pt x="1204686" y="602343"/>
                </a:cubicBezTo>
                <a:cubicBezTo>
                  <a:pt x="1204686" y="935008"/>
                  <a:pt x="935008" y="1204686"/>
                  <a:pt x="602343" y="1204686"/>
                </a:cubicBezTo>
                <a:cubicBezTo>
                  <a:pt x="269678" y="1204686"/>
                  <a:pt x="0" y="935008"/>
                  <a:pt x="0" y="602343"/>
                </a:cubicBezTo>
                <a:cubicBezTo>
                  <a:pt x="0" y="269678"/>
                  <a:pt x="269678" y="0"/>
                  <a:pt x="602343"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755254900"/>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07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9756DB5A-DC1D-4B22-95A8-EEA4E082A3AD}"/>
              </a:ext>
            </a:extLst>
          </p:cNvPr>
          <p:cNvSpPr>
            <a:spLocks noGrp="1"/>
          </p:cNvSpPr>
          <p:nvPr>
            <p:ph type="pic" sz="quarter" idx="157" hasCustomPrompt="1"/>
          </p:nvPr>
        </p:nvSpPr>
        <p:spPr>
          <a:xfrm>
            <a:off x="-1" y="-1"/>
            <a:ext cx="5602515" cy="5517405"/>
          </a:xfrm>
          <a:custGeom>
            <a:avLst/>
            <a:gdLst>
              <a:gd name="connsiteX0" fmla="*/ 0 w 5602515"/>
              <a:gd name="connsiteY0" fmla="*/ 0 h 5517405"/>
              <a:gd name="connsiteX1" fmla="*/ 4492904 w 5602515"/>
              <a:gd name="connsiteY1" fmla="*/ 0 h 5517405"/>
              <a:gd name="connsiteX2" fmla="*/ 5602515 w 5602515"/>
              <a:gd name="connsiteY2" fmla="*/ 2381904 h 5517405"/>
              <a:gd name="connsiteX3" fmla="*/ 2430253 w 5602515"/>
              <a:gd name="connsiteY3" fmla="*/ 5517405 h 5517405"/>
              <a:gd name="connsiteX4" fmla="*/ 0 w 5602515"/>
              <a:gd name="connsiteY4" fmla="*/ 4397103 h 5517405"/>
              <a:gd name="connsiteX5" fmla="*/ 0 w 5602515"/>
              <a:gd name="connsiteY5" fmla="*/ 0 h 5517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02515" h="5517405">
                <a:moveTo>
                  <a:pt x="0" y="0"/>
                </a:moveTo>
                <a:cubicBezTo>
                  <a:pt x="0" y="0"/>
                  <a:pt x="0" y="0"/>
                  <a:pt x="4492904" y="0"/>
                </a:cubicBezTo>
                <a:cubicBezTo>
                  <a:pt x="5173647" y="575290"/>
                  <a:pt x="5602515" y="1429816"/>
                  <a:pt x="5602515" y="2381904"/>
                </a:cubicBezTo>
                <a:cubicBezTo>
                  <a:pt x="5602515" y="4114504"/>
                  <a:pt x="4183166" y="5517405"/>
                  <a:pt x="2430253" y="5517405"/>
                </a:cubicBezTo>
                <a:cubicBezTo>
                  <a:pt x="1453387" y="5517405"/>
                  <a:pt x="582035" y="5083414"/>
                  <a:pt x="0" y="4397103"/>
                </a:cubicBezTo>
                <a:cubicBezTo>
                  <a:pt x="0" y="4397103"/>
                  <a:pt x="0" y="4397103"/>
                  <a:pt x="0"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490568271"/>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0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9756DB5A-DC1D-4B22-95A8-EEA4E082A3AD}"/>
              </a:ext>
            </a:extLst>
          </p:cNvPr>
          <p:cNvSpPr>
            <a:spLocks noGrp="1"/>
          </p:cNvSpPr>
          <p:nvPr>
            <p:ph type="pic" sz="quarter" idx="157" hasCustomPrompt="1"/>
          </p:nvPr>
        </p:nvSpPr>
        <p:spPr>
          <a:xfrm>
            <a:off x="5543550" y="794"/>
            <a:ext cx="6648449" cy="6857206"/>
          </a:xfrm>
          <a:custGeom>
            <a:avLst/>
            <a:gdLst>
              <a:gd name="connsiteX0" fmla="*/ 0 w 6648449"/>
              <a:gd name="connsiteY0" fmla="*/ 0 h 6857206"/>
              <a:gd name="connsiteX1" fmla="*/ 6648449 w 6648449"/>
              <a:gd name="connsiteY1" fmla="*/ 0 h 6857206"/>
              <a:gd name="connsiteX2" fmla="*/ 6648449 w 6648449"/>
              <a:gd name="connsiteY2" fmla="*/ 6857206 h 6857206"/>
              <a:gd name="connsiteX3" fmla="*/ 0 w 6648449"/>
              <a:gd name="connsiteY3" fmla="*/ 6857206 h 6857206"/>
            </a:gdLst>
            <a:ahLst/>
            <a:cxnLst>
              <a:cxn ang="0">
                <a:pos x="connsiteX0" y="connsiteY0"/>
              </a:cxn>
              <a:cxn ang="0">
                <a:pos x="connsiteX1" y="connsiteY1"/>
              </a:cxn>
              <a:cxn ang="0">
                <a:pos x="connsiteX2" y="connsiteY2"/>
              </a:cxn>
              <a:cxn ang="0">
                <a:pos x="connsiteX3" y="connsiteY3"/>
              </a:cxn>
            </a:cxnLst>
            <a:rect l="l" t="t" r="r" b="b"/>
            <a:pathLst>
              <a:path w="6648449" h="6857206">
                <a:moveTo>
                  <a:pt x="0" y="0"/>
                </a:moveTo>
                <a:lnTo>
                  <a:pt x="6648449" y="0"/>
                </a:lnTo>
                <a:lnTo>
                  <a:pt x="6648449" y="6857206"/>
                </a:lnTo>
                <a:lnTo>
                  <a:pt x="0" y="685720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360391174"/>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09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9756DB5A-DC1D-4B22-95A8-EEA4E082A3AD}"/>
              </a:ext>
            </a:extLst>
          </p:cNvPr>
          <p:cNvSpPr>
            <a:spLocks noGrp="1"/>
          </p:cNvSpPr>
          <p:nvPr>
            <p:ph type="pic" sz="quarter" idx="159" hasCustomPrompt="1"/>
          </p:nvPr>
        </p:nvSpPr>
        <p:spPr>
          <a:xfrm>
            <a:off x="8789880" y="1950716"/>
            <a:ext cx="2563920" cy="1998850"/>
          </a:xfrm>
          <a:custGeom>
            <a:avLst/>
            <a:gdLst>
              <a:gd name="connsiteX0" fmla="*/ 0 w 2563920"/>
              <a:gd name="connsiteY0" fmla="*/ 0 h 1998850"/>
              <a:gd name="connsiteX1" fmla="*/ 2563920 w 2563920"/>
              <a:gd name="connsiteY1" fmla="*/ 0 h 1998850"/>
              <a:gd name="connsiteX2" fmla="*/ 2563920 w 2563920"/>
              <a:gd name="connsiteY2" fmla="*/ 1998850 h 1998850"/>
              <a:gd name="connsiteX3" fmla="*/ 0 w 2563920"/>
              <a:gd name="connsiteY3" fmla="*/ 1998850 h 1998850"/>
            </a:gdLst>
            <a:ahLst/>
            <a:cxnLst>
              <a:cxn ang="0">
                <a:pos x="connsiteX0" y="connsiteY0"/>
              </a:cxn>
              <a:cxn ang="0">
                <a:pos x="connsiteX1" y="connsiteY1"/>
              </a:cxn>
              <a:cxn ang="0">
                <a:pos x="connsiteX2" y="connsiteY2"/>
              </a:cxn>
              <a:cxn ang="0">
                <a:pos x="connsiteX3" y="connsiteY3"/>
              </a:cxn>
            </a:cxnLst>
            <a:rect l="l" t="t" r="r" b="b"/>
            <a:pathLst>
              <a:path w="2563920" h="1998850">
                <a:moveTo>
                  <a:pt x="0" y="0"/>
                </a:moveTo>
                <a:lnTo>
                  <a:pt x="2563920" y="0"/>
                </a:lnTo>
                <a:lnTo>
                  <a:pt x="2563920" y="1998850"/>
                </a:lnTo>
                <a:lnTo>
                  <a:pt x="0" y="1998850"/>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9756DB5A-DC1D-4B22-95A8-EEA4E082A3AD}"/>
              </a:ext>
            </a:extLst>
          </p:cNvPr>
          <p:cNvSpPr>
            <a:spLocks noGrp="1"/>
          </p:cNvSpPr>
          <p:nvPr>
            <p:ph type="pic" sz="quarter" idx="158" hasCustomPrompt="1"/>
          </p:nvPr>
        </p:nvSpPr>
        <p:spPr>
          <a:xfrm>
            <a:off x="6153150" y="4029692"/>
            <a:ext cx="2563920" cy="1998850"/>
          </a:xfrm>
          <a:custGeom>
            <a:avLst/>
            <a:gdLst>
              <a:gd name="connsiteX0" fmla="*/ 0 w 2563920"/>
              <a:gd name="connsiteY0" fmla="*/ 0 h 1998850"/>
              <a:gd name="connsiteX1" fmla="*/ 2563920 w 2563920"/>
              <a:gd name="connsiteY1" fmla="*/ 0 h 1998850"/>
              <a:gd name="connsiteX2" fmla="*/ 2563920 w 2563920"/>
              <a:gd name="connsiteY2" fmla="*/ 1998850 h 1998850"/>
              <a:gd name="connsiteX3" fmla="*/ 0 w 2563920"/>
              <a:gd name="connsiteY3" fmla="*/ 1998850 h 1998850"/>
            </a:gdLst>
            <a:ahLst/>
            <a:cxnLst>
              <a:cxn ang="0">
                <a:pos x="connsiteX0" y="connsiteY0"/>
              </a:cxn>
              <a:cxn ang="0">
                <a:pos x="connsiteX1" y="connsiteY1"/>
              </a:cxn>
              <a:cxn ang="0">
                <a:pos x="connsiteX2" y="connsiteY2"/>
              </a:cxn>
              <a:cxn ang="0">
                <a:pos x="connsiteX3" y="connsiteY3"/>
              </a:cxn>
            </a:cxnLst>
            <a:rect l="l" t="t" r="r" b="b"/>
            <a:pathLst>
              <a:path w="2563920" h="1998850">
                <a:moveTo>
                  <a:pt x="0" y="0"/>
                </a:moveTo>
                <a:lnTo>
                  <a:pt x="2563920" y="0"/>
                </a:lnTo>
                <a:lnTo>
                  <a:pt x="2563920" y="1998850"/>
                </a:lnTo>
                <a:lnTo>
                  <a:pt x="0" y="1998850"/>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9756DB5A-DC1D-4B22-95A8-EEA4E082A3AD}"/>
              </a:ext>
            </a:extLst>
          </p:cNvPr>
          <p:cNvSpPr>
            <a:spLocks noGrp="1"/>
          </p:cNvSpPr>
          <p:nvPr>
            <p:ph type="pic" sz="quarter" idx="157" hasCustomPrompt="1"/>
          </p:nvPr>
        </p:nvSpPr>
        <p:spPr>
          <a:xfrm>
            <a:off x="0" y="1950716"/>
            <a:ext cx="6069724" cy="4077826"/>
          </a:xfrm>
          <a:custGeom>
            <a:avLst/>
            <a:gdLst>
              <a:gd name="connsiteX0" fmla="*/ 0 w 6069724"/>
              <a:gd name="connsiteY0" fmla="*/ 0 h 4077826"/>
              <a:gd name="connsiteX1" fmla="*/ 6069724 w 6069724"/>
              <a:gd name="connsiteY1" fmla="*/ 0 h 4077826"/>
              <a:gd name="connsiteX2" fmla="*/ 6069724 w 6069724"/>
              <a:gd name="connsiteY2" fmla="*/ 4077826 h 4077826"/>
              <a:gd name="connsiteX3" fmla="*/ 0 w 6069724"/>
              <a:gd name="connsiteY3" fmla="*/ 4077826 h 4077826"/>
            </a:gdLst>
            <a:ahLst/>
            <a:cxnLst>
              <a:cxn ang="0">
                <a:pos x="connsiteX0" y="connsiteY0"/>
              </a:cxn>
              <a:cxn ang="0">
                <a:pos x="connsiteX1" y="connsiteY1"/>
              </a:cxn>
              <a:cxn ang="0">
                <a:pos x="connsiteX2" y="connsiteY2"/>
              </a:cxn>
              <a:cxn ang="0">
                <a:pos x="connsiteX3" y="connsiteY3"/>
              </a:cxn>
            </a:cxnLst>
            <a:rect l="l" t="t" r="r" b="b"/>
            <a:pathLst>
              <a:path w="6069724" h="4077826">
                <a:moveTo>
                  <a:pt x="0" y="0"/>
                </a:moveTo>
                <a:lnTo>
                  <a:pt x="6069724" y="0"/>
                </a:lnTo>
                <a:lnTo>
                  <a:pt x="6069724" y="4077826"/>
                </a:lnTo>
                <a:lnTo>
                  <a:pt x="0" y="407782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546175959"/>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10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9756DB5A-DC1D-4B22-95A8-EEA4E082A3AD}"/>
              </a:ext>
            </a:extLst>
          </p:cNvPr>
          <p:cNvSpPr>
            <a:spLocks noGrp="1"/>
          </p:cNvSpPr>
          <p:nvPr>
            <p:ph type="pic" sz="quarter" idx="157" hasCustomPrompt="1"/>
          </p:nvPr>
        </p:nvSpPr>
        <p:spPr>
          <a:xfrm>
            <a:off x="4607225" y="1916113"/>
            <a:ext cx="6706235" cy="4455658"/>
          </a:xfrm>
          <a:custGeom>
            <a:avLst/>
            <a:gdLst>
              <a:gd name="connsiteX0" fmla="*/ 1219963 w 6706235"/>
              <a:gd name="connsiteY0" fmla="*/ 0 h 4455658"/>
              <a:gd name="connsiteX1" fmla="*/ 6706235 w 6706235"/>
              <a:gd name="connsiteY1" fmla="*/ 3401183 h 4455658"/>
              <a:gd name="connsiteX2" fmla="*/ 0 w 6706235"/>
              <a:gd name="connsiteY2" fmla="*/ 4455658 h 4455658"/>
            </a:gdLst>
            <a:ahLst/>
            <a:cxnLst>
              <a:cxn ang="0">
                <a:pos x="connsiteX0" y="connsiteY0"/>
              </a:cxn>
              <a:cxn ang="0">
                <a:pos x="connsiteX1" y="connsiteY1"/>
              </a:cxn>
              <a:cxn ang="0">
                <a:pos x="connsiteX2" y="connsiteY2"/>
              </a:cxn>
            </a:cxnLst>
            <a:rect l="l" t="t" r="r" b="b"/>
            <a:pathLst>
              <a:path w="6706235" h="4455658">
                <a:moveTo>
                  <a:pt x="1219963" y="0"/>
                </a:moveTo>
                <a:lnTo>
                  <a:pt x="6706235" y="3401183"/>
                </a:lnTo>
                <a:lnTo>
                  <a:pt x="0" y="445565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815182316"/>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11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9756DB5A-DC1D-4B22-95A8-EEA4E082A3AD}"/>
              </a:ext>
            </a:extLst>
          </p:cNvPr>
          <p:cNvSpPr>
            <a:spLocks noGrp="1"/>
          </p:cNvSpPr>
          <p:nvPr>
            <p:ph type="pic" sz="quarter" idx="157" hasCustomPrompt="1"/>
          </p:nvPr>
        </p:nvSpPr>
        <p:spPr>
          <a:xfrm>
            <a:off x="4703474" y="1722214"/>
            <a:ext cx="4557488" cy="4540646"/>
          </a:xfrm>
          <a:custGeom>
            <a:avLst/>
            <a:gdLst>
              <a:gd name="connsiteX0" fmla="*/ 2278744 w 4557488"/>
              <a:gd name="connsiteY0" fmla="*/ 0 h 4540646"/>
              <a:gd name="connsiteX1" fmla="*/ 4557488 w 4557488"/>
              <a:gd name="connsiteY1" fmla="*/ 2270323 h 4540646"/>
              <a:gd name="connsiteX2" fmla="*/ 2278744 w 4557488"/>
              <a:gd name="connsiteY2" fmla="*/ 4540646 h 4540646"/>
              <a:gd name="connsiteX3" fmla="*/ 0 w 4557488"/>
              <a:gd name="connsiteY3" fmla="*/ 2270323 h 4540646"/>
              <a:gd name="connsiteX4" fmla="*/ 2278744 w 4557488"/>
              <a:gd name="connsiteY4" fmla="*/ 0 h 45406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7488" h="4540646">
                <a:moveTo>
                  <a:pt x="2278744" y="0"/>
                </a:moveTo>
                <a:cubicBezTo>
                  <a:pt x="3537260" y="0"/>
                  <a:pt x="4557488" y="1016458"/>
                  <a:pt x="4557488" y="2270323"/>
                </a:cubicBezTo>
                <a:cubicBezTo>
                  <a:pt x="4557488" y="3524188"/>
                  <a:pt x="3537260" y="4540646"/>
                  <a:pt x="2278744" y="4540646"/>
                </a:cubicBezTo>
                <a:cubicBezTo>
                  <a:pt x="1020228" y="4540646"/>
                  <a:pt x="0" y="3524188"/>
                  <a:pt x="0" y="2270323"/>
                </a:cubicBezTo>
                <a:cubicBezTo>
                  <a:pt x="0" y="1016458"/>
                  <a:pt x="1020228" y="0"/>
                  <a:pt x="2278744"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775370445"/>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12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9756DB5A-DC1D-4B22-95A8-EEA4E082A3AD}"/>
              </a:ext>
            </a:extLst>
          </p:cNvPr>
          <p:cNvSpPr>
            <a:spLocks noGrp="1"/>
          </p:cNvSpPr>
          <p:nvPr>
            <p:ph type="pic" sz="quarter" idx="157" hasCustomPrompt="1"/>
          </p:nvPr>
        </p:nvSpPr>
        <p:spPr>
          <a:xfrm>
            <a:off x="0" y="0"/>
            <a:ext cx="6886499" cy="6858000"/>
          </a:xfrm>
          <a:custGeom>
            <a:avLst/>
            <a:gdLst>
              <a:gd name="connsiteX0" fmla="*/ 0 w 6886499"/>
              <a:gd name="connsiteY0" fmla="*/ 0 h 6858000"/>
              <a:gd name="connsiteX1" fmla="*/ 6886499 w 6886499"/>
              <a:gd name="connsiteY1" fmla="*/ 0 h 6858000"/>
              <a:gd name="connsiteX2" fmla="*/ 6886499 w 6886499"/>
              <a:gd name="connsiteY2" fmla="*/ 6858000 h 6858000"/>
              <a:gd name="connsiteX3" fmla="*/ 0 w 68864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886499" h="6858000">
                <a:moveTo>
                  <a:pt x="0" y="0"/>
                </a:moveTo>
                <a:lnTo>
                  <a:pt x="6886499" y="0"/>
                </a:lnTo>
                <a:lnTo>
                  <a:pt x="6886499"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6368277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513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756DB5A-DC1D-4B22-95A8-EEA4E082A3AD}"/>
              </a:ext>
            </a:extLst>
          </p:cNvPr>
          <p:cNvSpPr>
            <a:spLocks noGrp="1"/>
          </p:cNvSpPr>
          <p:nvPr>
            <p:ph type="pic" sz="quarter" idx="157" hasCustomPrompt="1"/>
          </p:nvPr>
        </p:nvSpPr>
        <p:spPr>
          <a:xfrm>
            <a:off x="0" y="0"/>
            <a:ext cx="7734300" cy="6858000"/>
          </a:xfrm>
          <a:custGeom>
            <a:avLst/>
            <a:gdLst>
              <a:gd name="connsiteX0" fmla="*/ 0 w 7734300"/>
              <a:gd name="connsiteY0" fmla="*/ 0 h 6858000"/>
              <a:gd name="connsiteX1" fmla="*/ 7734300 w 7734300"/>
              <a:gd name="connsiteY1" fmla="*/ 0 h 6858000"/>
              <a:gd name="connsiteX2" fmla="*/ 5283142 w 7734300"/>
              <a:gd name="connsiteY2" fmla="*/ 6858000 h 6858000"/>
              <a:gd name="connsiteX3" fmla="*/ 0 w 77343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734300" h="6858000">
                <a:moveTo>
                  <a:pt x="0" y="0"/>
                </a:moveTo>
                <a:lnTo>
                  <a:pt x="7734300" y="0"/>
                </a:lnTo>
                <a:lnTo>
                  <a:pt x="5283142"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33531789"/>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514_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9756DB5A-DC1D-4B22-95A8-EEA4E082A3AD}"/>
              </a:ext>
            </a:extLst>
          </p:cNvPr>
          <p:cNvSpPr>
            <a:spLocks noGrp="1"/>
          </p:cNvSpPr>
          <p:nvPr>
            <p:ph type="pic" sz="quarter" idx="160" hasCustomPrompt="1"/>
          </p:nvPr>
        </p:nvSpPr>
        <p:spPr>
          <a:xfrm>
            <a:off x="2" y="4596837"/>
            <a:ext cx="2977711" cy="2261163"/>
          </a:xfrm>
          <a:custGeom>
            <a:avLst/>
            <a:gdLst>
              <a:gd name="connsiteX0" fmla="*/ 0 w 2977711"/>
              <a:gd name="connsiteY0" fmla="*/ 0 h 2261163"/>
              <a:gd name="connsiteX1" fmla="*/ 2977711 w 2977711"/>
              <a:gd name="connsiteY1" fmla="*/ 0 h 2261163"/>
              <a:gd name="connsiteX2" fmla="*/ 2977711 w 2977711"/>
              <a:gd name="connsiteY2" fmla="*/ 2261163 h 2261163"/>
              <a:gd name="connsiteX3" fmla="*/ 0 w 2977711"/>
              <a:gd name="connsiteY3" fmla="*/ 2261163 h 2261163"/>
            </a:gdLst>
            <a:ahLst/>
            <a:cxnLst>
              <a:cxn ang="0">
                <a:pos x="connsiteX0" y="connsiteY0"/>
              </a:cxn>
              <a:cxn ang="0">
                <a:pos x="connsiteX1" y="connsiteY1"/>
              </a:cxn>
              <a:cxn ang="0">
                <a:pos x="connsiteX2" y="connsiteY2"/>
              </a:cxn>
              <a:cxn ang="0">
                <a:pos x="connsiteX3" y="connsiteY3"/>
              </a:cxn>
            </a:cxnLst>
            <a:rect l="l" t="t" r="r" b="b"/>
            <a:pathLst>
              <a:path w="2977711" h="2261163">
                <a:moveTo>
                  <a:pt x="0" y="0"/>
                </a:moveTo>
                <a:lnTo>
                  <a:pt x="2977711" y="0"/>
                </a:lnTo>
                <a:lnTo>
                  <a:pt x="2977711" y="2261163"/>
                </a:lnTo>
                <a:lnTo>
                  <a:pt x="0" y="2261163"/>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9756DB5A-DC1D-4B22-95A8-EEA4E082A3AD}"/>
              </a:ext>
            </a:extLst>
          </p:cNvPr>
          <p:cNvSpPr>
            <a:spLocks noGrp="1"/>
          </p:cNvSpPr>
          <p:nvPr>
            <p:ph type="pic" sz="quarter" idx="159" hasCustomPrompt="1"/>
          </p:nvPr>
        </p:nvSpPr>
        <p:spPr>
          <a:xfrm>
            <a:off x="3071430" y="4596837"/>
            <a:ext cx="9120570" cy="2261163"/>
          </a:xfrm>
          <a:custGeom>
            <a:avLst/>
            <a:gdLst>
              <a:gd name="connsiteX0" fmla="*/ 0 w 9120570"/>
              <a:gd name="connsiteY0" fmla="*/ 0 h 2261163"/>
              <a:gd name="connsiteX1" fmla="*/ 9120570 w 9120570"/>
              <a:gd name="connsiteY1" fmla="*/ 0 h 2261163"/>
              <a:gd name="connsiteX2" fmla="*/ 9120570 w 9120570"/>
              <a:gd name="connsiteY2" fmla="*/ 2261163 h 2261163"/>
              <a:gd name="connsiteX3" fmla="*/ 0 w 9120570"/>
              <a:gd name="connsiteY3" fmla="*/ 2261163 h 2261163"/>
            </a:gdLst>
            <a:ahLst/>
            <a:cxnLst>
              <a:cxn ang="0">
                <a:pos x="connsiteX0" y="connsiteY0"/>
              </a:cxn>
              <a:cxn ang="0">
                <a:pos x="connsiteX1" y="connsiteY1"/>
              </a:cxn>
              <a:cxn ang="0">
                <a:pos x="connsiteX2" y="connsiteY2"/>
              </a:cxn>
              <a:cxn ang="0">
                <a:pos x="connsiteX3" y="connsiteY3"/>
              </a:cxn>
            </a:cxnLst>
            <a:rect l="l" t="t" r="r" b="b"/>
            <a:pathLst>
              <a:path w="9120570" h="2261163">
                <a:moveTo>
                  <a:pt x="0" y="0"/>
                </a:moveTo>
                <a:lnTo>
                  <a:pt x="9120570" y="0"/>
                </a:lnTo>
                <a:lnTo>
                  <a:pt x="9120570" y="2261163"/>
                </a:lnTo>
                <a:lnTo>
                  <a:pt x="0" y="2261163"/>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9756DB5A-DC1D-4B22-95A8-EEA4E082A3AD}"/>
              </a:ext>
            </a:extLst>
          </p:cNvPr>
          <p:cNvSpPr>
            <a:spLocks noGrp="1"/>
          </p:cNvSpPr>
          <p:nvPr>
            <p:ph type="pic" sz="quarter" idx="158" hasCustomPrompt="1"/>
          </p:nvPr>
        </p:nvSpPr>
        <p:spPr>
          <a:xfrm>
            <a:off x="6142860" y="2005013"/>
            <a:ext cx="6049140" cy="2489714"/>
          </a:xfrm>
          <a:custGeom>
            <a:avLst/>
            <a:gdLst>
              <a:gd name="connsiteX0" fmla="*/ 0 w 6049140"/>
              <a:gd name="connsiteY0" fmla="*/ 0 h 2489714"/>
              <a:gd name="connsiteX1" fmla="*/ 6049140 w 6049140"/>
              <a:gd name="connsiteY1" fmla="*/ 0 h 2489714"/>
              <a:gd name="connsiteX2" fmla="*/ 6049140 w 6049140"/>
              <a:gd name="connsiteY2" fmla="*/ 2489714 h 2489714"/>
              <a:gd name="connsiteX3" fmla="*/ 0 w 6049140"/>
              <a:gd name="connsiteY3" fmla="*/ 2489714 h 2489714"/>
            </a:gdLst>
            <a:ahLst/>
            <a:cxnLst>
              <a:cxn ang="0">
                <a:pos x="connsiteX0" y="connsiteY0"/>
              </a:cxn>
              <a:cxn ang="0">
                <a:pos x="connsiteX1" y="connsiteY1"/>
              </a:cxn>
              <a:cxn ang="0">
                <a:pos x="connsiteX2" y="connsiteY2"/>
              </a:cxn>
              <a:cxn ang="0">
                <a:pos x="connsiteX3" y="connsiteY3"/>
              </a:cxn>
            </a:cxnLst>
            <a:rect l="l" t="t" r="r" b="b"/>
            <a:pathLst>
              <a:path w="6049140" h="2489714">
                <a:moveTo>
                  <a:pt x="0" y="0"/>
                </a:moveTo>
                <a:lnTo>
                  <a:pt x="6049140" y="0"/>
                </a:lnTo>
                <a:lnTo>
                  <a:pt x="6049140" y="2489714"/>
                </a:lnTo>
                <a:lnTo>
                  <a:pt x="0" y="2489714"/>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9756DB5A-DC1D-4B22-95A8-EEA4E082A3AD}"/>
              </a:ext>
            </a:extLst>
          </p:cNvPr>
          <p:cNvSpPr>
            <a:spLocks noGrp="1"/>
          </p:cNvSpPr>
          <p:nvPr>
            <p:ph type="pic" sz="quarter" idx="157" hasCustomPrompt="1"/>
          </p:nvPr>
        </p:nvSpPr>
        <p:spPr>
          <a:xfrm>
            <a:off x="0" y="2005013"/>
            <a:ext cx="6049141" cy="2489714"/>
          </a:xfrm>
          <a:custGeom>
            <a:avLst/>
            <a:gdLst>
              <a:gd name="connsiteX0" fmla="*/ 0 w 6049141"/>
              <a:gd name="connsiteY0" fmla="*/ 0 h 2489714"/>
              <a:gd name="connsiteX1" fmla="*/ 6049141 w 6049141"/>
              <a:gd name="connsiteY1" fmla="*/ 0 h 2489714"/>
              <a:gd name="connsiteX2" fmla="*/ 6049141 w 6049141"/>
              <a:gd name="connsiteY2" fmla="*/ 2489714 h 2489714"/>
              <a:gd name="connsiteX3" fmla="*/ 0 w 6049141"/>
              <a:gd name="connsiteY3" fmla="*/ 2489714 h 2489714"/>
            </a:gdLst>
            <a:ahLst/>
            <a:cxnLst>
              <a:cxn ang="0">
                <a:pos x="connsiteX0" y="connsiteY0"/>
              </a:cxn>
              <a:cxn ang="0">
                <a:pos x="connsiteX1" y="connsiteY1"/>
              </a:cxn>
              <a:cxn ang="0">
                <a:pos x="connsiteX2" y="connsiteY2"/>
              </a:cxn>
              <a:cxn ang="0">
                <a:pos x="connsiteX3" y="connsiteY3"/>
              </a:cxn>
            </a:cxnLst>
            <a:rect l="l" t="t" r="r" b="b"/>
            <a:pathLst>
              <a:path w="6049141" h="2489714">
                <a:moveTo>
                  <a:pt x="0" y="0"/>
                </a:moveTo>
                <a:lnTo>
                  <a:pt x="6049141" y="0"/>
                </a:lnTo>
                <a:lnTo>
                  <a:pt x="6049141" y="2489714"/>
                </a:lnTo>
                <a:lnTo>
                  <a:pt x="0" y="248971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755504639"/>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515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9756DB5A-DC1D-4B22-95A8-EEA4E082A3AD}"/>
              </a:ext>
            </a:extLst>
          </p:cNvPr>
          <p:cNvSpPr>
            <a:spLocks noGrp="1"/>
          </p:cNvSpPr>
          <p:nvPr>
            <p:ph type="pic" sz="quarter" idx="159" hasCustomPrompt="1"/>
          </p:nvPr>
        </p:nvSpPr>
        <p:spPr>
          <a:xfrm>
            <a:off x="0" y="1814514"/>
            <a:ext cx="12192001" cy="2433637"/>
          </a:xfrm>
          <a:custGeom>
            <a:avLst/>
            <a:gdLst>
              <a:gd name="connsiteX0" fmla="*/ 0 w 12192001"/>
              <a:gd name="connsiteY0" fmla="*/ 0 h 2433637"/>
              <a:gd name="connsiteX1" fmla="*/ 12192001 w 12192001"/>
              <a:gd name="connsiteY1" fmla="*/ 0 h 2433637"/>
              <a:gd name="connsiteX2" fmla="*/ 12192001 w 12192001"/>
              <a:gd name="connsiteY2" fmla="*/ 2433637 h 2433637"/>
              <a:gd name="connsiteX3" fmla="*/ 0 w 12192001"/>
              <a:gd name="connsiteY3" fmla="*/ 2433637 h 2433637"/>
            </a:gdLst>
            <a:ahLst/>
            <a:cxnLst>
              <a:cxn ang="0">
                <a:pos x="connsiteX0" y="connsiteY0"/>
              </a:cxn>
              <a:cxn ang="0">
                <a:pos x="connsiteX1" y="connsiteY1"/>
              </a:cxn>
              <a:cxn ang="0">
                <a:pos x="connsiteX2" y="connsiteY2"/>
              </a:cxn>
              <a:cxn ang="0">
                <a:pos x="connsiteX3" y="connsiteY3"/>
              </a:cxn>
            </a:cxnLst>
            <a:rect l="l" t="t" r="r" b="b"/>
            <a:pathLst>
              <a:path w="12192001" h="2433637">
                <a:moveTo>
                  <a:pt x="0" y="0"/>
                </a:moveTo>
                <a:lnTo>
                  <a:pt x="12192001" y="0"/>
                </a:lnTo>
                <a:lnTo>
                  <a:pt x="12192001" y="2433637"/>
                </a:lnTo>
                <a:lnTo>
                  <a:pt x="0" y="243363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895830503"/>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1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756DB5A-DC1D-4B22-95A8-EEA4E082A3AD}"/>
              </a:ext>
            </a:extLst>
          </p:cNvPr>
          <p:cNvSpPr>
            <a:spLocks noGrp="1"/>
          </p:cNvSpPr>
          <p:nvPr>
            <p:ph type="pic" sz="quarter" idx="159" hasCustomPrompt="1"/>
          </p:nvPr>
        </p:nvSpPr>
        <p:spPr>
          <a:xfrm>
            <a:off x="1" y="1681847"/>
            <a:ext cx="4571999" cy="5176154"/>
          </a:xfrm>
          <a:custGeom>
            <a:avLst/>
            <a:gdLst>
              <a:gd name="connsiteX0" fmla="*/ 0 w 4571999"/>
              <a:gd name="connsiteY0" fmla="*/ 0 h 5176154"/>
              <a:gd name="connsiteX1" fmla="*/ 4571999 w 4571999"/>
              <a:gd name="connsiteY1" fmla="*/ 0 h 5176154"/>
              <a:gd name="connsiteX2" fmla="*/ 4571999 w 4571999"/>
              <a:gd name="connsiteY2" fmla="*/ 5176154 h 5176154"/>
              <a:gd name="connsiteX3" fmla="*/ 0 w 4571999"/>
              <a:gd name="connsiteY3" fmla="*/ 5176154 h 5176154"/>
            </a:gdLst>
            <a:ahLst/>
            <a:cxnLst>
              <a:cxn ang="0">
                <a:pos x="connsiteX0" y="connsiteY0"/>
              </a:cxn>
              <a:cxn ang="0">
                <a:pos x="connsiteX1" y="connsiteY1"/>
              </a:cxn>
              <a:cxn ang="0">
                <a:pos x="connsiteX2" y="connsiteY2"/>
              </a:cxn>
              <a:cxn ang="0">
                <a:pos x="connsiteX3" y="connsiteY3"/>
              </a:cxn>
            </a:cxnLst>
            <a:rect l="l" t="t" r="r" b="b"/>
            <a:pathLst>
              <a:path w="4571999" h="5176154">
                <a:moveTo>
                  <a:pt x="0" y="0"/>
                </a:moveTo>
                <a:lnTo>
                  <a:pt x="4571999" y="0"/>
                </a:lnTo>
                <a:lnTo>
                  <a:pt x="4571999" y="5176154"/>
                </a:lnTo>
                <a:lnTo>
                  <a:pt x="0" y="517615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799125261"/>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517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9756DB5A-DC1D-4B22-95A8-EEA4E082A3AD}"/>
              </a:ext>
            </a:extLst>
          </p:cNvPr>
          <p:cNvSpPr>
            <a:spLocks noGrp="1"/>
          </p:cNvSpPr>
          <p:nvPr>
            <p:ph type="pic" sz="quarter" idx="159" hasCustomPrompt="1"/>
          </p:nvPr>
        </p:nvSpPr>
        <p:spPr>
          <a:xfrm>
            <a:off x="6561710" y="1764785"/>
            <a:ext cx="5528691" cy="5003568"/>
          </a:xfrm>
          <a:custGeom>
            <a:avLst/>
            <a:gdLst>
              <a:gd name="connsiteX0" fmla="*/ 0 w 5528691"/>
              <a:gd name="connsiteY0" fmla="*/ 0 h 5003568"/>
              <a:gd name="connsiteX1" fmla="*/ 5528691 w 5528691"/>
              <a:gd name="connsiteY1" fmla="*/ 0 h 5003568"/>
              <a:gd name="connsiteX2" fmla="*/ 5528691 w 5528691"/>
              <a:gd name="connsiteY2" fmla="*/ 5003568 h 5003568"/>
              <a:gd name="connsiteX3" fmla="*/ 0 w 5528691"/>
              <a:gd name="connsiteY3" fmla="*/ 5003568 h 5003568"/>
            </a:gdLst>
            <a:ahLst/>
            <a:cxnLst>
              <a:cxn ang="0">
                <a:pos x="connsiteX0" y="connsiteY0"/>
              </a:cxn>
              <a:cxn ang="0">
                <a:pos x="connsiteX1" y="connsiteY1"/>
              </a:cxn>
              <a:cxn ang="0">
                <a:pos x="connsiteX2" y="connsiteY2"/>
              </a:cxn>
              <a:cxn ang="0">
                <a:pos x="connsiteX3" y="connsiteY3"/>
              </a:cxn>
            </a:cxnLst>
            <a:rect l="l" t="t" r="r" b="b"/>
            <a:pathLst>
              <a:path w="5528691" h="5003568">
                <a:moveTo>
                  <a:pt x="0" y="0"/>
                </a:moveTo>
                <a:lnTo>
                  <a:pt x="5528691" y="0"/>
                </a:lnTo>
                <a:lnTo>
                  <a:pt x="5528691" y="5003568"/>
                </a:lnTo>
                <a:lnTo>
                  <a:pt x="0" y="500356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977182069"/>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518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9756DB5A-DC1D-4B22-95A8-EEA4E082A3AD}"/>
              </a:ext>
            </a:extLst>
          </p:cNvPr>
          <p:cNvSpPr>
            <a:spLocks noGrp="1"/>
          </p:cNvSpPr>
          <p:nvPr>
            <p:ph type="pic" sz="quarter" idx="160" hasCustomPrompt="1"/>
          </p:nvPr>
        </p:nvSpPr>
        <p:spPr>
          <a:xfrm>
            <a:off x="481503" y="2220379"/>
            <a:ext cx="3557938" cy="3557938"/>
          </a:xfrm>
          <a:custGeom>
            <a:avLst/>
            <a:gdLst>
              <a:gd name="connsiteX0" fmla="*/ 1778969 w 3557938"/>
              <a:gd name="connsiteY0" fmla="*/ 0 h 3557938"/>
              <a:gd name="connsiteX1" fmla="*/ 3557938 w 3557938"/>
              <a:gd name="connsiteY1" fmla="*/ 1778969 h 3557938"/>
              <a:gd name="connsiteX2" fmla="*/ 1778969 w 3557938"/>
              <a:gd name="connsiteY2" fmla="*/ 3557938 h 3557938"/>
              <a:gd name="connsiteX3" fmla="*/ 0 w 3557938"/>
              <a:gd name="connsiteY3" fmla="*/ 1778969 h 3557938"/>
              <a:gd name="connsiteX4" fmla="*/ 1778969 w 3557938"/>
              <a:gd name="connsiteY4" fmla="*/ 0 h 3557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7938" h="3557938">
                <a:moveTo>
                  <a:pt x="1778969" y="0"/>
                </a:moveTo>
                <a:cubicBezTo>
                  <a:pt x="2761466" y="0"/>
                  <a:pt x="3557938" y="796472"/>
                  <a:pt x="3557938" y="1778969"/>
                </a:cubicBezTo>
                <a:cubicBezTo>
                  <a:pt x="3557938" y="2761466"/>
                  <a:pt x="2761466" y="3557938"/>
                  <a:pt x="1778969" y="3557938"/>
                </a:cubicBezTo>
                <a:cubicBezTo>
                  <a:pt x="796472" y="3557938"/>
                  <a:pt x="0" y="2761466"/>
                  <a:pt x="0" y="1778969"/>
                </a:cubicBezTo>
                <a:cubicBezTo>
                  <a:pt x="0" y="796472"/>
                  <a:pt x="796472" y="0"/>
                  <a:pt x="1778969" y="0"/>
                </a:cubicBez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9756DB5A-DC1D-4B22-95A8-EEA4E082A3AD}"/>
              </a:ext>
            </a:extLst>
          </p:cNvPr>
          <p:cNvSpPr>
            <a:spLocks noGrp="1"/>
          </p:cNvSpPr>
          <p:nvPr>
            <p:ph type="pic" sz="quarter" idx="161" hasCustomPrompt="1"/>
          </p:nvPr>
        </p:nvSpPr>
        <p:spPr>
          <a:xfrm>
            <a:off x="4317031" y="2220379"/>
            <a:ext cx="3557938" cy="3557938"/>
          </a:xfrm>
          <a:custGeom>
            <a:avLst/>
            <a:gdLst>
              <a:gd name="connsiteX0" fmla="*/ 1778969 w 3557938"/>
              <a:gd name="connsiteY0" fmla="*/ 0 h 3557938"/>
              <a:gd name="connsiteX1" fmla="*/ 3557938 w 3557938"/>
              <a:gd name="connsiteY1" fmla="*/ 1778969 h 3557938"/>
              <a:gd name="connsiteX2" fmla="*/ 1778969 w 3557938"/>
              <a:gd name="connsiteY2" fmla="*/ 3557938 h 3557938"/>
              <a:gd name="connsiteX3" fmla="*/ 0 w 3557938"/>
              <a:gd name="connsiteY3" fmla="*/ 1778969 h 3557938"/>
              <a:gd name="connsiteX4" fmla="*/ 1778969 w 3557938"/>
              <a:gd name="connsiteY4" fmla="*/ 0 h 3557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7938" h="3557938">
                <a:moveTo>
                  <a:pt x="1778969" y="0"/>
                </a:moveTo>
                <a:cubicBezTo>
                  <a:pt x="2761466" y="0"/>
                  <a:pt x="3557938" y="796472"/>
                  <a:pt x="3557938" y="1778969"/>
                </a:cubicBezTo>
                <a:cubicBezTo>
                  <a:pt x="3557938" y="2761466"/>
                  <a:pt x="2761466" y="3557938"/>
                  <a:pt x="1778969" y="3557938"/>
                </a:cubicBezTo>
                <a:cubicBezTo>
                  <a:pt x="796472" y="3557938"/>
                  <a:pt x="0" y="2761466"/>
                  <a:pt x="0" y="1778969"/>
                </a:cubicBezTo>
                <a:cubicBezTo>
                  <a:pt x="0" y="796472"/>
                  <a:pt x="796472" y="0"/>
                  <a:pt x="1778969" y="0"/>
                </a:cubicBez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9756DB5A-DC1D-4B22-95A8-EEA4E082A3AD}"/>
              </a:ext>
            </a:extLst>
          </p:cNvPr>
          <p:cNvSpPr>
            <a:spLocks noGrp="1"/>
          </p:cNvSpPr>
          <p:nvPr>
            <p:ph type="pic" sz="quarter" idx="159" hasCustomPrompt="1"/>
          </p:nvPr>
        </p:nvSpPr>
        <p:spPr>
          <a:xfrm>
            <a:off x="8152559" y="2220379"/>
            <a:ext cx="3557938" cy="3557938"/>
          </a:xfrm>
          <a:custGeom>
            <a:avLst/>
            <a:gdLst>
              <a:gd name="connsiteX0" fmla="*/ 1778969 w 3557938"/>
              <a:gd name="connsiteY0" fmla="*/ 0 h 3557938"/>
              <a:gd name="connsiteX1" fmla="*/ 3557938 w 3557938"/>
              <a:gd name="connsiteY1" fmla="*/ 1778969 h 3557938"/>
              <a:gd name="connsiteX2" fmla="*/ 1778969 w 3557938"/>
              <a:gd name="connsiteY2" fmla="*/ 3557938 h 3557938"/>
              <a:gd name="connsiteX3" fmla="*/ 0 w 3557938"/>
              <a:gd name="connsiteY3" fmla="*/ 1778969 h 3557938"/>
              <a:gd name="connsiteX4" fmla="*/ 1778969 w 3557938"/>
              <a:gd name="connsiteY4" fmla="*/ 0 h 3557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7938" h="3557938">
                <a:moveTo>
                  <a:pt x="1778969" y="0"/>
                </a:moveTo>
                <a:cubicBezTo>
                  <a:pt x="2761466" y="0"/>
                  <a:pt x="3557938" y="796472"/>
                  <a:pt x="3557938" y="1778969"/>
                </a:cubicBezTo>
                <a:cubicBezTo>
                  <a:pt x="3557938" y="2761466"/>
                  <a:pt x="2761466" y="3557938"/>
                  <a:pt x="1778969" y="3557938"/>
                </a:cubicBezTo>
                <a:cubicBezTo>
                  <a:pt x="796472" y="3557938"/>
                  <a:pt x="0" y="2761466"/>
                  <a:pt x="0" y="1778969"/>
                </a:cubicBezTo>
                <a:cubicBezTo>
                  <a:pt x="0" y="796472"/>
                  <a:pt x="796472" y="0"/>
                  <a:pt x="1778969"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853810424"/>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51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756DB5A-DC1D-4B22-95A8-EEA4E082A3AD}"/>
              </a:ext>
            </a:extLst>
          </p:cNvPr>
          <p:cNvSpPr>
            <a:spLocks noGrp="1"/>
          </p:cNvSpPr>
          <p:nvPr>
            <p:ph type="pic" sz="quarter" idx="159" hasCustomPrompt="1"/>
          </p:nvPr>
        </p:nvSpPr>
        <p:spPr>
          <a:xfrm>
            <a:off x="1123013" y="1934148"/>
            <a:ext cx="2970148" cy="2464789"/>
          </a:xfrm>
          <a:custGeom>
            <a:avLst/>
            <a:gdLst>
              <a:gd name="connsiteX0" fmla="*/ 560339 w 2970148"/>
              <a:gd name="connsiteY0" fmla="*/ 0 h 2464789"/>
              <a:gd name="connsiteX1" fmla="*/ 2970148 w 2970148"/>
              <a:gd name="connsiteY1" fmla="*/ 0 h 2464789"/>
              <a:gd name="connsiteX2" fmla="*/ 2443734 w 2970148"/>
              <a:gd name="connsiteY2" fmla="*/ 2464789 h 2464789"/>
              <a:gd name="connsiteX3" fmla="*/ 0 w 2970148"/>
              <a:gd name="connsiteY3" fmla="*/ 2464789 h 2464789"/>
            </a:gdLst>
            <a:ahLst/>
            <a:cxnLst>
              <a:cxn ang="0">
                <a:pos x="connsiteX0" y="connsiteY0"/>
              </a:cxn>
              <a:cxn ang="0">
                <a:pos x="connsiteX1" y="connsiteY1"/>
              </a:cxn>
              <a:cxn ang="0">
                <a:pos x="connsiteX2" y="connsiteY2"/>
              </a:cxn>
              <a:cxn ang="0">
                <a:pos x="connsiteX3" y="connsiteY3"/>
              </a:cxn>
            </a:cxnLst>
            <a:rect l="l" t="t" r="r" b="b"/>
            <a:pathLst>
              <a:path w="2970148" h="2464789">
                <a:moveTo>
                  <a:pt x="560339" y="0"/>
                </a:moveTo>
                <a:lnTo>
                  <a:pt x="2970148" y="0"/>
                </a:lnTo>
                <a:lnTo>
                  <a:pt x="2443734" y="2464789"/>
                </a:lnTo>
                <a:lnTo>
                  <a:pt x="0" y="2464789"/>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9756DB5A-DC1D-4B22-95A8-EEA4E082A3AD}"/>
              </a:ext>
            </a:extLst>
          </p:cNvPr>
          <p:cNvSpPr>
            <a:spLocks noGrp="1"/>
          </p:cNvSpPr>
          <p:nvPr>
            <p:ph type="pic" sz="quarter" idx="160" hasCustomPrompt="1"/>
          </p:nvPr>
        </p:nvSpPr>
        <p:spPr>
          <a:xfrm>
            <a:off x="4610926" y="1934148"/>
            <a:ext cx="2970148" cy="2464789"/>
          </a:xfrm>
          <a:custGeom>
            <a:avLst/>
            <a:gdLst>
              <a:gd name="connsiteX0" fmla="*/ 560339 w 2970148"/>
              <a:gd name="connsiteY0" fmla="*/ 0 h 2464789"/>
              <a:gd name="connsiteX1" fmla="*/ 2970148 w 2970148"/>
              <a:gd name="connsiteY1" fmla="*/ 0 h 2464789"/>
              <a:gd name="connsiteX2" fmla="*/ 2443734 w 2970148"/>
              <a:gd name="connsiteY2" fmla="*/ 2464789 h 2464789"/>
              <a:gd name="connsiteX3" fmla="*/ 0 w 2970148"/>
              <a:gd name="connsiteY3" fmla="*/ 2464789 h 2464789"/>
            </a:gdLst>
            <a:ahLst/>
            <a:cxnLst>
              <a:cxn ang="0">
                <a:pos x="connsiteX0" y="connsiteY0"/>
              </a:cxn>
              <a:cxn ang="0">
                <a:pos x="connsiteX1" y="connsiteY1"/>
              </a:cxn>
              <a:cxn ang="0">
                <a:pos x="connsiteX2" y="connsiteY2"/>
              </a:cxn>
              <a:cxn ang="0">
                <a:pos x="connsiteX3" y="connsiteY3"/>
              </a:cxn>
            </a:cxnLst>
            <a:rect l="l" t="t" r="r" b="b"/>
            <a:pathLst>
              <a:path w="2970148" h="2464789">
                <a:moveTo>
                  <a:pt x="560339" y="0"/>
                </a:moveTo>
                <a:lnTo>
                  <a:pt x="2970148" y="0"/>
                </a:lnTo>
                <a:lnTo>
                  <a:pt x="2443734" y="2464789"/>
                </a:lnTo>
                <a:lnTo>
                  <a:pt x="0" y="2464789"/>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9756DB5A-DC1D-4B22-95A8-EEA4E082A3AD}"/>
              </a:ext>
            </a:extLst>
          </p:cNvPr>
          <p:cNvSpPr>
            <a:spLocks noGrp="1"/>
          </p:cNvSpPr>
          <p:nvPr>
            <p:ph type="pic" sz="quarter" idx="161" hasCustomPrompt="1"/>
          </p:nvPr>
        </p:nvSpPr>
        <p:spPr>
          <a:xfrm>
            <a:off x="8098840" y="1934148"/>
            <a:ext cx="2970148" cy="2464789"/>
          </a:xfrm>
          <a:custGeom>
            <a:avLst/>
            <a:gdLst>
              <a:gd name="connsiteX0" fmla="*/ 560339 w 2970148"/>
              <a:gd name="connsiteY0" fmla="*/ 0 h 2464789"/>
              <a:gd name="connsiteX1" fmla="*/ 2970148 w 2970148"/>
              <a:gd name="connsiteY1" fmla="*/ 0 h 2464789"/>
              <a:gd name="connsiteX2" fmla="*/ 2443734 w 2970148"/>
              <a:gd name="connsiteY2" fmla="*/ 2464789 h 2464789"/>
              <a:gd name="connsiteX3" fmla="*/ 0 w 2970148"/>
              <a:gd name="connsiteY3" fmla="*/ 2464789 h 2464789"/>
            </a:gdLst>
            <a:ahLst/>
            <a:cxnLst>
              <a:cxn ang="0">
                <a:pos x="connsiteX0" y="connsiteY0"/>
              </a:cxn>
              <a:cxn ang="0">
                <a:pos x="connsiteX1" y="connsiteY1"/>
              </a:cxn>
              <a:cxn ang="0">
                <a:pos x="connsiteX2" y="connsiteY2"/>
              </a:cxn>
              <a:cxn ang="0">
                <a:pos x="connsiteX3" y="connsiteY3"/>
              </a:cxn>
            </a:cxnLst>
            <a:rect l="l" t="t" r="r" b="b"/>
            <a:pathLst>
              <a:path w="2970148" h="2464789">
                <a:moveTo>
                  <a:pt x="560339" y="0"/>
                </a:moveTo>
                <a:lnTo>
                  <a:pt x="2970148" y="0"/>
                </a:lnTo>
                <a:lnTo>
                  <a:pt x="2443734" y="2464789"/>
                </a:lnTo>
                <a:lnTo>
                  <a:pt x="0" y="246478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648527606"/>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20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9756DB5A-DC1D-4B22-95A8-EEA4E082A3AD}"/>
              </a:ext>
            </a:extLst>
          </p:cNvPr>
          <p:cNvSpPr>
            <a:spLocks noGrp="1"/>
          </p:cNvSpPr>
          <p:nvPr>
            <p:ph type="pic" sz="quarter" idx="160" hasCustomPrompt="1"/>
          </p:nvPr>
        </p:nvSpPr>
        <p:spPr>
          <a:xfrm>
            <a:off x="4784041" y="1734177"/>
            <a:ext cx="2604980" cy="2604980"/>
          </a:xfrm>
          <a:custGeom>
            <a:avLst/>
            <a:gdLst>
              <a:gd name="connsiteX0" fmla="*/ 1302490 w 2604980"/>
              <a:gd name="connsiteY0" fmla="*/ 0 h 2604980"/>
              <a:gd name="connsiteX1" fmla="*/ 2604980 w 2604980"/>
              <a:gd name="connsiteY1" fmla="*/ 1302490 h 2604980"/>
              <a:gd name="connsiteX2" fmla="*/ 1302490 w 2604980"/>
              <a:gd name="connsiteY2" fmla="*/ 2604980 h 2604980"/>
              <a:gd name="connsiteX3" fmla="*/ 0 w 2604980"/>
              <a:gd name="connsiteY3" fmla="*/ 1302490 h 2604980"/>
              <a:gd name="connsiteX4" fmla="*/ 1302490 w 2604980"/>
              <a:gd name="connsiteY4" fmla="*/ 0 h 26049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4980" h="2604980">
                <a:moveTo>
                  <a:pt x="1302490" y="0"/>
                </a:moveTo>
                <a:cubicBezTo>
                  <a:pt x="2021835" y="0"/>
                  <a:pt x="2604980" y="583145"/>
                  <a:pt x="2604980" y="1302490"/>
                </a:cubicBezTo>
                <a:cubicBezTo>
                  <a:pt x="2604980" y="2021835"/>
                  <a:pt x="2021835" y="2604980"/>
                  <a:pt x="1302490" y="2604980"/>
                </a:cubicBezTo>
                <a:cubicBezTo>
                  <a:pt x="583145" y="2604980"/>
                  <a:pt x="0" y="2021835"/>
                  <a:pt x="0" y="1302490"/>
                </a:cubicBezTo>
                <a:cubicBezTo>
                  <a:pt x="0" y="583145"/>
                  <a:pt x="583145" y="0"/>
                  <a:pt x="1302490" y="0"/>
                </a:cubicBez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9756DB5A-DC1D-4B22-95A8-EEA4E082A3AD}"/>
              </a:ext>
            </a:extLst>
          </p:cNvPr>
          <p:cNvSpPr>
            <a:spLocks noGrp="1"/>
          </p:cNvSpPr>
          <p:nvPr>
            <p:ph type="pic" sz="quarter" idx="161" hasCustomPrompt="1"/>
          </p:nvPr>
        </p:nvSpPr>
        <p:spPr>
          <a:xfrm>
            <a:off x="1119658" y="1734177"/>
            <a:ext cx="2604980" cy="2604980"/>
          </a:xfrm>
          <a:custGeom>
            <a:avLst/>
            <a:gdLst>
              <a:gd name="connsiteX0" fmla="*/ 1302490 w 2604980"/>
              <a:gd name="connsiteY0" fmla="*/ 0 h 2604980"/>
              <a:gd name="connsiteX1" fmla="*/ 2604980 w 2604980"/>
              <a:gd name="connsiteY1" fmla="*/ 1302490 h 2604980"/>
              <a:gd name="connsiteX2" fmla="*/ 1302490 w 2604980"/>
              <a:gd name="connsiteY2" fmla="*/ 2604980 h 2604980"/>
              <a:gd name="connsiteX3" fmla="*/ 0 w 2604980"/>
              <a:gd name="connsiteY3" fmla="*/ 1302490 h 2604980"/>
              <a:gd name="connsiteX4" fmla="*/ 1302490 w 2604980"/>
              <a:gd name="connsiteY4" fmla="*/ 0 h 26049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4980" h="2604980">
                <a:moveTo>
                  <a:pt x="1302490" y="0"/>
                </a:moveTo>
                <a:cubicBezTo>
                  <a:pt x="2021835" y="0"/>
                  <a:pt x="2604980" y="583145"/>
                  <a:pt x="2604980" y="1302490"/>
                </a:cubicBezTo>
                <a:cubicBezTo>
                  <a:pt x="2604980" y="2021835"/>
                  <a:pt x="2021835" y="2604980"/>
                  <a:pt x="1302490" y="2604980"/>
                </a:cubicBezTo>
                <a:cubicBezTo>
                  <a:pt x="583145" y="2604980"/>
                  <a:pt x="0" y="2021835"/>
                  <a:pt x="0" y="1302490"/>
                </a:cubicBezTo>
                <a:cubicBezTo>
                  <a:pt x="0" y="583145"/>
                  <a:pt x="583145" y="0"/>
                  <a:pt x="1302490" y="0"/>
                </a:cubicBez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9756DB5A-DC1D-4B22-95A8-EEA4E082A3AD}"/>
              </a:ext>
            </a:extLst>
          </p:cNvPr>
          <p:cNvSpPr>
            <a:spLocks noGrp="1"/>
          </p:cNvSpPr>
          <p:nvPr>
            <p:ph type="pic" sz="quarter" idx="159" hasCustomPrompt="1"/>
          </p:nvPr>
        </p:nvSpPr>
        <p:spPr>
          <a:xfrm>
            <a:off x="8448424" y="1734177"/>
            <a:ext cx="2604980" cy="2604980"/>
          </a:xfrm>
          <a:custGeom>
            <a:avLst/>
            <a:gdLst>
              <a:gd name="connsiteX0" fmla="*/ 1302490 w 2604980"/>
              <a:gd name="connsiteY0" fmla="*/ 0 h 2604980"/>
              <a:gd name="connsiteX1" fmla="*/ 2604980 w 2604980"/>
              <a:gd name="connsiteY1" fmla="*/ 1302490 h 2604980"/>
              <a:gd name="connsiteX2" fmla="*/ 1302490 w 2604980"/>
              <a:gd name="connsiteY2" fmla="*/ 2604980 h 2604980"/>
              <a:gd name="connsiteX3" fmla="*/ 0 w 2604980"/>
              <a:gd name="connsiteY3" fmla="*/ 1302490 h 2604980"/>
              <a:gd name="connsiteX4" fmla="*/ 1302490 w 2604980"/>
              <a:gd name="connsiteY4" fmla="*/ 0 h 26049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4980" h="2604980">
                <a:moveTo>
                  <a:pt x="1302490" y="0"/>
                </a:moveTo>
                <a:cubicBezTo>
                  <a:pt x="2021835" y="0"/>
                  <a:pt x="2604980" y="583145"/>
                  <a:pt x="2604980" y="1302490"/>
                </a:cubicBezTo>
                <a:cubicBezTo>
                  <a:pt x="2604980" y="2021835"/>
                  <a:pt x="2021835" y="2604980"/>
                  <a:pt x="1302490" y="2604980"/>
                </a:cubicBezTo>
                <a:cubicBezTo>
                  <a:pt x="583145" y="2604980"/>
                  <a:pt x="0" y="2021835"/>
                  <a:pt x="0" y="1302490"/>
                </a:cubicBezTo>
                <a:cubicBezTo>
                  <a:pt x="0" y="583145"/>
                  <a:pt x="583145" y="0"/>
                  <a:pt x="1302490"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607837136"/>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521_Title Slide">
    <p:spTree>
      <p:nvGrpSpPr>
        <p:cNvPr id="1" name=""/>
        <p:cNvGrpSpPr/>
        <p:nvPr/>
      </p:nvGrpSpPr>
      <p:grpSpPr>
        <a:xfrm>
          <a:off x="0" y="0"/>
          <a:ext cx="0" cy="0"/>
          <a:chOff x="0" y="0"/>
          <a:chExt cx="0" cy="0"/>
        </a:xfrm>
      </p:grpSpPr>
      <p:sp>
        <p:nvSpPr>
          <p:cNvPr id="28" name="Picture Placeholder 27">
            <a:extLst>
              <a:ext uri="{FF2B5EF4-FFF2-40B4-BE49-F238E27FC236}">
                <a16:creationId xmlns:a16="http://schemas.microsoft.com/office/drawing/2014/main" id="{9756DB5A-DC1D-4B22-95A8-EEA4E082A3AD}"/>
              </a:ext>
            </a:extLst>
          </p:cNvPr>
          <p:cNvSpPr>
            <a:spLocks noGrp="1"/>
          </p:cNvSpPr>
          <p:nvPr>
            <p:ph type="pic" sz="quarter" idx="166" hasCustomPrompt="1"/>
          </p:nvPr>
        </p:nvSpPr>
        <p:spPr>
          <a:xfrm>
            <a:off x="9280105" y="4284422"/>
            <a:ext cx="2911895" cy="2573579"/>
          </a:xfrm>
          <a:custGeom>
            <a:avLst/>
            <a:gdLst>
              <a:gd name="connsiteX0" fmla="*/ 0 w 2911895"/>
              <a:gd name="connsiteY0" fmla="*/ 0 h 2573579"/>
              <a:gd name="connsiteX1" fmla="*/ 2911895 w 2911895"/>
              <a:gd name="connsiteY1" fmla="*/ 0 h 2573579"/>
              <a:gd name="connsiteX2" fmla="*/ 2911895 w 2911895"/>
              <a:gd name="connsiteY2" fmla="*/ 2573579 h 2573579"/>
              <a:gd name="connsiteX3" fmla="*/ 0 w 2911895"/>
              <a:gd name="connsiteY3" fmla="*/ 2573579 h 2573579"/>
            </a:gdLst>
            <a:ahLst/>
            <a:cxnLst>
              <a:cxn ang="0">
                <a:pos x="connsiteX0" y="connsiteY0"/>
              </a:cxn>
              <a:cxn ang="0">
                <a:pos x="connsiteX1" y="connsiteY1"/>
              </a:cxn>
              <a:cxn ang="0">
                <a:pos x="connsiteX2" y="connsiteY2"/>
              </a:cxn>
              <a:cxn ang="0">
                <a:pos x="connsiteX3" y="connsiteY3"/>
              </a:cxn>
            </a:cxnLst>
            <a:rect l="l" t="t" r="r" b="b"/>
            <a:pathLst>
              <a:path w="2911895" h="2573579">
                <a:moveTo>
                  <a:pt x="0" y="0"/>
                </a:moveTo>
                <a:lnTo>
                  <a:pt x="2911895" y="0"/>
                </a:lnTo>
                <a:lnTo>
                  <a:pt x="2911895" y="2573579"/>
                </a:lnTo>
                <a:lnTo>
                  <a:pt x="0" y="2573579"/>
                </a:lnTo>
                <a:close/>
              </a:path>
            </a:pathLst>
          </a:custGeom>
        </p:spPr>
        <p:txBody>
          <a:bodyPr wrap="square">
            <a:noAutofit/>
          </a:bodyPr>
          <a:lstStyle>
            <a:lvl1pPr>
              <a:defRPr sz="1200"/>
            </a:lvl1pPr>
          </a:lstStyle>
          <a:p>
            <a:r>
              <a:rPr lang="en-US" dirty="0"/>
              <a:t>Picture</a:t>
            </a:r>
          </a:p>
        </p:txBody>
      </p:sp>
      <p:sp>
        <p:nvSpPr>
          <p:cNvPr id="26" name="Picture Placeholder 25">
            <a:extLst>
              <a:ext uri="{FF2B5EF4-FFF2-40B4-BE49-F238E27FC236}">
                <a16:creationId xmlns:a16="http://schemas.microsoft.com/office/drawing/2014/main" id="{9756DB5A-DC1D-4B22-95A8-EEA4E082A3AD}"/>
              </a:ext>
            </a:extLst>
          </p:cNvPr>
          <p:cNvSpPr>
            <a:spLocks noGrp="1"/>
          </p:cNvSpPr>
          <p:nvPr>
            <p:ph type="pic" sz="quarter" idx="165" hasCustomPrompt="1"/>
          </p:nvPr>
        </p:nvSpPr>
        <p:spPr>
          <a:xfrm>
            <a:off x="6185306" y="4284422"/>
            <a:ext cx="2911895" cy="2573579"/>
          </a:xfrm>
          <a:custGeom>
            <a:avLst/>
            <a:gdLst>
              <a:gd name="connsiteX0" fmla="*/ 0 w 2911895"/>
              <a:gd name="connsiteY0" fmla="*/ 0 h 2573579"/>
              <a:gd name="connsiteX1" fmla="*/ 2911895 w 2911895"/>
              <a:gd name="connsiteY1" fmla="*/ 0 h 2573579"/>
              <a:gd name="connsiteX2" fmla="*/ 2911895 w 2911895"/>
              <a:gd name="connsiteY2" fmla="*/ 2573579 h 2573579"/>
              <a:gd name="connsiteX3" fmla="*/ 0 w 2911895"/>
              <a:gd name="connsiteY3" fmla="*/ 2573579 h 2573579"/>
            </a:gdLst>
            <a:ahLst/>
            <a:cxnLst>
              <a:cxn ang="0">
                <a:pos x="connsiteX0" y="connsiteY0"/>
              </a:cxn>
              <a:cxn ang="0">
                <a:pos x="connsiteX1" y="connsiteY1"/>
              </a:cxn>
              <a:cxn ang="0">
                <a:pos x="connsiteX2" y="connsiteY2"/>
              </a:cxn>
              <a:cxn ang="0">
                <a:pos x="connsiteX3" y="connsiteY3"/>
              </a:cxn>
            </a:cxnLst>
            <a:rect l="l" t="t" r="r" b="b"/>
            <a:pathLst>
              <a:path w="2911895" h="2573579">
                <a:moveTo>
                  <a:pt x="0" y="0"/>
                </a:moveTo>
                <a:lnTo>
                  <a:pt x="2911895" y="0"/>
                </a:lnTo>
                <a:lnTo>
                  <a:pt x="2911895" y="2573579"/>
                </a:lnTo>
                <a:lnTo>
                  <a:pt x="0" y="2573579"/>
                </a:lnTo>
                <a:close/>
              </a:path>
            </a:pathLst>
          </a:custGeom>
        </p:spPr>
        <p:txBody>
          <a:bodyPr wrap="square">
            <a:noAutofit/>
          </a:bodyPr>
          <a:lstStyle>
            <a:lvl1pPr>
              <a:defRPr sz="1200"/>
            </a:lvl1pPr>
          </a:lstStyle>
          <a:p>
            <a:r>
              <a:rPr lang="en-US" dirty="0"/>
              <a:t>Picture</a:t>
            </a:r>
          </a:p>
        </p:txBody>
      </p:sp>
      <p:sp>
        <p:nvSpPr>
          <p:cNvPr id="24" name="Picture Placeholder 23">
            <a:extLst>
              <a:ext uri="{FF2B5EF4-FFF2-40B4-BE49-F238E27FC236}">
                <a16:creationId xmlns:a16="http://schemas.microsoft.com/office/drawing/2014/main" id="{9756DB5A-DC1D-4B22-95A8-EEA4E082A3AD}"/>
              </a:ext>
            </a:extLst>
          </p:cNvPr>
          <p:cNvSpPr>
            <a:spLocks noGrp="1"/>
          </p:cNvSpPr>
          <p:nvPr>
            <p:ph type="pic" sz="quarter" idx="164" hasCustomPrompt="1"/>
          </p:nvPr>
        </p:nvSpPr>
        <p:spPr>
          <a:xfrm>
            <a:off x="3090507" y="4284421"/>
            <a:ext cx="2911895" cy="2573579"/>
          </a:xfrm>
          <a:custGeom>
            <a:avLst/>
            <a:gdLst>
              <a:gd name="connsiteX0" fmla="*/ 0 w 2911895"/>
              <a:gd name="connsiteY0" fmla="*/ 0 h 2573579"/>
              <a:gd name="connsiteX1" fmla="*/ 2911895 w 2911895"/>
              <a:gd name="connsiteY1" fmla="*/ 0 h 2573579"/>
              <a:gd name="connsiteX2" fmla="*/ 2911895 w 2911895"/>
              <a:gd name="connsiteY2" fmla="*/ 2573579 h 2573579"/>
              <a:gd name="connsiteX3" fmla="*/ 0 w 2911895"/>
              <a:gd name="connsiteY3" fmla="*/ 2573579 h 2573579"/>
            </a:gdLst>
            <a:ahLst/>
            <a:cxnLst>
              <a:cxn ang="0">
                <a:pos x="connsiteX0" y="connsiteY0"/>
              </a:cxn>
              <a:cxn ang="0">
                <a:pos x="connsiteX1" y="connsiteY1"/>
              </a:cxn>
              <a:cxn ang="0">
                <a:pos x="connsiteX2" y="connsiteY2"/>
              </a:cxn>
              <a:cxn ang="0">
                <a:pos x="connsiteX3" y="connsiteY3"/>
              </a:cxn>
            </a:cxnLst>
            <a:rect l="l" t="t" r="r" b="b"/>
            <a:pathLst>
              <a:path w="2911895" h="2573579">
                <a:moveTo>
                  <a:pt x="0" y="0"/>
                </a:moveTo>
                <a:lnTo>
                  <a:pt x="2911895" y="0"/>
                </a:lnTo>
                <a:lnTo>
                  <a:pt x="2911895" y="2573579"/>
                </a:lnTo>
                <a:lnTo>
                  <a:pt x="0" y="2573579"/>
                </a:lnTo>
                <a:close/>
              </a:path>
            </a:pathLst>
          </a:custGeom>
        </p:spPr>
        <p:txBody>
          <a:bodyPr wrap="square">
            <a:noAutofit/>
          </a:bodyPr>
          <a:lstStyle>
            <a:lvl1pPr>
              <a:defRPr sz="1200"/>
            </a:lvl1pPr>
          </a:lstStyle>
          <a:p>
            <a:r>
              <a:rPr lang="en-US" dirty="0"/>
              <a:t>Picture</a:t>
            </a:r>
          </a:p>
        </p:txBody>
      </p:sp>
      <p:sp>
        <p:nvSpPr>
          <p:cNvPr id="22" name="Picture Placeholder 21">
            <a:extLst>
              <a:ext uri="{FF2B5EF4-FFF2-40B4-BE49-F238E27FC236}">
                <a16:creationId xmlns:a16="http://schemas.microsoft.com/office/drawing/2014/main" id="{9756DB5A-DC1D-4B22-95A8-EEA4E082A3AD}"/>
              </a:ext>
            </a:extLst>
          </p:cNvPr>
          <p:cNvSpPr>
            <a:spLocks noGrp="1"/>
          </p:cNvSpPr>
          <p:nvPr>
            <p:ph type="pic" sz="quarter" idx="163" hasCustomPrompt="1"/>
          </p:nvPr>
        </p:nvSpPr>
        <p:spPr>
          <a:xfrm>
            <a:off x="-4292" y="4284422"/>
            <a:ext cx="2911895" cy="2573579"/>
          </a:xfrm>
          <a:custGeom>
            <a:avLst/>
            <a:gdLst>
              <a:gd name="connsiteX0" fmla="*/ 0 w 2911895"/>
              <a:gd name="connsiteY0" fmla="*/ 0 h 2573579"/>
              <a:gd name="connsiteX1" fmla="*/ 2911895 w 2911895"/>
              <a:gd name="connsiteY1" fmla="*/ 0 h 2573579"/>
              <a:gd name="connsiteX2" fmla="*/ 2911895 w 2911895"/>
              <a:gd name="connsiteY2" fmla="*/ 2573579 h 2573579"/>
              <a:gd name="connsiteX3" fmla="*/ 0 w 2911895"/>
              <a:gd name="connsiteY3" fmla="*/ 2573579 h 2573579"/>
            </a:gdLst>
            <a:ahLst/>
            <a:cxnLst>
              <a:cxn ang="0">
                <a:pos x="connsiteX0" y="connsiteY0"/>
              </a:cxn>
              <a:cxn ang="0">
                <a:pos x="connsiteX1" y="connsiteY1"/>
              </a:cxn>
              <a:cxn ang="0">
                <a:pos x="connsiteX2" y="connsiteY2"/>
              </a:cxn>
              <a:cxn ang="0">
                <a:pos x="connsiteX3" y="connsiteY3"/>
              </a:cxn>
            </a:cxnLst>
            <a:rect l="l" t="t" r="r" b="b"/>
            <a:pathLst>
              <a:path w="2911895" h="2573579">
                <a:moveTo>
                  <a:pt x="0" y="0"/>
                </a:moveTo>
                <a:lnTo>
                  <a:pt x="2911895" y="0"/>
                </a:lnTo>
                <a:lnTo>
                  <a:pt x="2911895" y="2573579"/>
                </a:lnTo>
                <a:lnTo>
                  <a:pt x="0" y="2573579"/>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9756DB5A-DC1D-4B22-95A8-EEA4E082A3AD}"/>
              </a:ext>
            </a:extLst>
          </p:cNvPr>
          <p:cNvSpPr>
            <a:spLocks noGrp="1"/>
          </p:cNvSpPr>
          <p:nvPr>
            <p:ph type="pic" sz="quarter" idx="162" hasCustomPrompt="1"/>
          </p:nvPr>
        </p:nvSpPr>
        <p:spPr>
          <a:xfrm>
            <a:off x="9284399" y="1811677"/>
            <a:ext cx="2911895" cy="2296683"/>
          </a:xfrm>
          <a:custGeom>
            <a:avLst/>
            <a:gdLst>
              <a:gd name="connsiteX0" fmla="*/ 0 w 2911895"/>
              <a:gd name="connsiteY0" fmla="*/ 0 h 2296683"/>
              <a:gd name="connsiteX1" fmla="*/ 2911895 w 2911895"/>
              <a:gd name="connsiteY1" fmla="*/ 0 h 2296683"/>
              <a:gd name="connsiteX2" fmla="*/ 2911895 w 2911895"/>
              <a:gd name="connsiteY2" fmla="*/ 2296683 h 2296683"/>
              <a:gd name="connsiteX3" fmla="*/ 0 w 2911895"/>
              <a:gd name="connsiteY3" fmla="*/ 2296683 h 2296683"/>
            </a:gdLst>
            <a:ahLst/>
            <a:cxnLst>
              <a:cxn ang="0">
                <a:pos x="connsiteX0" y="connsiteY0"/>
              </a:cxn>
              <a:cxn ang="0">
                <a:pos x="connsiteX1" y="connsiteY1"/>
              </a:cxn>
              <a:cxn ang="0">
                <a:pos x="connsiteX2" y="connsiteY2"/>
              </a:cxn>
              <a:cxn ang="0">
                <a:pos x="connsiteX3" y="connsiteY3"/>
              </a:cxn>
            </a:cxnLst>
            <a:rect l="l" t="t" r="r" b="b"/>
            <a:pathLst>
              <a:path w="2911895" h="2296683">
                <a:moveTo>
                  <a:pt x="0" y="0"/>
                </a:moveTo>
                <a:lnTo>
                  <a:pt x="2911895" y="0"/>
                </a:lnTo>
                <a:lnTo>
                  <a:pt x="2911895" y="2296683"/>
                </a:lnTo>
                <a:lnTo>
                  <a:pt x="0" y="2296683"/>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9756DB5A-DC1D-4B22-95A8-EEA4E082A3AD}"/>
              </a:ext>
            </a:extLst>
          </p:cNvPr>
          <p:cNvSpPr>
            <a:spLocks noGrp="1"/>
          </p:cNvSpPr>
          <p:nvPr>
            <p:ph type="pic" sz="quarter" idx="161" hasCustomPrompt="1"/>
          </p:nvPr>
        </p:nvSpPr>
        <p:spPr>
          <a:xfrm>
            <a:off x="6189600" y="1811677"/>
            <a:ext cx="2911895" cy="2296683"/>
          </a:xfrm>
          <a:custGeom>
            <a:avLst/>
            <a:gdLst>
              <a:gd name="connsiteX0" fmla="*/ 0 w 2911895"/>
              <a:gd name="connsiteY0" fmla="*/ 0 h 2296683"/>
              <a:gd name="connsiteX1" fmla="*/ 2911895 w 2911895"/>
              <a:gd name="connsiteY1" fmla="*/ 0 h 2296683"/>
              <a:gd name="connsiteX2" fmla="*/ 2911895 w 2911895"/>
              <a:gd name="connsiteY2" fmla="*/ 2296683 h 2296683"/>
              <a:gd name="connsiteX3" fmla="*/ 0 w 2911895"/>
              <a:gd name="connsiteY3" fmla="*/ 2296683 h 2296683"/>
            </a:gdLst>
            <a:ahLst/>
            <a:cxnLst>
              <a:cxn ang="0">
                <a:pos x="connsiteX0" y="connsiteY0"/>
              </a:cxn>
              <a:cxn ang="0">
                <a:pos x="connsiteX1" y="connsiteY1"/>
              </a:cxn>
              <a:cxn ang="0">
                <a:pos x="connsiteX2" y="connsiteY2"/>
              </a:cxn>
              <a:cxn ang="0">
                <a:pos x="connsiteX3" y="connsiteY3"/>
              </a:cxn>
            </a:cxnLst>
            <a:rect l="l" t="t" r="r" b="b"/>
            <a:pathLst>
              <a:path w="2911895" h="2296683">
                <a:moveTo>
                  <a:pt x="0" y="0"/>
                </a:moveTo>
                <a:lnTo>
                  <a:pt x="2911895" y="0"/>
                </a:lnTo>
                <a:lnTo>
                  <a:pt x="2911895" y="2296683"/>
                </a:lnTo>
                <a:lnTo>
                  <a:pt x="0" y="2296683"/>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9756DB5A-DC1D-4B22-95A8-EEA4E082A3AD}"/>
              </a:ext>
            </a:extLst>
          </p:cNvPr>
          <p:cNvSpPr>
            <a:spLocks noGrp="1"/>
          </p:cNvSpPr>
          <p:nvPr>
            <p:ph type="pic" sz="quarter" idx="160" hasCustomPrompt="1"/>
          </p:nvPr>
        </p:nvSpPr>
        <p:spPr>
          <a:xfrm>
            <a:off x="3094801" y="1811677"/>
            <a:ext cx="2911895" cy="2296683"/>
          </a:xfrm>
          <a:custGeom>
            <a:avLst/>
            <a:gdLst>
              <a:gd name="connsiteX0" fmla="*/ 0 w 2911895"/>
              <a:gd name="connsiteY0" fmla="*/ 0 h 2296683"/>
              <a:gd name="connsiteX1" fmla="*/ 2911895 w 2911895"/>
              <a:gd name="connsiteY1" fmla="*/ 0 h 2296683"/>
              <a:gd name="connsiteX2" fmla="*/ 2911895 w 2911895"/>
              <a:gd name="connsiteY2" fmla="*/ 2296683 h 2296683"/>
              <a:gd name="connsiteX3" fmla="*/ 0 w 2911895"/>
              <a:gd name="connsiteY3" fmla="*/ 2296683 h 2296683"/>
            </a:gdLst>
            <a:ahLst/>
            <a:cxnLst>
              <a:cxn ang="0">
                <a:pos x="connsiteX0" y="connsiteY0"/>
              </a:cxn>
              <a:cxn ang="0">
                <a:pos x="connsiteX1" y="connsiteY1"/>
              </a:cxn>
              <a:cxn ang="0">
                <a:pos x="connsiteX2" y="connsiteY2"/>
              </a:cxn>
              <a:cxn ang="0">
                <a:pos x="connsiteX3" y="connsiteY3"/>
              </a:cxn>
            </a:cxnLst>
            <a:rect l="l" t="t" r="r" b="b"/>
            <a:pathLst>
              <a:path w="2911895" h="2296683">
                <a:moveTo>
                  <a:pt x="0" y="0"/>
                </a:moveTo>
                <a:lnTo>
                  <a:pt x="2911895" y="0"/>
                </a:lnTo>
                <a:lnTo>
                  <a:pt x="2911895" y="2296683"/>
                </a:lnTo>
                <a:lnTo>
                  <a:pt x="0" y="2296683"/>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9756DB5A-DC1D-4B22-95A8-EEA4E082A3AD}"/>
              </a:ext>
            </a:extLst>
          </p:cNvPr>
          <p:cNvSpPr>
            <a:spLocks noGrp="1"/>
          </p:cNvSpPr>
          <p:nvPr>
            <p:ph type="pic" sz="quarter" idx="159" hasCustomPrompt="1"/>
          </p:nvPr>
        </p:nvSpPr>
        <p:spPr>
          <a:xfrm>
            <a:off x="1" y="1811678"/>
            <a:ext cx="2911895" cy="2296683"/>
          </a:xfrm>
          <a:custGeom>
            <a:avLst/>
            <a:gdLst>
              <a:gd name="connsiteX0" fmla="*/ 0 w 2911895"/>
              <a:gd name="connsiteY0" fmla="*/ 0 h 2296683"/>
              <a:gd name="connsiteX1" fmla="*/ 2911895 w 2911895"/>
              <a:gd name="connsiteY1" fmla="*/ 0 h 2296683"/>
              <a:gd name="connsiteX2" fmla="*/ 2911895 w 2911895"/>
              <a:gd name="connsiteY2" fmla="*/ 2296683 h 2296683"/>
              <a:gd name="connsiteX3" fmla="*/ 0 w 2911895"/>
              <a:gd name="connsiteY3" fmla="*/ 2296683 h 2296683"/>
            </a:gdLst>
            <a:ahLst/>
            <a:cxnLst>
              <a:cxn ang="0">
                <a:pos x="connsiteX0" y="connsiteY0"/>
              </a:cxn>
              <a:cxn ang="0">
                <a:pos x="connsiteX1" y="connsiteY1"/>
              </a:cxn>
              <a:cxn ang="0">
                <a:pos x="connsiteX2" y="connsiteY2"/>
              </a:cxn>
              <a:cxn ang="0">
                <a:pos x="connsiteX3" y="connsiteY3"/>
              </a:cxn>
            </a:cxnLst>
            <a:rect l="l" t="t" r="r" b="b"/>
            <a:pathLst>
              <a:path w="2911895" h="2296683">
                <a:moveTo>
                  <a:pt x="0" y="0"/>
                </a:moveTo>
                <a:lnTo>
                  <a:pt x="2911895" y="0"/>
                </a:lnTo>
                <a:lnTo>
                  <a:pt x="2911895" y="2296683"/>
                </a:lnTo>
                <a:lnTo>
                  <a:pt x="0" y="229668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544464573"/>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522_Title Slide">
    <p:spTree>
      <p:nvGrpSpPr>
        <p:cNvPr id="1" name=""/>
        <p:cNvGrpSpPr/>
        <p:nvPr/>
      </p:nvGrpSpPr>
      <p:grpSpPr>
        <a:xfrm>
          <a:off x="0" y="0"/>
          <a:ext cx="0" cy="0"/>
          <a:chOff x="0" y="0"/>
          <a:chExt cx="0" cy="0"/>
        </a:xfrm>
      </p:grpSpPr>
      <p:sp>
        <p:nvSpPr>
          <p:cNvPr id="31" name="Picture Placeholder 30">
            <a:extLst>
              <a:ext uri="{FF2B5EF4-FFF2-40B4-BE49-F238E27FC236}">
                <a16:creationId xmlns:a16="http://schemas.microsoft.com/office/drawing/2014/main" id="{9756DB5A-DC1D-4B22-95A8-EEA4E082A3AD}"/>
              </a:ext>
            </a:extLst>
          </p:cNvPr>
          <p:cNvSpPr>
            <a:spLocks noGrp="1"/>
          </p:cNvSpPr>
          <p:nvPr>
            <p:ph type="pic" sz="quarter" idx="163" hasCustomPrompt="1"/>
          </p:nvPr>
        </p:nvSpPr>
        <p:spPr>
          <a:xfrm>
            <a:off x="0" y="3541487"/>
            <a:ext cx="12192000" cy="3316514"/>
          </a:xfrm>
          <a:custGeom>
            <a:avLst/>
            <a:gdLst>
              <a:gd name="connsiteX0" fmla="*/ 0 w 12192000"/>
              <a:gd name="connsiteY0" fmla="*/ 0 h 3316514"/>
              <a:gd name="connsiteX1" fmla="*/ 12192000 w 12192000"/>
              <a:gd name="connsiteY1" fmla="*/ 0 h 3316514"/>
              <a:gd name="connsiteX2" fmla="*/ 12192000 w 12192000"/>
              <a:gd name="connsiteY2" fmla="*/ 3316514 h 3316514"/>
              <a:gd name="connsiteX3" fmla="*/ 0 w 12192000"/>
              <a:gd name="connsiteY3" fmla="*/ 3316514 h 3316514"/>
            </a:gdLst>
            <a:ahLst/>
            <a:cxnLst>
              <a:cxn ang="0">
                <a:pos x="connsiteX0" y="connsiteY0"/>
              </a:cxn>
              <a:cxn ang="0">
                <a:pos x="connsiteX1" y="connsiteY1"/>
              </a:cxn>
              <a:cxn ang="0">
                <a:pos x="connsiteX2" y="connsiteY2"/>
              </a:cxn>
              <a:cxn ang="0">
                <a:pos x="connsiteX3" y="connsiteY3"/>
              </a:cxn>
            </a:cxnLst>
            <a:rect l="l" t="t" r="r" b="b"/>
            <a:pathLst>
              <a:path w="12192000" h="3316514">
                <a:moveTo>
                  <a:pt x="0" y="0"/>
                </a:moveTo>
                <a:lnTo>
                  <a:pt x="12192000" y="0"/>
                </a:lnTo>
                <a:lnTo>
                  <a:pt x="12192000" y="3316514"/>
                </a:lnTo>
                <a:lnTo>
                  <a:pt x="0" y="3316514"/>
                </a:lnTo>
                <a:close/>
              </a:path>
            </a:pathLst>
          </a:custGeom>
        </p:spPr>
        <p:txBody>
          <a:bodyPr wrap="square">
            <a:noAutofit/>
          </a:bodyPr>
          <a:lstStyle>
            <a:lvl1pPr>
              <a:defRPr sz="1200"/>
            </a:lvl1pPr>
          </a:lstStyle>
          <a:p>
            <a:r>
              <a:rPr lang="en-US" dirty="0"/>
              <a:t>Picture</a:t>
            </a:r>
          </a:p>
        </p:txBody>
      </p:sp>
      <p:sp>
        <p:nvSpPr>
          <p:cNvPr id="27" name="Picture Placeholder 26">
            <a:extLst>
              <a:ext uri="{FF2B5EF4-FFF2-40B4-BE49-F238E27FC236}">
                <a16:creationId xmlns:a16="http://schemas.microsoft.com/office/drawing/2014/main" id="{9756DB5A-DC1D-4B22-95A8-EEA4E082A3AD}"/>
              </a:ext>
            </a:extLst>
          </p:cNvPr>
          <p:cNvSpPr>
            <a:spLocks noGrp="1"/>
          </p:cNvSpPr>
          <p:nvPr>
            <p:ph type="pic" sz="quarter" idx="162" hasCustomPrompt="1"/>
          </p:nvPr>
        </p:nvSpPr>
        <p:spPr>
          <a:xfrm>
            <a:off x="7472966" y="2382254"/>
            <a:ext cx="1880316" cy="1880316"/>
          </a:xfrm>
          <a:custGeom>
            <a:avLst/>
            <a:gdLst>
              <a:gd name="connsiteX0" fmla="*/ 940158 w 1880316"/>
              <a:gd name="connsiteY0" fmla="*/ 0 h 1880316"/>
              <a:gd name="connsiteX1" fmla="*/ 1880316 w 1880316"/>
              <a:gd name="connsiteY1" fmla="*/ 940158 h 1880316"/>
              <a:gd name="connsiteX2" fmla="*/ 940158 w 1880316"/>
              <a:gd name="connsiteY2" fmla="*/ 1880316 h 1880316"/>
              <a:gd name="connsiteX3" fmla="*/ 0 w 1880316"/>
              <a:gd name="connsiteY3" fmla="*/ 940158 h 1880316"/>
              <a:gd name="connsiteX4" fmla="*/ 940158 w 1880316"/>
              <a:gd name="connsiteY4" fmla="*/ 0 h 18803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0316" h="1880316">
                <a:moveTo>
                  <a:pt x="940158" y="0"/>
                </a:moveTo>
                <a:cubicBezTo>
                  <a:pt x="1459393" y="0"/>
                  <a:pt x="1880316" y="420923"/>
                  <a:pt x="1880316" y="940158"/>
                </a:cubicBezTo>
                <a:cubicBezTo>
                  <a:pt x="1880316" y="1459393"/>
                  <a:pt x="1459393" y="1880316"/>
                  <a:pt x="940158" y="1880316"/>
                </a:cubicBezTo>
                <a:cubicBezTo>
                  <a:pt x="420923" y="1880316"/>
                  <a:pt x="0" y="1459393"/>
                  <a:pt x="0" y="940158"/>
                </a:cubicBezTo>
                <a:cubicBezTo>
                  <a:pt x="0" y="420923"/>
                  <a:pt x="420923" y="0"/>
                  <a:pt x="940158" y="0"/>
                </a:cubicBezTo>
                <a:close/>
              </a:path>
            </a:pathLst>
          </a:custGeom>
        </p:spPr>
        <p:txBody>
          <a:bodyPr wrap="square">
            <a:noAutofit/>
          </a:bodyPr>
          <a:lstStyle>
            <a:lvl1pPr>
              <a:defRPr sz="1200"/>
            </a:lvl1pPr>
          </a:lstStyle>
          <a:p>
            <a:r>
              <a:rPr lang="en-US" dirty="0"/>
              <a:t>Picture</a:t>
            </a:r>
          </a:p>
        </p:txBody>
      </p:sp>
      <p:sp>
        <p:nvSpPr>
          <p:cNvPr id="25" name="Picture Placeholder 24">
            <a:extLst>
              <a:ext uri="{FF2B5EF4-FFF2-40B4-BE49-F238E27FC236}">
                <a16:creationId xmlns:a16="http://schemas.microsoft.com/office/drawing/2014/main" id="{9756DB5A-DC1D-4B22-95A8-EEA4E082A3AD}"/>
              </a:ext>
            </a:extLst>
          </p:cNvPr>
          <p:cNvSpPr>
            <a:spLocks noGrp="1"/>
          </p:cNvSpPr>
          <p:nvPr>
            <p:ph type="pic" sz="quarter" idx="161" hasCustomPrompt="1"/>
          </p:nvPr>
        </p:nvSpPr>
        <p:spPr>
          <a:xfrm>
            <a:off x="5119352" y="2382254"/>
            <a:ext cx="1880316" cy="1880316"/>
          </a:xfrm>
          <a:custGeom>
            <a:avLst/>
            <a:gdLst>
              <a:gd name="connsiteX0" fmla="*/ 940158 w 1880316"/>
              <a:gd name="connsiteY0" fmla="*/ 0 h 1880316"/>
              <a:gd name="connsiteX1" fmla="*/ 1880316 w 1880316"/>
              <a:gd name="connsiteY1" fmla="*/ 940158 h 1880316"/>
              <a:gd name="connsiteX2" fmla="*/ 940158 w 1880316"/>
              <a:gd name="connsiteY2" fmla="*/ 1880316 h 1880316"/>
              <a:gd name="connsiteX3" fmla="*/ 0 w 1880316"/>
              <a:gd name="connsiteY3" fmla="*/ 940158 h 1880316"/>
              <a:gd name="connsiteX4" fmla="*/ 940158 w 1880316"/>
              <a:gd name="connsiteY4" fmla="*/ 0 h 18803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0316" h="1880316">
                <a:moveTo>
                  <a:pt x="940158" y="0"/>
                </a:moveTo>
                <a:cubicBezTo>
                  <a:pt x="1459393" y="0"/>
                  <a:pt x="1880316" y="420923"/>
                  <a:pt x="1880316" y="940158"/>
                </a:cubicBezTo>
                <a:cubicBezTo>
                  <a:pt x="1880316" y="1459393"/>
                  <a:pt x="1459393" y="1880316"/>
                  <a:pt x="940158" y="1880316"/>
                </a:cubicBezTo>
                <a:cubicBezTo>
                  <a:pt x="420923" y="1880316"/>
                  <a:pt x="0" y="1459393"/>
                  <a:pt x="0" y="940158"/>
                </a:cubicBezTo>
                <a:cubicBezTo>
                  <a:pt x="0" y="420923"/>
                  <a:pt x="420923" y="0"/>
                  <a:pt x="940158" y="0"/>
                </a:cubicBezTo>
                <a:close/>
              </a:path>
            </a:pathLst>
          </a:custGeom>
        </p:spPr>
        <p:txBody>
          <a:bodyPr wrap="square">
            <a:noAutofit/>
          </a:bodyPr>
          <a:lstStyle>
            <a:lvl1pPr>
              <a:defRPr sz="1200"/>
            </a:lvl1pPr>
          </a:lstStyle>
          <a:p>
            <a:r>
              <a:rPr lang="en-US" dirty="0"/>
              <a:t>Picture</a:t>
            </a:r>
          </a:p>
        </p:txBody>
      </p:sp>
      <p:sp>
        <p:nvSpPr>
          <p:cNvPr id="23" name="Picture Placeholder 22">
            <a:extLst>
              <a:ext uri="{FF2B5EF4-FFF2-40B4-BE49-F238E27FC236}">
                <a16:creationId xmlns:a16="http://schemas.microsoft.com/office/drawing/2014/main" id="{9756DB5A-DC1D-4B22-95A8-EEA4E082A3AD}"/>
              </a:ext>
            </a:extLst>
          </p:cNvPr>
          <p:cNvSpPr>
            <a:spLocks noGrp="1"/>
          </p:cNvSpPr>
          <p:nvPr>
            <p:ph type="pic" sz="quarter" idx="160" hasCustomPrompt="1"/>
          </p:nvPr>
        </p:nvSpPr>
        <p:spPr>
          <a:xfrm>
            <a:off x="2765738" y="2382254"/>
            <a:ext cx="1880316" cy="1880316"/>
          </a:xfrm>
          <a:custGeom>
            <a:avLst/>
            <a:gdLst>
              <a:gd name="connsiteX0" fmla="*/ 940158 w 1880316"/>
              <a:gd name="connsiteY0" fmla="*/ 0 h 1880316"/>
              <a:gd name="connsiteX1" fmla="*/ 1880316 w 1880316"/>
              <a:gd name="connsiteY1" fmla="*/ 940158 h 1880316"/>
              <a:gd name="connsiteX2" fmla="*/ 940158 w 1880316"/>
              <a:gd name="connsiteY2" fmla="*/ 1880316 h 1880316"/>
              <a:gd name="connsiteX3" fmla="*/ 0 w 1880316"/>
              <a:gd name="connsiteY3" fmla="*/ 940158 h 1880316"/>
              <a:gd name="connsiteX4" fmla="*/ 940158 w 1880316"/>
              <a:gd name="connsiteY4" fmla="*/ 0 h 18803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0316" h="1880316">
                <a:moveTo>
                  <a:pt x="940158" y="0"/>
                </a:moveTo>
                <a:cubicBezTo>
                  <a:pt x="1459393" y="0"/>
                  <a:pt x="1880316" y="420923"/>
                  <a:pt x="1880316" y="940158"/>
                </a:cubicBezTo>
                <a:cubicBezTo>
                  <a:pt x="1880316" y="1459393"/>
                  <a:pt x="1459393" y="1880316"/>
                  <a:pt x="940158" y="1880316"/>
                </a:cubicBezTo>
                <a:cubicBezTo>
                  <a:pt x="420923" y="1880316"/>
                  <a:pt x="0" y="1459393"/>
                  <a:pt x="0" y="940158"/>
                </a:cubicBezTo>
                <a:cubicBezTo>
                  <a:pt x="0" y="420923"/>
                  <a:pt x="420923" y="0"/>
                  <a:pt x="940158" y="0"/>
                </a:cubicBez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9756DB5A-DC1D-4B22-95A8-EEA4E082A3AD}"/>
              </a:ext>
            </a:extLst>
          </p:cNvPr>
          <p:cNvSpPr>
            <a:spLocks noGrp="1"/>
          </p:cNvSpPr>
          <p:nvPr>
            <p:ph type="pic" sz="quarter" idx="159" hasCustomPrompt="1"/>
          </p:nvPr>
        </p:nvSpPr>
        <p:spPr>
          <a:xfrm>
            <a:off x="412124" y="2382254"/>
            <a:ext cx="1880316" cy="1880316"/>
          </a:xfrm>
          <a:custGeom>
            <a:avLst/>
            <a:gdLst>
              <a:gd name="connsiteX0" fmla="*/ 940158 w 1880316"/>
              <a:gd name="connsiteY0" fmla="*/ 0 h 1880316"/>
              <a:gd name="connsiteX1" fmla="*/ 1880316 w 1880316"/>
              <a:gd name="connsiteY1" fmla="*/ 940158 h 1880316"/>
              <a:gd name="connsiteX2" fmla="*/ 940158 w 1880316"/>
              <a:gd name="connsiteY2" fmla="*/ 1880316 h 1880316"/>
              <a:gd name="connsiteX3" fmla="*/ 0 w 1880316"/>
              <a:gd name="connsiteY3" fmla="*/ 940158 h 1880316"/>
              <a:gd name="connsiteX4" fmla="*/ 940158 w 1880316"/>
              <a:gd name="connsiteY4" fmla="*/ 0 h 18803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0316" h="1880316">
                <a:moveTo>
                  <a:pt x="940158" y="0"/>
                </a:moveTo>
                <a:cubicBezTo>
                  <a:pt x="1459393" y="0"/>
                  <a:pt x="1880316" y="420923"/>
                  <a:pt x="1880316" y="940158"/>
                </a:cubicBezTo>
                <a:cubicBezTo>
                  <a:pt x="1880316" y="1459393"/>
                  <a:pt x="1459393" y="1880316"/>
                  <a:pt x="940158" y="1880316"/>
                </a:cubicBezTo>
                <a:cubicBezTo>
                  <a:pt x="420923" y="1880316"/>
                  <a:pt x="0" y="1459393"/>
                  <a:pt x="0" y="940158"/>
                </a:cubicBezTo>
                <a:cubicBezTo>
                  <a:pt x="0" y="420923"/>
                  <a:pt x="420923" y="0"/>
                  <a:pt x="940158"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30" name="Picture Placeholder 29">
            <a:extLst>
              <a:ext uri="{FF2B5EF4-FFF2-40B4-BE49-F238E27FC236}">
                <a16:creationId xmlns:a16="http://schemas.microsoft.com/office/drawing/2014/main" id="{9756DB5A-DC1D-4B22-95A8-EEA4E082A3AD}"/>
              </a:ext>
            </a:extLst>
          </p:cNvPr>
          <p:cNvSpPr>
            <a:spLocks noGrp="1"/>
          </p:cNvSpPr>
          <p:nvPr>
            <p:ph type="pic" sz="quarter" idx="164" hasCustomPrompt="1"/>
          </p:nvPr>
        </p:nvSpPr>
        <p:spPr>
          <a:xfrm>
            <a:off x="9826578" y="2382254"/>
            <a:ext cx="1880316" cy="1880316"/>
          </a:xfrm>
          <a:custGeom>
            <a:avLst/>
            <a:gdLst>
              <a:gd name="connsiteX0" fmla="*/ 940158 w 1880316"/>
              <a:gd name="connsiteY0" fmla="*/ 0 h 1880316"/>
              <a:gd name="connsiteX1" fmla="*/ 1880316 w 1880316"/>
              <a:gd name="connsiteY1" fmla="*/ 940158 h 1880316"/>
              <a:gd name="connsiteX2" fmla="*/ 940158 w 1880316"/>
              <a:gd name="connsiteY2" fmla="*/ 1880316 h 1880316"/>
              <a:gd name="connsiteX3" fmla="*/ 0 w 1880316"/>
              <a:gd name="connsiteY3" fmla="*/ 940158 h 1880316"/>
              <a:gd name="connsiteX4" fmla="*/ 940158 w 1880316"/>
              <a:gd name="connsiteY4" fmla="*/ 0 h 18803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0316" h="1880316">
                <a:moveTo>
                  <a:pt x="940158" y="0"/>
                </a:moveTo>
                <a:cubicBezTo>
                  <a:pt x="1459393" y="0"/>
                  <a:pt x="1880316" y="420923"/>
                  <a:pt x="1880316" y="940158"/>
                </a:cubicBezTo>
                <a:cubicBezTo>
                  <a:pt x="1880316" y="1459393"/>
                  <a:pt x="1459393" y="1880316"/>
                  <a:pt x="940158" y="1880316"/>
                </a:cubicBezTo>
                <a:cubicBezTo>
                  <a:pt x="420923" y="1880316"/>
                  <a:pt x="0" y="1459393"/>
                  <a:pt x="0" y="940158"/>
                </a:cubicBezTo>
                <a:cubicBezTo>
                  <a:pt x="0" y="420923"/>
                  <a:pt x="420923" y="0"/>
                  <a:pt x="940158"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69028113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523_Title Slide">
    <p:spTree>
      <p:nvGrpSpPr>
        <p:cNvPr id="1" name=""/>
        <p:cNvGrpSpPr/>
        <p:nvPr/>
      </p:nvGrpSpPr>
      <p:grpSpPr>
        <a:xfrm>
          <a:off x="0" y="0"/>
          <a:ext cx="0" cy="0"/>
          <a:chOff x="0" y="0"/>
          <a:chExt cx="0" cy="0"/>
        </a:xfrm>
      </p:grpSpPr>
      <p:sp>
        <p:nvSpPr>
          <p:cNvPr id="34" name="Picture Placeholder 33">
            <a:extLst>
              <a:ext uri="{FF2B5EF4-FFF2-40B4-BE49-F238E27FC236}">
                <a16:creationId xmlns:a16="http://schemas.microsoft.com/office/drawing/2014/main" id="{9756DB5A-DC1D-4B22-95A8-EEA4E082A3AD}"/>
              </a:ext>
            </a:extLst>
          </p:cNvPr>
          <p:cNvSpPr>
            <a:spLocks noGrp="1"/>
          </p:cNvSpPr>
          <p:nvPr>
            <p:ph type="pic" sz="quarter" idx="169" hasCustomPrompt="1"/>
          </p:nvPr>
        </p:nvSpPr>
        <p:spPr>
          <a:xfrm>
            <a:off x="199570" y="5451602"/>
            <a:ext cx="11792860" cy="1406399"/>
          </a:xfrm>
          <a:custGeom>
            <a:avLst/>
            <a:gdLst>
              <a:gd name="connsiteX0" fmla="*/ 0 w 11792860"/>
              <a:gd name="connsiteY0" fmla="*/ 0 h 1406399"/>
              <a:gd name="connsiteX1" fmla="*/ 11792860 w 11792860"/>
              <a:gd name="connsiteY1" fmla="*/ 0 h 1406399"/>
              <a:gd name="connsiteX2" fmla="*/ 11792860 w 11792860"/>
              <a:gd name="connsiteY2" fmla="*/ 1406399 h 1406399"/>
              <a:gd name="connsiteX3" fmla="*/ 0 w 11792860"/>
              <a:gd name="connsiteY3" fmla="*/ 1406399 h 1406399"/>
            </a:gdLst>
            <a:ahLst/>
            <a:cxnLst>
              <a:cxn ang="0">
                <a:pos x="connsiteX0" y="connsiteY0"/>
              </a:cxn>
              <a:cxn ang="0">
                <a:pos x="connsiteX1" y="connsiteY1"/>
              </a:cxn>
              <a:cxn ang="0">
                <a:pos x="connsiteX2" y="connsiteY2"/>
              </a:cxn>
              <a:cxn ang="0">
                <a:pos x="connsiteX3" y="connsiteY3"/>
              </a:cxn>
            </a:cxnLst>
            <a:rect l="l" t="t" r="r" b="b"/>
            <a:pathLst>
              <a:path w="11792860" h="1406399">
                <a:moveTo>
                  <a:pt x="0" y="0"/>
                </a:moveTo>
                <a:lnTo>
                  <a:pt x="11792860" y="0"/>
                </a:lnTo>
                <a:lnTo>
                  <a:pt x="11792860" y="1406399"/>
                </a:lnTo>
                <a:lnTo>
                  <a:pt x="0" y="1406399"/>
                </a:lnTo>
                <a:close/>
              </a:path>
            </a:pathLst>
          </a:custGeom>
        </p:spPr>
        <p:txBody>
          <a:bodyPr wrap="square">
            <a:noAutofit/>
          </a:bodyPr>
          <a:lstStyle>
            <a:lvl1pPr>
              <a:defRPr sz="1200"/>
            </a:lvl1pPr>
          </a:lstStyle>
          <a:p>
            <a:r>
              <a:rPr lang="en-US" dirty="0"/>
              <a:t>Picture</a:t>
            </a:r>
          </a:p>
        </p:txBody>
      </p:sp>
      <p:sp>
        <p:nvSpPr>
          <p:cNvPr id="32" name="Picture Placeholder 31">
            <a:extLst>
              <a:ext uri="{FF2B5EF4-FFF2-40B4-BE49-F238E27FC236}">
                <a16:creationId xmlns:a16="http://schemas.microsoft.com/office/drawing/2014/main" id="{9756DB5A-DC1D-4B22-95A8-EEA4E082A3AD}"/>
              </a:ext>
            </a:extLst>
          </p:cNvPr>
          <p:cNvSpPr>
            <a:spLocks noGrp="1"/>
          </p:cNvSpPr>
          <p:nvPr>
            <p:ph type="pic" sz="quarter" idx="168" hasCustomPrompt="1"/>
          </p:nvPr>
        </p:nvSpPr>
        <p:spPr>
          <a:xfrm>
            <a:off x="9732362" y="3593772"/>
            <a:ext cx="2260068" cy="1730764"/>
          </a:xfrm>
          <a:custGeom>
            <a:avLst/>
            <a:gdLst>
              <a:gd name="connsiteX0" fmla="*/ 0 w 2260068"/>
              <a:gd name="connsiteY0" fmla="*/ 0 h 1730764"/>
              <a:gd name="connsiteX1" fmla="*/ 2260068 w 2260068"/>
              <a:gd name="connsiteY1" fmla="*/ 0 h 1730764"/>
              <a:gd name="connsiteX2" fmla="*/ 2260068 w 2260068"/>
              <a:gd name="connsiteY2" fmla="*/ 1730764 h 1730764"/>
              <a:gd name="connsiteX3" fmla="*/ 0 w 2260068"/>
              <a:gd name="connsiteY3" fmla="*/ 1730764 h 1730764"/>
            </a:gdLst>
            <a:ahLst/>
            <a:cxnLst>
              <a:cxn ang="0">
                <a:pos x="connsiteX0" y="connsiteY0"/>
              </a:cxn>
              <a:cxn ang="0">
                <a:pos x="connsiteX1" y="connsiteY1"/>
              </a:cxn>
              <a:cxn ang="0">
                <a:pos x="connsiteX2" y="connsiteY2"/>
              </a:cxn>
              <a:cxn ang="0">
                <a:pos x="connsiteX3" y="connsiteY3"/>
              </a:cxn>
            </a:cxnLst>
            <a:rect l="l" t="t" r="r" b="b"/>
            <a:pathLst>
              <a:path w="2260068" h="1730764">
                <a:moveTo>
                  <a:pt x="0" y="0"/>
                </a:moveTo>
                <a:lnTo>
                  <a:pt x="2260068" y="0"/>
                </a:lnTo>
                <a:lnTo>
                  <a:pt x="2260068" y="1730764"/>
                </a:lnTo>
                <a:lnTo>
                  <a:pt x="0" y="1730764"/>
                </a:lnTo>
                <a:close/>
              </a:path>
            </a:pathLst>
          </a:custGeom>
        </p:spPr>
        <p:txBody>
          <a:bodyPr wrap="square">
            <a:noAutofit/>
          </a:bodyPr>
          <a:lstStyle>
            <a:lvl1pPr>
              <a:defRPr sz="1200"/>
            </a:lvl1pPr>
          </a:lstStyle>
          <a:p>
            <a:r>
              <a:rPr lang="en-US" dirty="0"/>
              <a:t>Picture</a:t>
            </a:r>
          </a:p>
        </p:txBody>
      </p:sp>
      <p:sp>
        <p:nvSpPr>
          <p:cNvPr id="28" name="Picture Placeholder 27">
            <a:extLst>
              <a:ext uri="{FF2B5EF4-FFF2-40B4-BE49-F238E27FC236}">
                <a16:creationId xmlns:a16="http://schemas.microsoft.com/office/drawing/2014/main" id="{9756DB5A-DC1D-4B22-95A8-EEA4E082A3AD}"/>
              </a:ext>
            </a:extLst>
          </p:cNvPr>
          <p:cNvSpPr>
            <a:spLocks noGrp="1"/>
          </p:cNvSpPr>
          <p:nvPr>
            <p:ph type="pic" sz="quarter" idx="167" hasCustomPrompt="1"/>
          </p:nvPr>
        </p:nvSpPr>
        <p:spPr>
          <a:xfrm>
            <a:off x="7349164" y="3593772"/>
            <a:ext cx="2260068" cy="1730764"/>
          </a:xfrm>
          <a:custGeom>
            <a:avLst/>
            <a:gdLst>
              <a:gd name="connsiteX0" fmla="*/ 0 w 2260068"/>
              <a:gd name="connsiteY0" fmla="*/ 0 h 1730764"/>
              <a:gd name="connsiteX1" fmla="*/ 2260068 w 2260068"/>
              <a:gd name="connsiteY1" fmla="*/ 0 h 1730764"/>
              <a:gd name="connsiteX2" fmla="*/ 2260068 w 2260068"/>
              <a:gd name="connsiteY2" fmla="*/ 1730764 h 1730764"/>
              <a:gd name="connsiteX3" fmla="*/ 0 w 2260068"/>
              <a:gd name="connsiteY3" fmla="*/ 1730764 h 1730764"/>
            </a:gdLst>
            <a:ahLst/>
            <a:cxnLst>
              <a:cxn ang="0">
                <a:pos x="connsiteX0" y="connsiteY0"/>
              </a:cxn>
              <a:cxn ang="0">
                <a:pos x="connsiteX1" y="connsiteY1"/>
              </a:cxn>
              <a:cxn ang="0">
                <a:pos x="connsiteX2" y="connsiteY2"/>
              </a:cxn>
              <a:cxn ang="0">
                <a:pos x="connsiteX3" y="connsiteY3"/>
              </a:cxn>
            </a:cxnLst>
            <a:rect l="l" t="t" r="r" b="b"/>
            <a:pathLst>
              <a:path w="2260068" h="1730764">
                <a:moveTo>
                  <a:pt x="0" y="0"/>
                </a:moveTo>
                <a:lnTo>
                  <a:pt x="2260068" y="0"/>
                </a:lnTo>
                <a:lnTo>
                  <a:pt x="2260068" y="1730764"/>
                </a:lnTo>
                <a:lnTo>
                  <a:pt x="0" y="1730764"/>
                </a:lnTo>
                <a:close/>
              </a:path>
            </a:pathLst>
          </a:custGeom>
        </p:spPr>
        <p:txBody>
          <a:bodyPr wrap="square">
            <a:noAutofit/>
          </a:bodyPr>
          <a:lstStyle>
            <a:lvl1pPr>
              <a:defRPr sz="1200"/>
            </a:lvl1pPr>
          </a:lstStyle>
          <a:p>
            <a:r>
              <a:rPr lang="en-US" dirty="0"/>
              <a:t>Picture</a:t>
            </a:r>
          </a:p>
        </p:txBody>
      </p:sp>
      <p:sp>
        <p:nvSpPr>
          <p:cNvPr id="24" name="Picture Placeholder 23">
            <a:extLst>
              <a:ext uri="{FF2B5EF4-FFF2-40B4-BE49-F238E27FC236}">
                <a16:creationId xmlns:a16="http://schemas.microsoft.com/office/drawing/2014/main" id="{9756DB5A-DC1D-4B22-95A8-EEA4E082A3AD}"/>
              </a:ext>
            </a:extLst>
          </p:cNvPr>
          <p:cNvSpPr>
            <a:spLocks noGrp="1"/>
          </p:cNvSpPr>
          <p:nvPr>
            <p:ph type="pic" sz="quarter" idx="166" hasCustomPrompt="1"/>
          </p:nvPr>
        </p:nvSpPr>
        <p:spPr>
          <a:xfrm>
            <a:off x="4965966" y="3593772"/>
            <a:ext cx="2260068" cy="1730764"/>
          </a:xfrm>
          <a:custGeom>
            <a:avLst/>
            <a:gdLst>
              <a:gd name="connsiteX0" fmla="*/ 0 w 2260068"/>
              <a:gd name="connsiteY0" fmla="*/ 0 h 1730764"/>
              <a:gd name="connsiteX1" fmla="*/ 2260068 w 2260068"/>
              <a:gd name="connsiteY1" fmla="*/ 0 h 1730764"/>
              <a:gd name="connsiteX2" fmla="*/ 2260068 w 2260068"/>
              <a:gd name="connsiteY2" fmla="*/ 1730764 h 1730764"/>
              <a:gd name="connsiteX3" fmla="*/ 0 w 2260068"/>
              <a:gd name="connsiteY3" fmla="*/ 1730764 h 1730764"/>
            </a:gdLst>
            <a:ahLst/>
            <a:cxnLst>
              <a:cxn ang="0">
                <a:pos x="connsiteX0" y="connsiteY0"/>
              </a:cxn>
              <a:cxn ang="0">
                <a:pos x="connsiteX1" y="connsiteY1"/>
              </a:cxn>
              <a:cxn ang="0">
                <a:pos x="connsiteX2" y="connsiteY2"/>
              </a:cxn>
              <a:cxn ang="0">
                <a:pos x="connsiteX3" y="connsiteY3"/>
              </a:cxn>
            </a:cxnLst>
            <a:rect l="l" t="t" r="r" b="b"/>
            <a:pathLst>
              <a:path w="2260068" h="1730764">
                <a:moveTo>
                  <a:pt x="0" y="0"/>
                </a:moveTo>
                <a:lnTo>
                  <a:pt x="2260068" y="0"/>
                </a:lnTo>
                <a:lnTo>
                  <a:pt x="2260068" y="1730764"/>
                </a:lnTo>
                <a:lnTo>
                  <a:pt x="0" y="1730764"/>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9756DB5A-DC1D-4B22-95A8-EEA4E082A3AD}"/>
              </a:ext>
            </a:extLst>
          </p:cNvPr>
          <p:cNvSpPr>
            <a:spLocks noGrp="1"/>
          </p:cNvSpPr>
          <p:nvPr>
            <p:ph type="pic" sz="quarter" idx="165" hasCustomPrompt="1"/>
          </p:nvPr>
        </p:nvSpPr>
        <p:spPr>
          <a:xfrm>
            <a:off x="2582768" y="3593772"/>
            <a:ext cx="2260068" cy="1730764"/>
          </a:xfrm>
          <a:custGeom>
            <a:avLst/>
            <a:gdLst>
              <a:gd name="connsiteX0" fmla="*/ 0 w 2260068"/>
              <a:gd name="connsiteY0" fmla="*/ 0 h 1730764"/>
              <a:gd name="connsiteX1" fmla="*/ 2260068 w 2260068"/>
              <a:gd name="connsiteY1" fmla="*/ 0 h 1730764"/>
              <a:gd name="connsiteX2" fmla="*/ 2260068 w 2260068"/>
              <a:gd name="connsiteY2" fmla="*/ 1730764 h 1730764"/>
              <a:gd name="connsiteX3" fmla="*/ 0 w 2260068"/>
              <a:gd name="connsiteY3" fmla="*/ 1730764 h 1730764"/>
            </a:gdLst>
            <a:ahLst/>
            <a:cxnLst>
              <a:cxn ang="0">
                <a:pos x="connsiteX0" y="connsiteY0"/>
              </a:cxn>
              <a:cxn ang="0">
                <a:pos x="connsiteX1" y="connsiteY1"/>
              </a:cxn>
              <a:cxn ang="0">
                <a:pos x="connsiteX2" y="connsiteY2"/>
              </a:cxn>
              <a:cxn ang="0">
                <a:pos x="connsiteX3" y="connsiteY3"/>
              </a:cxn>
            </a:cxnLst>
            <a:rect l="l" t="t" r="r" b="b"/>
            <a:pathLst>
              <a:path w="2260068" h="1730764">
                <a:moveTo>
                  <a:pt x="0" y="0"/>
                </a:moveTo>
                <a:lnTo>
                  <a:pt x="2260068" y="0"/>
                </a:lnTo>
                <a:lnTo>
                  <a:pt x="2260068" y="1730764"/>
                </a:lnTo>
                <a:lnTo>
                  <a:pt x="0" y="1730764"/>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9756DB5A-DC1D-4B22-95A8-EEA4E082A3AD}"/>
              </a:ext>
            </a:extLst>
          </p:cNvPr>
          <p:cNvSpPr>
            <a:spLocks noGrp="1"/>
          </p:cNvSpPr>
          <p:nvPr>
            <p:ph type="pic" sz="quarter" idx="164" hasCustomPrompt="1"/>
          </p:nvPr>
        </p:nvSpPr>
        <p:spPr>
          <a:xfrm>
            <a:off x="199570" y="3593772"/>
            <a:ext cx="2260068" cy="1730764"/>
          </a:xfrm>
          <a:custGeom>
            <a:avLst/>
            <a:gdLst>
              <a:gd name="connsiteX0" fmla="*/ 0 w 2260068"/>
              <a:gd name="connsiteY0" fmla="*/ 0 h 1730764"/>
              <a:gd name="connsiteX1" fmla="*/ 2260068 w 2260068"/>
              <a:gd name="connsiteY1" fmla="*/ 0 h 1730764"/>
              <a:gd name="connsiteX2" fmla="*/ 2260068 w 2260068"/>
              <a:gd name="connsiteY2" fmla="*/ 1730764 h 1730764"/>
              <a:gd name="connsiteX3" fmla="*/ 0 w 2260068"/>
              <a:gd name="connsiteY3" fmla="*/ 1730764 h 1730764"/>
            </a:gdLst>
            <a:ahLst/>
            <a:cxnLst>
              <a:cxn ang="0">
                <a:pos x="connsiteX0" y="connsiteY0"/>
              </a:cxn>
              <a:cxn ang="0">
                <a:pos x="connsiteX1" y="connsiteY1"/>
              </a:cxn>
              <a:cxn ang="0">
                <a:pos x="connsiteX2" y="connsiteY2"/>
              </a:cxn>
              <a:cxn ang="0">
                <a:pos x="connsiteX3" y="connsiteY3"/>
              </a:cxn>
            </a:cxnLst>
            <a:rect l="l" t="t" r="r" b="b"/>
            <a:pathLst>
              <a:path w="2260068" h="1730764">
                <a:moveTo>
                  <a:pt x="0" y="0"/>
                </a:moveTo>
                <a:lnTo>
                  <a:pt x="2260068" y="0"/>
                </a:lnTo>
                <a:lnTo>
                  <a:pt x="2260068" y="1730764"/>
                </a:lnTo>
                <a:lnTo>
                  <a:pt x="0" y="1730764"/>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9756DB5A-DC1D-4B22-95A8-EEA4E082A3AD}"/>
              </a:ext>
            </a:extLst>
          </p:cNvPr>
          <p:cNvSpPr>
            <a:spLocks noGrp="1"/>
          </p:cNvSpPr>
          <p:nvPr>
            <p:ph type="pic" sz="quarter" idx="163" hasCustomPrompt="1"/>
          </p:nvPr>
        </p:nvSpPr>
        <p:spPr>
          <a:xfrm>
            <a:off x="199570" y="1735943"/>
            <a:ext cx="11792860" cy="1730764"/>
          </a:xfrm>
          <a:custGeom>
            <a:avLst/>
            <a:gdLst>
              <a:gd name="connsiteX0" fmla="*/ 0 w 11792860"/>
              <a:gd name="connsiteY0" fmla="*/ 0 h 1730764"/>
              <a:gd name="connsiteX1" fmla="*/ 11792860 w 11792860"/>
              <a:gd name="connsiteY1" fmla="*/ 0 h 1730764"/>
              <a:gd name="connsiteX2" fmla="*/ 11792860 w 11792860"/>
              <a:gd name="connsiteY2" fmla="*/ 1730764 h 1730764"/>
              <a:gd name="connsiteX3" fmla="*/ 0 w 11792860"/>
              <a:gd name="connsiteY3" fmla="*/ 1730764 h 1730764"/>
            </a:gdLst>
            <a:ahLst/>
            <a:cxnLst>
              <a:cxn ang="0">
                <a:pos x="connsiteX0" y="connsiteY0"/>
              </a:cxn>
              <a:cxn ang="0">
                <a:pos x="connsiteX1" y="connsiteY1"/>
              </a:cxn>
              <a:cxn ang="0">
                <a:pos x="connsiteX2" y="connsiteY2"/>
              </a:cxn>
              <a:cxn ang="0">
                <a:pos x="connsiteX3" y="connsiteY3"/>
              </a:cxn>
            </a:cxnLst>
            <a:rect l="l" t="t" r="r" b="b"/>
            <a:pathLst>
              <a:path w="11792860" h="1730764">
                <a:moveTo>
                  <a:pt x="0" y="0"/>
                </a:moveTo>
                <a:lnTo>
                  <a:pt x="11792860" y="0"/>
                </a:lnTo>
                <a:lnTo>
                  <a:pt x="11792860" y="1730764"/>
                </a:lnTo>
                <a:lnTo>
                  <a:pt x="0" y="173076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041656296"/>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524_Title Slide">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9756DB5A-DC1D-4B22-95A8-EEA4E082A3AD}"/>
              </a:ext>
            </a:extLst>
          </p:cNvPr>
          <p:cNvSpPr>
            <a:spLocks noGrp="1"/>
          </p:cNvSpPr>
          <p:nvPr>
            <p:ph type="pic" sz="quarter" idx="163" hasCustomPrompt="1"/>
          </p:nvPr>
        </p:nvSpPr>
        <p:spPr>
          <a:xfrm>
            <a:off x="4901863" y="2304957"/>
            <a:ext cx="6373560" cy="3528681"/>
          </a:xfrm>
          <a:custGeom>
            <a:avLst/>
            <a:gdLst>
              <a:gd name="connsiteX0" fmla="*/ 0 w 6373560"/>
              <a:gd name="connsiteY0" fmla="*/ 0 h 3528681"/>
              <a:gd name="connsiteX1" fmla="*/ 6373560 w 6373560"/>
              <a:gd name="connsiteY1" fmla="*/ 0 h 3528681"/>
              <a:gd name="connsiteX2" fmla="*/ 6373560 w 6373560"/>
              <a:gd name="connsiteY2" fmla="*/ 3528681 h 3528681"/>
              <a:gd name="connsiteX3" fmla="*/ 0 w 6373560"/>
              <a:gd name="connsiteY3" fmla="*/ 3528681 h 3528681"/>
            </a:gdLst>
            <a:ahLst/>
            <a:cxnLst>
              <a:cxn ang="0">
                <a:pos x="connsiteX0" y="connsiteY0"/>
              </a:cxn>
              <a:cxn ang="0">
                <a:pos x="connsiteX1" y="connsiteY1"/>
              </a:cxn>
              <a:cxn ang="0">
                <a:pos x="connsiteX2" y="connsiteY2"/>
              </a:cxn>
              <a:cxn ang="0">
                <a:pos x="connsiteX3" y="connsiteY3"/>
              </a:cxn>
            </a:cxnLst>
            <a:rect l="l" t="t" r="r" b="b"/>
            <a:pathLst>
              <a:path w="6373560" h="3528681">
                <a:moveTo>
                  <a:pt x="0" y="0"/>
                </a:moveTo>
                <a:lnTo>
                  <a:pt x="6373560" y="0"/>
                </a:lnTo>
                <a:lnTo>
                  <a:pt x="6373560" y="3528681"/>
                </a:lnTo>
                <a:lnTo>
                  <a:pt x="0" y="352868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507553785"/>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525_Title Slide">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9756DB5A-DC1D-4B22-95A8-EEA4E082A3AD}"/>
              </a:ext>
            </a:extLst>
          </p:cNvPr>
          <p:cNvSpPr>
            <a:spLocks noGrp="1"/>
          </p:cNvSpPr>
          <p:nvPr>
            <p:ph type="pic" sz="quarter" idx="163" hasCustomPrompt="1"/>
          </p:nvPr>
        </p:nvSpPr>
        <p:spPr>
          <a:xfrm>
            <a:off x="5544458" y="4026"/>
            <a:ext cx="6647543" cy="6853974"/>
          </a:xfrm>
          <a:custGeom>
            <a:avLst/>
            <a:gdLst>
              <a:gd name="connsiteX0" fmla="*/ 0 w 6647543"/>
              <a:gd name="connsiteY0" fmla="*/ 0 h 6853974"/>
              <a:gd name="connsiteX1" fmla="*/ 6647543 w 6647543"/>
              <a:gd name="connsiteY1" fmla="*/ 0 h 6853974"/>
              <a:gd name="connsiteX2" fmla="*/ 6647543 w 6647543"/>
              <a:gd name="connsiteY2" fmla="*/ 6853974 h 6853974"/>
              <a:gd name="connsiteX3" fmla="*/ 0 w 6647543"/>
              <a:gd name="connsiteY3" fmla="*/ 6853974 h 6853974"/>
            </a:gdLst>
            <a:ahLst/>
            <a:cxnLst>
              <a:cxn ang="0">
                <a:pos x="connsiteX0" y="connsiteY0"/>
              </a:cxn>
              <a:cxn ang="0">
                <a:pos x="connsiteX1" y="connsiteY1"/>
              </a:cxn>
              <a:cxn ang="0">
                <a:pos x="connsiteX2" y="connsiteY2"/>
              </a:cxn>
              <a:cxn ang="0">
                <a:pos x="connsiteX3" y="connsiteY3"/>
              </a:cxn>
            </a:cxnLst>
            <a:rect l="l" t="t" r="r" b="b"/>
            <a:pathLst>
              <a:path w="6647543" h="6853974">
                <a:moveTo>
                  <a:pt x="0" y="0"/>
                </a:moveTo>
                <a:lnTo>
                  <a:pt x="6647543" y="0"/>
                </a:lnTo>
                <a:lnTo>
                  <a:pt x="6647543" y="6853974"/>
                </a:lnTo>
                <a:lnTo>
                  <a:pt x="0" y="685397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91564180"/>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526_Title Slide">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9756DB5A-DC1D-4B22-95A8-EEA4E082A3AD}"/>
              </a:ext>
            </a:extLst>
          </p:cNvPr>
          <p:cNvSpPr>
            <a:spLocks noGrp="1"/>
          </p:cNvSpPr>
          <p:nvPr>
            <p:ph type="pic" sz="quarter" idx="163" hasCustomPrompt="1"/>
          </p:nvPr>
        </p:nvSpPr>
        <p:spPr>
          <a:xfrm>
            <a:off x="619125" y="1722214"/>
            <a:ext cx="10953750" cy="4488086"/>
          </a:xfrm>
          <a:custGeom>
            <a:avLst/>
            <a:gdLst>
              <a:gd name="connsiteX0" fmla="*/ 0 w 10953750"/>
              <a:gd name="connsiteY0" fmla="*/ 0 h 4488086"/>
              <a:gd name="connsiteX1" fmla="*/ 10953750 w 10953750"/>
              <a:gd name="connsiteY1" fmla="*/ 0 h 4488086"/>
              <a:gd name="connsiteX2" fmla="*/ 10953750 w 10953750"/>
              <a:gd name="connsiteY2" fmla="*/ 4488086 h 4488086"/>
              <a:gd name="connsiteX3" fmla="*/ 0 w 10953750"/>
              <a:gd name="connsiteY3" fmla="*/ 4488086 h 4488086"/>
            </a:gdLst>
            <a:ahLst/>
            <a:cxnLst>
              <a:cxn ang="0">
                <a:pos x="connsiteX0" y="connsiteY0"/>
              </a:cxn>
              <a:cxn ang="0">
                <a:pos x="connsiteX1" y="connsiteY1"/>
              </a:cxn>
              <a:cxn ang="0">
                <a:pos x="connsiteX2" y="connsiteY2"/>
              </a:cxn>
              <a:cxn ang="0">
                <a:pos x="connsiteX3" y="connsiteY3"/>
              </a:cxn>
            </a:cxnLst>
            <a:rect l="l" t="t" r="r" b="b"/>
            <a:pathLst>
              <a:path w="10953750" h="4488086">
                <a:moveTo>
                  <a:pt x="0" y="0"/>
                </a:moveTo>
                <a:lnTo>
                  <a:pt x="10953750" y="0"/>
                </a:lnTo>
                <a:lnTo>
                  <a:pt x="10953750" y="4488086"/>
                </a:lnTo>
                <a:lnTo>
                  <a:pt x="0" y="448808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17916131"/>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527_Title Slide">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9756DB5A-DC1D-4B22-95A8-EEA4E082A3AD}"/>
              </a:ext>
            </a:extLst>
          </p:cNvPr>
          <p:cNvSpPr>
            <a:spLocks noGrp="1"/>
          </p:cNvSpPr>
          <p:nvPr>
            <p:ph type="pic" sz="quarter" idx="163" hasCustomPrompt="1"/>
          </p:nvPr>
        </p:nvSpPr>
        <p:spPr>
          <a:xfrm>
            <a:off x="5252223" y="2212833"/>
            <a:ext cx="6186487" cy="3687763"/>
          </a:xfrm>
          <a:custGeom>
            <a:avLst/>
            <a:gdLst>
              <a:gd name="connsiteX0" fmla="*/ 1836738 w 6186487"/>
              <a:gd name="connsiteY0" fmla="*/ 0 h 3687763"/>
              <a:gd name="connsiteX1" fmla="*/ 6186487 w 6186487"/>
              <a:gd name="connsiteY1" fmla="*/ 3175 h 3687763"/>
              <a:gd name="connsiteX2" fmla="*/ 6186487 w 6186487"/>
              <a:gd name="connsiteY2" fmla="*/ 3687763 h 3687763"/>
              <a:gd name="connsiteX3" fmla="*/ 0 w 6186487"/>
              <a:gd name="connsiteY3" fmla="*/ 3681413 h 3687763"/>
            </a:gdLst>
            <a:ahLst/>
            <a:cxnLst>
              <a:cxn ang="0">
                <a:pos x="connsiteX0" y="connsiteY0"/>
              </a:cxn>
              <a:cxn ang="0">
                <a:pos x="connsiteX1" y="connsiteY1"/>
              </a:cxn>
              <a:cxn ang="0">
                <a:pos x="connsiteX2" y="connsiteY2"/>
              </a:cxn>
              <a:cxn ang="0">
                <a:pos x="connsiteX3" y="connsiteY3"/>
              </a:cxn>
            </a:cxnLst>
            <a:rect l="l" t="t" r="r" b="b"/>
            <a:pathLst>
              <a:path w="6186487" h="3687763">
                <a:moveTo>
                  <a:pt x="1836738" y="0"/>
                </a:moveTo>
                <a:lnTo>
                  <a:pt x="6186487" y="3175"/>
                </a:lnTo>
                <a:lnTo>
                  <a:pt x="6186487" y="3687763"/>
                </a:lnTo>
                <a:lnTo>
                  <a:pt x="0" y="36814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07962995"/>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528_Title Slide">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9756DB5A-DC1D-4B22-95A8-EEA4E082A3AD}"/>
              </a:ext>
            </a:extLst>
          </p:cNvPr>
          <p:cNvSpPr>
            <a:spLocks noGrp="1"/>
          </p:cNvSpPr>
          <p:nvPr>
            <p:ph type="pic" sz="quarter" idx="163" hasCustomPrompt="1"/>
          </p:nvPr>
        </p:nvSpPr>
        <p:spPr>
          <a:xfrm>
            <a:off x="507682" y="1814513"/>
            <a:ext cx="11176636" cy="4441143"/>
          </a:xfrm>
          <a:custGeom>
            <a:avLst/>
            <a:gdLst>
              <a:gd name="connsiteX0" fmla="*/ 0 w 11176636"/>
              <a:gd name="connsiteY0" fmla="*/ 0 h 4441143"/>
              <a:gd name="connsiteX1" fmla="*/ 11176636 w 11176636"/>
              <a:gd name="connsiteY1" fmla="*/ 0 h 4441143"/>
              <a:gd name="connsiteX2" fmla="*/ 11176636 w 11176636"/>
              <a:gd name="connsiteY2" fmla="*/ 4441143 h 4441143"/>
              <a:gd name="connsiteX3" fmla="*/ 0 w 11176636"/>
              <a:gd name="connsiteY3" fmla="*/ 4441143 h 4441143"/>
            </a:gdLst>
            <a:ahLst/>
            <a:cxnLst>
              <a:cxn ang="0">
                <a:pos x="connsiteX0" y="connsiteY0"/>
              </a:cxn>
              <a:cxn ang="0">
                <a:pos x="connsiteX1" y="connsiteY1"/>
              </a:cxn>
              <a:cxn ang="0">
                <a:pos x="connsiteX2" y="connsiteY2"/>
              </a:cxn>
              <a:cxn ang="0">
                <a:pos x="connsiteX3" y="connsiteY3"/>
              </a:cxn>
            </a:cxnLst>
            <a:rect l="l" t="t" r="r" b="b"/>
            <a:pathLst>
              <a:path w="11176636" h="4441143">
                <a:moveTo>
                  <a:pt x="0" y="0"/>
                </a:moveTo>
                <a:lnTo>
                  <a:pt x="11176636" y="0"/>
                </a:lnTo>
                <a:lnTo>
                  <a:pt x="11176636" y="4441143"/>
                </a:lnTo>
                <a:lnTo>
                  <a:pt x="0" y="444114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83560815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6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531C822-2429-45CF-B703-DCB6BF04F56E}"/>
              </a:ext>
            </a:extLst>
          </p:cNvPr>
          <p:cNvSpPr>
            <a:spLocks noGrp="1"/>
          </p:cNvSpPr>
          <p:nvPr>
            <p:ph type="pic" sz="quarter" idx="146" hasCustomPrompt="1"/>
          </p:nvPr>
        </p:nvSpPr>
        <p:spPr>
          <a:xfrm>
            <a:off x="0" y="1928746"/>
            <a:ext cx="12192000" cy="2487613"/>
          </a:xfrm>
          <a:custGeom>
            <a:avLst/>
            <a:gdLst>
              <a:gd name="connsiteX0" fmla="*/ 0 w 12192000"/>
              <a:gd name="connsiteY0" fmla="*/ 0 h 2487613"/>
              <a:gd name="connsiteX1" fmla="*/ 12192000 w 12192000"/>
              <a:gd name="connsiteY1" fmla="*/ 0 h 2487613"/>
              <a:gd name="connsiteX2" fmla="*/ 12192000 w 12192000"/>
              <a:gd name="connsiteY2" fmla="*/ 2487613 h 2487613"/>
              <a:gd name="connsiteX3" fmla="*/ 0 w 1219200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12192000" h="2487613">
                <a:moveTo>
                  <a:pt x="0" y="0"/>
                </a:moveTo>
                <a:lnTo>
                  <a:pt x="12192000" y="0"/>
                </a:lnTo>
                <a:lnTo>
                  <a:pt x="1219200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0194415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69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CD9AC36-5392-4538-9B2E-EEA5972A1A17}"/>
              </a:ext>
            </a:extLst>
          </p:cNvPr>
          <p:cNvSpPr>
            <a:spLocks noGrp="1"/>
          </p:cNvSpPr>
          <p:nvPr>
            <p:ph type="pic" sz="quarter" idx="146" hasCustomPrompt="1"/>
          </p:nvPr>
        </p:nvSpPr>
        <p:spPr>
          <a:xfrm>
            <a:off x="0" y="1894571"/>
            <a:ext cx="5702300" cy="4482416"/>
          </a:xfrm>
          <a:custGeom>
            <a:avLst/>
            <a:gdLst>
              <a:gd name="connsiteX0" fmla="*/ 0 w 5702300"/>
              <a:gd name="connsiteY0" fmla="*/ 0 h 4482416"/>
              <a:gd name="connsiteX1" fmla="*/ 5702300 w 5702300"/>
              <a:gd name="connsiteY1" fmla="*/ 0 h 4482416"/>
              <a:gd name="connsiteX2" fmla="*/ 5702300 w 5702300"/>
              <a:gd name="connsiteY2" fmla="*/ 4482416 h 4482416"/>
              <a:gd name="connsiteX3" fmla="*/ 0 w 5702300"/>
              <a:gd name="connsiteY3" fmla="*/ 4482416 h 4482416"/>
            </a:gdLst>
            <a:ahLst/>
            <a:cxnLst>
              <a:cxn ang="0">
                <a:pos x="connsiteX0" y="connsiteY0"/>
              </a:cxn>
              <a:cxn ang="0">
                <a:pos x="connsiteX1" y="connsiteY1"/>
              </a:cxn>
              <a:cxn ang="0">
                <a:pos x="connsiteX2" y="connsiteY2"/>
              </a:cxn>
              <a:cxn ang="0">
                <a:pos x="connsiteX3" y="connsiteY3"/>
              </a:cxn>
            </a:cxnLst>
            <a:rect l="l" t="t" r="r" b="b"/>
            <a:pathLst>
              <a:path w="5702300" h="4482416">
                <a:moveTo>
                  <a:pt x="0" y="0"/>
                </a:moveTo>
                <a:lnTo>
                  <a:pt x="5702300" y="0"/>
                </a:lnTo>
                <a:lnTo>
                  <a:pt x="5702300" y="4482416"/>
                </a:lnTo>
                <a:lnTo>
                  <a:pt x="0" y="448241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18067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81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9756DB5A-DC1D-4B22-95A8-EEA4E082A3AD}"/>
              </a:ext>
            </a:extLst>
          </p:cNvPr>
          <p:cNvSpPr>
            <a:spLocks noGrp="1"/>
          </p:cNvSpPr>
          <p:nvPr>
            <p:ph type="pic" sz="quarter" idx="154" hasCustomPrompt="1"/>
          </p:nvPr>
        </p:nvSpPr>
        <p:spPr>
          <a:xfrm>
            <a:off x="5991032" y="2089530"/>
            <a:ext cx="5280428" cy="4095898"/>
          </a:xfrm>
          <a:custGeom>
            <a:avLst/>
            <a:gdLst>
              <a:gd name="connsiteX0" fmla="*/ 2056070 w 5280428"/>
              <a:gd name="connsiteY0" fmla="*/ 1829883 h 4095898"/>
              <a:gd name="connsiteX1" fmla="*/ 3182511 w 5280428"/>
              <a:gd name="connsiteY1" fmla="*/ 2389172 h 4095898"/>
              <a:gd name="connsiteX2" fmla="*/ 3185490 w 5280428"/>
              <a:gd name="connsiteY2" fmla="*/ 3454386 h 4095898"/>
              <a:gd name="connsiteX3" fmla="*/ 2335107 w 5280428"/>
              <a:gd name="connsiteY3" fmla="*/ 4095898 h 4095898"/>
              <a:gd name="connsiteX4" fmla="*/ 1208665 w 5280428"/>
              <a:gd name="connsiteY4" fmla="*/ 3536610 h 4095898"/>
              <a:gd name="connsiteX5" fmla="*/ 1205686 w 5280428"/>
              <a:gd name="connsiteY5" fmla="*/ 2471396 h 4095898"/>
              <a:gd name="connsiteX6" fmla="*/ 4151009 w 5280428"/>
              <a:gd name="connsiteY6" fmla="*/ 1769551 h 4095898"/>
              <a:gd name="connsiteX7" fmla="*/ 5277449 w 5280428"/>
              <a:gd name="connsiteY7" fmla="*/ 2328839 h 4095898"/>
              <a:gd name="connsiteX8" fmla="*/ 5280428 w 5280428"/>
              <a:gd name="connsiteY8" fmla="*/ 3394054 h 4095898"/>
              <a:gd name="connsiteX9" fmla="*/ 4430044 w 5280428"/>
              <a:gd name="connsiteY9" fmla="*/ 4035566 h 4095898"/>
              <a:gd name="connsiteX10" fmla="*/ 3303604 w 5280428"/>
              <a:gd name="connsiteY10" fmla="*/ 3476279 h 4095898"/>
              <a:gd name="connsiteX11" fmla="*/ 3300624 w 5280428"/>
              <a:gd name="connsiteY11" fmla="*/ 2411065 h 4095898"/>
              <a:gd name="connsiteX12" fmla="*/ 850384 w 5280428"/>
              <a:gd name="connsiteY12" fmla="*/ 60331 h 4095898"/>
              <a:gd name="connsiteX13" fmla="*/ 1976826 w 5280428"/>
              <a:gd name="connsiteY13" fmla="*/ 619619 h 4095898"/>
              <a:gd name="connsiteX14" fmla="*/ 1979804 w 5280428"/>
              <a:gd name="connsiteY14" fmla="*/ 1684834 h 4095898"/>
              <a:gd name="connsiteX15" fmla="*/ 1129421 w 5280428"/>
              <a:gd name="connsiteY15" fmla="*/ 2326346 h 4095898"/>
              <a:gd name="connsiteX16" fmla="*/ 2979 w 5280428"/>
              <a:gd name="connsiteY16" fmla="*/ 1767058 h 4095898"/>
              <a:gd name="connsiteX17" fmla="*/ 0 w 5280428"/>
              <a:gd name="connsiteY17" fmla="*/ 701844 h 4095898"/>
              <a:gd name="connsiteX18" fmla="*/ 2945322 w 5280428"/>
              <a:gd name="connsiteY18" fmla="*/ 0 h 4095898"/>
              <a:gd name="connsiteX19" fmla="*/ 4071763 w 5280428"/>
              <a:gd name="connsiteY19" fmla="*/ 559287 h 4095898"/>
              <a:gd name="connsiteX20" fmla="*/ 4074742 w 5280428"/>
              <a:gd name="connsiteY20" fmla="*/ 1624502 h 4095898"/>
              <a:gd name="connsiteX21" fmla="*/ 3224358 w 5280428"/>
              <a:gd name="connsiteY21" fmla="*/ 2266014 h 4095898"/>
              <a:gd name="connsiteX22" fmla="*/ 2097917 w 5280428"/>
              <a:gd name="connsiteY22" fmla="*/ 1706726 h 4095898"/>
              <a:gd name="connsiteX23" fmla="*/ 2094938 w 5280428"/>
              <a:gd name="connsiteY23" fmla="*/ 641512 h 4095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280428" h="4095898">
                <a:moveTo>
                  <a:pt x="2056070" y="1829883"/>
                </a:moveTo>
                <a:lnTo>
                  <a:pt x="3182511" y="2389172"/>
                </a:lnTo>
                <a:lnTo>
                  <a:pt x="3185490" y="3454386"/>
                </a:lnTo>
                <a:lnTo>
                  <a:pt x="2335107" y="4095898"/>
                </a:lnTo>
                <a:lnTo>
                  <a:pt x="1208665" y="3536610"/>
                </a:lnTo>
                <a:lnTo>
                  <a:pt x="1205686" y="2471396"/>
                </a:lnTo>
                <a:close/>
                <a:moveTo>
                  <a:pt x="4151009" y="1769551"/>
                </a:moveTo>
                <a:lnTo>
                  <a:pt x="5277449" y="2328839"/>
                </a:lnTo>
                <a:lnTo>
                  <a:pt x="5280428" y="3394054"/>
                </a:lnTo>
                <a:lnTo>
                  <a:pt x="4430044" y="4035566"/>
                </a:lnTo>
                <a:lnTo>
                  <a:pt x="3303604" y="3476279"/>
                </a:lnTo>
                <a:lnTo>
                  <a:pt x="3300624" y="2411065"/>
                </a:lnTo>
                <a:close/>
                <a:moveTo>
                  <a:pt x="850384" y="60331"/>
                </a:moveTo>
                <a:lnTo>
                  <a:pt x="1976826" y="619619"/>
                </a:lnTo>
                <a:lnTo>
                  <a:pt x="1979804" y="1684834"/>
                </a:lnTo>
                <a:lnTo>
                  <a:pt x="1129421" y="2326346"/>
                </a:lnTo>
                <a:lnTo>
                  <a:pt x="2979" y="1767058"/>
                </a:lnTo>
                <a:lnTo>
                  <a:pt x="0" y="701844"/>
                </a:lnTo>
                <a:close/>
                <a:moveTo>
                  <a:pt x="2945322" y="0"/>
                </a:moveTo>
                <a:lnTo>
                  <a:pt x="4071763" y="559287"/>
                </a:lnTo>
                <a:lnTo>
                  <a:pt x="4074742" y="1624502"/>
                </a:lnTo>
                <a:lnTo>
                  <a:pt x="3224358" y="2266014"/>
                </a:lnTo>
                <a:lnTo>
                  <a:pt x="2097917" y="1706726"/>
                </a:lnTo>
                <a:lnTo>
                  <a:pt x="2094938" y="64151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4514395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dirty="0"/>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124" r:id="rId7"/>
    <p:sldLayoutId id="2147484126" r:id="rId8"/>
    <p:sldLayoutId id="2147484138" r:id="rId9"/>
    <p:sldLayoutId id="2147484150" r:id="rId10"/>
    <p:sldLayoutId id="2147484151" r:id="rId11"/>
    <p:sldLayoutId id="2147484152" r:id="rId12"/>
    <p:sldLayoutId id="2147484153" r:id="rId13"/>
    <p:sldLayoutId id="2147484154" r:id="rId14"/>
    <p:sldLayoutId id="2147484155" r:id="rId15"/>
    <p:sldLayoutId id="2147484156" r:id="rId16"/>
    <p:sldLayoutId id="2147484157" r:id="rId17"/>
    <p:sldLayoutId id="2147484158" r:id="rId18"/>
    <p:sldLayoutId id="2147484159" r:id="rId19"/>
    <p:sldLayoutId id="2147484160" r:id="rId20"/>
    <p:sldLayoutId id="2147484161" r:id="rId21"/>
    <p:sldLayoutId id="2147484162" r:id="rId22"/>
    <p:sldLayoutId id="2147484163" r:id="rId23"/>
    <p:sldLayoutId id="2147484164" r:id="rId24"/>
    <p:sldLayoutId id="2147484165" r:id="rId25"/>
    <p:sldLayoutId id="2147484166" r:id="rId26"/>
    <p:sldLayoutId id="2147484167" r:id="rId27"/>
    <p:sldLayoutId id="2147484168" r:id="rId28"/>
    <p:sldLayoutId id="2147484169" r:id="rId29"/>
    <p:sldLayoutId id="2147484170" r:id="rId30"/>
    <p:sldLayoutId id="2147484171" r:id="rId31"/>
    <p:sldLayoutId id="2147484172" r:id="rId32"/>
    <p:sldLayoutId id="2147484173" r:id="rId33"/>
    <p:sldLayoutId id="2147484174" r:id="rId34"/>
    <p:sldLayoutId id="2147484175" r:id="rId35"/>
    <p:sldLayoutId id="2147484176" r:id="rId36"/>
    <p:sldLayoutId id="2147484177" r:id="rId37"/>
    <p:sldLayoutId id="2147484178" r:id="rId38"/>
    <p:sldLayoutId id="2147484179" r:id="rId39"/>
    <p:sldLayoutId id="2147484180" r:id="rId40"/>
    <p:sldLayoutId id="2147484181" r:id="rId41"/>
    <p:sldLayoutId id="2147484182" r:id="rId42"/>
    <p:sldLayoutId id="2147484183" r:id="rId43"/>
    <p:sldLayoutId id="2147484184" r:id="rId44"/>
    <p:sldLayoutId id="2147484185" r:id="rId45"/>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7.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3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3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a:prstGeom prst="rect">
            <a:avLst/>
          </a:prstGeom>
        </p:spPr>
        <p:txBody>
          <a:bodyPr/>
          <a:lstStyle/>
          <a:p>
            <a:r>
              <a:rPr lang="en-US" dirty="0"/>
              <a:t>01</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2497650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r>
              <a:rPr lang="en-US" sz="3600" b="1" dirty="0"/>
              <a:t>Our</a:t>
            </a:r>
            <a:r>
              <a:rPr lang="en-US" sz="3600" dirty="0"/>
              <a:t> </a:t>
            </a:r>
            <a:r>
              <a:rPr lang="en-US" sz="3600" b="1" dirty="0"/>
              <a:t>Team</a:t>
            </a:r>
          </a:p>
        </p:txBody>
      </p:sp>
      <p:sp>
        <p:nvSpPr>
          <p:cNvPr id="8" name="Subtitle 7">
            <a:extLst>
              <a:ext uri="{FF2B5EF4-FFF2-40B4-BE49-F238E27FC236}">
                <a16:creationId xmlns:a16="http://schemas.microsoft.com/office/drawing/2014/main" id="{396FDE0B-877A-49E9-9D36-61506DB75EAA}"/>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5" name="Group 4"/>
          <p:cNvGrpSpPr/>
          <p:nvPr/>
        </p:nvGrpSpPr>
        <p:grpSpPr>
          <a:xfrm>
            <a:off x="1306745" y="4718730"/>
            <a:ext cx="2121030" cy="1238005"/>
            <a:chOff x="775119" y="4628336"/>
            <a:chExt cx="2121030" cy="1238005"/>
          </a:xfrm>
        </p:grpSpPr>
        <p:sp>
          <p:nvSpPr>
            <p:cNvPr id="11" name="TextBox 10"/>
            <p:cNvSpPr txBox="1"/>
            <p:nvPr/>
          </p:nvSpPr>
          <p:spPr>
            <a:xfrm>
              <a:off x="775119" y="4628336"/>
              <a:ext cx="2121030" cy="605294"/>
            </a:xfrm>
            <a:prstGeom prst="rect">
              <a:avLst/>
            </a:prstGeom>
            <a:noFill/>
          </p:spPr>
          <p:txBody>
            <a:bodyPr wrap="square" rtlCol="0">
              <a:spAutoFit/>
            </a:bodyPr>
            <a:lstStyle/>
            <a:p>
              <a:pPr algn="ctr">
                <a:lnSpc>
                  <a:spcPts val="2000"/>
                </a:lnSpc>
              </a:pPr>
              <a:r>
                <a:rPr lang="en-US" sz="2100" b="1" dirty="0" smtClean="0">
                  <a:solidFill>
                    <a:schemeClr val="accent2"/>
                  </a:solidFill>
                  <a:latin typeface="Roboto" panose="02000000000000000000" pitchFamily="2" charset="0"/>
                  <a:ea typeface="Roboto" panose="02000000000000000000" pitchFamily="2" charset="0"/>
                  <a:cs typeface="Bebas" charset="0"/>
                </a:rPr>
                <a:t>Mike</a:t>
              </a:r>
              <a:r>
                <a:rPr lang="en-US" sz="2100" dirty="0" smtClean="0">
                  <a:latin typeface="Roboto" panose="02000000000000000000" pitchFamily="2" charset="0"/>
                  <a:ea typeface="Roboto" panose="02000000000000000000" pitchFamily="2" charset="0"/>
                  <a:cs typeface="Bebas" charset="0"/>
                </a:rPr>
                <a:t> </a:t>
              </a:r>
            </a:p>
            <a:p>
              <a:pPr algn="ctr">
                <a:lnSpc>
                  <a:spcPts val="2000"/>
                </a:lnSpc>
              </a:pPr>
              <a:r>
                <a:rPr lang="en-US" sz="2100" dirty="0" smtClean="0">
                  <a:latin typeface="Roboto" panose="02000000000000000000" pitchFamily="2" charset="0"/>
                  <a:ea typeface="Roboto" panose="02000000000000000000" pitchFamily="2" charset="0"/>
                  <a:cs typeface="Bebas" charset="0"/>
                </a:rPr>
                <a:t>Johnson</a:t>
              </a:r>
              <a:endParaRPr lang="en-US" sz="2100" dirty="0">
                <a:latin typeface="Roboto" panose="02000000000000000000" pitchFamily="2" charset="0"/>
                <a:ea typeface="Roboto" panose="02000000000000000000" pitchFamily="2" charset="0"/>
                <a:cs typeface="Bebas" charset="0"/>
              </a:endParaRPr>
            </a:p>
          </p:txBody>
        </p:sp>
        <p:sp>
          <p:nvSpPr>
            <p:cNvPr id="19" name="Subtitle 6"/>
            <p:cNvSpPr txBox="1">
              <a:spLocks/>
            </p:cNvSpPr>
            <p:nvPr/>
          </p:nvSpPr>
          <p:spPr>
            <a:xfrm>
              <a:off x="778983" y="5233630"/>
              <a:ext cx="2113303" cy="632711"/>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1500"/>
                </a:lnSpc>
              </a:pPr>
              <a:r>
                <a:rPr lang="en-US" sz="900" dirty="0" smtClean="0">
                  <a:solidFill>
                    <a:schemeClr val="tx1"/>
                  </a:solidFill>
                  <a:latin typeface="Roboto" panose="02000000000000000000" pitchFamily="2" charset="0"/>
                  <a:ea typeface="Roboto" panose="02000000000000000000" pitchFamily="2" charset="0"/>
                  <a:cs typeface="Montserrat" charset="0"/>
                </a:rPr>
                <a:t>Passages </a:t>
              </a:r>
              <a:r>
                <a:rPr lang="en-US" sz="900" dirty="0">
                  <a:solidFill>
                    <a:schemeClr val="tx1"/>
                  </a:solidFill>
                  <a:latin typeface="Roboto" panose="02000000000000000000" pitchFamily="2" charset="0"/>
                  <a:ea typeface="Roboto" panose="02000000000000000000" pitchFamily="2" charset="0"/>
                  <a:cs typeface="Montserrat" charset="0"/>
                </a:rPr>
                <a:t>of </a:t>
              </a:r>
              <a:r>
                <a:rPr lang="en-US" sz="900" dirty="0" err="1">
                  <a:solidFill>
                    <a:schemeClr val="tx1"/>
                  </a:solidFill>
                  <a:latin typeface="Roboto" panose="02000000000000000000" pitchFamily="2" charset="0"/>
                  <a:ea typeface="Roboto" panose="02000000000000000000" pitchFamily="2" charset="0"/>
                  <a:cs typeface="Montserrat" charset="0"/>
                </a:rPr>
                <a:t>lorem</a:t>
              </a:r>
              <a:r>
                <a:rPr lang="en-US" sz="900" dirty="0">
                  <a:solidFill>
                    <a:schemeClr val="tx1"/>
                  </a:solidFill>
                  <a:latin typeface="Roboto" panose="02000000000000000000" pitchFamily="2" charset="0"/>
                  <a:ea typeface="Roboto" panose="02000000000000000000" pitchFamily="2" charset="0"/>
                  <a:cs typeface="Montserrat" charset="0"/>
                </a:rPr>
                <a:t> </a:t>
              </a:r>
              <a:r>
                <a:rPr lang="en-US" sz="900" dirty="0" err="1">
                  <a:solidFill>
                    <a:schemeClr val="tx1"/>
                  </a:solidFill>
                  <a:latin typeface="Roboto" panose="02000000000000000000" pitchFamily="2" charset="0"/>
                  <a:ea typeface="Roboto" panose="02000000000000000000" pitchFamily="2" charset="0"/>
                  <a:cs typeface="Montserrat" charset="0"/>
                </a:rPr>
                <a:t>ipsum</a:t>
              </a:r>
              <a:r>
                <a:rPr lang="en-US" sz="900" dirty="0">
                  <a:solidFill>
                    <a:schemeClr val="tx1"/>
                  </a:solidFill>
                  <a:latin typeface="Roboto" panose="02000000000000000000" pitchFamily="2" charset="0"/>
                  <a:ea typeface="Roboto" panose="02000000000000000000" pitchFamily="2" charset="0"/>
                  <a:cs typeface="Montserrat" charset="0"/>
                </a:rPr>
                <a:t> </a:t>
              </a:r>
              <a:r>
                <a:rPr lang="en-US" sz="900" dirty="0" smtClean="0">
                  <a:solidFill>
                    <a:schemeClr val="tx1"/>
                  </a:solidFill>
                  <a:latin typeface="Roboto" panose="02000000000000000000" pitchFamily="2" charset="0"/>
                  <a:ea typeface="Roboto" panose="02000000000000000000" pitchFamily="2" charset="0"/>
                  <a:cs typeface="Montserrat" charset="0"/>
                </a:rPr>
                <a:t>available</a:t>
              </a:r>
              <a:r>
                <a:rPr lang="en-US" sz="900" dirty="0">
                  <a:solidFill>
                    <a:schemeClr val="tx1"/>
                  </a:solidFill>
                  <a:latin typeface="Roboto" panose="02000000000000000000" pitchFamily="2" charset="0"/>
                  <a:ea typeface="Roboto" panose="02000000000000000000" pitchFamily="2" charset="0"/>
                  <a:cs typeface="Montserrat" charset="0"/>
                </a:rPr>
                <a:t> Are many </a:t>
              </a:r>
              <a:r>
                <a:rPr lang="en-US" sz="900" dirty="0" smtClean="0">
                  <a:solidFill>
                    <a:schemeClr val="tx1"/>
                  </a:solidFill>
                  <a:latin typeface="Roboto" panose="02000000000000000000" pitchFamily="2" charset="0"/>
                  <a:ea typeface="Roboto" panose="02000000000000000000" pitchFamily="2" charset="0"/>
                  <a:cs typeface="Montserrat" charset="0"/>
                </a:rPr>
                <a:t>variations </a:t>
              </a:r>
              <a:r>
                <a:rPr lang="en-US" sz="900" dirty="0">
                  <a:solidFill>
                    <a:schemeClr val="tx1"/>
                  </a:solidFill>
                  <a:latin typeface="Roboto" panose="02000000000000000000" pitchFamily="2" charset="0"/>
                  <a:ea typeface="Roboto" panose="02000000000000000000" pitchFamily="2" charset="0"/>
                  <a:cs typeface="Montserrat" charset="0"/>
                </a:rPr>
                <a:t>of </a:t>
              </a:r>
              <a:r>
                <a:rPr lang="en-US" sz="900" dirty="0" smtClean="0">
                  <a:solidFill>
                    <a:schemeClr val="tx1"/>
                  </a:solidFill>
                  <a:latin typeface="Roboto" panose="02000000000000000000" pitchFamily="2" charset="0"/>
                  <a:ea typeface="Roboto" panose="02000000000000000000" pitchFamily="2" charset="0"/>
                  <a:cs typeface="Montserrat" charset="0"/>
                </a:rPr>
                <a:t>passages example text.</a:t>
              </a:r>
              <a:endParaRPr lang="en-US" sz="900" dirty="0">
                <a:solidFill>
                  <a:schemeClr val="tx1"/>
                </a:solidFill>
                <a:latin typeface="Roboto" panose="02000000000000000000" pitchFamily="2" charset="0"/>
                <a:ea typeface="Roboto" panose="02000000000000000000" pitchFamily="2" charset="0"/>
                <a:cs typeface="Montserrat" charset="0"/>
              </a:endParaRPr>
            </a:p>
          </p:txBody>
        </p:sp>
      </p:grpSp>
      <p:grpSp>
        <p:nvGrpSpPr>
          <p:cNvPr id="35" name="Group 34"/>
          <p:cNvGrpSpPr/>
          <p:nvPr/>
        </p:nvGrpSpPr>
        <p:grpSpPr>
          <a:xfrm>
            <a:off x="4794658" y="4718730"/>
            <a:ext cx="2121030" cy="1238005"/>
            <a:chOff x="775119" y="4628336"/>
            <a:chExt cx="2121030" cy="1238005"/>
          </a:xfrm>
        </p:grpSpPr>
        <p:sp>
          <p:nvSpPr>
            <p:cNvPr id="37" name="TextBox 36"/>
            <p:cNvSpPr txBox="1"/>
            <p:nvPr/>
          </p:nvSpPr>
          <p:spPr>
            <a:xfrm>
              <a:off x="775119" y="4628336"/>
              <a:ext cx="2121030" cy="605294"/>
            </a:xfrm>
            <a:prstGeom prst="rect">
              <a:avLst/>
            </a:prstGeom>
            <a:noFill/>
          </p:spPr>
          <p:txBody>
            <a:bodyPr wrap="square" rtlCol="0">
              <a:spAutoFit/>
            </a:bodyPr>
            <a:lstStyle/>
            <a:p>
              <a:pPr algn="ctr">
                <a:lnSpc>
                  <a:spcPts val="2000"/>
                </a:lnSpc>
              </a:pPr>
              <a:r>
                <a:rPr lang="en-US" sz="2100" b="1" dirty="0">
                  <a:solidFill>
                    <a:schemeClr val="accent3"/>
                  </a:solidFill>
                  <a:latin typeface="Roboto" panose="02000000000000000000" pitchFamily="2" charset="0"/>
                  <a:ea typeface="Roboto" panose="02000000000000000000" pitchFamily="2" charset="0"/>
                  <a:cs typeface="Bebas" charset="0"/>
                </a:rPr>
                <a:t>Mike</a:t>
              </a:r>
              <a:r>
                <a:rPr lang="en-US" sz="2100" dirty="0">
                  <a:latin typeface="Roboto" panose="02000000000000000000" pitchFamily="2" charset="0"/>
                  <a:ea typeface="Roboto" panose="02000000000000000000" pitchFamily="2" charset="0"/>
                  <a:cs typeface="Bebas" charset="0"/>
                </a:rPr>
                <a:t> </a:t>
              </a:r>
            </a:p>
            <a:p>
              <a:pPr algn="ctr">
                <a:lnSpc>
                  <a:spcPts val="2000"/>
                </a:lnSpc>
              </a:pPr>
              <a:r>
                <a:rPr lang="en-US" sz="2100" dirty="0">
                  <a:latin typeface="Roboto" panose="02000000000000000000" pitchFamily="2" charset="0"/>
                  <a:ea typeface="Roboto" panose="02000000000000000000" pitchFamily="2" charset="0"/>
                  <a:cs typeface="Bebas" charset="0"/>
                </a:rPr>
                <a:t>Johnson</a:t>
              </a:r>
            </a:p>
          </p:txBody>
        </p:sp>
        <p:sp>
          <p:nvSpPr>
            <p:cNvPr id="38" name="Subtitle 6"/>
            <p:cNvSpPr txBox="1">
              <a:spLocks/>
            </p:cNvSpPr>
            <p:nvPr/>
          </p:nvSpPr>
          <p:spPr>
            <a:xfrm>
              <a:off x="778983" y="5233630"/>
              <a:ext cx="2113303" cy="632711"/>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1500"/>
                </a:lnSpc>
              </a:pPr>
              <a:r>
                <a:rPr lang="en-US" sz="900" dirty="0" smtClean="0">
                  <a:solidFill>
                    <a:schemeClr val="tx1"/>
                  </a:solidFill>
                  <a:latin typeface="Roboto" panose="02000000000000000000" pitchFamily="2" charset="0"/>
                  <a:ea typeface="Roboto" panose="02000000000000000000" pitchFamily="2" charset="0"/>
                  <a:cs typeface="Montserrat" charset="0"/>
                </a:rPr>
                <a:t>Passages </a:t>
              </a:r>
              <a:r>
                <a:rPr lang="en-US" sz="900" dirty="0">
                  <a:solidFill>
                    <a:schemeClr val="tx1"/>
                  </a:solidFill>
                  <a:latin typeface="Roboto" panose="02000000000000000000" pitchFamily="2" charset="0"/>
                  <a:ea typeface="Roboto" panose="02000000000000000000" pitchFamily="2" charset="0"/>
                  <a:cs typeface="Montserrat" charset="0"/>
                </a:rPr>
                <a:t>of </a:t>
              </a:r>
              <a:r>
                <a:rPr lang="en-US" sz="900" dirty="0" err="1">
                  <a:solidFill>
                    <a:schemeClr val="tx1"/>
                  </a:solidFill>
                  <a:latin typeface="Roboto" panose="02000000000000000000" pitchFamily="2" charset="0"/>
                  <a:ea typeface="Roboto" panose="02000000000000000000" pitchFamily="2" charset="0"/>
                  <a:cs typeface="Montserrat" charset="0"/>
                </a:rPr>
                <a:t>lorem</a:t>
              </a:r>
              <a:r>
                <a:rPr lang="en-US" sz="900" dirty="0">
                  <a:solidFill>
                    <a:schemeClr val="tx1"/>
                  </a:solidFill>
                  <a:latin typeface="Roboto" panose="02000000000000000000" pitchFamily="2" charset="0"/>
                  <a:ea typeface="Roboto" panose="02000000000000000000" pitchFamily="2" charset="0"/>
                  <a:cs typeface="Montserrat" charset="0"/>
                </a:rPr>
                <a:t> </a:t>
              </a:r>
              <a:r>
                <a:rPr lang="en-US" sz="900" dirty="0" err="1">
                  <a:solidFill>
                    <a:schemeClr val="tx1"/>
                  </a:solidFill>
                  <a:latin typeface="Roboto" panose="02000000000000000000" pitchFamily="2" charset="0"/>
                  <a:ea typeface="Roboto" panose="02000000000000000000" pitchFamily="2" charset="0"/>
                  <a:cs typeface="Montserrat" charset="0"/>
                </a:rPr>
                <a:t>ipsum</a:t>
              </a:r>
              <a:r>
                <a:rPr lang="en-US" sz="900" dirty="0">
                  <a:solidFill>
                    <a:schemeClr val="tx1"/>
                  </a:solidFill>
                  <a:latin typeface="Roboto" panose="02000000000000000000" pitchFamily="2" charset="0"/>
                  <a:ea typeface="Roboto" panose="02000000000000000000" pitchFamily="2" charset="0"/>
                  <a:cs typeface="Montserrat" charset="0"/>
                </a:rPr>
                <a:t> </a:t>
              </a:r>
              <a:r>
                <a:rPr lang="en-US" sz="900" dirty="0" smtClean="0">
                  <a:solidFill>
                    <a:schemeClr val="tx1"/>
                  </a:solidFill>
                  <a:latin typeface="Roboto" panose="02000000000000000000" pitchFamily="2" charset="0"/>
                  <a:ea typeface="Roboto" panose="02000000000000000000" pitchFamily="2" charset="0"/>
                  <a:cs typeface="Montserrat" charset="0"/>
                </a:rPr>
                <a:t>available</a:t>
              </a:r>
              <a:r>
                <a:rPr lang="en-US" sz="900" dirty="0">
                  <a:solidFill>
                    <a:schemeClr val="tx1"/>
                  </a:solidFill>
                  <a:latin typeface="Roboto" panose="02000000000000000000" pitchFamily="2" charset="0"/>
                  <a:ea typeface="Roboto" panose="02000000000000000000" pitchFamily="2" charset="0"/>
                  <a:cs typeface="Montserrat" charset="0"/>
                </a:rPr>
                <a:t> Are many </a:t>
              </a:r>
              <a:r>
                <a:rPr lang="en-US" sz="900" dirty="0" smtClean="0">
                  <a:solidFill>
                    <a:schemeClr val="tx1"/>
                  </a:solidFill>
                  <a:latin typeface="Roboto" panose="02000000000000000000" pitchFamily="2" charset="0"/>
                  <a:ea typeface="Roboto" panose="02000000000000000000" pitchFamily="2" charset="0"/>
                  <a:cs typeface="Montserrat" charset="0"/>
                </a:rPr>
                <a:t>variations </a:t>
              </a:r>
              <a:r>
                <a:rPr lang="en-US" sz="900" dirty="0">
                  <a:solidFill>
                    <a:schemeClr val="tx1"/>
                  </a:solidFill>
                  <a:latin typeface="Roboto" panose="02000000000000000000" pitchFamily="2" charset="0"/>
                  <a:ea typeface="Roboto" panose="02000000000000000000" pitchFamily="2" charset="0"/>
                  <a:cs typeface="Montserrat" charset="0"/>
                </a:rPr>
                <a:t>of </a:t>
              </a:r>
              <a:r>
                <a:rPr lang="en-US" sz="900" dirty="0" smtClean="0">
                  <a:solidFill>
                    <a:schemeClr val="tx1"/>
                  </a:solidFill>
                  <a:latin typeface="Roboto" panose="02000000000000000000" pitchFamily="2" charset="0"/>
                  <a:ea typeface="Roboto" panose="02000000000000000000" pitchFamily="2" charset="0"/>
                  <a:cs typeface="Montserrat" charset="0"/>
                </a:rPr>
                <a:t>passages example text.</a:t>
              </a:r>
              <a:endParaRPr lang="en-US" sz="900" dirty="0">
                <a:solidFill>
                  <a:schemeClr val="tx1"/>
                </a:solidFill>
                <a:latin typeface="Roboto" panose="02000000000000000000" pitchFamily="2" charset="0"/>
                <a:ea typeface="Roboto" panose="02000000000000000000" pitchFamily="2" charset="0"/>
                <a:cs typeface="Montserrat" charset="0"/>
              </a:endParaRPr>
            </a:p>
          </p:txBody>
        </p:sp>
      </p:grpSp>
      <p:grpSp>
        <p:nvGrpSpPr>
          <p:cNvPr id="40" name="Group 39"/>
          <p:cNvGrpSpPr/>
          <p:nvPr/>
        </p:nvGrpSpPr>
        <p:grpSpPr>
          <a:xfrm>
            <a:off x="8282572" y="4718730"/>
            <a:ext cx="2121030" cy="1238005"/>
            <a:chOff x="775119" y="4628336"/>
            <a:chExt cx="2121030" cy="1238005"/>
          </a:xfrm>
        </p:grpSpPr>
        <p:sp>
          <p:nvSpPr>
            <p:cNvPr id="42" name="TextBox 41"/>
            <p:cNvSpPr txBox="1"/>
            <p:nvPr/>
          </p:nvSpPr>
          <p:spPr>
            <a:xfrm>
              <a:off x="775119" y="4628336"/>
              <a:ext cx="2121030" cy="605294"/>
            </a:xfrm>
            <a:prstGeom prst="rect">
              <a:avLst/>
            </a:prstGeom>
            <a:noFill/>
          </p:spPr>
          <p:txBody>
            <a:bodyPr wrap="square" rtlCol="0">
              <a:spAutoFit/>
            </a:bodyPr>
            <a:lstStyle/>
            <a:p>
              <a:pPr algn="ctr">
                <a:lnSpc>
                  <a:spcPts val="2000"/>
                </a:lnSpc>
              </a:pPr>
              <a:r>
                <a:rPr lang="en-US" sz="2100" b="1" dirty="0">
                  <a:solidFill>
                    <a:schemeClr val="accent4"/>
                  </a:solidFill>
                  <a:latin typeface="Roboto" panose="02000000000000000000" pitchFamily="2" charset="0"/>
                  <a:ea typeface="Roboto" panose="02000000000000000000" pitchFamily="2" charset="0"/>
                  <a:cs typeface="Bebas" charset="0"/>
                </a:rPr>
                <a:t>Mike</a:t>
              </a:r>
              <a:r>
                <a:rPr lang="en-US" sz="2100" dirty="0">
                  <a:latin typeface="Roboto" panose="02000000000000000000" pitchFamily="2" charset="0"/>
                  <a:ea typeface="Roboto" panose="02000000000000000000" pitchFamily="2" charset="0"/>
                  <a:cs typeface="Bebas" charset="0"/>
                </a:rPr>
                <a:t> </a:t>
              </a:r>
            </a:p>
            <a:p>
              <a:pPr algn="ctr">
                <a:lnSpc>
                  <a:spcPts val="2000"/>
                </a:lnSpc>
              </a:pPr>
              <a:r>
                <a:rPr lang="en-US" sz="2100" dirty="0">
                  <a:latin typeface="Roboto" panose="02000000000000000000" pitchFamily="2" charset="0"/>
                  <a:ea typeface="Roboto" panose="02000000000000000000" pitchFamily="2" charset="0"/>
                  <a:cs typeface="Bebas" charset="0"/>
                </a:rPr>
                <a:t>Johnson</a:t>
              </a:r>
            </a:p>
          </p:txBody>
        </p:sp>
        <p:sp>
          <p:nvSpPr>
            <p:cNvPr id="43" name="Subtitle 6"/>
            <p:cNvSpPr txBox="1">
              <a:spLocks/>
            </p:cNvSpPr>
            <p:nvPr/>
          </p:nvSpPr>
          <p:spPr>
            <a:xfrm>
              <a:off x="778983" y="5233630"/>
              <a:ext cx="2113303" cy="632711"/>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1500"/>
                </a:lnSpc>
              </a:pPr>
              <a:r>
                <a:rPr lang="en-US" sz="900" dirty="0" smtClean="0">
                  <a:solidFill>
                    <a:schemeClr val="tx1"/>
                  </a:solidFill>
                  <a:latin typeface="Roboto" panose="02000000000000000000" pitchFamily="2" charset="0"/>
                  <a:ea typeface="Roboto" panose="02000000000000000000" pitchFamily="2" charset="0"/>
                  <a:cs typeface="Montserrat" charset="0"/>
                </a:rPr>
                <a:t>Passages </a:t>
              </a:r>
              <a:r>
                <a:rPr lang="en-US" sz="900" dirty="0">
                  <a:solidFill>
                    <a:schemeClr val="tx1"/>
                  </a:solidFill>
                  <a:latin typeface="Roboto" panose="02000000000000000000" pitchFamily="2" charset="0"/>
                  <a:ea typeface="Roboto" panose="02000000000000000000" pitchFamily="2" charset="0"/>
                  <a:cs typeface="Montserrat" charset="0"/>
                </a:rPr>
                <a:t>of </a:t>
              </a:r>
              <a:r>
                <a:rPr lang="en-US" sz="900" dirty="0" err="1">
                  <a:solidFill>
                    <a:schemeClr val="tx1"/>
                  </a:solidFill>
                  <a:latin typeface="Roboto" panose="02000000000000000000" pitchFamily="2" charset="0"/>
                  <a:ea typeface="Roboto" panose="02000000000000000000" pitchFamily="2" charset="0"/>
                  <a:cs typeface="Montserrat" charset="0"/>
                </a:rPr>
                <a:t>lorem</a:t>
              </a:r>
              <a:r>
                <a:rPr lang="en-US" sz="900" dirty="0">
                  <a:solidFill>
                    <a:schemeClr val="tx1"/>
                  </a:solidFill>
                  <a:latin typeface="Roboto" panose="02000000000000000000" pitchFamily="2" charset="0"/>
                  <a:ea typeface="Roboto" panose="02000000000000000000" pitchFamily="2" charset="0"/>
                  <a:cs typeface="Montserrat" charset="0"/>
                </a:rPr>
                <a:t> </a:t>
              </a:r>
              <a:r>
                <a:rPr lang="en-US" sz="900" dirty="0" err="1">
                  <a:solidFill>
                    <a:schemeClr val="tx1"/>
                  </a:solidFill>
                  <a:latin typeface="Roboto" panose="02000000000000000000" pitchFamily="2" charset="0"/>
                  <a:ea typeface="Roboto" panose="02000000000000000000" pitchFamily="2" charset="0"/>
                  <a:cs typeface="Montserrat" charset="0"/>
                </a:rPr>
                <a:t>ipsum</a:t>
              </a:r>
              <a:r>
                <a:rPr lang="en-US" sz="900" dirty="0">
                  <a:solidFill>
                    <a:schemeClr val="tx1"/>
                  </a:solidFill>
                  <a:latin typeface="Roboto" panose="02000000000000000000" pitchFamily="2" charset="0"/>
                  <a:ea typeface="Roboto" panose="02000000000000000000" pitchFamily="2" charset="0"/>
                  <a:cs typeface="Montserrat" charset="0"/>
                </a:rPr>
                <a:t> </a:t>
              </a:r>
              <a:r>
                <a:rPr lang="en-US" sz="900" dirty="0" smtClean="0">
                  <a:solidFill>
                    <a:schemeClr val="tx1"/>
                  </a:solidFill>
                  <a:latin typeface="Roboto" panose="02000000000000000000" pitchFamily="2" charset="0"/>
                  <a:ea typeface="Roboto" panose="02000000000000000000" pitchFamily="2" charset="0"/>
                  <a:cs typeface="Montserrat" charset="0"/>
                </a:rPr>
                <a:t>available</a:t>
              </a:r>
              <a:r>
                <a:rPr lang="en-US" sz="900" dirty="0">
                  <a:solidFill>
                    <a:schemeClr val="tx1"/>
                  </a:solidFill>
                  <a:latin typeface="Roboto" panose="02000000000000000000" pitchFamily="2" charset="0"/>
                  <a:ea typeface="Roboto" panose="02000000000000000000" pitchFamily="2" charset="0"/>
                  <a:cs typeface="Montserrat" charset="0"/>
                </a:rPr>
                <a:t> Are many </a:t>
              </a:r>
              <a:r>
                <a:rPr lang="en-US" sz="900" dirty="0" smtClean="0">
                  <a:solidFill>
                    <a:schemeClr val="tx1"/>
                  </a:solidFill>
                  <a:latin typeface="Roboto" panose="02000000000000000000" pitchFamily="2" charset="0"/>
                  <a:ea typeface="Roboto" panose="02000000000000000000" pitchFamily="2" charset="0"/>
                  <a:cs typeface="Montserrat" charset="0"/>
                </a:rPr>
                <a:t>variations </a:t>
              </a:r>
              <a:r>
                <a:rPr lang="en-US" sz="900" dirty="0">
                  <a:solidFill>
                    <a:schemeClr val="tx1"/>
                  </a:solidFill>
                  <a:latin typeface="Roboto" panose="02000000000000000000" pitchFamily="2" charset="0"/>
                  <a:ea typeface="Roboto" panose="02000000000000000000" pitchFamily="2" charset="0"/>
                  <a:cs typeface="Montserrat" charset="0"/>
                </a:rPr>
                <a:t>of </a:t>
              </a:r>
              <a:r>
                <a:rPr lang="en-US" sz="900" dirty="0" smtClean="0">
                  <a:solidFill>
                    <a:schemeClr val="tx1"/>
                  </a:solidFill>
                  <a:latin typeface="Roboto" panose="02000000000000000000" pitchFamily="2" charset="0"/>
                  <a:ea typeface="Roboto" panose="02000000000000000000" pitchFamily="2" charset="0"/>
                  <a:cs typeface="Montserrat" charset="0"/>
                </a:rPr>
                <a:t>passages example text.</a:t>
              </a:r>
              <a:endParaRPr lang="en-US" sz="900" dirty="0">
                <a:solidFill>
                  <a:schemeClr val="tx1"/>
                </a:solidFill>
                <a:latin typeface="Roboto" panose="02000000000000000000" pitchFamily="2" charset="0"/>
                <a:ea typeface="Roboto" panose="02000000000000000000" pitchFamily="2" charset="0"/>
                <a:cs typeface="Montserrat" charset="0"/>
              </a:endParaRPr>
            </a:p>
          </p:txBody>
        </p:sp>
      </p:grpSp>
      <p:sp>
        <p:nvSpPr>
          <p:cNvPr id="2" name="Picture Placeholder 1"/>
          <p:cNvSpPr>
            <a:spLocks noGrp="1"/>
          </p:cNvSpPr>
          <p:nvPr>
            <p:ph type="pic" sz="quarter" idx="159"/>
          </p:nvPr>
        </p:nvSpPr>
        <p:spPr/>
      </p:sp>
      <p:sp>
        <p:nvSpPr>
          <p:cNvPr id="3" name="Picture Placeholder 2"/>
          <p:cNvSpPr>
            <a:spLocks noGrp="1"/>
          </p:cNvSpPr>
          <p:nvPr>
            <p:ph type="pic" sz="quarter" idx="160"/>
          </p:nvPr>
        </p:nvSpPr>
        <p:spPr/>
      </p:sp>
      <p:sp>
        <p:nvSpPr>
          <p:cNvPr id="4" name="Picture Placeholder 3"/>
          <p:cNvSpPr>
            <a:spLocks noGrp="1"/>
          </p:cNvSpPr>
          <p:nvPr>
            <p:ph type="pic" sz="quarter" idx="161"/>
          </p:nvPr>
        </p:nvSpPr>
        <p:spPr/>
      </p:sp>
    </p:spTree>
    <p:extLst>
      <p:ext uri="{BB962C8B-B14F-4D97-AF65-F5344CB8AC3E}">
        <p14:creationId xmlns:p14="http://schemas.microsoft.com/office/powerpoint/2010/main" val="2449193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 name="Rectangle 4"/>
          <p:cNvSpPr/>
          <p:nvPr/>
        </p:nvSpPr>
        <p:spPr>
          <a:xfrm>
            <a:off x="0" y="3352800"/>
            <a:ext cx="12192000" cy="35052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11</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r>
              <a:rPr lang="en-US" sz="3600" b="1" dirty="0"/>
              <a:t>Our</a:t>
            </a:r>
            <a:r>
              <a:rPr lang="en-US" sz="3600" dirty="0"/>
              <a:t> </a:t>
            </a:r>
            <a:r>
              <a:rPr lang="en-US" sz="3600" b="1" dirty="0"/>
              <a:t>Team</a:t>
            </a:r>
          </a:p>
        </p:txBody>
      </p:sp>
      <p:sp>
        <p:nvSpPr>
          <p:cNvPr id="23" name="Subtitle 22">
            <a:extLst>
              <a:ext uri="{FF2B5EF4-FFF2-40B4-BE49-F238E27FC236}">
                <a16:creationId xmlns:a16="http://schemas.microsoft.com/office/drawing/2014/main" id="{5FF1D150-1CC9-410A-ACA4-F7D9968EBBCE}"/>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17" name="Group 16">
            <a:extLst>
              <a:ext uri="{FF2B5EF4-FFF2-40B4-BE49-F238E27FC236}">
                <a16:creationId xmlns:a16="http://schemas.microsoft.com/office/drawing/2014/main" id="{ED7A931F-C338-4FA0-8BB5-779C3D29FBD6}"/>
              </a:ext>
            </a:extLst>
          </p:cNvPr>
          <p:cNvGrpSpPr/>
          <p:nvPr/>
        </p:nvGrpSpPr>
        <p:grpSpPr>
          <a:xfrm>
            <a:off x="901604" y="4846422"/>
            <a:ext cx="3041093" cy="1217190"/>
            <a:chOff x="1182564" y="4692480"/>
            <a:chExt cx="3041093" cy="1217190"/>
          </a:xfrm>
        </p:grpSpPr>
        <p:grpSp>
          <p:nvGrpSpPr>
            <p:cNvPr id="19" name="Group 18">
              <a:extLst>
                <a:ext uri="{FF2B5EF4-FFF2-40B4-BE49-F238E27FC236}">
                  <a16:creationId xmlns:a16="http://schemas.microsoft.com/office/drawing/2014/main" id="{BFD0ADB2-73BD-4D87-A775-11FB5002D7DC}"/>
                </a:ext>
              </a:extLst>
            </p:cNvPr>
            <p:cNvGrpSpPr/>
            <p:nvPr/>
          </p:nvGrpSpPr>
          <p:grpSpPr>
            <a:xfrm>
              <a:off x="1182564" y="4692480"/>
              <a:ext cx="3041093" cy="716750"/>
              <a:chOff x="1182564" y="4692480"/>
              <a:chExt cx="3041093" cy="716750"/>
            </a:xfrm>
          </p:grpSpPr>
          <p:sp>
            <p:nvSpPr>
              <p:cNvPr id="34" name="TextBox 33">
                <a:extLst>
                  <a:ext uri="{FF2B5EF4-FFF2-40B4-BE49-F238E27FC236}">
                    <a16:creationId xmlns:a16="http://schemas.microsoft.com/office/drawing/2014/main" id="{388AAE29-1CDB-4378-A5C4-EC82E5D6FA72}"/>
                  </a:ext>
                </a:extLst>
              </p:cNvPr>
              <p:cNvSpPr txBox="1"/>
              <p:nvPr/>
            </p:nvSpPr>
            <p:spPr>
              <a:xfrm>
                <a:off x="1824010" y="4692480"/>
                <a:ext cx="1758201" cy="323165"/>
              </a:xfrm>
              <a:prstGeom prst="rect">
                <a:avLst/>
              </a:prstGeom>
              <a:noFill/>
            </p:spPr>
            <p:txBody>
              <a:bodyPr wrap="square" rtlCol="0">
                <a:spAutoFit/>
              </a:bodyPr>
              <a:lstStyle/>
              <a:p>
                <a:pPr algn="ctr"/>
                <a:r>
                  <a:rPr lang="en-US" sz="1500" b="1" dirty="0">
                    <a:solidFill>
                      <a:schemeClr val="accent2"/>
                    </a:solidFill>
                    <a:latin typeface="Roboto" panose="02000000000000000000" pitchFamily="2" charset="0"/>
                    <a:ea typeface="Roboto" panose="02000000000000000000" pitchFamily="2" charset="0"/>
                  </a:rPr>
                  <a:t>Dr. Jacky Chan</a:t>
                </a:r>
              </a:p>
            </p:txBody>
          </p:sp>
          <p:sp>
            <p:nvSpPr>
              <p:cNvPr id="35" name="Rectangle 9">
                <a:extLst>
                  <a:ext uri="{FF2B5EF4-FFF2-40B4-BE49-F238E27FC236}">
                    <a16:creationId xmlns:a16="http://schemas.microsoft.com/office/drawing/2014/main" id="{54549438-BCEE-4F4C-A58D-D65337DC3D04}"/>
                  </a:ext>
                </a:extLst>
              </p:cNvPr>
              <p:cNvSpPr>
                <a:spLocks/>
              </p:cNvSpPr>
              <p:nvPr/>
            </p:nvSpPr>
            <p:spPr bwMode="auto">
              <a:xfrm>
                <a:off x="1182564" y="5015645"/>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lorem ipsum your </a:t>
                </a:r>
                <a:r>
                  <a:rPr lang="en-US" sz="1000"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mejurity</a:t>
                </a: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to lorem to text dummy </a:t>
                </a:r>
              </a:p>
              <a:p>
                <a:pPr algn="ct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heading of and lorem. </a:t>
                </a:r>
              </a:p>
            </p:txBody>
          </p:sp>
        </p:grpSp>
        <p:grpSp>
          <p:nvGrpSpPr>
            <p:cNvPr id="20" name="Group 19">
              <a:extLst>
                <a:ext uri="{FF2B5EF4-FFF2-40B4-BE49-F238E27FC236}">
                  <a16:creationId xmlns:a16="http://schemas.microsoft.com/office/drawing/2014/main" id="{FC0251CE-AFB5-48E5-9B5A-EB37E9A81E11}"/>
                </a:ext>
              </a:extLst>
            </p:cNvPr>
            <p:cNvGrpSpPr/>
            <p:nvPr/>
          </p:nvGrpSpPr>
          <p:grpSpPr>
            <a:xfrm>
              <a:off x="2157298" y="5613208"/>
              <a:ext cx="1091624" cy="296462"/>
              <a:chOff x="1515100" y="5516154"/>
              <a:chExt cx="1324077" cy="359591"/>
            </a:xfrm>
          </p:grpSpPr>
          <p:sp>
            <p:nvSpPr>
              <p:cNvPr id="22" name="Rectangle 21">
                <a:extLst>
                  <a:ext uri="{FF2B5EF4-FFF2-40B4-BE49-F238E27FC236}">
                    <a16:creationId xmlns:a16="http://schemas.microsoft.com/office/drawing/2014/main" id="{1778F8D9-FD34-4EF6-85BE-16ADF2949CEC}"/>
                  </a:ext>
                </a:extLst>
              </p:cNvPr>
              <p:cNvSpPr/>
              <p:nvPr/>
            </p:nvSpPr>
            <p:spPr>
              <a:xfrm>
                <a:off x="1515100" y="5516154"/>
                <a:ext cx="1324077" cy="359591"/>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4" name="Group 23">
                <a:extLst>
                  <a:ext uri="{FF2B5EF4-FFF2-40B4-BE49-F238E27FC236}">
                    <a16:creationId xmlns:a16="http://schemas.microsoft.com/office/drawing/2014/main" id="{90707F50-7694-4A8E-A063-B244FB91C7B6}"/>
                  </a:ext>
                </a:extLst>
              </p:cNvPr>
              <p:cNvGrpSpPr/>
              <p:nvPr/>
            </p:nvGrpSpPr>
            <p:grpSpPr>
              <a:xfrm>
                <a:off x="1747552" y="5584029"/>
                <a:ext cx="859172" cy="223840"/>
                <a:chOff x="1871822" y="5616406"/>
                <a:chExt cx="610631" cy="159087"/>
              </a:xfrm>
            </p:grpSpPr>
            <p:grpSp>
              <p:nvGrpSpPr>
                <p:cNvPr id="25" name="Group 24">
                  <a:extLst>
                    <a:ext uri="{FF2B5EF4-FFF2-40B4-BE49-F238E27FC236}">
                      <a16:creationId xmlns:a16="http://schemas.microsoft.com/office/drawing/2014/main" id="{4EC76FAD-7AED-4D80-8B4B-638D5C729691}"/>
                    </a:ext>
                  </a:extLst>
                </p:cNvPr>
                <p:cNvGrpSpPr/>
                <p:nvPr/>
              </p:nvGrpSpPr>
              <p:grpSpPr>
                <a:xfrm>
                  <a:off x="1871822" y="5616406"/>
                  <a:ext cx="159086" cy="159087"/>
                  <a:chOff x="1324575" y="5760204"/>
                  <a:chExt cx="305861" cy="305861"/>
                </a:xfrm>
              </p:grpSpPr>
              <p:sp>
                <p:nvSpPr>
                  <p:cNvPr id="32" name="Oval 31">
                    <a:extLst>
                      <a:ext uri="{FF2B5EF4-FFF2-40B4-BE49-F238E27FC236}">
                        <a16:creationId xmlns:a16="http://schemas.microsoft.com/office/drawing/2014/main" id="{4D15303E-CE1E-49DE-8A4C-4CD70B0B37CD}"/>
                      </a:ext>
                    </a:extLst>
                  </p:cNvPr>
                  <p:cNvSpPr/>
                  <p:nvPr/>
                </p:nvSpPr>
                <p:spPr>
                  <a:xfrm>
                    <a:off x="132457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AutoShape 1">
                    <a:extLst>
                      <a:ext uri="{FF2B5EF4-FFF2-40B4-BE49-F238E27FC236}">
                        <a16:creationId xmlns:a16="http://schemas.microsoft.com/office/drawing/2014/main" id="{333E339B-B136-4ECF-A822-225143B23AC3}"/>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26" name="Group 25">
                  <a:extLst>
                    <a:ext uri="{FF2B5EF4-FFF2-40B4-BE49-F238E27FC236}">
                      <a16:creationId xmlns:a16="http://schemas.microsoft.com/office/drawing/2014/main" id="{5577E5C7-1AA9-4C83-A266-B59566C43F9E}"/>
                    </a:ext>
                  </a:extLst>
                </p:cNvPr>
                <p:cNvGrpSpPr/>
                <p:nvPr/>
              </p:nvGrpSpPr>
              <p:grpSpPr>
                <a:xfrm>
                  <a:off x="2097594" y="5616406"/>
                  <a:ext cx="159086" cy="159087"/>
                  <a:chOff x="1684215" y="5760204"/>
                  <a:chExt cx="305861" cy="305861"/>
                </a:xfrm>
              </p:grpSpPr>
              <p:sp>
                <p:nvSpPr>
                  <p:cNvPr id="30" name="Oval 29">
                    <a:extLst>
                      <a:ext uri="{FF2B5EF4-FFF2-40B4-BE49-F238E27FC236}">
                        <a16:creationId xmlns:a16="http://schemas.microsoft.com/office/drawing/2014/main" id="{61F7F5CB-DEC4-47F7-AD5B-192CB33FFB52}"/>
                      </a:ext>
                    </a:extLst>
                  </p:cNvPr>
                  <p:cNvSpPr/>
                  <p:nvPr/>
                </p:nvSpPr>
                <p:spPr>
                  <a:xfrm>
                    <a:off x="168421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AutoShape 21">
                    <a:extLst>
                      <a:ext uri="{FF2B5EF4-FFF2-40B4-BE49-F238E27FC236}">
                        <a16:creationId xmlns:a16="http://schemas.microsoft.com/office/drawing/2014/main" id="{403233A7-7210-414C-A2E4-4671271D821B}"/>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27" name="Group 26">
                  <a:extLst>
                    <a:ext uri="{FF2B5EF4-FFF2-40B4-BE49-F238E27FC236}">
                      <a16:creationId xmlns:a16="http://schemas.microsoft.com/office/drawing/2014/main" id="{7C60F0B7-F7A3-4F58-B682-3F23293E0161}"/>
                    </a:ext>
                  </a:extLst>
                </p:cNvPr>
                <p:cNvGrpSpPr/>
                <p:nvPr/>
              </p:nvGrpSpPr>
              <p:grpSpPr>
                <a:xfrm>
                  <a:off x="2323367" y="5616406"/>
                  <a:ext cx="159086" cy="159087"/>
                  <a:chOff x="2177216" y="5760204"/>
                  <a:chExt cx="305861" cy="305861"/>
                </a:xfrm>
              </p:grpSpPr>
              <p:sp>
                <p:nvSpPr>
                  <p:cNvPr id="28" name="Oval 27">
                    <a:extLst>
                      <a:ext uri="{FF2B5EF4-FFF2-40B4-BE49-F238E27FC236}">
                        <a16:creationId xmlns:a16="http://schemas.microsoft.com/office/drawing/2014/main" id="{13C28E28-9622-4B99-A765-E4AA8E58091A}"/>
                      </a:ext>
                    </a:extLst>
                  </p:cNvPr>
                  <p:cNvSpPr/>
                  <p:nvPr/>
                </p:nvSpPr>
                <p:spPr>
                  <a:xfrm>
                    <a:off x="2177216"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AutoShape 18">
                    <a:extLst>
                      <a:ext uri="{FF2B5EF4-FFF2-40B4-BE49-F238E27FC236}">
                        <a16:creationId xmlns:a16="http://schemas.microsoft.com/office/drawing/2014/main" id="{CCB73B20-11E5-4D9A-B2DF-1C3AE122B14E}"/>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36" name="Group 35">
            <a:extLst>
              <a:ext uri="{FF2B5EF4-FFF2-40B4-BE49-F238E27FC236}">
                <a16:creationId xmlns:a16="http://schemas.microsoft.com/office/drawing/2014/main" id="{3B30F134-6CAB-4C8B-B645-5D35BCD22D1F}"/>
              </a:ext>
            </a:extLst>
          </p:cNvPr>
          <p:cNvGrpSpPr/>
          <p:nvPr/>
        </p:nvGrpSpPr>
        <p:grpSpPr>
          <a:xfrm>
            <a:off x="4565987" y="4846422"/>
            <a:ext cx="3041093" cy="1217190"/>
            <a:chOff x="1182564" y="4692480"/>
            <a:chExt cx="3041093" cy="1217190"/>
          </a:xfrm>
        </p:grpSpPr>
        <p:grpSp>
          <p:nvGrpSpPr>
            <p:cNvPr id="37" name="Group 36">
              <a:extLst>
                <a:ext uri="{FF2B5EF4-FFF2-40B4-BE49-F238E27FC236}">
                  <a16:creationId xmlns:a16="http://schemas.microsoft.com/office/drawing/2014/main" id="{828775C4-AC35-4B45-A3F7-4A90D84705BE}"/>
                </a:ext>
              </a:extLst>
            </p:cNvPr>
            <p:cNvGrpSpPr/>
            <p:nvPr/>
          </p:nvGrpSpPr>
          <p:grpSpPr>
            <a:xfrm>
              <a:off x="1182564" y="4692480"/>
              <a:ext cx="3041093" cy="716750"/>
              <a:chOff x="1182564" y="4692480"/>
              <a:chExt cx="3041093" cy="716750"/>
            </a:xfrm>
          </p:grpSpPr>
          <p:sp>
            <p:nvSpPr>
              <p:cNvPr id="50" name="TextBox 49">
                <a:extLst>
                  <a:ext uri="{FF2B5EF4-FFF2-40B4-BE49-F238E27FC236}">
                    <a16:creationId xmlns:a16="http://schemas.microsoft.com/office/drawing/2014/main" id="{AC107EFA-2B9D-4A8C-BB7C-52B1F06456ED}"/>
                  </a:ext>
                </a:extLst>
              </p:cNvPr>
              <p:cNvSpPr txBox="1"/>
              <p:nvPr/>
            </p:nvSpPr>
            <p:spPr>
              <a:xfrm>
                <a:off x="1824010" y="4692480"/>
                <a:ext cx="1758201" cy="323165"/>
              </a:xfrm>
              <a:prstGeom prst="rect">
                <a:avLst/>
              </a:prstGeom>
              <a:noFill/>
            </p:spPr>
            <p:txBody>
              <a:bodyPr wrap="square" rtlCol="0">
                <a:spAutoFit/>
              </a:bodyPr>
              <a:lstStyle/>
              <a:p>
                <a:pPr algn="ctr"/>
                <a:r>
                  <a:rPr lang="en-US" sz="1500" b="1" dirty="0" err="1">
                    <a:solidFill>
                      <a:schemeClr val="accent3"/>
                    </a:solidFill>
                    <a:latin typeface="Raleway" panose="020B0503030101060003" pitchFamily="34" charset="0"/>
                    <a:ea typeface="PT Sans" panose="020B0503020203020204" pitchFamily="34" charset="0"/>
                  </a:rPr>
                  <a:t>Jhon</a:t>
                </a:r>
                <a:r>
                  <a:rPr lang="en-US" sz="1500" b="1" dirty="0">
                    <a:solidFill>
                      <a:schemeClr val="accent3"/>
                    </a:solidFill>
                    <a:latin typeface="Raleway" panose="020B0503030101060003" pitchFamily="34" charset="0"/>
                    <a:ea typeface="PT Sans" panose="020B0503020203020204" pitchFamily="34" charset="0"/>
                  </a:rPr>
                  <a:t> Deo</a:t>
                </a:r>
                <a:endParaRPr lang="en-US" sz="1500" b="1" dirty="0">
                  <a:solidFill>
                    <a:schemeClr val="accent3"/>
                  </a:solidFill>
                  <a:latin typeface="Raleway" panose="020B0503030101060003" pitchFamily="34" charset="0"/>
                </a:endParaRPr>
              </a:p>
            </p:txBody>
          </p:sp>
          <p:sp>
            <p:nvSpPr>
              <p:cNvPr id="51" name="Rectangle 9">
                <a:extLst>
                  <a:ext uri="{FF2B5EF4-FFF2-40B4-BE49-F238E27FC236}">
                    <a16:creationId xmlns:a16="http://schemas.microsoft.com/office/drawing/2014/main" id="{0410C6D3-1B11-4EE7-BE63-770E61FBDC9D}"/>
                  </a:ext>
                </a:extLst>
              </p:cNvPr>
              <p:cNvSpPr>
                <a:spLocks/>
              </p:cNvSpPr>
              <p:nvPr/>
            </p:nvSpPr>
            <p:spPr bwMode="auto">
              <a:xfrm>
                <a:off x="1182564" y="5015645"/>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lorem ipsum your </a:t>
                </a:r>
                <a:r>
                  <a:rPr lang="en-US" sz="1000"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mejurity</a:t>
                </a: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to lorem to text dummy </a:t>
                </a:r>
              </a:p>
              <a:p>
                <a:pPr algn="ct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heading of and lorem. </a:t>
                </a:r>
              </a:p>
            </p:txBody>
          </p:sp>
        </p:grpSp>
        <p:grpSp>
          <p:nvGrpSpPr>
            <p:cNvPr id="38" name="Group 37">
              <a:extLst>
                <a:ext uri="{FF2B5EF4-FFF2-40B4-BE49-F238E27FC236}">
                  <a16:creationId xmlns:a16="http://schemas.microsoft.com/office/drawing/2014/main" id="{153DC7A9-3B36-46F3-8398-C9A08FCCC043}"/>
                </a:ext>
              </a:extLst>
            </p:cNvPr>
            <p:cNvGrpSpPr/>
            <p:nvPr/>
          </p:nvGrpSpPr>
          <p:grpSpPr>
            <a:xfrm>
              <a:off x="2157298" y="5613208"/>
              <a:ext cx="1091624" cy="296462"/>
              <a:chOff x="1515100" y="5516154"/>
              <a:chExt cx="1324077" cy="359591"/>
            </a:xfrm>
          </p:grpSpPr>
          <p:sp>
            <p:nvSpPr>
              <p:cNvPr id="39" name="Rectangle 38">
                <a:extLst>
                  <a:ext uri="{FF2B5EF4-FFF2-40B4-BE49-F238E27FC236}">
                    <a16:creationId xmlns:a16="http://schemas.microsoft.com/office/drawing/2014/main" id="{80CC6D3D-C508-45B6-BB56-95AC2DDCED2B}"/>
                  </a:ext>
                </a:extLst>
              </p:cNvPr>
              <p:cNvSpPr/>
              <p:nvPr/>
            </p:nvSpPr>
            <p:spPr>
              <a:xfrm>
                <a:off x="1515100" y="5516154"/>
                <a:ext cx="1324077" cy="359591"/>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0" name="Group 39">
                <a:extLst>
                  <a:ext uri="{FF2B5EF4-FFF2-40B4-BE49-F238E27FC236}">
                    <a16:creationId xmlns:a16="http://schemas.microsoft.com/office/drawing/2014/main" id="{E37BF020-A5F2-4F7B-8F3F-156B61C89BA2}"/>
                  </a:ext>
                </a:extLst>
              </p:cNvPr>
              <p:cNvGrpSpPr/>
              <p:nvPr/>
            </p:nvGrpSpPr>
            <p:grpSpPr>
              <a:xfrm>
                <a:off x="1747552" y="5584029"/>
                <a:ext cx="859172" cy="223840"/>
                <a:chOff x="1871822" y="5616406"/>
                <a:chExt cx="610631" cy="159087"/>
              </a:xfrm>
            </p:grpSpPr>
            <p:grpSp>
              <p:nvGrpSpPr>
                <p:cNvPr id="41" name="Group 40">
                  <a:extLst>
                    <a:ext uri="{FF2B5EF4-FFF2-40B4-BE49-F238E27FC236}">
                      <a16:creationId xmlns:a16="http://schemas.microsoft.com/office/drawing/2014/main" id="{B3794AEC-7D28-4536-B895-4A6F578E8145}"/>
                    </a:ext>
                  </a:extLst>
                </p:cNvPr>
                <p:cNvGrpSpPr/>
                <p:nvPr/>
              </p:nvGrpSpPr>
              <p:grpSpPr>
                <a:xfrm>
                  <a:off x="1871822" y="5616406"/>
                  <a:ext cx="159086" cy="159087"/>
                  <a:chOff x="1324575" y="5760204"/>
                  <a:chExt cx="305861" cy="305861"/>
                </a:xfrm>
              </p:grpSpPr>
              <p:sp>
                <p:nvSpPr>
                  <p:cNvPr id="48" name="Oval 47">
                    <a:extLst>
                      <a:ext uri="{FF2B5EF4-FFF2-40B4-BE49-F238E27FC236}">
                        <a16:creationId xmlns:a16="http://schemas.microsoft.com/office/drawing/2014/main" id="{A051DE75-2C29-434A-98B7-1D2B163AE72A}"/>
                      </a:ext>
                    </a:extLst>
                  </p:cNvPr>
                  <p:cNvSpPr/>
                  <p:nvPr/>
                </p:nvSpPr>
                <p:spPr>
                  <a:xfrm>
                    <a:off x="132457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AutoShape 1">
                    <a:extLst>
                      <a:ext uri="{FF2B5EF4-FFF2-40B4-BE49-F238E27FC236}">
                        <a16:creationId xmlns:a16="http://schemas.microsoft.com/office/drawing/2014/main" id="{DBD086FA-19BA-436B-AF9E-63525EF91CB2}"/>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42" name="Group 41">
                  <a:extLst>
                    <a:ext uri="{FF2B5EF4-FFF2-40B4-BE49-F238E27FC236}">
                      <a16:creationId xmlns:a16="http://schemas.microsoft.com/office/drawing/2014/main" id="{310966B7-9AFE-4D7F-87B3-BDE42E1454B0}"/>
                    </a:ext>
                  </a:extLst>
                </p:cNvPr>
                <p:cNvGrpSpPr/>
                <p:nvPr/>
              </p:nvGrpSpPr>
              <p:grpSpPr>
                <a:xfrm>
                  <a:off x="2097594" y="5616406"/>
                  <a:ext cx="159086" cy="159087"/>
                  <a:chOff x="1684215" y="5760204"/>
                  <a:chExt cx="305861" cy="305861"/>
                </a:xfrm>
              </p:grpSpPr>
              <p:sp>
                <p:nvSpPr>
                  <p:cNvPr id="46" name="Oval 45">
                    <a:extLst>
                      <a:ext uri="{FF2B5EF4-FFF2-40B4-BE49-F238E27FC236}">
                        <a16:creationId xmlns:a16="http://schemas.microsoft.com/office/drawing/2014/main" id="{85797E56-3EAF-4E22-AF05-CF3FAAD43A1D}"/>
                      </a:ext>
                    </a:extLst>
                  </p:cNvPr>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AutoShape 21">
                    <a:extLst>
                      <a:ext uri="{FF2B5EF4-FFF2-40B4-BE49-F238E27FC236}">
                        <a16:creationId xmlns:a16="http://schemas.microsoft.com/office/drawing/2014/main" id="{206DA11C-D433-4E8F-898D-8314DA34601F}"/>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43" name="Group 42">
                  <a:extLst>
                    <a:ext uri="{FF2B5EF4-FFF2-40B4-BE49-F238E27FC236}">
                      <a16:creationId xmlns:a16="http://schemas.microsoft.com/office/drawing/2014/main" id="{22787B58-6CAE-4C5C-A6BF-0F9ABA17AC5C}"/>
                    </a:ext>
                  </a:extLst>
                </p:cNvPr>
                <p:cNvGrpSpPr/>
                <p:nvPr/>
              </p:nvGrpSpPr>
              <p:grpSpPr>
                <a:xfrm>
                  <a:off x="2323367" y="5616406"/>
                  <a:ext cx="159086" cy="159087"/>
                  <a:chOff x="2177216" y="5760204"/>
                  <a:chExt cx="305861" cy="305861"/>
                </a:xfrm>
              </p:grpSpPr>
              <p:sp>
                <p:nvSpPr>
                  <p:cNvPr id="44" name="Oval 43">
                    <a:extLst>
                      <a:ext uri="{FF2B5EF4-FFF2-40B4-BE49-F238E27FC236}">
                        <a16:creationId xmlns:a16="http://schemas.microsoft.com/office/drawing/2014/main" id="{52DB6299-EED8-44FE-86B5-0E01FD95B5F6}"/>
                      </a:ext>
                    </a:extLst>
                  </p:cNvPr>
                  <p:cNvSpPr/>
                  <p:nvPr/>
                </p:nvSpPr>
                <p:spPr>
                  <a:xfrm>
                    <a:off x="2177216"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AutoShape 18">
                    <a:extLst>
                      <a:ext uri="{FF2B5EF4-FFF2-40B4-BE49-F238E27FC236}">
                        <a16:creationId xmlns:a16="http://schemas.microsoft.com/office/drawing/2014/main" id="{6A17C26D-3987-4D84-9680-E8E55667FCC9}"/>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52" name="Group 51">
            <a:extLst>
              <a:ext uri="{FF2B5EF4-FFF2-40B4-BE49-F238E27FC236}">
                <a16:creationId xmlns:a16="http://schemas.microsoft.com/office/drawing/2014/main" id="{6A0C5E2B-E99A-4DF1-A2F1-AC6008161D1D}"/>
              </a:ext>
            </a:extLst>
          </p:cNvPr>
          <p:cNvGrpSpPr/>
          <p:nvPr/>
        </p:nvGrpSpPr>
        <p:grpSpPr>
          <a:xfrm>
            <a:off x="8230370" y="4846422"/>
            <a:ext cx="3041093" cy="1217190"/>
            <a:chOff x="1182564" y="4692480"/>
            <a:chExt cx="3041093" cy="1217190"/>
          </a:xfrm>
        </p:grpSpPr>
        <p:grpSp>
          <p:nvGrpSpPr>
            <p:cNvPr id="53" name="Group 52">
              <a:extLst>
                <a:ext uri="{FF2B5EF4-FFF2-40B4-BE49-F238E27FC236}">
                  <a16:creationId xmlns:a16="http://schemas.microsoft.com/office/drawing/2014/main" id="{289872A8-D690-4FE0-AA6D-E8E1D9617517}"/>
                </a:ext>
              </a:extLst>
            </p:cNvPr>
            <p:cNvGrpSpPr/>
            <p:nvPr/>
          </p:nvGrpSpPr>
          <p:grpSpPr>
            <a:xfrm>
              <a:off x="1182564" y="4692480"/>
              <a:ext cx="3041093" cy="716750"/>
              <a:chOff x="1182564" y="4692480"/>
              <a:chExt cx="3041093" cy="716750"/>
            </a:xfrm>
          </p:grpSpPr>
          <p:sp>
            <p:nvSpPr>
              <p:cNvPr id="66" name="TextBox 65">
                <a:extLst>
                  <a:ext uri="{FF2B5EF4-FFF2-40B4-BE49-F238E27FC236}">
                    <a16:creationId xmlns:a16="http://schemas.microsoft.com/office/drawing/2014/main" id="{6930CE67-B3B0-4C66-8BC0-B4E664BB9A9A}"/>
                  </a:ext>
                </a:extLst>
              </p:cNvPr>
              <p:cNvSpPr txBox="1"/>
              <p:nvPr/>
            </p:nvSpPr>
            <p:spPr>
              <a:xfrm>
                <a:off x="1824010" y="4692480"/>
                <a:ext cx="1758201" cy="323165"/>
              </a:xfrm>
              <a:prstGeom prst="rect">
                <a:avLst/>
              </a:prstGeom>
              <a:noFill/>
            </p:spPr>
            <p:txBody>
              <a:bodyPr wrap="square" rtlCol="0">
                <a:spAutoFit/>
              </a:bodyPr>
              <a:lstStyle/>
              <a:p>
                <a:r>
                  <a:rPr lang="en-US" sz="1500" b="1" dirty="0">
                    <a:solidFill>
                      <a:schemeClr val="accent4"/>
                    </a:solidFill>
                    <a:latin typeface="Raleway" panose="020B0503030101060003" pitchFamily="34" charset="0"/>
                    <a:ea typeface="PT Sans" panose="020B0503020203020204" pitchFamily="34" charset="0"/>
                  </a:rPr>
                  <a:t>Dr. Jacky Chan</a:t>
                </a:r>
                <a:endParaRPr lang="en-US" sz="1500" b="1" dirty="0">
                  <a:solidFill>
                    <a:schemeClr val="accent4"/>
                  </a:solidFill>
                  <a:latin typeface="Raleway" panose="020B0503030101060003" pitchFamily="34" charset="0"/>
                </a:endParaRPr>
              </a:p>
            </p:txBody>
          </p:sp>
          <p:sp>
            <p:nvSpPr>
              <p:cNvPr id="67" name="Rectangle 9">
                <a:extLst>
                  <a:ext uri="{FF2B5EF4-FFF2-40B4-BE49-F238E27FC236}">
                    <a16:creationId xmlns:a16="http://schemas.microsoft.com/office/drawing/2014/main" id="{19B9E35E-DF09-416B-BFC2-BC9F09D0D622}"/>
                  </a:ext>
                </a:extLst>
              </p:cNvPr>
              <p:cNvSpPr>
                <a:spLocks/>
              </p:cNvSpPr>
              <p:nvPr/>
            </p:nvSpPr>
            <p:spPr bwMode="auto">
              <a:xfrm>
                <a:off x="1182564" y="5015645"/>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lorem ipsum your </a:t>
                </a:r>
                <a:r>
                  <a:rPr lang="en-US" sz="1000"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mejurity</a:t>
                </a: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to lorem to text dummy </a:t>
                </a:r>
              </a:p>
              <a:p>
                <a:pPr algn="ct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heading of and lorem. </a:t>
                </a:r>
              </a:p>
            </p:txBody>
          </p:sp>
        </p:grpSp>
        <p:grpSp>
          <p:nvGrpSpPr>
            <p:cNvPr id="54" name="Group 53">
              <a:extLst>
                <a:ext uri="{FF2B5EF4-FFF2-40B4-BE49-F238E27FC236}">
                  <a16:creationId xmlns:a16="http://schemas.microsoft.com/office/drawing/2014/main" id="{F4478B3F-F3C2-4B51-B97B-1EC1158621B6}"/>
                </a:ext>
              </a:extLst>
            </p:cNvPr>
            <p:cNvGrpSpPr/>
            <p:nvPr/>
          </p:nvGrpSpPr>
          <p:grpSpPr>
            <a:xfrm>
              <a:off x="2157298" y="5613208"/>
              <a:ext cx="1091624" cy="296462"/>
              <a:chOff x="1515100" y="5516154"/>
              <a:chExt cx="1324077" cy="359591"/>
            </a:xfrm>
          </p:grpSpPr>
          <p:sp>
            <p:nvSpPr>
              <p:cNvPr id="55" name="Rectangle 54">
                <a:extLst>
                  <a:ext uri="{FF2B5EF4-FFF2-40B4-BE49-F238E27FC236}">
                    <a16:creationId xmlns:a16="http://schemas.microsoft.com/office/drawing/2014/main" id="{5F86C8E3-ABA0-4866-8FCE-C5A89121E4C2}"/>
                  </a:ext>
                </a:extLst>
              </p:cNvPr>
              <p:cNvSpPr/>
              <p:nvPr/>
            </p:nvSpPr>
            <p:spPr>
              <a:xfrm>
                <a:off x="1515100" y="5516154"/>
                <a:ext cx="1324077" cy="359591"/>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6" name="Group 55">
                <a:extLst>
                  <a:ext uri="{FF2B5EF4-FFF2-40B4-BE49-F238E27FC236}">
                    <a16:creationId xmlns:a16="http://schemas.microsoft.com/office/drawing/2014/main" id="{E6C8850C-B7E6-4D9F-BD83-AE1F02E02C51}"/>
                  </a:ext>
                </a:extLst>
              </p:cNvPr>
              <p:cNvGrpSpPr/>
              <p:nvPr/>
            </p:nvGrpSpPr>
            <p:grpSpPr>
              <a:xfrm>
                <a:off x="1747552" y="5584029"/>
                <a:ext cx="859172" cy="223840"/>
                <a:chOff x="1871822" y="5616406"/>
                <a:chExt cx="610631" cy="159087"/>
              </a:xfrm>
            </p:grpSpPr>
            <p:grpSp>
              <p:nvGrpSpPr>
                <p:cNvPr id="57" name="Group 56">
                  <a:extLst>
                    <a:ext uri="{FF2B5EF4-FFF2-40B4-BE49-F238E27FC236}">
                      <a16:creationId xmlns:a16="http://schemas.microsoft.com/office/drawing/2014/main" id="{73B635DF-EAFE-4E14-9B7D-BAF40EC46DE3}"/>
                    </a:ext>
                  </a:extLst>
                </p:cNvPr>
                <p:cNvGrpSpPr/>
                <p:nvPr/>
              </p:nvGrpSpPr>
              <p:grpSpPr>
                <a:xfrm>
                  <a:off x="1871822" y="5616406"/>
                  <a:ext cx="159086" cy="159087"/>
                  <a:chOff x="1324575" y="5760204"/>
                  <a:chExt cx="305861" cy="305861"/>
                </a:xfrm>
              </p:grpSpPr>
              <p:sp>
                <p:nvSpPr>
                  <p:cNvPr id="64" name="Oval 63">
                    <a:extLst>
                      <a:ext uri="{FF2B5EF4-FFF2-40B4-BE49-F238E27FC236}">
                        <a16:creationId xmlns:a16="http://schemas.microsoft.com/office/drawing/2014/main" id="{26700193-C3A0-440A-A66C-4C9B921BC084}"/>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AutoShape 1">
                    <a:extLst>
                      <a:ext uri="{FF2B5EF4-FFF2-40B4-BE49-F238E27FC236}">
                        <a16:creationId xmlns:a16="http://schemas.microsoft.com/office/drawing/2014/main" id="{8895362D-1038-45C5-9178-9DFD9189DC43}"/>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58" name="Group 57">
                  <a:extLst>
                    <a:ext uri="{FF2B5EF4-FFF2-40B4-BE49-F238E27FC236}">
                      <a16:creationId xmlns:a16="http://schemas.microsoft.com/office/drawing/2014/main" id="{1E4879E2-17B2-4A51-9342-446FF9EB3642}"/>
                    </a:ext>
                  </a:extLst>
                </p:cNvPr>
                <p:cNvGrpSpPr/>
                <p:nvPr/>
              </p:nvGrpSpPr>
              <p:grpSpPr>
                <a:xfrm>
                  <a:off x="2097594" y="5616406"/>
                  <a:ext cx="159086" cy="159087"/>
                  <a:chOff x="1684215" y="5760204"/>
                  <a:chExt cx="305861" cy="305861"/>
                </a:xfrm>
              </p:grpSpPr>
              <p:sp>
                <p:nvSpPr>
                  <p:cNvPr id="62" name="Oval 61">
                    <a:extLst>
                      <a:ext uri="{FF2B5EF4-FFF2-40B4-BE49-F238E27FC236}">
                        <a16:creationId xmlns:a16="http://schemas.microsoft.com/office/drawing/2014/main" id="{154F9C4F-B118-43CC-95E0-9B4F888F6E7F}"/>
                      </a:ext>
                    </a:extLst>
                  </p:cNvPr>
                  <p:cNvSpPr/>
                  <p:nvPr/>
                </p:nvSpPr>
                <p:spPr>
                  <a:xfrm>
                    <a:off x="168421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AutoShape 21">
                    <a:extLst>
                      <a:ext uri="{FF2B5EF4-FFF2-40B4-BE49-F238E27FC236}">
                        <a16:creationId xmlns:a16="http://schemas.microsoft.com/office/drawing/2014/main" id="{0C5CE2AF-BAD8-477F-952A-1733D912593F}"/>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59" name="Group 58">
                  <a:extLst>
                    <a:ext uri="{FF2B5EF4-FFF2-40B4-BE49-F238E27FC236}">
                      <a16:creationId xmlns:a16="http://schemas.microsoft.com/office/drawing/2014/main" id="{565C41A2-4E9B-4CF8-BE1A-7EEA6D0A479A}"/>
                    </a:ext>
                  </a:extLst>
                </p:cNvPr>
                <p:cNvGrpSpPr/>
                <p:nvPr/>
              </p:nvGrpSpPr>
              <p:grpSpPr>
                <a:xfrm>
                  <a:off x="2323367" y="5616406"/>
                  <a:ext cx="159086" cy="159087"/>
                  <a:chOff x="2177216" y="5760204"/>
                  <a:chExt cx="305861" cy="305861"/>
                </a:xfrm>
              </p:grpSpPr>
              <p:sp>
                <p:nvSpPr>
                  <p:cNvPr id="60" name="Oval 59">
                    <a:extLst>
                      <a:ext uri="{FF2B5EF4-FFF2-40B4-BE49-F238E27FC236}">
                        <a16:creationId xmlns:a16="http://schemas.microsoft.com/office/drawing/2014/main" id="{831C0C81-B24F-4660-902A-DDE9BF2418D1}"/>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AutoShape 18">
                    <a:extLst>
                      <a:ext uri="{FF2B5EF4-FFF2-40B4-BE49-F238E27FC236}">
                        <a16:creationId xmlns:a16="http://schemas.microsoft.com/office/drawing/2014/main" id="{0AC37656-12A5-4A19-91A4-8DF91ABD9B7F}"/>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sp>
        <p:nvSpPr>
          <p:cNvPr id="2" name="Picture Placeholder 1"/>
          <p:cNvSpPr>
            <a:spLocks noGrp="1"/>
          </p:cNvSpPr>
          <p:nvPr>
            <p:ph type="pic" sz="quarter" idx="161"/>
          </p:nvPr>
        </p:nvSpPr>
        <p:spPr/>
      </p:sp>
      <p:sp>
        <p:nvSpPr>
          <p:cNvPr id="3" name="Picture Placeholder 2"/>
          <p:cNvSpPr>
            <a:spLocks noGrp="1"/>
          </p:cNvSpPr>
          <p:nvPr>
            <p:ph type="pic" sz="quarter" idx="160"/>
          </p:nvPr>
        </p:nvSpPr>
        <p:spPr/>
      </p:sp>
      <p:sp>
        <p:nvSpPr>
          <p:cNvPr id="4" name="Picture Placeholder 3"/>
          <p:cNvSpPr>
            <a:spLocks noGrp="1"/>
          </p:cNvSpPr>
          <p:nvPr>
            <p:ph type="pic" sz="quarter" idx="159"/>
          </p:nvPr>
        </p:nvSpPr>
        <p:spPr/>
      </p:sp>
    </p:spTree>
    <p:extLst>
      <p:ext uri="{BB962C8B-B14F-4D97-AF65-F5344CB8AC3E}">
        <p14:creationId xmlns:p14="http://schemas.microsoft.com/office/powerpoint/2010/main" val="21313448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9" name="Rectangle 18"/>
          <p:cNvSpPr/>
          <p:nvPr/>
        </p:nvSpPr>
        <p:spPr>
          <a:xfrm>
            <a:off x="6185306" y="4284421"/>
            <a:ext cx="2911895" cy="2573579"/>
          </a:xfrm>
          <a:prstGeom prst="rect">
            <a:avLst/>
          </a:prstGeom>
          <a:solidFill>
            <a:schemeClr val="accent3">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094800" y="1811677"/>
            <a:ext cx="2911895" cy="2296683"/>
          </a:xfrm>
          <a:prstGeom prst="rect">
            <a:avLst/>
          </a:prstGeom>
          <a:solidFill>
            <a:schemeClr val="accent6">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9284398" y="1811677"/>
            <a:ext cx="2911895" cy="2296683"/>
          </a:xfrm>
          <a:prstGeom prst="rect">
            <a:avLst/>
          </a:prstGeom>
          <a:solidFill>
            <a:schemeClr val="accent5">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4292" y="4284421"/>
            <a:ext cx="2911895" cy="2573579"/>
          </a:xfrm>
          <a:prstGeom prst="rect">
            <a:avLst/>
          </a:prstGeom>
          <a:solidFill>
            <a:schemeClr val="accent2">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 name="Picture Placeholder 33"/>
          <p:cNvPicPr>
            <a:picLocks noGrp="1" noChangeAspect="1"/>
          </p:cNvPicPr>
          <p:nvPr>
            <p:ph type="pic" sz="quarter" idx="165"/>
          </p:nvPr>
        </p:nvPicPr>
        <p:blipFill>
          <a:blip r:embed="rId3" cstate="print">
            <a:extLst>
              <a:ext uri="{28A0092B-C50C-407E-A947-70E740481C1C}">
                <a14:useLocalDpi xmlns:a14="http://schemas.microsoft.com/office/drawing/2010/main" val="0"/>
              </a:ext>
            </a:extLst>
          </a:blip>
          <a:srcRect l="12487" r="12487"/>
          <a:stretch>
            <a:fillRect/>
          </a:stretch>
        </p:blipFill>
        <p:spPr/>
      </p:pic>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12</a:t>
            </a:fld>
            <a:endParaRPr lang="en-US"/>
          </a:p>
        </p:txBody>
      </p:sp>
      <p:sp>
        <p:nvSpPr>
          <p:cNvPr id="8" name="Title 7">
            <a:extLst>
              <a:ext uri="{FF2B5EF4-FFF2-40B4-BE49-F238E27FC236}">
                <a16:creationId xmlns:a16="http://schemas.microsoft.com/office/drawing/2014/main" id="{6185B9D7-ED8F-4896-A447-0EC827417777}"/>
              </a:ext>
            </a:extLst>
          </p:cNvPr>
          <p:cNvSpPr>
            <a:spLocks noGrp="1"/>
          </p:cNvSpPr>
          <p:nvPr>
            <p:ph type="title" idx="4294967295"/>
          </p:nvPr>
        </p:nvSpPr>
        <p:spPr>
          <a:xfrm>
            <a:off x="836054" y="481013"/>
            <a:ext cx="10515600" cy="679450"/>
          </a:xfrm>
        </p:spPr>
        <p:txBody>
          <a:bodyPr>
            <a:normAutofit/>
          </a:bodyPr>
          <a:lstStyle/>
          <a:p>
            <a:r>
              <a:rPr lang="en-US" sz="4000" b="1" dirty="0"/>
              <a:t>Our </a:t>
            </a:r>
            <a:r>
              <a:rPr lang="en-US" sz="4000" b="1" dirty="0" err="1"/>
              <a:t>Portfolilo</a:t>
            </a:r>
            <a:endParaRPr lang="en-US" sz="4000" b="1" dirty="0"/>
          </a:p>
        </p:txBody>
      </p:sp>
      <p:sp>
        <p:nvSpPr>
          <p:cNvPr id="9" name="Subtitle 8">
            <a:extLst>
              <a:ext uri="{FF2B5EF4-FFF2-40B4-BE49-F238E27FC236}">
                <a16:creationId xmlns:a16="http://schemas.microsoft.com/office/drawing/2014/main" id="{7487B7BD-0054-4716-9EDC-5EF0FCF392EC}"/>
              </a:ext>
            </a:extLst>
          </p:cNvPr>
          <p:cNvSpPr>
            <a:spLocks noGrp="1"/>
          </p:cNvSpPr>
          <p:nvPr>
            <p:ph type="subTitle" idx="4294967295"/>
          </p:nvPr>
        </p:nvSpPr>
        <p:spPr>
          <a:xfrm>
            <a:off x="836054"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 name="Picture Placeholder 1"/>
          <p:cNvSpPr>
            <a:spLocks noGrp="1"/>
          </p:cNvSpPr>
          <p:nvPr>
            <p:ph type="pic" sz="quarter" idx="159"/>
          </p:nvPr>
        </p:nvSpPr>
        <p:spPr/>
      </p:sp>
      <p:sp>
        <p:nvSpPr>
          <p:cNvPr id="3" name="Picture Placeholder 2"/>
          <p:cNvSpPr>
            <a:spLocks noGrp="1"/>
          </p:cNvSpPr>
          <p:nvPr>
            <p:ph type="pic" sz="quarter" idx="164"/>
          </p:nvPr>
        </p:nvSpPr>
        <p:spPr/>
      </p:sp>
      <p:sp>
        <p:nvSpPr>
          <p:cNvPr id="4" name="Picture Placeholder 3"/>
          <p:cNvSpPr>
            <a:spLocks noGrp="1"/>
          </p:cNvSpPr>
          <p:nvPr>
            <p:ph type="pic" sz="quarter" idx="161"/>
          </p:nvPr>
        </p:nvSpPr>
        <p:spPr/>
      </p:sp>
      <p:sp>
        <p:nvSpPr>
          <p:cNvPr id="5" name="Picture Placeholder 4"/>
          <p:cNvSpPr>
            <a:spLocks noGrp="1"/>
          </p:cNvSpPr>
          <p:nvPr>
            <p:ph type="pic" sz="quarter" idx="166"/>
          </p:nvPr>
        </p:nvSpPr>
        <p:spPr/>
      </p:sp>
      <p:sp>
        <p:nvSpPr>
          <p:cNvPr id="6" name="Picture Placeholder 5"/>
          <p:cNvSpPr>
            <a:spLocks noGrp="1"/>
          </p:cNvSpPr>
          <p:nvPr>
            <p:ph type="pic" sz="quarter" idx="163"/>
          </p:nvPr>
        </p:nvSpPr>
        <p:spPr/>
      </p:sp>
      <p:sp>
        <p:nvSpPr>
          <p:cNvPr id="7" name="Picture Placeholder 6"/>
          <p:cNvSpPr>
            <a:spLocks noGrp="1"/>
          </p:cNvSpPr>
          <p:nvPr>
            <p:ph type="pic" sz="quarter" idx="160"/>
          </p:nvPr>
        </p:nvSpPr>
        <p:spPr/>
      </p:sp>
      <p:sp>
        <p:nvSpPr>
          <p:cNvPr id="10" name="Picture Placeholder 9"/>
          <p:cNvSpPr>
            <a:spLocks noGrp="1"/>
          </p:cNvSpPr>
          <p:nvPr>
            <p:ph type="pic" sz="quarter" idx="162"/>
          </p:nvPr>
        </p:nvSpPr>
        <p:spPr/>
      </p:sp>
    </p:spTree>
    <p:extLst>
      <p:ext uri="{BB962C8B-B14F-4D97-AF65-F5344CB8AC3E}">
        <p14:creationId xmlns:p14="http://schemas.microsoft.com/office/powerpoint/2010/main" val="31380979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4" name="Rectangle 3"/>
          <p:cNvSpPr/>
          <p:nvPr/>
        </p:nvSpPr>
        <p:spPr>
          <a:xfrm>
            <a:off x="0" y="3541487"/>
            <a:ext cx="12192000" cy="3316514"/>
          </a:xfrm>
          <a:prstGeom prst="rect">
            <a:avLst/>
          </a:prstGeom>
          <a:solidFill>
            <a:schemeClr val="tx2">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13</a:t>
            </a:fld>
            <a:endParaRPr lang="en-US"/>
          </a:p>
        </p:txBody>
      </p:sp>
      <p:sp>
        <p:nvSpPr>
          <p:cNvPr id="6" name="Title 5">
            <a:extLst>
              <a:ext uri="{FF2B5EF4-FFF2-40B4-BE49-F238E27FC236}">
                <a16:creationId xmlns:a16="http://schemas.microsoft.com/office/drawing/2014/main" id="{3E87D337-C45A-4C48-A38F-821164639C44}"/>
              </a:ext>
            </a:extLst>
          </p:cNvPr>
          <p:cNvSpPr>
            <a:spLocks noGrp="1"/>
          </p:cNvSpPr>
          <p:nvPr>
            <p:ph type="title" idx="4294967295"/>
          </p:nvPr>
        </p:nvSpPr>
        <p:spPr>
          <a:xfrm>
            <a:off x="838200" y="481013"/>
            <a:ext cx="10515600" cy="679450"/>
          </a:xfrm>
        </p:spPr>
        <p:txBody>
          <a:bodyPr/>
          <a:lstStyle/>
          <a:p>
            <a:r>
              <a:rPr lang="en-US" b="1" dirty="0"/>
              <a:t>Our Portfolio</a:t>
            </a:r>
          </a:p>
        </p:txBody>
      </p:sp>
      <p:sp>
        <p:nvSpPr>
          <p:cNvPr id="7" name="Subtitle 6">
            <a:extLst>
              <a:ext uri="{FF2B5EF4-FFF2-40B4-BE49-F238E27FC236}">
                <a16:creationId xmlns:a16="http://schemas.microsoft.com/office/drawing/2014/main" id="{67363EE5-CEB2-4F83-A528-1B47D53E6B33}"/>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7" name="Rectangle 26">
            <a:extLst>
              <a:ext uri="{FF2B5EF4-FFF2-40B4-BE49-F238E27FC236}">
                <a16:creationId xmlns:a16="http://schemas.microsoft.com/office/drawing/2014/main" id="{6600CBF2-063C-40CD-AEF9-7D158C0BDB01}"/>
              </a:ext>
            </a:extLst>
          </p:cNvPr>
          <p:cNvSpPr/>
          <p:nvPr/>
        </p:nvSpPr>
        <p:spPr>
          <a:xfrm>
            <a:off x="1658061" y="4950295"/>
            <a:ext cx="8875878" cy="861774"/>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a:t>
            </a:r>
            <a:r>
              <a:rPr lang="en-US" sz="1200" dirty="0" smtClean="0">
                <a:solidFill>
                  <a:schemeClr val="bg1"/>
                </a:solidFill>
                <a:latin typeface="Lato" panose="020F0502020204030203" pitchFamily="34" charset="0"/>
                <a:ea typeface="Lato" panose="020F0502020204030203" pitchFamily="34" charset="0"/>
                <a:cs typeface="Lato" panose="020F0502020204030203" pitchFamily="34" charset="0"/>
              </a:rPr>
              <a:t>printer </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took a galley of type and scrambled it to make a type specimen book. It has survived not only five centuries, but also the leap into electronic typesetting, remaining essentially unchanged. </a:t>
            </a:r>
          </a:p>
        </p:txBody>
      </p:sp>
      <p:sp>
        <p:nvSpPr>
          <p:cNvPr id="2" name="Picture Placeholder 1"/>
          <p:cNvSpPr>
            <a:spLocks noGrp="1"/>
          </p:cNvSpPr>
          <p:nvPr>
            <p:ph type="pic" sz="quarter" idx="159"/>
          </p:nvPr>
        </p:nvSpPr>
        <p:spPr/>
      </p:sp>
      <p:sp>
        <p:nvSpPr>
          <p:cNvPr id="3" name="Picture Placeholder 2"/>
          <p:cNvSpPr>
            <a:spLocks noGrp="1"/>
          </p:cNvSpPr>
          <p:nvPr>
            <p:ph type="pic" sz="quarter" idx="160"/>
          </p:nvPr>
        </p:nvSpPr>
        <p:spPr/>
      </p:sp>
      <p:sp>
        <p:nvSpPr>
          <p:cNvPr id="5" name="Picture Placeholder 4"/>
          <p:cNvSpPr>
            <a:spLocks noGrp="1"/>
          </p:cNvSpPr>
          <p:nvPr>
            <p:ph type="pic" sz="quarter" idx="161"/>
          </p:nvPr>
        </p:nvSpPr>
        <p:spPr/>
      </p:sp>
      <p:sp>
        <p:nvSpPr>
          <p:cNvPr id="8" name="Picture Placeholder 7"/>
          <p:cNvSpPr>
            <a:spLocks noGrp="1"/>
          </p:cNvSpPr>
          <p:nvPr>
            <p:ph type="pic" sz="quarter" idx="162"/>
          </p:nvPr>
        </p:nvSpPr>
        <p:spPr/>
      </p:sp>
      <p:sp>
        <p:nvSpPr>
          <p:cNvPr id="9" name="Picture Placeholder 8"/>
          <p:cNvSpPr>
            <a:spLocks noGrp="1"/>
          </p:cNvSpPr>
          <p:nvPr>
            <p:ph type="pic" sz="quarter" idx="164"/>
          </p:nvPr>
        </p:nvSpPr>
        <p:spPr/>
      </p:sp>
      <p:sp>
        <p:nvSpPr>
          <p:cNvPr id="10" name="Picture Placeholder 9"/>
          <p:cNvSpPr>
            <a:spLocks noGrp="1"/>
          </p:cNvSpPr>
          <p:nvPr>
            <p:ph type="pic" sz="quarter" idx="163"/>
          </p:nvPr>
        </p:nvSpPr>
        <p:spPr/>
      </p:sp>
    </p:spTree>
    <p:extLst>
      <p:ext uri="{BB962C8B-B14F-4D97-AF65-F5344CB8AC3E}">
        <p14:creationId xmlns:p14="http://schemas.microsoft.com/office/powerpoint/2010/main" val="11868374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4" name="Rectangle 13"/>
          <p:cNvSpPr/>
          <p:nvPr/>
        </p:nvSpPr>
        <p:spPr>
          <a:xfrm>
            <a:off x="199570" y="5451601"/>
            <a:ext cx="11792860" cy="1406399"/>
          </a:xfrm>
          <a:prstGeom prst="rect">
            <a:avLst/>
          </a:prstGeom>
          <a:solidFill>
            <a:schemeClr val="accent4">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600CBF2-063C-40CD-AEF9-7D158C0BDB01}"/>
              </a:ext>
            </a:extLst>
          </p:cNvPr>
          <p:cNvSpPr/>
          <p:nvPr/>
        </p:nvSpPr>
        <p:spPr>
          <a:xfrm>
            <a:off x="1658061" y="5852153"/>
            <a:ext cx="8875878" cy="605294"/>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a:t>
            </a:r>
            <a:r>
              <a:rPr lang="en-US" sz="1200" dirty="0" smtClean="0">
                <a:solidFill>
                  <a:schemeClr val="bg1"/>
                </a:solidFill>
                <a:latin typeface="Lato" panose="020F0502020204030203" pitchFamily="34" charset="0"/>
                <a:ea typeface="Lato" panose="020F0502020204030203" pitchFamily="34" charset="0"/>
                <a:cs typeface="Lato" panose="020F0502020204030203" pitchFamily="34" charset="0"/>
              </a:rPr>
              <a:t>printer </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took a </a:t>
            </a:r>
            <a:r>
              <a:rPr lang="en-US" sz="1200" dirty="0" smtClean="0">
                <a:solidFill>
                  <a:schemeClr val="bg1"/>
                </a:solidFill>
                <a:latin typeface="Lato" panose="020F0502020204030203" pitchFamily="34" charset="0"/>
                <a:ea typeface="Lato" panose="020F0502020204030203" pitchFamily="34" charset="0"/>
                <a:cs typeface="Lato" panose="020F0502020204030203" pitchFamily="34" charset="0"/>
              </a:rPr>
              <a:t>electronic </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typesetting, remaining essentially unchanged. </a:t>
            </a:r>
          </a:p>
        </p:txBody>
      </p:sp>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14</a:t>
            </a:fld>
            <a:endParaRPr lang="en-US"/>
          </a:p>
        </p:txBody>
      </p:sp>
      <p:sp>
        <p:nvSpPr>
          <p:cNvPr id="2" name="Title 1"/>
          <p:cNvSpPr>
            <a:spLocks noGrp="1"/>
          </p:cNvSpPr>
          <p:nvPr>
            <p:ph type="title" idx="4294967295"/>
          </p:nvPr>
        </p:nvSpPr>
        <p:spPr>
          <a:xfrm>
            <a:off x="838200" y="481013"/>
            <a:ext cx="10515600" cy="679450"/>
          </a:xfrm>
        </p:spPr>
        <p:txBody>
          <a:bodyPr/>
          <a:lstStyle/>
          <a:p>
            <a:r>
              <a:rPr lang="en-US" b="1" dirty="0"/>
              <a:t>Our Portfolio</a:t>
            </a:r>
            <a:endParaRPr lang="en-US" dirty="0"/>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a:t>
            </a:r>
            <a:r>
              <a:rPr lang="en-US" dirty="0" smtClean="0"/>
              <a:t>data</a:t>
            </a:r>
            <a:endParaRPr lang="en-US" dirty="0"/>
          </a:p>
        </p:txBody>
      </p:sp>
      <p:sp>
        <p:nvSpPr>
          <p:cNvPr id="3" name="Picture Placeholder 2"/>
          <p:cNvSpPr>
            <a:spLocks noGrp="1"/>
          </p:cNvSpPr>
          <p:nvPr>
            <p:ph type="pic" sz="quarter" idx="163"/>
          </p:nvPr>
        </p:nvSpPr>
        <p:spPr/>
      </p:sp>
      <p:sp>
        <p:nvSpPr>
          <p:cNvPr id="5" name="Picture Placeholder 4"/>
          <p:cNvSpPr>
            <a:spLocks noGrp="1"/>
          </p:cNvSpPr>
          <p:nvPr>
            <p:ph type="pic" sz="quarter" idx="164"/>
          </p:nvPr>
        </p:nvSpPr>
        <p:spPr/>
      </p:sp>
      <p:sp>
        <p:nvSpPr>
          <p:cNvPr id="6" name="Picture Placeholder 5"/>
          <p:cNvSpPr>
            <a:spLocks noGrp="1"/>
          </p:cNvSpPr>
          <p:nvPr>
            <p:ph type="pic" sz="quarter" idx="165"/>
          </p:nvPr>
        </p:nvSpPr>
        <p:spPr/>
      </p:sp>
      <p:sp>
        <p:nvSpPr>
          <p:cNvPr id="7" name="Picture Placeholder 6"/>
          <p:cNvSpPr>
            <a:spLocks noGrp="1"/>
          </p:cNvSpPr>
          <p:nvPr>
            <p:ph type="pic" sz="quarter" idx="166"/>
          </p:nvPr>
        </p:nvSpPr>
        <p:spPr/>
      </p:sp>
      <p:sp>
        <p:nvSpPr>
          <p:cNvPr id="8" name="Picture Placeholder 7"/>
          <p:cNvSpPr>
            <a:spLocks noGrp="1"/>
          </p:cNvSpPr>
          <p:nvPr>
            <p:ph type="pic" sz="quarter" idx="167"/>
          </p:nvPr>
        </p:nvSpPr>
        <p:spPr/>
      </p:sp>
      <p:sp>
        <p:nvSpPr>
          <p:cNvPr id="9" name="Picture Placeholder 8"/>
          <p:cNvSpPr>
            <a:spLocks noGrp="1"/>
          </p:cNvSpPr>
          <p:nvPr>
            <p:ph type="pic" sz="quarter" idx="168"/>
          </p:nvPr>
        </p:nvSpPr>
        <p:spPr/>
      </p:sp>
      <p:sp>
        <p:nvSpPr>
          <p:cNvPr id="10" name="Picture Placeholder 9"/>
          <p:cNvSpPr>
            <a:spLocks noGrp="1"/>
          </p:cNvSpPr>
          <p:nvPr>
            <p:ph type="pic" sz="quarter" idx="169"/>
          </p:nvPr>
        </p:nvSpPr>
        <p:spPr/>
      </p:sp>
    </p:spTree>
    <p:extLst>
      <p:ext uri="{BB962C8B-B14F-4D97-AF65-F5344CB8AC3E}">
        <p14:creationId xmlns:p14="http://schemas.microsoft.com/office/powerpoint/2010/main" val="38706701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15</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23" name="Group 22"/>
          <p:cNvGrpSpPr/>
          <p:nvPr/>
        </p:nvGrpSpPr>
        <p:grpSpPr>
          <a:xfrm>
            <a:off x="1127015" y="2531164"/>
            <a:ext cx="1821956" cy="1812433"/>
            <a:chOff x="1149845" y="2909888"/>
            <a:chExt cx="1821956" cy="1812433"/>
          </a:xfrm>
        </p:grpSpPr>
        <p:sp>
          <p:nvSpPr>
            <p:cNvPr id="9" name="Freeform 5"/>
            <p:cNvSpPr>
              <a:spLocks noEditPoints="1"/>
            </p:cNvSpPr>
            <p:nvPr/>
          </p:nvSpPr>
          <p:spPr bwMode="auto">
            <a:xfrm>
              <a:off x="1149845" y="2909888"/>
              <a:ext cx="1821956" cy="1812433"/>
            </a:xfrm>
            <a:custGeom>
              <a:avLst/>
              <a:gdLst>
                <a:gd name="T0" fmla="*/ 218 w 436"/>
                <a:gd name="T1" fmla="*/ 0 h 435"/>
                <a:gd name="T2" fmla="*/ 0 w 436"/>
                <a:gd name="T3" fmla="*/ 217 h 435"/>
                <a:gd name="T4" fmla="*/ 218 w 436"/>
                <a:gd name="T5" fmla="*/ 435 h 435"/>
                <a:gd name="T6" fmla="*/ 436 w 436"/>
                <a:gd name="T7" fmla="*/ 217 h 435"/>
                <a:gd name="T8" fmla="*/ 218 w 436"/>
                <a:gd name="T9" fmla="*/ 0 h 435"/>
                <a:gd name="T10" fmla="*/ 218 w 436"/>
                <a:gd name="T11" fmla="*/ 411 h 435"/>
                <a:gd name="T12" fmla="*/ 24 w 436"/>
                <a:gd name="T13" fmla="*/ 217 h 435"/>
                <a:gd name="T14" fmla="*/ 218 w 436"/>
                <a:gd name="T15" fmla="*/ 23 h 435"/>
                <a:gd name="T16" fmla="*/ 412 w 436"/>
                <a:gd name="T17" fmla="*/ 217 h 435"/>
                <a:gd name="T18" fmla="*/ 218 w 436"/>
                <a:gd name="T19" fmla="*/ 411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6" h="435">
                  <a:moveTo>
                    <a:pt x="218" y="0"/>
                  </a:moveTo>
                  <a:cubicBezTo>
                    <a:pt x="98" y="0"/>
                    <a:pt x="0" y="97"/>
                    <a:pt x="0" y="217"/>
                  </a:cubicBezTo>
                  <a:cubicBezTo>
                    <a:pt x="0" y="338"/>
                    <a:pt x="98" y="435"/>
                    <a:pt x="218" y="435"/>
                  </a:cubicBezTo>
                  <a:cubicBezTo>
                    <a:pt x="339" y="435"/>
                    <a:pt x="436" y="338"/>
                    <a:pt x="436" y="217"/>
                  </a:cubicBezTo>
                  <a:cubicBezTo>
                    <a:pt x="436" y="97"/>
                    <a:pt x="339" y="0"/>
                    <a:pt x="218" y="0"/>
                  </a:cubicBezTo>
                  <a:close/>
                  <a:moveTo>
                    <a:pt x="218" y="411"/>
                  </a:moveTo>
                  <a:cubicBezTo>
                    <a:pt x="111" y="411"/>
                    <a:pt x="24" y="325"/>
                    <a:pt x="24" y="217"/>
                  </a:cubicBezTo>
                  <a:cubicBezTo>
                    <a:pt x="24" y="110"/>
                    <a:pt x="111" y="23"/>
                    <a:pt x="218" y="23"/>
                  </a:cubicBezTo>
                  <a:cubicBezTo>
                    <a:pt x="325" y="23"/>
                    <a:pt x="412" y="110"/>
                    <a:pt x="412" y="217"/>
                  </a:cubicBezTo>
                  <a:cubicBezTo>
                    <a:pt x="412" y="325"/>
                    <a:pt x="325" y="411"/>
                    <a:pt x="218" y="41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p:cNvSpPr>
            <p:nvPr/>
          </p:nvSpPr>
          <p:spPr bwMode="auto">
            <a:xfrm>
              <a:off x="1197458" y="2909888"/>
              <a:ext cx="1726731" cy="615783"/>
            </a:xfrm>
            <a:custGeom>
              <a:avLst/>
              <a:gdLst>
                <a:gd name="T0" fmla="*/ 206 w 413"/>
                <a:gd name="T1" fmla="*/ 23 h 148"/>
                <a:gd name="T2" fmla="*/ 387 w 413"/>
                <a:gd name="T3" fmla="*/ 148 h 148"/>
                <a:gd name="T4" fmla="*/ 413 w 413"/>
                <a:gd name="T5" fmla="*/ 148 h 148"/>
                <a:gd name="T6" fmla="*/ 206 w 413"/>
                <a:gd name="T7" fmla="*/ 0 h 148"/>
                <a:gd name="T8" fmla="*/ 0 w 413"/>
                <a:gd name="T9" fmla="*/ 148 h 148"/>
                <a:gd name="T10" fmla="*/ 25 w 413"/>
                <a:gd name="T11" fmla="*/ 148 h 148"/>
                <a:gd name="T12" fmla="*/ 206 w 413"/>
                <a:gd name="T13" fmla="*/ 23 h 148"/>
              </a:gdLst>
              <a:ahLst/>
              <a:cxnLst>
                <a:cxn ang="0">
                  <a:pos x="T0" y="T1"/>
                </a:cxn>
                <a:cxn ang="0">
                  <a:pos x="T2" y="T3"/>
                </a:cxn>
                <a:cxn ang="0">
                  <a:pos x="T4" y="T5"/>
                </a:cxn>
                <a:cxn ang="0">
                  <a:pos x="T6" y="T7"/>
                </a:cxn>
                <a:cxn ang="0">
                  <a:pos x="T8" y="T9"/>
                </a:cxn>
                <a:cxn ang="0">
                  <a:pos x="T10" y="T11"/>
                </a:cxn>
                <a:cxn ang="0">
                  <a:pos x="T12" y="T13"/>
                </a:cxn>
              </a:cxnLst>
              <a:rect l="0" t="0" r="r" b="b"/>
              <a:pathLst>
                <a:path w="413" h="148">
                  <a:moveTo>
                    <a:pt x="206" y="23"/>
                  </a:moveTo>
                  <a:cubicBezTo>
                    <a:pt x="289" y="23"/>
                    <a:pt x="359" y="75"/>
                    <a:pt x="387" y="148"/>
                  </a:cubicBezTo>
                  <a:cubicBezTo>
                    <a:pt x="413" y="148"/>
                    <a:pt x="413" y="148"/>
                    <a:pt x="413" y="148"/>
                  </a:cubicBezTo>
                  <a:cubicBezTo>
                    <a:pt x="384" y="62"/>
                    <a:pt x="302" y="0"/>
                    <a:pt x="206" y="0"/>
                  </a:cubicBezTo>
                  <a:cubicBezTo>
                    <a:pt x="110" y="0"/>
                    <a:pt x="29" y="62"/>
                    <a:pt x="0" y="148"/>
                  </a:cubicBezTo>
                  <a:cubicBezTo>
                    <a:pt x="25" y="148"/>
                    <a:pt x="25" y="148"/>
                    <a:pt x="25" y="148"/>
                  </a:cubicBezTo>
                  <a:cubicBezTo>
                    <a:pt x="53" y="75"/>
                    <a:pt x="124" y="23"/>
                    <a:pt x="206" y="23"/>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3" name="Group 32"/>
          <p:cNvGrpSpPr/>
          <p:nvPr/>
        </p:nvGrpSpPr>
        <p:grpSpPr>
          <a:xfrm>
            <a:off x="4351752" y="2531164"/>
            <a:ext cx="1821956" cy="1812433"/>
            <a:chOff x="1149845" y="2909888"/>
            <a:chExt cx="1821956" cy="1812433"/>
          </a:xfrm>
        </p:grpSpPr>
        <p:sp>
          <p:nvSpPr>
            <p:cNvPr id="34" name="Freeform 5"/>
            <p:cNvSpPr>
              <a:spLocks noEditPoints="1"/>
            </p:cNvSpPr>
            <p:nvPr/>
          </p:nvSpPr>
          <p:spPr bwMode="auto">
            <a:xfrm>
              <a:off x="1149845" y="2909888"/>
              <a:ext cx="1821956" cy="1812433"/>
            </a:xfrm>
            <a:custGeom>
              <a:avLst/>
              <a:gdLst>
                <a:gd name="T0" fmla="*/ 218 w 436"/>
                <a:gd name="T1" fmla="*/ 0 h 435"/>
                <a:gd name="T2" fmla="*/ 0 w 436"/>
                <a:gd name="T3" fmla="*/ 217 h 435"/>
                <a:gd name="T4" fmla="*/ 218 w 436"/>
                <a:gd name="T5" fmla="*/ 435 h 435"/>
                <a:gd name="T6" fmla="*/ 436 w 436"/>
                <a:gd name="T7" fmla="*/ 217 h 435"/>
                <a:gd name="T8" fmla="*/ 218 w 436"/>
                <a:gd name="T9" fmla="*/ 0 h 435"/>
                <a:gd name="T10" fmla="*/ 218 w 436"/>
                <a:gd name="T11" fmla="*/ 411 h 435"/>
                <a:gd name="T12" fmla="*/ 24 w 436"/>
                <a:gd name="T13" fmla="*/ 217 h 435"/>
                <a:gd name="T14" fmla="*/ 218 w 436"/>
                <a:gd name="T15" fmla="*/ 23 h 435"/>
                <a:gd name="T16" fmla="*/ 412 w 436"/>
                <a:gd name="T17" fmla="*/ 217 h 435"/>
                <a:gd name="T18" fmla="*/ 218 w 436"/>
                <a:gd name="T19" fmla="*/ 411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6" h="435">
                  <a:moveTo>
                    <a:pt x="218" y="0"/>
                  </a:moveTo>
                  <a:cubicBezTo>
                    <a:pt x="98" y="0"/>
                    <a:pt x="0" y="97"/>
                    <a:pt x="0" y="217"/>
                  </a:cubicBezTo>
                  <a:cubicBezTo>
                    <a:pt x="0" y="338"/>
                    <a:pt x="98" y="435"/>
                    <a:pt x="218" y="435"/>
                  </a:cubicBezTo>
                  <a:cubicBezTo>
                    <a:pt x="339" y="435"/>
                    <a:pt x="436" y="338"/>
                    <a:pt x="436" y="217"/>
                  </a:cubicBezTo>
                  <a:cubicBezTo>
                    <a:pt x="436" y="97"/>
                    <a:pt x="339" y="0"/>
                    <a:pt x="218" y="0"/>
                  </a:cubicBezTo>
                  <a:close/>
                  <a:moveTo>
                    <a:pt x="218" y="411"/>
                  </a:moveTo>
                  <a:cubicBezTo>
                    <a:pt x="111" y="411"/>
                    <a:pt x="24" y="325"/>
                    <a:pt x="24" y="217"/>
                  </a:cubicBezTo>
                  <a:cubicBezTo>
                    <a:pt x="24" y="110"/>
                    <a:pt x="111" y="23"/>
                    <a:pt x="218" y="23"/>
                  </a:cubicBezTo>
                  <a:cubicBezTo>
                    <a:pt x="325" y="23"/>
                    <a:pt x="412" y="110"/>
                    <a:pt x="412" y="217"/>
                  </a:cubicBezTo>
                  <a:cubicBezTo>
                    <a:pt x="412" y="325"/>
                    <a:pt x="325" y="411"/>
                    <a:pt x="218" y="411"/>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6"/>
            <p:cNvSpPr>
              <a:spLocks/>
            </p:cNvSpPr>
            <p:nvPr/>
          </p:nvSpPr>
          <p:spPr bwMode="auto">
            <a:xfrm>
              <a:off x="1197458" y="2909888"/>
              <a:ext cx="1726731" cy="615783"/>
            </a:xfrm>
            <a:custGeom>
              <a:avLst/>
              <a:gdLst>
                <a:gd name="T0" fmla="*/ 206 w 413"/>
                <a:gd name="T1" fmla="*/ 23 h 148"/>
                <a:gd name="T2" fmla="*/ 387 w 413"/>
                <a:gd name="T3" fmla="*/ 148 h 148"/>
                <a:gd name="T4" fmla="*/ 413 w 413"/>
                <a:gd name="T5" fmla="*/ 148 h 148"/>
                <a:gd name="T6" fmla="*/ 206 w 413"/>
                <a:gd name="T7" fmla="*/ 0 h 148"/>
                <a:gd name="T8" fmla="*/ 0 w 413"/>
                <a:gd name="T9" fmla="*/ 148 h 148"/>
                <a:gd name="T10" fmla="*/ 25 w 413"/>
                <a:gd name="T11" fmla="*/ 148 h 148"/>
                <a:gd name="T12" fmla="*/ 206 w 413"/>
                <a:gd name="T13" fmla="*/ 23 h 148"/>
              </a:gdLst>
              <a:ahLst/>
              <a:cxnLst>
                <a:cxn ang="0">
                  <a:pos x="T0" y="T1"/>
                </a:cxn>
                <a:cxn ang="0">
                  <a:pos x="T2" y="T3"/>
                </a:cxn>
                <a:cxn ang="0">
                  <a:pos x="T4" y="T5"/>
                </a:cxn>
                <a:cxn ang="0">
                  <a:pos x="T6" y="T7"/>
                </a:cxn>
                <a:cxn ang="0">
                  <a:pos x="T8" y="T9"/>
                </a:cxn>
                <a:cxn ang="0">
                  <a:pos x="T10" y="T11"/>
                </a:cxn>
                <a:cxn ang="0">
                  <a:pos x="T12" y="T13"/>
                </a:cxn>
              </a:cxnLst>
              <a:rect l="0" t="0" r="r" b="b"/>
              <a:pathLst>
                <a:path w="413" h="148">
                  <a:moveTo>
                    <a:pt x="206" y="23"/>
                  </a:moveTo>
                  <a:cubicBezTo>
                    <a:pt x="289" y="23"/>
                    <a:pt x="359" y="75"/>
                    <a:pt x="387" y="148"/>
                  </a:cubicBezTo>
                  <a:cubicBezTo>
                    <a:pt x="413" y="148"/>
                    <a:pt x="413" y="148"/>
                    <a:pt x="413" y="148"/>
                  </a:cubicBezTo>
                  <a:cubicBezTo>
                    <a:pt x="384" y="62"/>
                    <a:pt x="302" y="0"/>
                    <a:pt x="206" y="0"/>
                  </a:cubicBezTo>
                  <a:cubicBezTo>
                    <a:pt x="110" y="0"/>
                    <a:pt x="29" y="62"/>
                    <a:pt x="0" y="148"/>
                  </a:cubicBezTo>
                  <a:cubicBezTo>
                    <a:pt x="25" y="148"/>
                    <a:pt x="25" y="148"/>
                    <a:pt x="25" y="148"/>
                  </a:cubicBezTo>
                  <a:cubicBezTo>
                    <a:pt x="53" y="75"/>
                    <a:pt x="124" y="23"/>
                    <a:pt x="206" y="23"/>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9" name="Group 48"/>
          <p:cNvGrpSpPr/>
          <p:nvPr/>
        </p:nvGrpSpPr>
        <p:grpSpPr>
          <a:xfrm>
            <a:off x="5955312" y="2531164"/>
            <a:ext cx="1821956" cy="1812433"/>
            <a:chOff x="3756615" y="2909888"/>
            <a:chExt cx="1821956" cy="1812433"/>
          </a:xfrm>
        </p:grpSpPr>
        <p:sp>
          <p:nvSpPr>
            <p:cNvPr id="50" name="Freeform 5"/>
            <p:cNvSpPr>
              <a:spLocks noEditPoints="1"/>
            </p:cNvSpPr>
            <p:nvPr/>
          </p:nvSpPr>
          <p:spPr bwMode="auto">
            <a:xfrm>
              <a:off x="3756615" y="2909888"/>
              <a:ext cx="1821956" cy="1812433"/>
            </a:xfrm>
            <a:custGeom>
              <a:avLst/>
              <a:gdLst>
                <a:gd name="T0" fmla="*/ 218 w 436"/>
                <a:gd name="T1" fmla="*/ 0 h 435"/>
                <a:gd name="T2" fmla="*/ 0 w 436"/>
                <a:gd name="T3" fmla="*/ 217 h 435"/>
                <a:gd name="T4" fmla="*/ 218 w 436"/>
                <a:gd name="T5" fmla="*/ 435 h 435"/>
                <a:gd name="T6" fmla="*/ 436 w 436"/>
                <a:gd name="T7" fmla="*/ 217 h 435"/>
                <a:gd name="T8" fmla="*/ 218 w 436"/>
                <a:gd name="T9" fmla="*/ 0 h 435"/>
                <a:gd name="T10" fmla="*/ 218 w 436"/>
                <a:gd name="T11" fmla="*/ 411 h 435"/>
                <a:gd name="T12" fmla="*/ 24 w 436"/>
                <a:gd name="T13" fmla="*/ 217 h 435"/>
                <a:gd name="T14" fmla="*/ 218 w 436"/>
                <a:gd name="T15" fmla="*/ 23 h 435"/>
                <a:gd name="T16" fmla="*/ 412 w 436"/>
                <a:gd name="T17" fmla="*/ 217 h 435"/>
                <a:gd name="T18" fmla="*/ 218 w 436"/>
                <a:gd name="T19" fmla="*/ 411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6" h="435">
                  <a:moveTo>
                    <a:pt x="218" y="0"/>
                  </a:moveTo>
                  <a:cubicBezTo>
                    <a:pt x="98" y="0"/>
                    <a:pt x="0" y="97"/>
                    <a:pt x="0" y="217"/>
                  </a:cubicBezTo>
                  <a:cubicBezTo>
                    <a:pt x="0" y="338"/>
                    <a:pt x="98" y="435"/>
                    <a:pt x="218" y="435"/>
                  </a:cubicBezTo>
                  <a:cubicBezTo>
                    <a:pt x="339" y="435"/>
                    <a:pt x="436" y="338"/>
                    <a:pt x="436" y="217"/>
                  </a:cubicBezTo>
                  <a:cubicBezTo>
                    <a:pt x="436" y="97"/>
                    <a:pt x="339" y="0"/>
                    <a:pt x="218" y="0"/>
                  </a:cubicBezTo>
                  <a:close/>
                  <a:moveTo>
                    <a:pt x="218" y="411"/>
                  </a:moveTo>
                  <a:cubicBezTo>
                    <a:pt x="111" y="411"/>
                    <a:pt x="24" y="325"/>
                    <a:pt x="24" y="217"/>
                  </a:cubicBezTo>
                  <a:cubicBezTo>
                    <a:pt x="24" y="110"/>
                    <a:pt x="111" y="23"/>
                    <a:pt x="218" y="23"/>
                  </a:cubicBezTo>
                  <a:cubicBezTo>
                    <a:pt x="325" y="23"/>
                    <a:pt x="412" y="110"/>
                    <a:pt x="412" y="217"/>
                  </a:cubicBezTo>
                  <a:cubicBezTo>
                    <a:pt x="412" y="325"/>
                    <a:pt x="325" y="411"/>
                    <a:pt x="218" y="411"/>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6"/>
            <p:cNvSpPr>
              <a:spLocks/>
            </p:cNvSpPr>
            <p:nvPr/>
          </p:nvSpPr>
          <p:spPr bwMode="auto">
            <a:xfrm rot="10800000">
              <a:off x="3804228" y="4106538"/>
              <a:ext cx="1726731" cy="615783"/>
            </a:xfrm>
            <a:custGeom>
              <a:avLst/>
              <a:gdLst>
                <a:gd name="T0" fmla="*/ 206 w 413"/>
                <a:gd name="T1" fmla="*/ 23 h 148"/>
                <a:gd name="T2" fmla="*/ 387 w 413"/>
                <a:gd name="T3" fmla="*/ 148 h 148"/>
                <a:gd name="T4" fmla="*/ 413 w 413"/>
                <a:gd name="T5" fmla="*/ 148 h 148"/>
                <a:gd name="T6" fmla="*/ 206 w 413"/>
                <a:gd name="T7" fmla="*/ 0 h 148"/>
                <a:gd name="T8" fmla="*/ 0 w 413"/>
                <a:gd name="T9" fmla="*/ 148 h 148"/>
                <a:gd name="T10" fmla="*/ 25 w 413"/>
                <a:gd name="T11" fmla="*/ 148 h 148"/>
                <a:gd name="T12" fmla="*/ 206 w 413"/>
                <a:gd name="T13" fmla="*/ 23 h 148"/>
              </a:gdLst>
              <a:ahLst/>
              <a:cxnLst>
                <a:cxn ang="0">
                  <a:pos x="T0" y="T1"/>
                </a:cxn>
                <a:cxn ang="0">
                  <a:pos x="T2" y="T3"/>
                </a:cxn>
                <a:cxn ang="0">
                  <a:pos x="T4" y="T5"/>
                </a:cxn>
                <a:cxn ang="0">
                  <a:pos x="T6" y="T7"/>
                </a:cxn>
                <a:cxn ang="0">
                  <a:pos x="T8" y="T9"/>
                </a:cxn>
                <a:cxn ang="0">
                  <a:pos x="T10" y="T11"/>
                </a:cxn>
                <a:cxn ang="0">
                  <a:pos x="T12" y="T13"/>
                </a:cxn>
              </a:cxnLst>
              <a:rect l="0" t="0" r="r" b="b"/>
              <a:pathLst>
                <a:path w="413" h="148">
                  <a:moveTo>
                    <a:pt x="206" y="23"/>
                  </a:moveTo>
                  <a:cubicBezTo>
                    <a:pt x="289" y="23"/>
                    <a:pt x="359" y="75"/>
                    <a:pt x="387" y="148"/>
                  </a:cubicBezTo>
                  <a:cubicBezTo>
                    <a:pt x="413" y="148"/>
                    <a:pt x="413" y="148"/>
                    <a:pt x="413" y="148"/>
                  </a:cubicBezTo>
                  <a:cubicBezTo>
                    <a:pt x="384" y="62"/>
                    <a:pt x="302" y="0"/>
                    <a:pt x="206" y="0"/>
                  </a:cubicBezTo>
                  <a:cubicBezTo>
                    <a:pt x="110" y="0"/>
                    <a:pt x="29" y="62"/>
                    <a:pt x="0" y="148"/>
                  </a:cubicBezTo>
                  <a:cubicBezTo>
                    <a:pt x="25" y="148"/>
                    <a:pt x="25" y="148"/>
                    <a:pt x="25" y="148"/>
                  </a:cubicBezTo>
                  <a:cubicBezTo>
                    <a:pt x="53" y="75"/>
                    <a:pt x="124" y="23"/>
                    <a:pt x="206" y="23"/>
                  </a:cubicBez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5" name="Group 54"/>
          <p:cNvGrpSpPr/>
          <p:nvPr/>
        </p:nvGrpSpPr>
        <p:grpSpPr>
          <a:xfrm>
            <a:off x="7566019" y="2531164"/>
            <a:ext cx="1821956" cy="1812433"/>
            <a:chOff x="1149845" y="2909888"/>
            <a:chExt cx="1821956" cy="1812433"/>
          </a:xfrm>
        </p:grpSpPr>
        <p:sp>
          <p:nvSpPr>
            <p:cNvPr id="56" name="Freeform 5"/>
            <p:cNvSpPr>
              <a:spLocks noEditPoints="1"/>
            </p:cNvSpPr>
            <p:nvPr/>
          </p:nvSpPr>
          <p:spPr bwMode="auto">
            <a:xfrm>
              <a:off x="1149845" y="2909888"/>
              <a:ext cx="1821956" cy="1812433"/>
            </a:xfrm>
            <a:custGeom>
              <a:avLst/>
              <a:gdLst>
                <a:gd name="T0" fmla="*/ 218 w 436"/>
                <a:gd name="T1" fmla="*/ 0 h 435"/>
                <a:gd name="T2" fmla="*/ 0 w 436"/>
                <a:gd name="T3" fmla="*/ 217 h 435"/>
                <a:gd name="T4" fmla="*/ 218 w 436"/>
                <a:gd name="T5" fmla="*/ 435 h 435"/>
                <a:gd name="T6" fmla="*/ 436 w 436"/>
                <a:gd name="T7" fmla="*/ 217 h 435"/>
                <a:gd name="T8" fmla="*/ 218 w 436"/>
                <a:gd name="T9" fmla="*/ 0 h 435"/>
                <a:gd name="T10" fmla="*/ 218 w 436"/>
                <a:gd name="T11" fmla="*/ 411 h 435"/>
                <a:gd name="T12" fmla="*/ 24 w 436"/>
                <a:gd name="T13" fmla="*/ 217 h 435"/>
                <a:gd name="T14" fmla="*/ 218 w 436"/>
                <a:gd name="T15" fmla="*/ 23 h 435"/>
                <a:gd name="T16" fmla="*/ 412 w 436"/>
                <a:gd name="T17" fmla="*/ 217 h 435"/>
                <a:gd name="T18" fmla="*/ 218 w 436"/>
                <a:gd name="T19" fmla="*/ 411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6" h="435">
                  <a:moveTo>
                    <a:pt x="218" y="0"/>
                  </a:moveTo>
                  <a:cubicBezTo>
                    <a:pt x="98" y="0"/>
                    <a:pt x="0" y="97"/>
                    <a:pt x="0" y="217"/>
                  </a:cubicBezTo>
                  <a:cubicBezTo>
                    <a:pt x="0" y="338"/>
                    <a:pt x="98" y="435"/>
                    <a:pt x="218" y="435"/>
                  </a:cubicBezTo>
                  <a:cubicBezTo>
                    <a:pt x="339" y="435"/>
                    <a:pt x="436" y="338"/>
                    <a:pt x="436" y="217"/>
                  </a:cubicBezTo>
                  <a:cubicBezTo>
                    <a:pt x="436" y="97"/>
                    <a:pt x="339" y="0"/>
                    <a:pt x="218" y="0"/>
                  </a:cubicBezTo>
                  <a:close/>
                  <a:moveTo>
                    <a:pt x="218" y="411"/>
                  </a:moveTo>
                  <a:cubicBezTo>
                    <a:pt x="111" y="411"/>
                    <a:pt x="24" y="325"/>
                    <a:pt x="24" y="217"/>
                  </a:cubicBezTo>
                  <a:cubicBezTo>
                    <a:pt x="24" y="110"/>
                    <a:pt x="111" y="23"/>
                    <a:pt x="218" y="23"/>
                  </a:cubicBezTo>
                  <a:cubicBezTo>
                    <a:pt x="325" y="23"/>
                    <a:pt x="412" y="110"/>
                    <a:pt x="412" y="217"/>
                  </a:cubicBezTo>
                  <a:cubicBezTo>
                    <a:pt x="412" y="325"/>
                    <a:pt x="325" y="411"/>
                    <a:pt x="218" y="411"/>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6"/>
            <p:cNvSpPr>
              <a:spLocks/>
            </p:cNvSpPr>
            <p:nvPr/>
          </p:nvSpPr>
          <p:spPr bwMode="auto">
            <a:xfrm>
              <a:off x="1197458" y="2909888"/>
              <a:ext cx="1726731" cy="615783"/>
            </a:xfrm>
            <a:custGeom>
              <a:avLst/>
              <a:gdLst>
                <a:gd name="T0" fmla="*/ 206 w 413"/>
                <a:gd name="T1" fmla="*/ 23 h 148"/>
                <a:gd name="T2" fmla="*/ 387 w 413"/>
                <a:gd name="T3" fmla="*/ 148 h 148"/>
                <a:gd name="T4" fmla="*/ 413 w 413"/>
                <a:gd name="T5" fmla="*/ 148 h 148"/>
                <a:gd name="T6" fmla="*/ 206 w 413"/>
                <a:gd name="T7" fmla="*/ 0 h 148"/>
                <a:gd name="T8" fmla="*/ 0 w 413"/>
                <a:gd name="T9" fmla="*/ 148 h 148"/>
                <a:gd name="T10" fmla="*/ 25 w 413"/>
                <a:gd name="T11" fmla="*/ 148 h 148"/>
                <a:gd name="T12" fmla="*/ 206 w 413"/>
                <a:gd name="T13" fmla="*/ 23 h 148"/>
              </a:gdLst>
              <a:ahLst/>
              <a:cxnLst>
                <a:cxn ang="0">
                  <a:pos x="T0" y="T1"/>
                </a:cxn>
                <a:cxn ang="0">
                  <a:pos x="T2" y="T3"/>
                </a:cxn>
                <a:cxn ang="0">
                  <a:pos x="T4" y="T5"/>
                </a:cxn>
                <a:cxn ang="0">
                  <a:pos x="T6" y="T7"/>
                </a:cxn>
                <a:cxn ang="0">
                  <a:pos x="T8" y="T9"/>
                </a:cxn>
                <a:cxn ang="0">
                  <a:pos x="T10" y="T11"/>
                </a:cxn>
                <a:cxn ang="0">
                  <a:pos x="T12" y="T13"/>
                </a:cxn>
              </a:cxnLst>
              <a:rect l="0" t="0" r="r" b="b"/>
              <a:pathLst>
                <a:path w="413" h="148">
                  <a:moveTo>
                    <a:pt x="206" y="23"/>
                  </a:moveTo>
                  <a:cubicBezTo>
                    <a:pt x="289" y="23"/>
                    <a:pt x="359" y="75"/>
                    <a:pt x="387" y="148"/>
                  </a:cubicBezTo>
                  <a:cubicBezTo>
                    <a:pt x="413" y="148"/>
                    <a:pt x="413" y="148"/>
                    <a:pt x="413" y="148"/>
                  </a:cubicBezTo>
                  <a:cubicBezTo>
                    <a:pt x="384" y="62"/>
                    <a:pt x="302" y="0"/>
                    <a:pt x="206" y="0"/>
                  </a:cubicBezTo>
                  <a:cubicBezTo>
                    <a:pt x="110" y="0"/>
                    <a:pt x="29" y="62"/>
                    <a:pt x="0" y="148"/>
                  </a:cubicBezTo>
                  <a:cubicBezTo>
                    <a:pt x="25" y="148"/>
                    <a:pt x="25" y="148"/>
                    <a:pt x="25" y="148"/>
                  </a:cubicBezTo>
                  <a:cubicBezTo>
                    <a:pt x="53" y="75"/>
                    <a:pt x="124" y="23"/>
                    <a:pt x="206" y="23"/>
                  </a:cubicBez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9" name="Group 58"/>
          <p:cNvGrpSpPr/>
          <p:nvPr/>
        </p:nvGrpSpPr>
        <p:grpSpPr>
          <a:xfrm>
            <a:off x="9181004" y="2531164"/>
            <a:ext cx="1821956" cy="1812433"/>
            <a:chOff x="3756615" y="2909888"/>
            <a:chExt cx="1821956" cy="1812433"/>
          </a:xfrm>
        </p:grpSpPr>
        <p:sp>
          <p:nvSpPr>
            <p:cNvPr id="60" name="Freeform 5"/>
            <p:cNvSpPr>
              <a:spLocks noEditPoints="1"/>
            </p:cNvSpPr>
            <p:nvPr/>
          </p:nvSpPr>
          <p:spPr bwMode="auto">
            <a:xfrm>
              <a:off x="3756615" y="2909888"/>
              <a:ext cx="1821956" cy="1812433"/>
            </a:xfrm>
            <a:custGeom>
              <a:avLst/>
              <a:gdLst>
                <a:gd name="T0" fmla="*/ 218 w 436"/>
                <a:gd name="T1" fmla="*/ 0 h 435"/>
                <a:gd name="T2" fmla="*/ 0 w 436"/>
                <a:gd name="T3" fmla="*/ 217 h 435"/>
                <a:gd name="T4" fmla="*/ 218 w 436"/>
                <a:gd name="T5" fmla="*/ 435 h 435"/>
                <a:gd name="T6" fmla="*/ 436 w 436"/>
                <a:gd name="T7" fmla="*/ 217 h 435"/>
                <a:gd name="T8" fmla="*/ 218 w 436"/>
                <a:gd name="T9" fmla="*/ 0 h 435"/>
                <a:gd name="T10" fmla="*/ 218 w 436"/>
                <a:gd name="T11" fmla="*/ 411 h 435"/>
                <a:gd name="T12" fmla="*/ 24 w 436"/>
                <a:gd name="T13" fmla="*/ 217 h 435"/>
                <a:gd name="T14" fmla="*/ 218 w 436"/>
                <a:gd name="T15" fmla="*/ 23 h 435"/>
                <a:gd name="T16" fmla="*/ 412 w 436"/>
                <a:gd name="T17" fmla="*/ 217 h 435"/>
                <a:gd name="T18" fmla="*/ 218 w 436"/>
                <a:gd name="T19" fmla="*/ 411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6" h="435">
                  <a:moveTo>
                    <a:pt x="218" y="0"/>
                  </a:moveTo>
                  <a:cubicBezTo>
                    <a:pt x="98" y="0"/>
                    <a:pt x="0" y="97"/>
                    <a:pt x="0" y="217"/>
                  </a:cubicBezTo>
                  <a:cubicBezTo>
                    <a:pt x="0" y="338"/>
                    <a:pt x="98" y="435"/>
                    <a:pt x="218" y="435"/>
                  </a:cubicBezTo>
                  <a:cubicBezTo>
                    <a:pt x="339" y="435"/>
                    <a:pt x="436" y="338"/>
                    <a:pt x="436" y="217"/>
                  </a:cubicBezTo>
                  <a:cubicBezTo>
                    <a:pt x="436" y="97"/>
                    <a:pt x="339" y="0"/>
                    <a:pt x="218" y="0"/>
                  </a:cubicBezTo>
                  <a:close/>
                  <a:moveTo>
                    <a:pt x="218" y="411"/>
                  </a:moveTo>
                  <a:cubicBezTo>
                    <a:pt x="111" y="411"/>
                    <a:pt x="24" y="325"/>
                    <a:pt x="24" y="217"/>
                  </a:cubicBezTo>
                  <a:cubicBezTo>
                    <a:pt x="24" y="110"/>
                    <a:pt x="111" y="23"/>
                    <a:pt x="218" y="23"/>
                  </a:cubicBezTo>
                  <a:cubicBezTo>
                    <a:pt x="325" y="23"/>
                    <a:pt x="412" y="110"/>
                    <a:pt x="412" y="217"/>
                  </a:cubicBezTo>
                  <a:cubicBezTo>
                    <a:pt x="412" y="325"/>
                    <a:pt x="325" y="411"/>
                    <a:pt x="218" y="411"/>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6"/>
            <p:cNvSpPr>
              <a:spLocks/>
            </p:cNvSpPr>
            <p:nvPr/>
          </p:nvSpPr>
          <p:spPr bwMode="auto">
            <a:xfrm rot="10800000">
              <a:off x="3804228" y="4106538"/>
              <a:ext cx="1726731" cy="615783"/>
            </a:xfrm>
            <a:custGeom>
              <a:avLst/>
              <a:gdLst>
                <a:gd name="T0" fmla="*/ 206 w 413"/>
                <a:gd name="T1" fmla="*/ 23 h 148"/>
                <a:gd name="T2" fmla="*/ 387 w 413"/>
                <a:gd name="T3" fmla="*/ 148 h 148"/>
                <a:gd name="T4" fmla="*/ 413 w 413"/>
                <a:gd name="T5" fmla="*/ 148 h 148"/>
                <a:gd name="T6" fmla="*/ 206 w 413"/>
                <a:gd name="T7" fmla="*/ 0 h 148"/>
                <a:gd name="T8" fmla="*/ 0 w 413"/>
                <a:gd name="T9" fmla="*/ 148 h 148"/>
                <a:gd name="T10" fmla="*/ 25 w 413"/>
                <a:gd name="T11" fmla="*/ 148 h 148"/>
                <a:gd name="T12" fmla="*/ 206 w 413"/>
                <a:gd name="T13" fmla="*/ 23 h 148"/>
              </a:gdLst>
              <a:ahLst/>
              <a:cxnLst>
                <a:cxn ang="0">
                  <a:pos x="T0" y="T1"/>
                </a:cxn>
                <a:cxn ang="0">
                  <a:pos x="T2" y="T3"/>
                </a:cxn>
                <a:cxn ang="0">
                  <a:pos x="T4" y="T5"/>
                </a:cxn>
                <a:cxn ang="0">
                  <a:pos x="T6" y="T7"/>
                </a:cxn>
                <a:cxn ang="0">
                  <a:pos x="T8" y="T9"/>
                </a:cxn>
                <a:cxn ang="0">
                  <a:pos x="T10" y="T11"/>
                </a:cxn>
                <a:cxn ang="0">
                  <a:pos x="T12" y="T13"/>
                </a:cxn>
              </a:cxnLst>
              <a:rect l="0" t="0" r="r" b="b"/>
              <a:pathLst>
                <a:path w="413" h="148">
                  <a:moveTo>
                    <a:pt x="206" y="23"/>
                  </a:moveTo>
                  <a:cubicBezTo>
                    <a:pt x="289" y="23"/>
                    <a:pt x="359" y="75"/>
                    <a:pt x="387" y="148"/>
                  </a:cubicBezTo>
                  <a:cubicBezTo>
                    <a:pt x="413" y="148"/>
                    <a:pt x="413" y="148"/>
                    <a:pt x="413" y="148"/>
                  </a:cubicBezTo>
                  <a:cubicBezTo>
                    <a:pt x="384" y="62"/>
                    <a:pt x="302" y="0"/>
                    <a:pt x="206" y="0"/>
                  </a:cubicBezTo>
                  <a:cubicBezTo>
                    <a:pt x="110" y="0"/>
                    <a:pt x="29" y="62"/>
                    <a:pt x="0" y="148"/>
                  </a:cubicBezTo>
                  <a:cubicBezTo>
                    <a:pt x="25" y="148"/>
                    <a:pt x="25" y="148"/>
                    <a:pt x="25" y="148"/>
                  </a:cubicBezTo>
                  <a:cubicBezTo>
                    <a:pt x="53" y="75"/>
                    <a:pt x="124" y="23"/>
                    <a:pt x="206" y="23"/>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2" name="Group 51"/>
          <p:cNvGrpSpPr/>
          <p:nvPr/>
        </p:nvGrpSpPr>
        <p:grpSpPr>
          <a:xfrm>
            <a:off x="2742001" y="2531164"/>
            <a:ext cx="1821956" cy="1812433"/>
            <a:chOff x="3756615" y="2909888"/>
            <a:chExt cx="1821956" cy="1812433"/>
          </a:xfrm>
        </p:grpSpPr>
        <p:sp>
          <p:nvSpPr>
            <p:cNvPr id="53" name="Freeform 5"/>
            <p:cNvSpPr>
              <a:spLocks noEditPoints="1"/>
            </p:cNvSpPr>
            <p:nvPr/>
          </p:nvSpPr>
          <p:spPr bwMode="auto">
            <a:xfrm>
              <a:off x="3756615" y="2909888"/>
              <a:ext cx="1821956" cy="1812433"/>
            </a:xfrm>
            <a:custGeom>
              <a:avLst/>
              <a:gdLst>
                <a:gd name="T0" fmla="*/ 218 w 436"/>
                <a:gd name="T1" fmla="*/ 0 h 435"/>
                <a:gd name="T2" fmla="*/ 0 w 436"/>
                <a:gd name="T3" fmla="*/ 217 h 435"/>
                <a:gd name="T4" fmla="*/ 218 w 436"/>
                <a:gd name="T5" fmla="*/ 435 h 435"/>
                <a:gd name="T6" fmla="*/ 436 w 436"/>
                <a:gd name="T7" fmla="*/ 217 h 435"/>
                <a:gd name="T8" fmla="*/ 218 w 436"/>
                <a:gd name="T9" fmla="*/ 0 h 435"/>
                <a:gd name="T10" fmla="*/ 218 w 436"/>
                <a:gd name="T11" fmla="*/ 411 h 435"/>
                <a:gd name="T12" fmla="*/ 24 w 436"/>
                <a:gd name="T13" fmla="*/ 217 h 435"/>
                <a:gd name="T14" fmla="*/ 218 w 436"/>
                <a:gd name="T15" fmla="*/ 23 h 435"/>
                <a:gd name="T16" fmla="*/ 412 w 436"/>
                <a:gd name="T17" fmla="*/ 217 h 435"/>
                <a:gd name="T18" fmla="*/ 218 w 436"/>
                <a:gd name="T19" fmla="*/ 411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6" h="435">
                  <a:moveTo>
                    <a:pt x="218" y="0"/>
                  </a:moveTo>
                  <a:cubicBezTo>
                    <a:pt x="98" y="0"/>
                    <a:pt x="0" y="97"/>
                    <a:pt x="0" y="217"/>
                  </a:cubicBezTo>
                  <a:cubicBezTo>
                    <a:pt x="0" y="338"/>
                    <a:pt x="98" y="435"/>
                    <a:pt x="218" y="435"/>
                  </a:cubicBezTo>
                  <a:cubicBezTo>
                    <a:pt x="339" y="435"/>
                    <a:pt x="436" y="338"/>
                    <a:pt x="436" y="217"/>
                  </a:cubicBezTo>
                  <a:cubicBezTo>
                    <a:pt x="436" y="97"/>
                    <a:pt x="339" y="0"/>
                    <a:pt x="218" y="0"/>
                  </a:cubicBezTo>
                  <a:close/>
                  <a:moveTo>
                    <a:pt x="218" y="411"/>
                  </a:moveTo>
                  <a:cubicBezTo>
                    <a:pt x="111" y="411"/>
                    <a:pt x="24" y="325"/>
                    <a:pt x="24" y="217"/>
                  </a:cubicBezTo>
                  <a:cubicBezTo>
                    <a:pt x="24" y="110"/>
                    <a:pt x="111" y="23"/>
                    <a:pt x="218" y="23"/>
                  </a:cubicBezTo>
                  <a:cubicBezTo>
                    <a:pt x="325" y="23"/>
                    <a:pt x="412" y="110"/>
                    <a:pt x="412" y="217"/>
                  </a:cubicBezTo>
                  <a:cubicBezTo>
                    <a:pt x="412" y="325"/>
                    <a:pt x="325" y="411"/>
                    <a:pt x="218" y="411"/>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6"/>
            <p:cNvSpPr>
              <a:spLocks/>
            </p:cNvSpPr>
            <p:nvPr/>
          </p:nvSpPr>
          <p:spPr bwMode="auto">
            <a:xfrm rot="10800000">
              <a:off x="3804228" y="4106538"/>
              <a:ext cx="1726731" cy="615783"/>
            </a:xfrm>
            <a:custGeom>
              <a:avLst/>
              <a:gdLst>
                <a:gd name="T0" fmla="*/ 206 w 413"/>
                <a:gd name="T1" fmla="*/ 23 h 148"/>
                <a:gd name="T2" fmla="*/ 387 w 413"/>
                <a:gd name="T3" fmla="*/ 148 h 148"/>
                <a:gd name="T4" fmla="*/ 413 w 413"/>
                <a:gd name="T5" fmla="*/ 148 h 148"/>
                <a:gd name="T6" fmla="*/ 206 w 413"/>
                <a:gd name="T7" fmla="*/ 0 h 148"/>
                <a:gd name="T8" fmla="*/ 0 w 413"/>
                <a:gd name="T9" fmla="*/ 148 h 148"/>
                <a:gd name="T10" fmla="*/ 25 w 413"/>
                <a:gd name="T11" fmla="*/ 148 h 148"/>
                <a:gd name="T12" fmla="*/ 206 w 413"/>
                <a:gd name="T13" fmla="*/ 23 h 148"/>
              </a:gdLst>
              <a:ahLst/>
              <a:cxnLst>
                <a:cxn ang="0">
                  <a:pos x="T0" y="T1"/>
                </a:cxn>
                <a:cxn ang="0">
                  <a:pos x="T2" y="T3"/>
                </a:cxn>
                <a:cxn ang="0">
                  <a:pos x="T4" y="T5"/>
                </a:cxn>
                <a:cxn ang="0">
                  <a:pos x="T6" y="T7"/>
                </a:cxn>
                <a:cxn ang="0">
                  <a:pos x="T8" y="T9"/>
                </a:cxn>
                <a:cxn ang="0">
                  <a:pos x="T10" y="T11"/>
                </a:cxn>
                <a:cxn ang="0">
                  <a:pos x="T12" y="T13"/>
                </a:cxn>
              </a:cxnLst>
              <a:rect l="0" t="0" r="r" b="b"/>
              <a:pathLst>
                <a:path w="413" h="148">
                  <a:moveTo>
                    <a:pt x="206" y="23"/>
                  </a:moveTo>
                  <a:cubicBezTo>
                    <a:pt x="289" y="23"/>
                    <a:pt x="359" y="75"/>
                    <a:pt x="387" y="148"/>
                  </a:cubicBezTo>
                  <a:cubicBezTo>
                    <a:pt x="413" y="148"/>
                    <a:pt x="413" y="148"/>
                    <a:pt x="413" y="148"/>
                  </a:cubicBezTo>
                  <a:cubicBezTo>
                    <a:pt x="384" y="62"/>
                    <a:pt x="302" y="0"/>
                    <a:pt x="206" y="0"/>
                  </a:cubicBezTo>
                  <a:cubicBezTo>
                    <a:pt x="110" y="0"/>
                    <a:pt x="29" y="62"/>
                    <a:pt x="0" y="148"/>
                  </a:cubicBezTo>
                  <a:cubicBezTo>
                    <a:pt x="25" y="148"/>
                    <a:pt x="25" y="148"/>
                    <a:pt x="25" y="148"/>
                  </a:cubicBezTo>
                  <a:cubicBezTo>
                    <a:pt x="53" y="75"/>
                    <a:pt x="124" y="23"/>
                    <a:pt x="206" y="23"/>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8" name="Group 27"/>
          <p:cNvGrpSpPr/>
          <p:nvPr/>
        </p:nvGrpSpPr>
        <p:grpSpPr>
          <a:xfrm>
            <a:off x="1179863" y="4788559"/>
            <a:ext cx="1573610" cy="840754"/>
            <a:chOff x="1738065" y="4541924"/>
            <a:chExt cx="1573610" cy="840754"/>
          </a:xfrm>
        </p:grpSpPr>
        <p:sp>
          <p:nvSpPr>
            <p:cNvPr id="62" name="TextBox 61">
              <a:extLst>
                <a:ext uri="{FF2B5EF4-FFF2-40B4-BE49-F238E27FC236}">
                  <a16:creationId xmlns:a16="http://schemas.microsoft.com/office/drawing/2014/main" id="{34ECEDD3-BF52-49B7-93CC-3CBE77FD45A4}"/>
                </a:ext>
              </a:extLst>
            </p:cNvPr>
            <p:cNvSpPr txBox="1"/>
            <p:nvPr/>
          </p:nvSpPr>
          <p:spPr>
            <a:xfrm>
              <a:off x="1861366" y="4541924"/>
              <a:ext cx="1327008" cy="323165"/>
            </a:xfrm>
            <a:prstGeom prst="rect">
              <a:avLst/>
            </a:prstGeom>
            <a:noFill/>
          </p:spPr>
          <p:txBody>
            <a:bodyPr wrap="square" rtlCol="0">
              <a:spAutoFit/>
            </a:bodyPr>
            <a:lstStyle/>
            <a:p>
              <a:pPr algn="ctr"/>
              <a:r>
                <a:rPr lang="en-US" sz="1500" dirty="0">
                  <a:latin typeface="Lato" panose="020F0502020204030203" pitchFamily="34" charset="0"/>
                  <a:ea typeface="Lato" panose="020F0502020204030203" pitchFamily="34" charset="0"/>
                  <a:cs typeface="Lato" panose="020F0502020204030203" pitchFamily="34" charset="0"/>
                </a:rPr>
                <a:t>Corporate</a:t>
              </a:r>
            </a:p>
          </p:txBody>
        </p:sp>
        <p:sp>
          <p:nvSpPr>
            <p:cNvPr id="63" name="Rectangle 62">
              <a:extLst>
                <a:ext uri="{FF2B5EF4-FFF2-40B4-BE49-F238E27FC236}">
                  <a16:creationId xmlns:a16="http://schemas.microsoft.com/office/drawing/2014/main" id="{598D32CB-06FE-4C7E-BABC-DB15AEE085FA}"/>
                </a:ext>
              </a:extLst>
            </p:cNvPr>
            <p:cNvSpPr/>
            <p:nvPr/>
          </p:nvSpPr>
          <p:spPr>
            <a:xfrm>
              <a:off x="1738065" y="4790208"/>
              <a:ext cx="1573610" cy="592470"/>
            </a:xfrm>
            <a:prstGeom prst="rect">
              <a:avLst/>
            </a:prstGeom>
          </p:spPr>
          <p:txBody>
            <a:bodyPr wrap="square">
              <a:spAutoFit/>
            </a:bodyPr>
            <a:lstStyle/>
            <a:p>
              <a:pPr algn="ctr">
                <a:lnSpc>
                  <a:spcPts val="13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grpSp>
      <p:grpSp>
        <p:nvGrpSpPr>
          <p:cNvPr id="31" name="Group 30"/>
          <p:cNvGrpSpPr/>
          <p:nvPr/>
        </p:nvGrpSpPr>
        <p:grpSpPr>
          <a:xfrm>
            <a:off x="2832865" y="4788559"/>
            <a:ext cx="1570682" cy="840754"/>
            <a:chOff x="3204182" y="4541924"/>
            <a:chExt cx="1570682" cy="840754"/>
          </a:xfrm>
        </p:grpSpPr>
        <p:sp>
          <p:nvSpPr>
            <p:cNvPr id="64" name="TextBox 63">
              <a:extLst>
                <a:ext uri="{FF2B5EF4-FFF2-40B4-BE49-F238E27FC236}">
                  <a16:creationId xmlns:a16="http://schemas.microsoft.com/office/drawing/2014/main" id="{93DBCD97-0AB2-42F6-A7EA-70CC5B103614}"/>
                </a:ext>
              </a:extLst>
            </p:cNvPr>
            <p:cNvSpPr txBox="1"/>
            <p:nvPr/>
          </p:nvSpPr>
          <p:spPr>
            <a:xfrm>
              <a:off x="3464110" y="4541924"/>
              <a:ext cx="1050826" cy="323165"/>
            </a:xfrm>
            <a:prstGeom prst="rect">
              <a:avLst/>
            </a:prstGeom>
            <a:noFill/>
          </p:spPr>
          <p:txBody>
            <a:bodyPr wrap="square" rtlCol="0">
              <a:spAutoFit/>
            </a:bodyPr>
            <a:lstStyle/>
            <a:p>
              <a:pPr algn="ctr"/>
              <a:r>
                <a:rPr lang="en-US" sz="1500" dirty="0">
                  <a:latin typeface="Lato" panose="020F0502020204030203" pitchFamily="34" charset="0"/>
                  <a:ea typeface="Lato" panose="020F0502020204030203" pitchFamily="34" charset="0"/>
                  <a:cs typeface="Lato" panose="020F0502020204030203" pitchFamily="34" charset="0"/>
                </a:rPr>
                <a:t>Charities</a:t>
              </a:r>
            </a:p>
          </p:txBody>
        </p:sp>
        <p:sp>
          <p:nvSpPr>
            <p:cNvPr id="65" name="Rectangle 64">
              <a:extLst>
                <a:ext uri="{FF2B5EF4-FFF2-40B4-BE49-F238E27FC236}">
                  <a16:creationId xmlns:a16="http://schemas.microsoft.com/office/drawing/2014/main" id="{B7C68F93-6E8F-46AF-BFB2-409DD8C57A44}"/>
                </a:ext>
              </a:extLst>
            </p:cNvPr>
            <p:cNvSpPr/>
            <p:nvPr/>
          </p:nvSpPr>
          <p:spPr>
            <a:xfrm>
              <a:off x="3204182" y="4790208"/>
              <a:ext cx="1570682" cy="592470"/>
            </a:xfrm>
            <a:prstGeom prst="rect">
              <a:avLst/>
            </a:prstGeom>
          </p:spPr>
          <p:txBody>
            <a:bodyPr wrap="square">
              <a:spAutoFit/>
            </a:bodyPr>
            <a:lstStyle/>
            <a:p>
              <a:pPr algn="ctr">
                <a:lnSpc>
                  <a:spcPts val="13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grpSp>
      <p:grpSp>
        <p:nvGrpSpPr>
          <p:cNvPr id="32" name="Group 31"/>
          <p:cNvGrpSpPr/>
          <p:nvPr/>
        </p:nvGrpSpPr>
        <p:grpSpPr>
          <a:xfrm>
            <a:off x="4482939" y="4788559"/>
            <a:ext cx="1597172" cy="840754"/>
            <a:chOff x="5055755" y="4347682"/>
            <a:chExt cx="1597172" cy="840754"/>
          </a:xfrm>
        </p:grpSpPr>
        <p:sp>
          <p:nvSpPr>
            <p:cNvPr id="66" name="TextBox 65">
              <a:extLst>
                <a:ext uri="{FF2B5EF4-FFF2-40B4-BE49-F238E27FC236}">
                  <a16:creationId xmlns:a16="http://schemas.microsoft.com/office/drawing/2014/main" id="{A6005024-55F6-4B0D-86ED-6C91222FADB7}"/>
                </a:ext>
              </a:extLst>
            </p:cNvPr>
            <p:cNvSpPr txBox="1"/>
            <p:nvPr/>
          </p:nvSpPr>
          <p:spPr>
            <a:xfrm>
              <a:off x="5186747" y="4347682"/>
              <a:ext cx="1335190" cy="323165"/>
            </a:xfrm>
            <a:prstGeom prst="rect">
              <a:avLst/>
            </a:prstGeom>
            <a:noFill/>
          </p:spPr>
          <p:txBody>
            <a:bodyPr wrap="square" rtlCol="0">
              <a:spAutoFit/>
            </a:bodyPr>
            <a:lstStyle/>
            <a:p>
              <a:pPr algn="ctr"/>
              <a:r>
                <a:rPr lang="en-US" sz="1500" dirty="0">
                  <a:latin typeface="Lato" panose="020F0502020204030203" pitchFamily="34" charset="0"/>
                  <a:ea typeface="Lato" panose="020F0502020204030203" pitchFamily="34" charset="0"/>
                  <a:cs typeface="Lato" panose="020F0502020204030203" pitchFamily="34" charset="0"/>
                </a:rPr>
                <a:t>Healthcare</a:t>
              </a:r>
            </a:p>
          </p:txBody>
        </p:sp>
        <p:sp>
          <p:nvSpPr>
            <p:cNvPr id="67" name="Rectangle 66">
              <a:extLst>
                <a:ext uri="{FF2B5EF4-FFF2-40B4-BE49-F238E27FC236}">
                  <a16:creationId xmlns:a16="http://schemas.microsoft.com/office/drawing/2014/main" id="{2B2540D6-36B0-4697-91D4-CF1BA0CBC95A}"/>
                </a:ext>
              </a:extLst>
            </p:cNvPr>
            <p:cNvSpPr/>
            <p:nvPr/>
          </p:nvSpPr>
          <p:spPr>
            <a:xfrm>
              <a:off x="5055755" y="4595966"/>
              <a:ext cx="1597172" cy="592470"/>
            </a:xfrm>
            <a:prstGeom prst="rect">
              <a:avLst/>
            </a:prstGeom>
          </p:spPr>
          <p:txBody>
            <a:bodyPr wrap="square">
              <a:spAutoFit/>
            </a:bodyPr>
            <a:lstStyle/>
            <a:p>
              <a:pPr algn="ctr">
                <a:lnSpc>
                  <a:spcPts val="13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grpSp>
      <p:grpSp>
        <p:nvGrpSpPr>
          <p:cNvPr id="71" name="Group 70"/>
          <p:cNvGrpSpPr/>
          <p:nvPr/>
        </p:nvGrpSpPr>
        <p:grpSpPr>
          <a:xfrm>
            <a:off x="6159503" y="4788559"/>
            <a:ext cx="1573610" cy="840754"/>
            <a:chOff x="1738065" y="4541924"/>
            <a:chExt cx="1573610" cy="840754"/>
          </a:xfrm>
        </p:grpSpPr>
        <p:sp>
          <p:nvSpPr>
            <p:cNvPr id="72" name="TextBox 71">
              <a:extLst>
                <a:ext uri="{FF2B5EF4-FFF2-40B4-BE49-F238E27FC236}">
                  <a16:creationId xmlns:a16="http://schemas.microsoft.com/office/drawing/2014/main" id="{34ECEDD3-BF52-49B7-93CC-3CBE77FD45A4}"/>
                </a:ext>
              </a:extLst>
            </p:cNvPr>
            <p:cNvSpPr txBox="1"/>
            <p:nvPr/>
          </p:nvSpPr>
          <p:spPr>
            <a:xfrm>
              <a:off x="1861366" y="4541924"/>
              <a:ext cx="1327008" cy="323165"/>
            </a:xfrm>
            <a:prstGeom prst="rect">
              <a:avLst/>
            </a:prstGeom>
            <a:noFill/>
          </p:spPr>
          <p:txBody>
            <a:bodyPr wrap="square" rtlCol="0">
              <a:spAutoFit/>
            </a:bodyPr>
            <a:lstStyle/>
            <a:p>
              <a:pPr algn="ctr"/>
              <a:r>
                <a:rPr lang="en-US" sz="1500" dirty="0">
                  <a:latin typeface="Lato" panose="020F0502020204030203" pitchFamily="34" charset="0"/>
                  <a:ea typeface="Lato" panose="020F0502020204030203" pitchFamily="34" charset="0"/>
                  <a:cs typeface="Lato" panose="020F0502020204030203" pitchFamily="34" charset="0"/>
                </a:rPr>
                <a:t>Corporate</a:t>
              </a:r>
            </a:p>
          </p:txBody>
        </p:sp>
        <p:sp>
          <p:nvSpPr>
            <p:cNvPr id="73" name="Rectangle 72">
              <a:extLst>
                <a:ext uri="{FF2B5EF4-FFF2-40B4-BE49-F238E27FC236}">
                  <a16:creationId xmlns:a16="http://schemas.microsoft.com/office/drawing/2014/main" id="{598D32CB-06FE-4C7E-BABC-DB15AEE085FA}"/>
                </a:ext>
              </a:extLst>
            </p:cNvPr>
            <p:cNvSpPr/>
            <p:nvPr/>
          </p:nvSpPr>
          <p:spPr>
            <a:xfrm>
              <a:off x="1738065" y="4790208"/>
              <a:ext cx="1573610" cy="592470"/>
            </a:xfrm>
            <a:prstGeom prst="rect">
              <a:avLst/>
            </a:prstGeom>
          </p:spPr>
          <p:txBody>
            <a:bodyPr wrap="square">
              <a:spAutoFit/>
            </a:bodyPr>
            <a:lstStyle/>
            <a:p>
              <a:pPr algn="ctr">
                <a:lnSpc>
                  <a:spcPts val="13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grpSp>
      <p:grpSp>
        <p:nvGrpSpPr>
          <p:cNvPr id="74" name="Group 73"/>
          <p:cNvGrpSpPr/>
          <p:nvPr/>
        </p:nvGrpSpPr>
        <p:grpSpPr>
          <a:xfrm>
            <a:off x="7812505" y="4788559"/>
            <a:ext cx="1570682" cy="840754"/>
            <a:chOff x="3204182" y="4541924"/>
            <a:chExt cx="1570682" cy="840754"/>
          </a:xfrm>
        </p:grpSpPr>
        <p:sp>
          <p:nvSpPr>
            <p:cNvPr id="75" name="TextBox 74">
              <a:extLst>
                <a:ext uri="{FF2B5EF4-FFF2-40B4-BE49-F238E27FC236}">
                  <a16:creationId xmlns:a16="http://schemas.microsoft.com/office/drawing/2014/main" id="{93DBCD97-0AB2-42F6-A7EA-70CC5B103614}"/>
                </a:ext>
              </a:extLst>
            </p:cNvPr>
            <p:cNvSpPr txBox="1"/>
            <p:nvPr/>
          </p:nvSpPr>
          <p:spPr>
            <a:xfrm>
              <a:off x="3464110" y="4541924"/>
              <a:ext cx="1050826" cy="323165"/>
            </a:xfrm>
            <a:prstGeom prst="rect">
              <a:avLst/>
            </a:prstGeom>
            <a:noFill/>
          </p:spPr>
          <p:txBody>
            <a:bodyPr wrap="square" rtlCol="0">
              <a:spAutoFit/>
            </a:bodyPr>
            <a:lstStyle/>
            <a:p>
              <a:pPr algn="ctr"/>
              <a:r>
                <a:rPr lang="en-US" sz="1500" dirty="0">
                  <a:latin typeface="Lato" panose="020F0502020204030203" pitchFamily="34" charset="0"/>
                  <a:ea typeface="Lato" panose="020F0502020204030203" pitchFamily="34" charset="0"/>
                  <a:cs typeface="Lato" panose="020F0502020204030203" pitchFamily="34" charset="0"/>
                </a:rPr>
                <a:t>Charities</a:t>
              </a:r>
            </a:p>
          </p:txBody>
        </p:sp>
        <p:sp>
          <p:nvSpPr>
            <p:cNvPr id="76" name="Rectangle 75">
              <a:extLst>
                <a:ext uri="{FF2B5EF4-FFF2-40B4-BE49-F238E27FC236}">
                  <a16:creationId xmlns:a16="http://schemas.microsoft.com/office/drawing/2014/main" id="{B7C68F93-6E8F-46AF-BFB2-409DD8C57A44}"/>
                </a:ext>
              </a:extLst>
            </p:cNvPr>
            <p:cNvSpPr/>
            <p:nvPr/>
          </p:nvSpPr>
          <p:spPr>
            <a:xfrm>
              <a:off x="3204182" y="4790208"/>
              <a:ext cx="1570682" cy="592470"/>
            </a:xfrm>
            <a:prstGeom prst="rect">
              <a:avLst/>
            </a:prstGeom>
          </p:spPr>
          <p:txBody>
            <a:bodyPr wrap="square">
              <a:spAutoFit/>
            </a:bodyPr>
            <a:lstStyle/>
            <a:p>
              <a:pPr algn="ctr">
                <a:lnSpc>
                  <a:spcPts val="13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grpSp>
      <p:grpSp>
        <p:nvGrpSpPr>
          <p:cNvPr id="77" name="Group 76"/>
          <p:cNvGrpSpPr/>
          <p:nvPr/>
        </p:nvGrpSpPr>
        <p:grpSpPr>
          <a:xfrm>
            <a:off x="9462578" y="4788559"/>
            <a:ext cx="1597172" cy="840754"/>
            <a:chOff x="5055755" y="4347682"/>
            <a:chExt cx="1597172" cy="840754"/>
          </a:xfrm>
        </p:grpSpPr>
        <p:sp>
          <p:nvSpPr>
            <p:cNvPr id="78" name="TextBox 77">
              <a:extLst>
                <a:ext uri="{FF2B5EF4-FFF2-40B4-BE49-F238E27FC236}">
                  <a16:creationId xmlns:a16="http://schemas.microsoft.com/office/drawing/2014/main" id="{A6005024-55F6-4B0D-86ED-6C91222FADB7}"/>
                </a:ext>
              </a:extLst>
            </p:cNvPr>
            <p:cNvSpPr txBox="1"/>
            <p:nvPr/>
          </p:nvSpPr>
          <p:spPr>
            <a:xfrm>
              <a:off x="5186747" y="4347682"/>
              <a:ext cx="1335190" cy="323165"/>
            </a:xfrm>
            <a:prstGeom prst="rect">
              <a:avLst/>
            </a:prstGeom>
            <a:noFill/>
          </p:spPr>
          <p:txBody>
            <a:bodyPr wrap="square" rtlCol="0">
              <a:spAutoFit/>
            </a:bodyPr>
            <a:lstStyle/>
            <a:p>
              <a:pPr algn="ctr"/>
              <a:r>
                <a:rPr lang="en-US" sz="1500" dirty="0">
                  <a:latin typeface="Lato" panose="020F0502020204030203" pitchFamily="34" charset="0"/>
                  <a:ea typeface="Lato" panose="020F0502020204030203" pitchFamily="34" charset="0"/>
                  <a:cs typeface="Lato" panose="020F0502020204030203" pitchFamily="34" charset="0"/>
                </a:rPr>
                <a:t>Healthcare</a:t>
              </a:r>
            </a:p>
          </p:txBody>
        </p:sp>
        <p:sp>
          <p:nvSpPr>
            <p:cNvPr id="79" name="Rectangle 78">
              <a:extLst>
                <a:ext uri="{FF2B5EF4-FFF2-40B4-BE49-F238E27FC236}">
                  <a16:creationId xmlns:a16="http://schemas.microsoft.com/office/drawing/2014/main" id="{2B2540D6-36B0-4697-91D4-CF1BA0CBC95A}"/>
                </a:ext>
              </a:extLst>
            </p:cNvPr>
            <p:cNvSpPr/>
            <p:nvPr/>
          </p:nvSpPr>
          <p:spPr>
            <a:xfrm>
              <a:off x="5055755" y="4595966"/>
              <a:ext cx="1597172" cy="592470"/>
            </a:xfrm>
            <a:prstGeom prst="rect">
              <a:avLst/>
            </a:prstGeom>
          </p:spPr>
          <p:txBody>
            <a:bodyPr wrap="square">
              <a:spAutoFit/>
            </a:bodyPr>
            <a:lstStyle/>
            <a:p>
              <a:pPr algn="ctr">
                <a:lnSpc>
                  <a:spcPts val="13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grpSp>
      <p:sp>
        <p:nvSpPr>
          <p:cNvPr id="82" name="TextBox 81">
            <a:extLst>
              <a:ext uri="{FF2B5EF4-FFF2-40B4-BE49-F238E27FC236}">
                <a16:creationId xmlns:a16="http://schemas.microsoft.com/office/drawing/2014/main" id="{388AAE29-1CDB-4378-A5C4-EC82E5D6FA72}"/>
              </a:ext>
            </a:extLst>
          </p:cNvPr>
          <p:cNvSpPr txBox="1"/>
          <p:nvPr/>
        </p:nvSpPr>
        <p:spPr>
          <a:xfrm>
            <a:off x="1158893" y="3237325"/>
            <a:ext cx="1758201" cy="400110"/>
          </a:xfrm>
          <a:prstGeom prst="rect">
            <a:avLst/>
          </a:prstGeom>
          <a:noFill/>
        </p:spPr>
        <p:txBody>
          <a:bodyPr wrap="square" rtlCol="0">
            <a:spAutoFit/>
          </a:bodyPr>
          <a:lstStyle/>
          <a:p>
            <a:pPr algn="ctr"/>
            <a:r>
              <a:rPr lang="en-US" sz="2000" b="1" dirty="0" smtClean="0">
                <a:latin typeface="Roboto" panose="02000000000000000000" pitchFamily="2" charset="0"/>
                <a:ea typeface="Roboto" panose="02000000000000000000" pitchFamily="2" charset="0"/>
              </a:rPr>
              <a:t>2013</a:t>
            </a:r>
            <a:endParaRPr lang="en-US" sz="2000" b="1" dirty="0">
              <a:latin typeface="Roboto" panose="02000000000000000000" pitchFamily="2" charset="0"/>
              <a:ea typeface="Roboto" panose="02000000000000000000" pitchFamily="2" charset="0"/>
            </a:endParaRPr>
          </a:p>
        </p:txBody>
      </p:sp>
      <p:sp>
        <p:nvSpPr>
          <p:cNvPr id="83" name="TextBox 82">
            <a:extLst>
              <a:ext uri="{FF2B5EF4-FFF2-40B4-BE49-F238E27FC236}">
                <a16:creationId xmlns:a16="http://schemas.microsoft.com/office/drawing/2014/main" id="{388AAE29-1CDB-4378-A5C4-EC82E5D6FA72}"/>
              </a:ext>
            </a:extLst>
          </p:cNvPr>
          <p:cNvSpPr txBox="1"/>
          <p:nvPr/>
        </p:nvSpPr>
        <p:spPr>
          <a:xfrm>
            <a:off x="2773879" y="3237325"/>
            <a:ext cx="1758201" cy="400110"/>
          </a:xfrm>
          <a:prstGeom prst="rect">
            <a:avLst/>
          </a:prstGeom>
          <a:noFill/>
        </p:spPr>
        <p:txBody>
          <a:bodyPr wrap="square" rtlCol="0">
            <a:spAutoFit/>
          </a:bodyPr>
          <a:lstStyle/>
          <a:p>
            <a:pPr algn="ctr"/>
            <a:r>
              <a:rPr lang="en-US" sz="2000" b="1" dirty="0" smtClean="0">
                <a:latin typeface="Roboto" panose="02000000000000000000" pitchFamily="2" charset="0"/>
                <a:ea typeface="Roboto" panose="02000000000000000000" pitchFamily="2" charset="0"/>
              </a:rPr>
              <a:t>2014</a:t>
            </a:r>
            <a:endParaRPr lang="en-US" sz="2000" b="1" dirty="0">
              <a:latin typeface="Roboto" panose="02000000000000000000" pitchFamily="2" charset="0"/>
              <a:ea typeface="Roboto" panose="02000000000000000000" pitchFamily="2" charset="0"/>
            </a:endParaRPr>
          </a:p>
        </p:txBody>
      </p:sp>
      <p:sp>
        <p:nvSpPr>
          <p:cNvPr id="84" name="TextBox 83">
            <a:extLst>
              <a:ext uri="{FF2B5EF4-FFF2-40B4-BE49-F238E27FC236}">
                <a16:creationId xmlns:a16="http://schemas.microsoft.com/office/drawing/2014/main" id="{388AAE29-1CDB-4378-A5C4-EC82E5D6FA72}"/>
              </a:ext>
            </a:extLst>
          </p:cNvPr>
          <p:cNvSpPr txBox="1"/>
          <p:nvPr/>
        </p:nvSpPr>
        <p:spPr>
          <a:xfrm>
            <a:off x="4383630" y="3237325"/>
            <a:ext cx="1758201" cy="400110"/>
          </a:xfrm>
          <a:prstGeom prst="rect">
            <a:avLst/>
          </a:prstGeom>
          <a:noFill/>
        </p:spPr>
        <p:txBody>
          <a:bodyPr wrap="square" rtlCol="0">
            <a:spAutoFit/>
          </a:bodyPr>
          <a:lstStyle/>
          <a:p>
            <a:pPr algn="ctr"/>
            <a:r>
              <a:rPr lang="en-US" sz="2000" b="1" dirty="0" smtClean="0">
                <a:latin typeface="Roboto" panose="02000000000000000000" pitchFamily="2" charset="0"/>
                <a:ea typeface="Roboto" panose="02000000000000000000" pitchFamily="2" charset="0"/>
              </a:rPr>
              <a:t>2015</a:t>
            </a:r>
            <a:endParaRPr lang="en-US" sz="2000" b="1" dirty="0">
              <a:latin typeface="Roboto" panose="02000000000000000000" pitchFamily="2" charset="0"/>
              <a:ea typeface="Roboto" panose="02000000000000000000" pitchFamily="2" charset="0"/>
            </a:endParaRPr>
          </a:p>
        </p:txBody>
      </p:sp>
      <p:sp>
        <p:nvSpPr>
          <p:cNvPr id="85" name="TextBox 84">
            <a:extLst>
              <a:ext uri="{FF2B5EF4-FFF2-40B4-BE49-F238E27FC236}">
                <a16:creationId xmlns:a16="http://schemas.microsoft.com/office/drawing/2014/main" id="{388AAE29-1CDB-4378-A5C4-EC82E5D6FA72}"/>
              </a:ext>
            </a:extLst>
          </p:cNvPr>
          <p:cNvSpPr txBox="1"/>
          <p:nvPr/>
        </p:nvSpPr>
        <p:spPr>
          <a:xfrm>
            <a:off x="5987190" y="3237325"/>
            <a:ext cx="1758201" cy="400110"/>
          </a:xfrm>
          <a:prstGeom prst="rect">
            <a:avLst/>
          </a:prstGeom>
          <a:noFill/>
        </p:spPr>
        <p:txBody>
          <a:bodyPr wrap="square" rtlCol="0">
            <a:spAutoFit/>
          </a:bodyPr>
          <a:lstStyle/>
          <a:p>
            <a:pPr algn="ctr"/>
            <a:r>
              <a:rPr lang="en-US" sz="2000" b="1" dirty="0" smtClean="0">
                <a:latin typeface="Roboto" panose="02000000000000000000" pitchFamily="2" charset="0"/>
                <a:ea typeface="Roboto" panose="02000000000000000000" pitchFamily="2" charset="0"/>
              </a:rPr>
              <a:t>2016</a:t>
            </a:r>
            <a:endParaRPr lang="en-US" sz="2000" b="1" dirty="0">
              <a:latin typeface="Roboto" panose="02000000000000000000" pitchFamily="2" charset="0"/>
              <a:ea typeface="Roboto" panose="02000000000000000000" pitchFamily="2" charset="0"/>
            </a:endParaRPr>
          </a:p>
        </p:txBody>
      </p:sp>
      <p:sp>
        <p:nvSpPr>
          <p:cNvPr id="86" name="TextBox 85">
            <a:extLst>
              <a:ext uri="{FF2B5EF4-FFF2-40B4-BE49-F238E27FC236}">
                <a16:creationId xmlns:a16="http://schemas.microsoft.com/office/drawing/2014/main" id="{388AAE29-1CDB-4378-A5C4-EC82E5D6FA72}"/>
              </a:ext>
            </a:extLst>
          </p:cNvPr>
          <p:cNvSpPr txBox="1"/>
          <p:nvPr/>
        </p:nvSpPr>
        <p:spPr>
          <a:xfrm>
            <a:off x="7597897" y="3237325"/>
            <a:ext cx="1758201" cy="400110"/>
          </a:xfrm>
          <a:prstGeom prst="rect">
            <a:avLst/>
          </a:prstGeom>
          <a:noFill/>
        </p:spPr>
        <p:txBody>
          <a:bodyPr wrap="square" rtlCol="0">
            <a:spAutoFit/>
          </a:bodyPr>
          <a:lstStyle/>
          <a:p>
            <a:pPr algn="ctr"/>
            <a:r>
              <a:rPr lang="en-US" sz="2000" b="1" dirty="0" smtClean="0">
                <a:latin typeface="Roboto" panose="02000000000000000000" pitchFamily="2" charset="0"/>
                <a:ea typeface="Roboto" panose="02000000000000000000" pitchFamily="2" charset="0"/>
              </a:rPr>
              <a:t>2017</a:t>
            </a:r>
            <a:endParaRPr lang="en-US" sz="2000" b="1" dirty="0">
              <a:latin typeface="Roboto" panose="02000000000000000000" pitchFamily="2" charset="0"/>
              <a:ea typeface="Roboto" panose="02000000000000000000" pitchFamily="2" charset="0"/>
            </a:endParaRPr>
          </a:p>
        </p:txBody>
      </p:sp>
      <p:sp>
        <p:nvSpPr>
          <p:cNvPr id="87" name="TextBox 86">
            <a:extLst>
              <a:ext uri="{FF2B5EF4-FFF2-40B4-BE49-F238E27FC236}">
                <a16:creationId xmlns:a16="http://schemas.microsoft.com/office/drawing/2014/main" id="{388AAE29-1CDB-4378-A5C4-EC82E5D6FA72}"/>
              </a:ext>
            </a:extLst>
          </p:cNvPr>
          <p:cNvSpPr txBox="1"/>
          <p:nvPr/>
        </p:nvSpPr>
        <p:spPr>
          <a:xfrm>
            <a:off x="9212882" y="3237325"/>
            <a:ext cx="1758201" cy="400110"/>
          </a:xfrm>
          <a:prstGeom prst="rect">
            <a:avLst/>
          </a:prstGeom>
          <a:noFill/>
        </p:spPr>
        <p:txBody>
          <a:bodyPr wrap="square" rtlCol="0">
            <a:spAutoFit/>
          </a:bodyPr>
          <a:lstStyle/>
          <a:p>
            <a:pPr algn="ctr"/>
            <a:r>
              <a:rPr lang="en-US" sz="2000" b="1" dirty="0" smtClean="0">
                <a:latin typeface="Roboto" panose="02000000000000000000" pitchFamily="2" charset="0"/>
                <a:ea typeface="Roboto" panose="02000000000000000000" pitchFamily="2" charset="0"/>
              </a:rPr>
              <a:t>2018</a:t>
            </a:r>
            <a:endParaRPr lang="en-US" sz="2000" b="1" dirty="0">
              <a:latin typeface="Roboto" panose="02000000000000000000" pitchFamily="2" charset="0"/>
              <a:ea typeface="Roboto" panose="02000000000000000000" pitchFamily="2" charset="0"/>
            </a:endParaRPr>
          </a:p>
        </p:txBody>
      </p:sp>
    </p:spTree>
    <p:extLst>
      <p:ext uri="{BB962C8B-B14F-4D97-AF65-F5344CB8AC3E}">
        <p14:creationId xmlns:p14="http://schemas.microsoft.com/office/powerpoint/2010/main" val="20019239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16</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5" name="Group 4"/>
          <p:cNvGrpSpPr/>
          <p:nvPr/>
        </p:nvGrpSpPr>
        <p:grpSpPr>
          <a:xfrm>
            <a:off x="1360125" y="2646229"/>
            <a:ext cx="2711854" cy="2801914"/>
            <a:chOff x="669670" y="2204173"/>
            <a:chExt cx="2711854" cy="2801914"/>
          </a:xfrm>
        </p:grpSpPr>
        <p:grpSp>
          <p:nvGrpSpPr>
            <p:cNvPr id="24" name="Group 23"/>
            <p:cNvGrpSpPr/>
            <p:nvPr/>
          </p:nvGrpSpPr>
          <p:grpSpPr>
            <a:xfrm>
              <a:off x="669670" y="2204173"/>
              <a:ext cx="2711854" cy="2801914"/>
              <a:chOff x="1149845" y="2909888"/>
              <a:chExt cx="1821956" cy="1812433"/>
            </a:xfrm>
          </p:grpSpPr>
          <p:sp>
            <p:nvSpPr>
              <p:cNvPr id="28" name="Freeform 5"/>
              <p:cNvSpPr>
                <a:spLocks noEditPoints="1"/>
              </p:cNvSpPr>
              <p:nvPr/>
            </p:nvSpPr>
            <p:spPr bwMode="auto">
              <a:xfrm>
                <a:off x="1149845" y="2909888"/>
                <a:ext cx="1821956" cy="1812433"/>
              </a:xfrm>
              <a:custGeom>
                <a:avLst/>
                <a:gdLst>
                  <a:gd name="T0" fmla="*/ 218 w 436"/>
                  <a:gd name="T1" fmla="*/ 0 h 435"/>
                  <a:gd name="T2" fmla="*/ 0 w 436"/>
                  <a:gd name="T3" fmla="*/ 217 h 435"/>
                  <a:gd name="T4" fmla="*/ 218 w 436"/>
                  <a:gd name="T5" fmla="*/ 435 h 435"/>
                  <a:gd name="T6" fmla="*/ 436 w 436"/>
                  <a:gd name="T7" fmla="*/ 217 h 435"/>
                  <a:gd name="T8" fmla="*/ 218 w 436"/>
                  <a:gd name="T9" fmla="*/ 0 h 435"/>
                  <a:gd name="T10" fmla="*/ 218 w 436"/>
                  <a:gd name="T11" fmla="*/ 411 h 435"/>
                  <a:gd name="T12" fmla="*/ 24 w 436"/>
                  <a:gd name="T13" fmla="*/ 217 h 435"/>
                  <a:gd name="T14" fmla="*/ 218 w 436"/>
                  <a:gd name="T15" fmla="*/ 23 h 435"/>
                  <a:gd name="T16" fmla="*/ 412 w 436"/>
                  <a:gd name="T17" fmla="*/ 217 h 435"/>
                  <a:gd name="T18" fmla="*/ 218 w 436"/>
                  <a:gd name="T19" fmla="*/ 411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6" h="435">
                    <a:moveTo>
                      <a:pt x="218" y="0"/>
                    </a:moveTo>
                    <a:cubicBezTo>
                      <a:pt x="98" y="0"/>
                      <a:pt x="0" y="97"/>
                      <a:pt x="0" y="217"/>
                    </a:cubicBezTo>
                    <a:cubicBezTo>
                      <a:pt x="0" y="338"/>
                      <a:pt x="98" y="435"/>
                      <a:pt x="218" y="435"/>
                    </a:cubicBezTo>
                    <a:cubicBezTo>
                      <a:pt x="339" y="435"/>
                      <a:pt x="436" y="338"/>
                      <a:pt x="436" y="217"/>
                    </a:cubicBezTo>
                    <a:cubicBezTo>
                      <a:pt x="436" y="97"/>
                      <a:pt x="339" y="0"/>
                      <a:pt x="218" y="0"/>
                    </a:cubicBezTo>
                    <a:close/>
                    <a:moveTo>
                      <a:pt x="218" y="411"/>
                    </a:moveTo>
                    <a:cubicBezTo>
                      <a:pt x="111" y="411"/>
                      <a:pt x="24" y="325"/>
                      <a:pt x="24" y="217"/>
                    </a:cubicBezTo>
                    <a:cubicBezTo>
                      <a:pt x="24" y="110"/>
                      <a:pt x="111" y="23"/>
                      <a:pt x="218" y="23"/>
                    </a:cubicBezTo>
                    <a:cubicBezTo>
                      <a:pt x="325" y="23"/>
                      <a:pt x="412" y="110"/>
                      <a:pt x="412" y="217"/>
                    </a:cubicBezTo>
                    <a:cubicBezTo>
                      <a:pt x="412" y="325"/>
                      <a:pt x="325" y="411"/>
                      <a:pt x="218" y="41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6"/>
              <p:cNvSpPr>
                <a:spLocks/>
              </p:cNvSpPr>
              <p:nvPr/>
            </p:nvSpPr>
            <p:spPr bwMode="auto">
              <a:xfrm>
                <a:off x="1197458" y="2909888"/>
                <a:ext cx="1726731" cy="615783"/>
              </a:xfrm>
              <a:custGeom>
                <a:avLst/>
                <a:gdLst>
                  <a:gd name="T0" fmla="*/ 206 w 413"/>
                  <a:gd name="T1" fmla="*/ 23 h 148"/>
                  <a:gd name="T2" fmla="*/ 387 w 413"/>
                  <a:gd name="T3" fmla="*/ 148 h 148"/>
                  <a:gd name="T4" fmla="*/ 413 w 413"/>
                  <a:gd name="T5" fmla="*/ 148 h 148"/>
                  <a:gd name="T6" fmla="*/ 206 w 413"/>
                  <a:gd name="T7" fmla="*/ 0 h 148"/>
                  <a:gd name="T8" fmla="*/ 0 w 413"/>
                  <a:gd name="T9" fmla="*/ 148 h 148"/>
                  <a:gd name="T10" fmla="*/ 25 w 413"/>
                  <a:gd name="T11" fmla="*/ 148 h 148"/>
                  <a:gd name="T12" fmla="*/ 206 w 413"/>
                  <a:gd name="T13" fmla="*/ 23 h 148"/>
                </a:gdLst>
                <a:ahLst/>
                <a:cxnLst>
                  <a:cxn ang="0">
                    <a:pos x="T0" y="T1"/>
                  </a:cxn>
                  <a:cxn ang="0">
                    <a:pos x="T2" y="T3"/>
                  </a:cxn>
                  <a:cxn ang="0">
                    <a:pos x="T4" y="T5"/>
                  </a:cxn>
                  <a:cxn ang="0">
                    <a:pos x="T6" y="T7"/>
                  </a:cxn>
                  <a:cxn ang="0">
                    <a:pos x="T8" y="T9"/>
                  </a:cxn>
                  <a:cxn ang="0">
                    <a:pos x="T10" y="T11"/>
                  </a:cxn>
                  <a:cxn ang="0">
                    <a:pos x="T12" y="T13"/>
                  </a:cxn>
                </a:cxnLst>
                <a:rect l="0" t="0" r="r" b="b"/>
                <a:pathLst>
                  <a:path w="413" h="148">
                    <a:moveTo>
                      <a:pt x="206" y="23"/>
                    </a:moveTo>
                    <a:cubicBezTo>
                      <a:pt x="289" y="23"/>
                      <a:pt x="359" y="75"/>
                      <a:pt x="387" y="148"/>
                    </a:cubicBezTo>
                    <a:cubicBezTo>
                      <a:pt x="413" y="148"/>
                      <a:pt x="413" y="148"/>
                      <a:pt x="413" y="148"/>
                    </a:cubicBezTo>
                    <a:cubicBezTo>
                      <a:pt x="384" y="62"/>
                      <a:pt x="302" y="0"/>
                      <a:pt x="206" y="0"/>
                    </a:cubicBezTo>
                    <a:cubicBezTo>
                      <a:pt x="110" y="0"/>
                      <a:pt x="29" y="62"/>
                      <a:pt x="0" y="148"/>
                    </a:cubicBezTo>
                    <a:cubicBezTo>
                      <a:pt x="25" y="148"/>
                      <a:pt x="25" y="148"/>
                      <a:pt x="25" y="148"/>
                    </a:cubicBezTo>
                    <a:cubicBezTo>
                      <a:pt x="53" y="75"/>
                      <a:pt x="124" y="23"/>
                      <a:pt x="206" y="23"/>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 name="Group 3"/>
            <p:cNvGrpSpPr/>
            <p:nvPr/>
          </p:nvGrpSpPr>
          <p:grpSpPr>
            <a:xfrm>
              <a:off x="1146497" y="2973048"/>
              <a:ext cx="1758201" cy="1264164"/>
              <a:chOff x="1158893" y="3237325"/>
              <a:chExt cx="1758201" cy="1264164"/>
            </a:xfrm>
          </p:grpSpPr>
          <p:grpSp>
            <p:nvGrpSpPr>
              <p:cNvPr id="43" name="Group 42"/>
              <p:cNvGrpSpPr/>
              <p:nvPr/>
            </p:nvGrpSpPr>
            <p:grpSpPr>
              <a:xfrm>
                <a:off x="1251188" y="3660735"/>
                <a:ext cx="1573610" cy="840754"/>
                <a:chOff x="1738065" y="4541924"/>
                <a:chExt cx="1573610" cy="840754"/>
              </a:xfrm>
            </p:grpSpPr>
            <p:sp>
              <p:nvSpPr>
                <p:cNvPr id="44" name="TextBox 43">
                  <a:extLst>
                    <a:ext uri="{FF2B5EF4-FFF2-40B4-BE49-F238E27FC236}">
                      <a16:creationId xmlns:a16="http://schemas.microsoft.com/office/drawing/2014/main" id="{34ECEDD3-BF52-49B7-93CC-3CBE77FD45A4}"/>
                    </a:ext>
                  </a:extLst>
                </p:cNvPr>
                <p:cNvSpPr txBox="1"/>
                <p:nvPr/>
              </p:nvSpPr>
              <p:spPr>
                <a:xfrm>
                  <a:off x="1861366" y="4541924"/>
                  <a:ext cx="1327008" cy="323165"/>
                </a:xfrm>
                <a:prstGeom prst="rect">
                  <a:avLst/>
                </a:prstGeom>
                <a:noFill/>
              </p:spPr>
              <p:txBody>
                <a:bodyPr wrap="square" rtlCol="0">
                  <a:spAutoFit/>
                </a:bodyPr>
                <a:lstStyle/>
                <a:p>
                  <a:pPr algn="ctr"/>
                  <a:r>
                    <a:rPr lang="en-US" sz="1500" dirty="0">
                      <a:latin typeface="Lato" panose="020F0502020204030203" pitchFamily="34" charset="0"/>
                      <a:ea typeface="Lato" panose="020F0502020204030203" pitchFamily="34" charset="0"/>
                      <a:cs typeface="Lato" panose="020F0502020204030203" pitchFamily="34" charset="0"/>
                    </a:rPr>
                    <a:t>Corporate</a:t>
                  </a:r>
                </a:p>
              </p:txBody>
            </p:sp>
            <p:sp>
              <p:nvSpPr>
                <p:cNvPr id="45" name="Rectangle 44">
                  <a:extLst>
                    <a:ext uri="{FF2B5EF4-FFF2-40B4-BE49-F238E27FC236}">
                      <a16:creationId xmlns:a16="http://schemas.microsoft.com/office/drawing/2014/main" id="{598D32CB-06FE-4C7E-BABC-DB15AEE085FA}"/>
                    </a:ext>
                  </a:extLst>
                </p:cNvPr>
                <p:cNvSpPr/>
                <p:nvPr/>
              </p:nvSpPr>
              <p:spPr>
                <a:xfrm>
                  <a:off x="1738065" y="4790208"/>
                  <a:ext cx="1573610" cy="592470"/>
                </a:xfrm>
                <a:prstGeom prst="rect">
                  <a:avLst/>
                </a:prstGeom>
              </p:spPr>
              <p:txBody>
                <a:bodyPr wrap="square">
                  <a:spAutoFit/>
                </a:bodyPr>
                <a:lstStyle/>
                <a:p>
                  <a:pPr algn="ctr">
                    <a:lnSpc>
                      <a:spcPts val="13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grpSp>
          <p:sp>
            <p:nvSpPr>
              <p:cNvPr id="49" name="TextBox 48">
                <a:extLst>
                  <a:ext uri="{FF2B5EF4-FFF2-40B4-BE49-F238E27FC236}">
                    <a16:creationId xmlns:a16="http://schemas.microsoft.com/office/drawing/2014/main" id="{388AAE29-1CDB-4378-A5C4-EC82E5D6FA72}"/>
                  </a:ext>
                </a:extLst>
              </p:cNvPr>
              <p:cNvSpPr txBox="1"/>
              <p:nvPr/>
            </p:nvSpPr>
            <p:spPr>
              <a:xfrm>
                <a:off x="1158893" y="3237325"/>
                <a:ext cx="1758201" cy="400110"/>
              </a:xfrm>
              <a:prstGeom prst="rect">
                <a:avLst/>
              </a:prstGeom>
              <a:noFill/>
            </p:spPr>
            <p:txBody>
              <a:bodyPr wrap="square" rtlCol="0">
                <a:spAutoFit/>
              </a:bodyPr>
              <a:lstStyle/>
              <a:p>
                <a:pPr algn="ctr"/>
                <a:r>
                  <a:rPr lang="en-US" sz="2000" b="1" dirty="0" smtClean="0">
                    <a:latin typeface="Roboto" panose="02000000000000000000" pitchFamily="2" charset="0"/>
                    <a:ea typeface="Roboto" panose="02000000000000000000" pitchFamily="2" charset="0"/>
                  </a:rPr>
                  <a:t>2013</a:t>
                </a:r>
                <a:endParaRPr lang="en-US" sz="2000" b="1" dirty="0">
                  <a:latin typeface="Roboto" panose="02000000000000000000" pitchFamily="2" charset="0"/>
                  <a:ea typeface="Roboto" panose="02000000000000000000" pitchFamily="2" charset="0"/>
                </a:endParaRPr>
              </a:p>
            </p:txBody>
          </p:sp>
        </p:grpSp>
      </p:grpSp>
      <p:grpSp>
        <p:nvGrpSpPr>
          <p:cNvPr id="51" name="Group 50"/>
          <p:cNvGrpSpPr/>
          <p:nvPr/>
        </p:nvGrpSpPr>
        <p:grpSpPr>
          <a:xfrm>
            <a:off x="4740829" y="2646229"/>
            <a:ext cx="2711854" cy="2801914"/>
            <a:chOff x="669670" y="2204173"/>
            <a:chExt cx="2711854" cy="2801914"/>
          </a:xfrm>
        </p:grpSpPr>
        <p:grpSp>
          <p:nvGrpSpPr>
            <p:cNvPr id="52" name="Group 51"/>
            <p:cNvGrpSpPr/>
            <p:nvPr/>
          </p:nvGrpSpPr>
          <p:grpSpPr>
            <a:xfrm>
              <a:off x="669670" y="2204173"/>
              <a:ext cx="2711854" cy="2801914"/>
              <a:chOff x="1149845" y="2909888"/>
              <a:chExt cx="1821956" cy="1812433"/>
            </a:xfrm>
          </p:grpSpPr>
          <p:sp>
            <p:nvSpPr>
              <p:cNvPr id="59" name="Freeform 5"/>
              <p:cNvSpPr>
                <a:spLocks noEditPoints="1"/>
              </p:cNvSpPr>
              <p:nvPr/>
            </p:nvSpPr>
            <p:spPr bwMode="auto">
              <a:xfrm>
                <a:off x="1149845" y="2909888"/>
                <a:ext cx="1821956" cy="1812433"/>
              </a:xfrm>
              <a:custGeom>
                <a:avLst/>
                <a:gdLst>
                  <a:gd name="T0" fmla="*/ 218 w 436"/>
                  <a:gd name="T1" fmla="*/ 0 h 435"/>
                  <a:gd name="T2" fmla="*/ 0 w 436"/>
                  <a:gd name="T3" fmla="*/ 217 h 435"/>
                  <a:gd name="T4" fmla="*/ 218 w 436"/>
                  <a:gd name="T5" fmla="*/ 435 h 435"/>
                  <a:gd name="T6" fmla="*/ 436 w 436"/>
                  <a:gd name="T7" fmla="*/ 217 h 435"/>
                  <a:gd name="T8" fmla="*/ 218 w 436"/>
                  <a:gd name="T9" fmla="*/ 0 h 435"/>
                  <a:gd name="T10" fmla="*/ 218 w 436"/>
                  <a:gd name="T11" fmla="*/ 411 h 435"/>
                  <a:gd name="T12" fmla="*/ 24 w 436"/>
                  <a:gd name="T13" fmla="*/ 217 h 435"/>
                  <a:gd name="T14" fmla="*/ 218 w 436"/>
                  <a:gd name="T15" fmla="*/ 23 h 435"/>
                  <a:gd name="T16" fmla="*/ 412 w 436"/>
                  <a:gd name="T17" fmla="*/ 217 h 435"/>
                  <a:gd name="T18" fmla="*/ 218 w 436"/>
                  <a:gd name="T19" fmla="*/ 411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6" h="435">
                    <a:moveTo>
                      <a:pt x="218" y="0"/>
                    </a:moveTo>
                    <a:cubicBezTo>
                      <a:pt x="98" y="0"/>
                      <a:pt x="0" y="97"/>
                      <a:pt x="0" y="217"/>
                    </a:cubicBezTo>
                    <a:cubicBezTo>
                      <a:pt x="0" y="338"/>
                      <a:pt x="98" y="435"/>
                      <a:pt x="218" y="435"/>
                    </a:cubicBezTo>
                    <a:cubicBezTo>
                      <a:pt x="339" y="435"/>
                      <a:pt x="436" y="338"/>
                      <a:pt x="436" y="217"/>
                    </a:cubicBezTo>
                    <a:cubicBezTo>
                      <a:pt x="436" y="97"/>
                      <a:pt x="339" y="0"/>
                      <a:pt x="218" y="0"/>
                    </a:cubicBezTo>
                    <a:close/>
                    <a:moveTo>
                      <a:pt x="218" y="411"/>
                    </a:moveTo>
                    <a:cubicBezTo>
                      <a:pt x="111" y="411"/>
                      <a:pt x="24" y="325"/>
                      <a:pt x="24" y="217"/>
                    </a:cubicBezTo>
                    <a:cubicBezTo>
                      <a:pt x="24" y="110"/>
                      <a:pt x="111" y="23"/>
                      <a:pt x="218" y="23"/>
                    </a:cubicBezTo>
                    <a:cubicBezTo>
                      <a:pt x="325" y="23"/>
                      <a:pt x="412" y="110"/>
                      <a:pt x="412" y="217"/>
                    </a:cubicBezTo>
                    <a:cubicBezTo>
                      <a:pt x="412" y="325"/>
                      <a:pt x="325" y="411"/>
                      <a:pt x="218" y="411"/>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6"/>
              <p:cNvSpPr>
                <a:spLocks/>
              </p:cNvSpPr>
              <p:nvPr/>
            </p:nvSpPr>
            <p:spPr bwMode="auto">
              <a:xfrm>
                <a:off x="1197458" y="2909888"/>
                <a:ext cx="1726731" cy="615783"/>
              </a:xfrm>
              <a:custGeom>
                <a:avLst/>
                <a:gdLst>
                  <a:gd name="T0" fmla="*/ 206 w 413"/>
                  <a:gd name="T1" fmla="*/ 23 h 148"/>
                  <a:gd name="T2" fmla="*/ 387 w 413"/>
                  <a:gd name="T3" fmla="*/ 148 h 148"/>
                  <a:gd name="T4" fmla="*/ 413 w 413"/>
                  <a:gd name="T5" fmla="*/ 148 h 148"/>
                  <a:gd name="T6" fmla="*/ 206 w 413"/>
                  <a:gd name="T7" fmla="*/ 0 h 148"/>
                  <a:gd name="T8" fmla="*/ 0 w 413"/>
                  <a:gd name="T9" fmla="*/ 148 h 148"/>
                  <a:gd name="T10" fmla="*/ 25 w 413"/>
                  <a:gd name="T11" fmla="*/ 148 h 148"/>
                  <a:gd name="T12" fmla="*/ 206 w 413"/>
                  <a:gd name="T13" fmla="*/ 23 h 148"/>
                </a:gdLst>
                <a:ahLst/>
                <a:cxnLst>
                  <a:cxn ang="0">
                    <a:pos x="T0" y="T1"/>
                  </a:cxn>
                  <a:cxn ang="0">
                    <a:pos x="T2" y="T3"/>
                  </a:cxn>
                  <a:cxn ang="0">
                    <a:pos x="T4" y="T5"/>
                  </a:cxn>
                  <a:cxn ang="0">
                    <a:pos x="T6" y="T7"/>
                  </a:cxn>
                  <a:cxn ang="0">
                    <a:pos x="T8" y="T9"/>
                  </a:cxn>
                  <a:cxn ang="0">
                    <a:pos x="T10" y="T11"/>
                  </a:cxn>
                  <a:cxn ang="0">
                    <a:pos x="T12" y="T13"/>
                  </a:cxn>
                </a:cxnLst>
                <a:rect l="0" t="0" r="r" b="b"/>
                <a:pathLst>
                  <a:path w="413" h="148">
                    <a:moveTo>
                      <a:pt x="206" y="23"/>
                    </a:moveTo>
                    <a:cubicBezTo>
                      <a:pt x="289" y="23"/>
                      <a:pt x="359" y="75"/>
                      <a:pt x="387" y="148"/>
                    </a:cubicBezTo>
                    <a:cubicBezTo>
                      <a:pt x="413" y="148"/>
                      <a:pt x="413" y="148"/>
                      <a:pt x="413" y="148"/>
                    </a:cubicBezTo>
                    <a:cubicBezTo>
                      <a:pt x="384" y="62"/>
                      <a:pt x="302" y="0"/>
                      <a:pt x="206" y="0"/>
                    </a:cubicBezTo>
                    <a:cubicBezTo>
                      <a:pt x="110" y="0"/>
                      <a:pt x="29" y="62"/>
                      <a:pt x="0" y="148"/>
                    </a:cubicBezTo>
                    <a:cubicBezTo>
                      <a:pt x="25" y="148"/>
                      <a:pt x="25" y="148"/>
                      <a:pt x="25" y="148"/>
                    </a:cubicBezTo>
                    <a:cubicBezTo>
                      <a:pt x="53" y="75"/>
                      <a:pt x="124" y="23"/>
                      <a:pt x="206" y="23"/>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3" name="Group 52"/>
            <p:cNvGrpSpPr/>
            <p:nvPr/>
          </p:nvGrpSpPr>
          <p:grpSpPr>
            <a:xfrm>
              <a:off x="1146497" y="2973048"/>
              <a:ext cx="1758201" cy="1264164"/>
              <a:chOff x="1158893" y="3237325"/>
              <a:chExt cx="1758201" cy="1264164"/>
            </a:xfrm>
          </p:grpSpPr>
          <p:grpSp>
            <p:nvGrpSpPr>
              <p:cNvPr id="54" name="Group 53"/>
              <p:cNvGrpSpPr/>
              <p:nvPr/>
            </p:nvGrpSpPr>
            <p:grpSpPr>
              <a:xfrm>
                <a:off x="1251188" y="3660735"/>
                <a:ext cx="1573610" cy="840754"/>
                <a:chOff x="1738065" y="4541924"/>
                <a:chExt cx="1573610" cy="840754"/>
              </a:xfrm>
            </p:grpSpPr>
            <p:sp>
              <p:nvSpPr>
                <p:cNvPr id="56" name="TextBox 55">
                  <a:extLst>
                    <a:ext uri="{FF2B5EF4-FFF2-40B4-BE49-F238E27FC236}">
                      <a16:creationId xmlns:a16="http://schemas.microsoft.com/office/drawing/2014/main" id="{34ECEDD3-BF52-49B7-93CC-3CBE77FD45A4}"/>
                    </a:ext>
                  </a:extLst>
                </p:cNvPr>
                <p:cNvSpPr txBox="1"/>
                <p:nvPr/>
              </p:nvSpPr>
              <p:spPr>
                <a:xfrm>
                  <a:off x="1861366" y="4541924"/>
                  <a:ext cx="1327008" cy="323165"/>
                </a:xfrm>
                <a:prstGeom prst="rect">
                  <a:avLst/>
                </a:prstGeom>
                <a:noFill/>
              </p:spPr>
              <p:txBody>
                <a:bodyPr wrap="square" rtlCol="0">
                  <a:spAutoFit/>
                </a:bodyPr>
                <a:lstStyle/>
                <a:p>
                  <a:pPr algn="ctr"/>
                  <a:r>
                    <a:rPr lang="en-US" sz="1500" dirty="0">
                      <a:latin typeface="Lato" panose="020F0502020204030203" pitchFamily="34" charset="0"/>
                      <a:ea typeface="Lato" panose="020F0502020204030203" pitchFamily="34" charset="0"/>
                      <a:cs typeface="Lato" panose="020F0502020204030203" pitchFamily="34" charset="0"/>
                    </a:rPr>
                    <a:t>Corporate</a:t>
                  </a:r>
                </a:p>
              </p:txBody>
            </p:sp>
            <p:sp>
              <p:nvSpPr>
                <p:cNvPr id="57" name="Rectangle 56">
                  <a:extLst>
                    <a:ext uri="{FF2B5EF4-FFF2-40B4-BE49-F238E27FC236}">
                      <a16:creationId xmlns:a16="http://schemas.microsoft.com/office/drawing/2014/main" id="{598D32CB-06FE-4C7E-BABC-DB15AEE085FA}"/>
                    </a:ext>
                  </a:extLst>
                </p:cNvPr>
                <p:cNvSpPr/>
                <p:nvPr/>
              </p:nvSpPr>
              <p:spPr>
                <a:xfrm>
                  <a:off x="1738065" y="4790208"/>
                  <a:ext cx="1573610" cy="592470"/>
                </a:xfrm>
                <a:prstGeom prst="rect">
                  <a:avLst/>
                </a:prstGeom>
              </p:spPr>
              <p:txBody>
                <a:bodyPr wrap="square">
                  <a:spAutoFit/>
                </a:bodyPr>
                <a:lstStyle/>
                <a:p>
                  <a:pPr algn="ctr">
                    <a:lnSpc>
                      <a:spcPts val="13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grpSp>
          <p:sp>
            <p:nvSpPr>
              <p:cNvPr id="55" name="TextBox 54">
                <a:extLst>
                  <a:ext uri="{FF2B5EF4-FFF2-40B4-BE49-F238E27FC236}">
                    <a16:creationId xmlns:a16="http://schemas.microsoft.com/office/drawing/2014/main" id="{388AAE29-1CDB-4378-A5C4-EC82E5D6FA72}"/>
                  </a:ext>
                </a:extLst>
              </p:cNvPr>
              <p:cNvSpPr txBox="1"/>
              <p:nvPr/>
            </p:nvSpPr>
            <p:spPr>
              <a:xfrm>
                <a:off x="1158893" y="3237325"/>
                <a:ext cx="1758201" cy="400110"/>
              </a:xfrm>
              <a:prstGeom prst="rect">
                <a:avLst/>
              </a:prstGeom>
              <a:noFill/>
            </p:spPr>
            <p:txBody>
              <a:bodyPr wrap="square" rtlCol="0">
                <a:spAutoFit/>
              </a:bodyPr>
              <a:lstStyle/>
              <a:p>
                <a:pPr algn="ctr"/>
                <a:r>
                  <a:rPr lang="en-US" sz="2000" b="1" dirty="0" smtClean="0">
                    <a:latin typeface="Roboto" panose="02000000000000000000" pitchFamily="2" charset="0"/>
                    <a:ea typeface="Roboto" panose="02000000000000000000" pitchFamily="2" charset="0"/>
                  </a:rPr>
                  <a:t>2013</a:t>
                </a:r>
                <a:endParaRPr lang="en-US" sz="2000" b="1" dirty="0">
                  <a:latin typeface="Roboto" panose="02000000000000000000" pitchFamily="2" charset="0"/>
                  <a:ea typeface="Roboto" panose="02000000000000000000" pitchFamily="2" charset="0"/>
                </a:endParaRPr>
              </a:p>
            </p:txBody>
          </p:sp>
        </p:grpSp>
      </p:grpSp>
      <p:grpSp>
        <p:nvGrpSpPr>
          <p:cNvPr id="61" name="Group 60"/>
          <p:cNvGrpSpPr/>
          <p:nvPr/>
        </p:nvGrpSpPr>
        <p:grpSpPr>
          <a:xfrm>
            <a:off x="8121533" y="2646229"/>
            <a:ext cx="2711854" cy="2801914"/>
            <a:chOff x="669670" y="2204173"/>
            <a:chExt cx="2711854" cy="2801914"/>
          </a:xfrm>
        </p:grpSpPr>
        <p:grpSp>
          <p:nvGrpSpPr>
            <p:cNvPr id="62" name="Group 61"/>
            <p:cNvGrpSpPr/>
            <p:nvPr/>
          </p:nvGrpSpPr>
          <p:grpSpPr>
            <a:xfrm>
              <a:off x="669670" y="2204173"/>
              <a:ext cx="2711854" cy="2801914"/>
              <a:chOff x="1149845" y="2909888"/>
              <a:chExt cx="1821956" cy="1812433"/>
            </a:xfrm>
          </p:grpSpPr>
          <p:sp>
            <p:nvSpPr>
              <p:cNvPr id="68" name="Freeform 5"/>
              <p:cNvSpPr>
                <a:spLocks noEditPoints="1"/>
              </p:cNvSpPr>
              <p:nvPr/>
            </p:nvSpPr>
            <p:spPr bwMode="auto">
              <a:xfrm>
                <a:off x="1149845" y="2909888"/>
                <a:ext cx="1821956" cy="1812433"/>
              </a:xfrm>
              <a:custGeom>
                <a:avLst/>
                <a:gdLst>
                  <a:gd name="T0" fmla="*/ 218 w 436"/>
                  <a:gd name="T1" fmla="*/ 0 h 435"/>
                  <a:gd name="T2" fmla="*/ 0 w 436"/>
                  <a:gd name="T3" fmla="*/ 217 h 435"/>
                  <a:gd name="T4" fmla="*/ 218 w 436"/>
                  <a:gd name="T5" fmla="*/ 435 h 435"/>
                  <a:gd name="T6" fmla="*/ 436 w 436"/>
                  <a:gd name="T7" fmla="*/ 217 h 435"/>
                  <a:gd name="T8" fmla="*/ 218 w 436"/>
                  <a:gd name="T9" fmla="*/ 0 h 435"/>
                  <a:gd name="T10" fmla="*/ 218 w 436"/>
                  <a:gd name="T11" fmla="*/ 411 h 435"/>
                  <a:gd name="T12" fmla="*/ 24 w 436"/>
                  <a:gd name="T13" fmla="*/ 217 h 435"/>
                  <a:gd name="T14" fmla="*/ 218 w 436"/>
                  <a:gd name="T15" fmla="*/ 23 h 435"/>
                  <a:gd name="T16" fmla="*/ 412 w 436"/>
                  <a:gd name="T17" fmla="*/ 217 h 435"/>
                  <a:gd name="T18" fmla="*/ 218 w 436"/>
                  <a:gd name="T19" fmla="*/ 411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6" h="435">
                    <a:moveTo>
                      <a:pt x="218" y="0"/>
                    </a:moveTo>
                    <a:cubicBezTo>
                      <a:pt x="98" y="0"/>
                      <a:pt x="0" y="97"/>
                      <a:pt x="0" y="217"/>
                    </a:cubicBezTo>
                    <a:cubicBezTo>
                      <a:pt x="0" y="338"/>
                      <a:pt x="98" y="435"/>
                      <a:pt x="218" y="435"/>
                    </a:cubicBezTo>
                    <a:cubicBezTo>
                      <a:pt x="339" y="435"/>
                      <a:pt x="436" y="338"/>
                      <a:pt x="436" y="217"/>
                    </a:cubicBezTo>
                    <a:cubicBezTo>
                      <a:pt x="436" y="97"/>
                      <a:pt x="339" y="0"/>
                      <a:pt x="218" y="0"/>
                    </a:cubicBezTo>
                    <a:close/>
                    <a:moveTo>
                      <a:pt x="218" y="411"/>
                    </a:moveTo>
                    <a:cubicBezTo>
                      <a:pt x="111" y="411"/>
                      <a:pt x="24" y="325"/>
                      <a:pt x="24" y="217"/>
                    </a:cubicBezTo>
                    <a:cubicBezTo>
                      <a:pt x="24" y="110"/>
                      <a:pt x="111" y="23"/>
                      <a:pt x="218" y="23"/>
                    </a:cubicBezTo>
                    <a:cubicBezTo>
                      <a:pt x="325" y="23"/>
                      <a:pt x="412" y="110"/>
                      <a:pt x="412" y="217"/>
                    </a:cubicBezTo>
                    <a:cubicBezTo>
                      <a:pt x="412" y="325"/>
                      <a:pt x="325" y="411"/>
                      <a:pt x="218" y="411"/>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
              <p:cNvSpPr>
                <a:spLocks/>
              </p:cNvSpPr>
              <p:nvPr/>
            </p:nvSpPr>
            <p:spPr bwMode="auto">
              <a:xfrm>
                <a:off x="1197458" y="2909888"/>
                <a:ext cx="1726731" cy="615783"/>
              </a:xfrm>
              <a:custGeom>
                <a:avLst/>
                <a:gdLst>
                  <a:gd name="T0" fmla="*/ 206 w 413"/>
                  <a:gd name="T1" fmla="*/ 23 h 148"/>
                  <a:gd name="T2" fmla="*/ 387 w 413"/>
                  <a:gd name="T3" fmla="*/ 148 h 148"/>
                  <a:gd name="T4" fmla="*/ 413 w 413"/>
                  <a:gd name="T5" fmla="*/ 148 h 148"/>
                  <a:gd name="T6" fmla="*/ 206 w 413"/>
                  <a:gd name="T7" fmla="*/ 0 h 148"/>
                  <a:gd name="T8" fmla="*/ 0 w 413"/>
                  <a:gd name="T9" fmla="*/ 148 h 148"/>
                  <a:gd name="T10" fmla="*/ 25 w 413"/>
                  <a:gd name="T11" fmla="*/ 148 h 148"/>
                  <a:gd name="T12" fmla="*/ 206 w 413"/>
                  <a:gd name="T13" fmla="*/ 23 h 148"/>
                </a:gdLst>
                <a:ahLst/>
                <a:cxnLst>
                  <a:cxn ang="0">
                    <a:pos x="T0" y="T1"/>
                  </a:cxn>
                  <a:cxn ang="0">
                    <a:pos x="T2" y="T3"/>
                  </a:cxn>
                  <a:cxn ang="0">
                    <a:pos x="T4" y="T5"/>
                  </a:cxn>
                  <a:cxn ang="0">
                    <a:pos x="T6" y="T7"/>
                  </a:cxn>
                  <a:cxn ang="0">
                    <a:pos x="T8" y="T9"/>
                  </a:cxn>
                  <a:cxn ang="0">
                    <a:pos x="T10" y="T11"/>
                  </a:cxn>
                  <a:cxn ang="0">
                    <a:pos x="T12" y="T13"/>
                  </a:cxn>
                </a:cxnLst>
                <a:rect l="0" t="0" r="r" b="b"/>
                <a:pathLst>
                  <a:path w="413" h="148">
                    <a:moveTo>
                      <a:pt x="206" y="23"/>
                    </a:moveTo>
                    <a:cubicBezTo>
                      <a:pt x="289" y="23"/>
                      <a:pt x="359" y="75"/>
                      <a:pt x="387" y="148"/>
                    </a:cubicBezTo>
                    <a:cubicBezTo>
                      <a:pt x="413" y="148"/>
                      <a:pt x="413" y="148"/>
                      <a:pt x="413" y="148"/>
                    </a:cubicBezTo>
                    <a:cubicBezTo>
                      <a:pt x="384" y="62"/>
                      <a:pt x="302" y="0"/>
                      <a:pt x="206" y="0"/>
                    </a:cubicBezTo>
                    <a:cubicBezTo>
                      <a:pt x="110" y="0"/>
                      <a:pt x="29" y="62"/>
                      <a:pt x="0" y="148"/>
                    </a:cubicBezTo>
                    <a:cubicBezTo>
                      <a:pt x="25" y="148"/>
                      <a:pt x="25" y="148"/>
                      <a:pt x="25" y="148"/>
                    </a:cubicBezTo>
                    <a:cubicBezTo>
                      <a:pt x="53" y="75"/>
                      <a:pt x="124" y="23"/>
                      <a:pt x="206" y="23"/>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3" name="Group 62"/>
            <p:cNvGrpSpPr/>
            <p:nvPr/>
          </p:nvGrpSpPr>
          <p:grpSpPr>
            <a:xfrm>
              <a:off x="1146497" y="2973048"/>
              <a:ext cx="1758201" cy="1264164"/>
              <a:chOff x="1158893" y="3237325"/>
              <a:chExt cx="1758201" cy="1264164"/>
            </a:xfrm>
          </p:grpSpPr>
          <p:grpSp>
            <p:nvGrpSpPr>
              <p:cNvPr id="64" name="Group 63"/>
              <p:cNvGrpSpPr/>
              <p:nvPr/>
            </p:nvGrpSpPr>
            <p:grpSpPr>
              <a:xfrm>
                <a:off x="1251188" y="3660735"/>
                <a:ext cx="1573610" cy="840754"/>
                <a:chOff x="1738065" y="4541924"/>
                <a:chExt cx="1573610" cy="840754"/>
              </a:xfrm>
            </p:grpSpPr>
            <p:sp>
              <p:nvSpPr>
                <p:cNvPr id="66" name="TextBox 65">
                  <a:extLst>
                    <a:ext uri="{FF2B5EF4-FFF2-40B4-BE49-F238E27FC236}">
                      <a16:creationId xmlns:a16="http://schemas.microsoft.com/office/drawing/2014/main" id="{34ECEDD3-BF52-49B7-93CC-3CBE77FD45A4}"/>
                    </a:ext>
                  </a:extLst>
                </p:cNvPr>
                <p:cNvSpPr txBox="1"/>
                <p:nvPr/>
              </p:nvSpPr>
              <p:spPr>
                <a:xfrm>
                  <a:off x="1861366" y="4541924"/>
                  <a:ext cx="1327008" cy="323165"/>
                </a:xfrm>
                <a:prstGeom prst="rect">
                  <a:avLst/>
                </a:prstGeom>
                <a:noFill/>
              </p:spPr>
              <p:txBody>
                <a:bodyPr wrap="square" rtlCol="0">
                  <a:spAutoFit/>
                </a:bodyPr>
                <a:lstStyle/>
                <a:p>
                  <a:pPr algn="ctr"/>
                  <a:r>
                    <a:rPr lang="en-US" sz="1500" dirty="0">
                      <a:latin typeface="Lato" panose="020F0502020204030203" pitchFamily="34" charset="0"/>
                      <a:ea typeface="Lato" panose="020F0502020204030203" pitchFamily="34" charset="0"/>
                      <a:cs typeface="Lato" panose="020F0502020204030203" pitchFamily="34" charset="0"/>
                    </a:rPr>
                    <a:t>Corporate</a:t>
                  </a:r>
                </a:p>
              </p:txBody>
            </p:sp>
            <p:sp>
              <p:nvSpPr>
                <p:cNvPr id="67" name="Rectangle 66">
                  <a:extLst>
                    <a:ext uri="{FF2B5EF4-FFF2-40B4-BE49-F238E27FC236}">
                      <a16:creationId xmlns:a16="http://schemas.microsoft.com/office/drawing/2014/main" id="{598D32CB-06FE-4C7E-BABC-DB15AEE085FA}"/>
                    </a:ext>
                  </a:extLst>
                </p:cNvPr>
                <p:cNvSpPr/>
                <p:nvPr/>
              </p:nvSpPr>
              <p:spPr>
                <a:xfrm>
                  <a:off x="1738065" y="4790208"/>
                  <a:ext cx="1573610" cy="592470"/>
                </a:xfrm>
                <a:prstGeom prst="rect">
                  <a:avLst/>
                </a:prstGeom>
              </p:spPr>
              <p:txBody>
                <a:bodyPr wrap="square">
                  <a:spAutoFit/>
                </a:bodyPr>
                <a:lstStyle/>
                <a:p>
                  <a:pPr algn="ctr">
                    <a:lnSpc>
                      <a:spcPts val="13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grpSp>
          <p:sp>
            <p:nvSpPr>
              <p:cNvPr id="65" name="TextBox 64">
                <a:extLst>
                  <a:ext uri="{FF2B5EF4-FFF2-40B4-BE49-F238E27FC236}">
                    <a16:creationId xmlns:a16="http://schemas.microsoft.com/office/drawing/2014/main" id="{388AAE29-1CDB-4378-A5C4-EC82E5D6FA72}"/>
                  </a:ext>
                </a:extLst>
              </p:cNvPr>
              <p:cNvSpPr txBox="1"/>
              <p:nvPr/>
            </p:nvSpPr>
            <p:spPr>
              <a:xfrm>
                <a:off x="1158893" y="3237325"/>
                <a:ext cx="1758201" cy="400110"/>
              </a:xfrm>
              <a:prstGeom prst="rect">
                <a:avLst/>
              </a:prstGeom>
              <a:noFill/>
            </p:spPr>
            <p:txBody>
              <a:bodyPr wrap="square" rtlCol="0">
                <a:spAutoFit/>
              </a:bodyPr>
              <a:lstStyle/>
              <a:p>
                <a:pPr algn="ctr"/>
                <a:r>
                  <a:rPr lang="en-US" sz="2000" b="1" dirty="0" smtClean="0">
                    <a:latin typeface="Roboto" panose="02000000000000000000" pitchFamily="2" charset="0"/>
                    <a:ea typeface="Roboto" panose="02000000000000000000" pitchFamily="2" charset="0"/>
                  </a:rPr>
                  <a:t>2013</a:t>
                </a:r>
                <a:endParaRPr lang="en-US" sz="2000" b="1" dirty="0">
                  <a:latin typeface="Roboto" panose="02000000000000000000" pitchFamily="2" charset="0"/>
                  <a:ea typeface="Roboto" panose="02000000000000000000" pitchFamily="2" charset="0"/>
                </a:endParaRPr>
              </a:p>
            </p:txBody>
          </p:sp>
        </p:grpSp>
      </p:grpSp>
    </p:spTree>
    <p:extLst>
      <p:ext uri="{BB962C8B-B14F-4D97-AF65-F5344CB8AC3E}">
        <p14:creationId xmlns:p14="http://schemas.microsoft.com/office/powerpoint/2010/main" val="31648996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9" name="Rectangle 58"/>
          <p:cNvSpPr/>
          <p:nvPr/>
        </p:nvSpPr>
        <p:spPr>
          <a:xfrm>
            <a:off x="8896652" y="4183044"/>
            <a:ext cx="2305608" cy="18607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6148865" y="2095268"/>
            <a:ext cx="2305608" cy="18607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17</a:t>
            </a:fld>
            <a:endParaRPr lang="en-US" dirty="0"/>
          </a:p>
        </p:txBody>
      </p:sp>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r>
              <a:rPr lang="en-US" b="1" dirty="0"/>
              <a:t>Our Information</a:t>
            </a:r>
            <a:endParaRPr lang="en-US" dirty="0"/>
          </a:p>
        </p:txBody>
      </p:sp>
      <p:grpSp>
        <p:nvGrpSpPr>
          <p:cNvPr id="2" name="Group 1"/>
          <p:cNvGrpSpPr/>
          <p:nvPr/>
        </p:nvGrpSpPr>
        <p:grpSpPr>
          <a:xfrm>
            <a:off x="1185782" y="2139932"/>
            <a:ext cx="3868738" cy="3859213"/>
            <a:chOff x="956904" y="2162006"/>
            <a:chExt cx="3868738" cy="3859213"/>
          </a:xfrm>
        </p:grpSpPr>
        <p:sp>
          <p:nvSpPr>
            <p:cNvPr id="7" name="Freeform 5">
              <a:extLst>
                <a:ext uri="{FF2B5EF4-FFF2-40B4-BE49-F238E27FC236}">
                  <a16:creationId xmlns:a16="http://schemas.microsoft.com/office/drawing/2014/main" id="{CEB4842D-21EB-44F9-94E6-30EC5E805AF2}"/>
                </a:ext>
              </a:extLst>
            </p:cNvPr>
            <p:cNvSpPr>
              <a:spLocks/>
            </p:cNvSpPr>
            <p:nvPr/>
          </p:nvSpPr>
          <p:spPr bwMode="auto">
            <a:xfrm>
              <a:off x="3004779" y="2162006"/>
              <a:ext cx="1820863" cy="2268538"/>
            </a:xfrm>
            <a:custGeom>
              <a:avLst/>
              <a:gdLst>
                <a:gd name="T0" fmla="*/ 784 w 964"/>
                <a:gd name="T1" fmla="*/ 0 h 1204"/>
                <a:gd name="T2" fmla="*/ 0 w 964"/>
                <a:gd name="T3" fmla="*/ 0 h 1204"/>
                <a:gd name="T4" fmla="*/ 0 w 964"/>
                <a:gd name="T5" fmla="*/ 342 h 1204"/>
                <a:gd name="T6" fmla="*/ 240 w 964"/>
                <a:gd name="T7" fmla="*/ 537 h 1204"/>
                <a:gd name="T8" fmla="*/ 0 w 964"/>
                <a:gd name="T9" fmla="*/ 749 h 1204"/>
                <a:gd name="T10" fmla="*/ 0 w 964"/>
                <a:gd name="T11" fmla="*/ 964 h 1204"/>
                <a:gd name="T12" fmla="*/ 300 w 964"/>
                <a:gd name="T13" fmla="*/ 964 h 1204"/>
                <a:gd name="T14" fmla="*/ 354 w 964"/>
                <a:gd name="T15" fmla="*/ 1051 h 1204"/>
                <a:gd name="T16" fmla="*/ 341 w 964"/>
                <a:gd name="T17" fmla="*/ 1076 h 1204"/>
                <a:gd name="T18" fmla="*/ 346 w 964"/>
                <a:gd name="T19" fmla="*/ 1163 h 1204"/>
                <a:gd name="T20" fmla="*/ 423 w 964"/>
                <a:gd name="T21" fmla="*/ 1204 h 1204"/>
                <a:gd name="T22" fmla="*/ 491 w 964"/>
                <a:gd name="T23" fmla="*/ 1162 h 1204"/>
                <a:gd name="T24" fmla="*/ 495 w 964"/>
                <a:gd name="T25" fmla="*/ 1068 h 1204"/>
                <a:gd name="T26" fmla="*/ 486 w 964"/>
                <a:gd name="T27" fmla="*/ 1049 h 1204"/>
                <a:gd name="T28" fmla="*/ 540 w 964"/>
                <a:gd name="T29" fmla="*/ 964 h 1204"/>
                <a:gd name="T30" fmla="*/ 964 w 964"/>
                <a:gd name="T31" fmla="*/ 964 h 1204"/>
                <a:gd name="T32" fmla="*/ 964 w 964"/>
                <a:gd name="T33" fmla="*/ 180 h 1204"/>
                <a:gd name="T34" fmla="*/ 784 w 964"/>
                <a:gd name="T35" fmla="*/ 0 h 1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4" h="1204">
                  <a:moveTo>
                    <a:pt x="784" y="0"/>
                  </a:moveTo>
                  <a:cubicBezTo>
                    <a:pt x="0" y="0"/>
                    <a:pt x="0" y="0"/>
                    <a:pt x="0" y="0"/>
                  </a:cubicBezTo>
                  <a:cubicBezTo>
                    <a:pt x="0" y="342"/>
                    <a:pt x="0" y="342"/>
                    <a:pt x="0" y="342"/>
                  </a:cubicBezTo>
                  <a:cubicBezTo>
                    <a:pt x="130" y="326"/>
                    <a:pt x="236" y="420"/>
                    <a:pt x="240" y="537"/>
                  </a:cubicBezTo>
                  <a:cubicBezTo>
                    <a:pt x="244" y="665"/>
                    <a:pt x="133" y="770"/>
                    <a:pt x="0" y="749"/>
                  </a:cubicBezTo>
                  <a:cubicBezTo>
                    <a:pt x="0" y="964"/>
                    <a:pt x="0" y="964"/>
                    <a:pt x="0" y="964"/>
                  </a:cubicBezTo>
                  <a:cubicBezTo>
                    <a:pt x="300" y="964"/>
                    <a:pt x="300" y="964"/>
                    <a:pt x="300" y="964"/>
                  </a:cubicBezTo>
                  <a:cubicBezTo>
                    <a:pt x="343" y="964"/>
                    <a:pt x="373" y="1012"/>
                    <a:pt x="354" y="1051"/>
                  </a:cubicBezTo>
                  <a:cubicBezTo>
                    <a:pt x="341" y="1076"/>
                    <a:pt x="341" y="1076"/>
                    <a:pt x="341" y="1076"/>
                  </a:cubicBezTo>
                  <a:cubicBezTo>
                    <a:pt x="327" y="1104"/>
                    <a:pt x="329" y="1137"/>
                    <a:pt x="346" y="1163"/>
                  </a:cubicBezTo>
                  <a:cubicBezTo>
                    <a:pt x="363" y="1190"/>
                    <a:pt x="390" y="1204"/>
                    <a:pt x="423" y="1204"/>
                  </a:cubicBezTo>
                  <a:cubicBezTo>
                    <a:pt x="461" y="1203"/>
                    <a:pt x="482" y="1177"/>
                    <a:pt x="491" y="1162"/>
                  </a:cubicBezTo>
                  <a:cubicBezTo>
                    <a:pt x="508" y="1134"/>
                    <a:pt x="510" y="1097"/>
                    <a:pt x="495" y="1068"/>
                  </a:cubicBezTo>
                  <a:cubicBezTo>
                    <a:pt x="485" y="1048"/>
                    <a:pt x="486" y="1049"/>
                    <a:pt x="486" y="1049"/>
                  </a:cubicBezTo>
                  <a:cubicBezTo>
                    <a:pt x="467" y="1009"/>
                    <a:pt x="498" y="964"/>
                    <a:pt x="540" y="964"/>
                  </a:cubicBezTo>
                  <a:cubicBezTo>
                    <a:pt x="964" y="964"/>
                    <a:pt x="964" y="964"/>
                    <a:pt x="964" y="964"/>
                  </a:cubicBezTo>
                  <a:cubicBezTo>
                    <a:pt x="964" y="180"/>
                    <a:pt x="964" y="180"/>
                    <a:pt x="964" y="180"/>
                  </a:cubicBezTo>
                  <a:cubicBezTo>
                    <a:pt x="964" y="81"/>
                    <a:pt x="884" y="0"/>
                    <a:pt x="784"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3B59C3A9-8C93-40D9-9D60-EA9E81D3B101}"/>
                </a:ext>
              </a:extLst>
            </p:cNvPr>
            <p:cNvSpPr>
              <a:spLocks/>
            </p:cNvSpPr>
            <p:nvPr/>
          </p:nvSpPr>
          <p:spPr bwMode="auto">
            <a:xfrm>
              <a:off x="956904" y="2162006"/>
              <a:ext cx="2276475" cy="1816100"/>
            </a:xfrm>
            <a:custGeom>
              <a:avLst/>
              <a:gdLst>
                <a:gd name="T0" fmla="*/ 551 w 1205"/>
                <a:gd name="T1" fmla="*/ 724 h 964"/>
                <a:gd name="T2" fmla="*/ 748 w 1205"/>
                <a:gd name="T3" fmla="*/ 964 h 964"/>
                <a:gd name="T4" fmla="*/ 964 w 1205"/>
                <a:gd name="T5" fmla="*/ 964 h 964"/>
                <a:gd name="T6" fmla="*/ 964 w 1205"/>
                <a:gd name="T7" fmla="*/ 664 h 964"/>
                <a:gd name="T8" fmla="*/ 1051 w 1205"/>
                <a:gd name="T9" fmla="*/ 610 h 964"/>
                <a:gd name="T10" fmla="*/ 1076 w 1205"/>
                <a:gd name="T11" fmla="*/ 623 h 964"/>
                <a:gd name="T12" fmla="*/ 1164 w 1205"/>
                <a:gd name="T13" fmla="*/ 618 h 964"/>
                <a:gd name="T14" fmla="*/ 1204 w 1205"/>
                <a:gd name="T15" fmla="*/ 541 h 964"/>
                <a:gd name="T16" fmla="*/ 1163 w 1205"/>
                <a:gd name="T17" fmla="*/ 473 h 964"/>
                <a:gd name="T18" fmla="*/ 1068 w 1205"/>
                <a:gd name="T19" fmla="*/ 469 h 964"/>
                <a:gd name="T20" fmla="*/ 1051 w 1205"/>
                <a:gd name="T21" fmla="*/ 478 h 964"/>
                <a:gd name="T22" fmla="*/ 964 w 1205"/>
                <a:gd name="T23" fmla="*/ 424 h 964"/>
                <a:gd name="T24" fmla="*/ 964 w 1205"/>
                <a:gd name="T25" fmla="*/ 0 h 964"/>
                <a:gd name="T26" fmla="*/ 180 w 1205"/>
                <a:gd name="T27" fmla="*/ 0 h 964"/>
                <a:gd name="T28" fmla="*/ 0 w 1205"/>
                <a:gd name="T29" fmla="*/ 180 h 964"/>
                <a:gd name="T30" fmla="*/ 0 w 1205"/>
                <a:gd name="T31" fmla="*/ 964 h 964"/>
                <a:gd name="T32" fmla="*/ 338 w 1205"/>
                <a:gd name="T33" fmla="*/ 964 h 964"/>
                <a:gd name="T34" fmla="*/ 551 w 1205"/>
                <a:gd name="T35" fmla="*/ 72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5" h="964">
                  <a:moveTo>
                    <a:pt x="551" y="724"/>
                  </a:moveTo>
                  <a:cubicBezTo>
                    <a:pt x="676" y="728"/>
                    <a:pt x="763" y="844"/>
                    <a:pt x="748" y="964"/>
                  </a:cubicBezTo>
                  <a:cubicBezTo>
                    <a:pt x="964" y="964"/>
                    <a:pt x="964" y="964"/>
                    <a:pt x="964" y="964"/>
                  </a:cubicBezTo>
                  <a:cubicBezTo>
                    <a:pt x="964" y="664"/>
                    <a:pt x="964" y="664"/>
                    <a:pt x="964" y="664"/>
                  </a:cubicBezTo>
                  <a:cubicBezTo>
                    <a:pt x="964" y="621"/>
                    <a:pt x="1012" y="591"/>
                    <a:pt x="1051" y="610"/>
                  </a:cubicBezTo>
                  <a:cubicBezTo>
                    <a:pt x="1076" y="623"/>
                    <a:pt x="1076" y="623"/>
                    <a:pt x="1076" y="623"/>
                  </a:cubicBezTo>
                  <a:cubicBezTo>
                    <a:pt x="1104" y="637"/>
                    <a:pt x="1137" y="635"/>
                    <a:pt x="1164" y="618"/>
                  </a:cubicBezTo>
                  <a:cubicBezTo>
                    <a:pt x="1190" y="601"/>
                    <a:pt x="1205" y="573"/>
                    <a:pt x="1204" y="541"/>
                  </a:cubicBezTo>
                  <a:cubicBezTo>
                    <a:pt x="1203" y="503"/>
                    <a:pt x="1178" y="482"/>
                    <a:pt x="1163" y="473"/>
                  </a:cubicBezTo>
                  <a:cubicBezTo>
                    <a:pt x="1134" y="456"/>
                    <a:pt x="1098" y="454"/>
                    <a:pt x="1068" y="469"/>
                  </a:cubicBezTo>
                  <a:cubicBezTo>
                    <a:pt x="1051" y="478"/>
                    <a:pt x="1051" y="478"/>
                    <a:pt x="1051" y="478"/>
                  </a:cubicBezTo>
                  <a:cubicBezTo>
                    <a:pt x="1012" y="497"/>
                    <a:pt x="964" y="466"/>
                    <a:pt x="964" y="424"/>
                  </a:cubicBezTo>
                  <a:cubicBezTo>
                    <a:pt x="964" y="0"/>
                    <a:pt x="964" y="0"/>
                    <a:pt x="964" y="0"/>
                  </a:cubicBezTo>
                  <a:cubicBezTo>
                    <a:pt x="180" y="0"/>
                    <a:pt x="180" y="0"/>
                    <a:pt x="180" y="0"/>
                  </a:cubicBezTo>
                  <a:cubicBezTo>
                    <a:pt x="81" y="0"/>
                    <a:pt x="0" y="81"/>
                    <a:pt x="0" y="180"/>
                  </a:cubicBezTo>
                  <a:cubicBezTo>
                    <a:pt x="0" y="964"/>
                    <a:pt x="0" y="964"/>
                    <a:pt x="0" y="964"/>
                  </a:cubicBezTo>
                  <a:cubicBezTo>
                    <a:pt x="338" y="964"/>
                    <a:pt x="338" y="964"/>
                    <a:pt x="338" y="964"/>
                  </a:cubicBezTo>
                  <a:cubicBezTo>
                    <a:pt x="318" y="838"/>
                    <a:pt x="419" y="719"/>
                    <a:pt x="551" y="72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7">
              <a:extLst>
                <a:ext uri="{FF2B5EF4-FFF2-40B4-BE49-F238E27FC236}">
                  <a16:creationId xmlns:a16="http://schemas.microsoft.com/office/drawing/2014/main" id="{A360683F-5642-401C-9ADD-66BE8B32E755}"/>
                </a:ext>
              </a:extLst>
            </p:cNvPr>
            <p:cNvSpPr>
              <a:spLocks/>
            </p:cNvSpPr>
            <p:nvPr/>
          </p:nvSpPr>
          <p:spPr bwMode="auto">
            <a:xfrm>
              <a:off x="2549166" y="4205118"/>
              <a:ext cx="2276475" cy="1816100"/>
            </a:xfrm>
            <a:custGeom>
              <a:avLst/>
              <a:gdLst>
                <a:gd name="T0" fmla="*/ 668 w 1205"/>
                <a:gd name="T1" fmla="*/ 240 h 964"/>
                <a:gd name="T2" fmla="*/ 456 w 1205"/>
                <a:gd name="T3" fmla="*/ 0 h 964"/>
                <a:gd name="T4" fmla="*/ 241 w 1205"/>
                <a:gd name="T5" fmla="*/ 0 h 964"/>
                <a:gd name="T6" fmla="*/ 241 w 1205"/>
                <a:gd name="T7" fmla="*/ 300 h 964"/>
                <a:gd name="T8" fmla="*/ 154 w 1205"/>
                <a:gd name="T9" fmla="*/ 354 h 964"/>
                <a:gd name="T10" fmla="*/ 129 w 1205"/>
                <a:gd name="T11" fmla="*/ 341 h 964"/>
                <a:gd name="T12" fmla="*/ 42 w 1205"/>
                <a:gd name="T13" fmla="*/ 346 h 964"/>
                <a:gd name="T14" fmla="*/ 1 w 1205"/>
                <a:gd name="T15" fmla="*/ 423 h 964"/>
                <a:gd name="T16" fmla="*/ 43 w 1205"/>
                <a:gd name="T17" fmla="*/ 491 h 964"/>
                <a:gd name="T18" fmla="*/ 137 w 1205"/>
                <a:gd name="T19" fmla="*/ 495 h 964"/>
                <a:gd name="T20" fmla="*/ 154 w 1205"/>
                <a:gd name="T21" fmla="*/ 486 h 964"/>
                <a:gd name="T22" fmla="*/ 241 w 1205"/>
                <a:gd name="T23" fmla="*/ 540 h 964"/>
                <a:gd name="T24" fmla="*/ 241 w 1205"/>
                <a:gd name="T25" fmla="*/ 964 h 964"/>
                <a:gd name="T26" fmla="*/ 1025 w 1205"/>
                <a:gd name="T27" fmla="*/ 964 h 964"/>
                <a:gd name="T28" fmla="*/ 1205 w 1205"/>
                <a:gd name="T29" fmla="*/ 784 h 964"/>
                <a:gd name="T30" fmla="*/ 1205 w 1205"/>
                <a:gd name="T31" fmla="*/ 0 h 964"/>
                <a:gd name="T32" fmla="*/ 863 w 1205"/>
                <a:gd name="T33" fmla="*/ 0 h 964"/>
                <a:gd name="T34" fmla="*/ 668 w 1205"/>
                <a:gd name="T35" fmla="*/ 240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5" h="964">
                  <a:moveTo>
                    <a:pt x="668" y="240"/>
                  </a:moveTo>
                  <a:cubicBezTo>
                    <a:pt x="544" y="246"/>
                    <a:pt x="435" y="134"/>
                    <a:pt x="456" y="0"/>
                  </a:cubicBezTo>
                  <a:cubicBezTo>
                    <a:pt x="241" y="0"/>
                    <a:pt x="241" y="0"/>
                    <a:pt x="241" y="0"/>
                  </a:cubicBezTo>
                  <a:cubicBezTo>
                    <a:pt x="241" y="300"/>
                    <a:pt x="241" y="300"/>
                    <a:pt x="241" y="300"/>
                  </a:cubicBezTo>
                  <a:cubicBezTo>
                    <a:pt x="241" y="344"/>
                    <a:pt x="195" y="374"/>
                    <a:pt x="154" y="354"/>
                  </a:cubicBezTo>
                  <a:cubicBezTo>
                    <a:pt x="129" y="341"/>
                    <a:pt x="129" y="341"/>
                    <a:pt x="129" y="341"/>
                  </a:cubicBezTo>
                  <a:cubicBezTo>
                    <a:pt x="101" y="327"/>
                    <a:pt x="68" y="329"/>
                    <a:pt x="42" y="346"/>
                  </a:cubicBezTo>
                  <a:cubicBezTo>
                    <a:pt x="15" y="363"/>
                    <a:pt x="0" y="391"/>
                    <a:pt x="1" y="423"/>
                  </a:cubicBezTo>
                  <a:cubicBezTo>
                    <a:pt x="3" y="461"/>
                    <a:pt x="28" y="482"/>
                    <a:pt x="43" y="491"/>
                  </a:cubicBezTo>
                  <a:cubicBezTo>
                    <a:pt x="72" y="508"/>
                    <a:pt x="108" y="510"/>
                    <a:pt x="137" y="495"/>
                  </a:cubicBezTo>
                  <a:cubicBezTo>
                    <a:pt x="154" y="486"/>
                    <a:pt x="154" y="486"/>
                    <a:pt x="154" y="486"/>
                  </a:cubicBezTo>
                  <a:cubicBezTo>
                    <a:pt x="194" y="466"/>
                    <a:pt x="241" y="496"/>
                    <a:pt x="241" y="540"/>
                  </a:cubicBezTo>
                  <a:cubicBezTo>
                    <a:pt x="241" y="964"/>
                    <a:pt x="241" y="964"/>
                    <a:pt x="241" y="964"/>
                  </a:cubicBezTo>
                  <a:cubicBezTo>
                    <a:pt x="1025" y="964"/>
                    <a:pt x="1025" y="964"/>
                    <a:pt x="1025" y="964"/>
                  </a:cubicBezTo>
                  <a:cubicBezTo>
                    <a:pt x="1125" y="964"/>
                    <a:pt x="1205" y="883"/>
                    <a:pt x="1205" y="784"/>
                  </a:cubicBezTo>
                  <a:cubicBezTo>
                    <a:pt x="1205" y="0"/>
                    <a:pt x="1205" y="0"/>
                    <a:pt x="1205" y="0"/>
                  </a:cubicBezTo>
                  <a:cubicBezTo>
                    <a:pt x="863" y="0"/>
                    <a:pt x="863" y="0"/>
                    <a:pt x="863" y="0"/>
                  </a:cubicBezTo>
                  <a:cubicBezTo>
                    <a:pt x="880" y="130"/>
                    <a:pt x="785" y="236"/>
                    <a:pt x="668" y="24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96DE191B-AA40-4069-8CBB-7B748A4038BB}"/>
                </a:ext>
              </a:extLst>
            </p:cNvPr>
            <p:cNvSpPr>
              <a:spLocks/>
            </p:cNvSpPr>
            <p:nvPr/>
          </p:nvSpPr>
          <p:spPr bwMode="auto">
            <a:xfrm>
              <a:off x="956904" y="3752681"/>
              <a:ext cx="1820863" cy="2268538"/>
            </a:xfrm>
            <a:custGeom>
              <a:avLst/>
              <a:gdLst>
                <a:gd name="T0" fmla="*/ 180 w 964"/>
                <a:gd name="T1" fmla="*/ 1204 h 1204"/>
                <a:gd name="T2" fmla="*/ 964 w 964"/>
                <a:gd name="T3" fmla="*/ 1204 h 1204"/>
                <a:gd name="T4" fmla="*/ 964 w 964"/>
                <a:gd name="T5" fmla="*/ 863 h 1204"/>
                <a:gd name="T6" fmla="*/ 724 w 964"/>
                <a:gd name="T7" fmla="*/ 667 h 1204"/>
                <a:gd name="T8" fmla="*/ 964 w 964"/>
                <a:gd name="T9" fmla="*/ 454 h 1204"/>
                <a:gd name="T10" fmla="*/ 964 w 964"/>
                <a:gd name="T11" fmla="*/ 240 h 1204"/>
                <a:gd name="T12" fmla="*/ 664 w 964"/>
                <a:gd name="T13" fmla="*/ 240 h 1204"/>
                <a:gd name="T14" fmla="*/ 611 w 964"/>
                <a:gd name="T15" fmla="*/ 153 h 1204"/>
                <a:gd name="T16" fmla="*/ 619 w 964"/>
                <a:gd name="T17" fmla="*/ 136 h 1204"/>
                <a:gd name="T18" fmla="*/ 615 w 964"/>
                <a:gd name="T19" fmla="*/ 42 h 1204"/>
                <a:gd name="T20" fmla="*/ 547 w 964"/>
                <a:gd name="T21" fmla="*/ 0 h 1204"/>
                <a:gd name="T22" fmla="*/ 470 w 964"/>
                <a:gd name="T23" fmla="*/ 41 h 1204"/>
                <a:gd name="T24" fmla="*/ 465 w 964"/>
                <a:gd name="T25" fmla="*/ 128 h 1204"/>
                <a:gd name="T26" fmla="*/ 478 w 964"/>
                <a:gd name="T27" fmla="*/ 153 h 1204"/>
                <a:gd name="T28" fmla="*/ 424 w 964"/>
                <a:gd name="T29" fmla="*/ 240 h 1204"/>
                <a:gd name="T30" fmla="*/ 0 w 964"/>
                <a:gd name="T31" fmla="*/ 240 h 1204"/>
                <a:gd name="T32" fmla="*/ 0 w 964"/>
                <a:gd name="T33" fmla="*/ 1024 h 1204"/>
                <a:gd name="T34" fmla="*/ 180 w 964"/>
                <a:gd name="T35" fmla="*/ 1204 h 1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4" h="1204">
                  <a:moveTo>
                    <a:pt x="180" y="1204"/>
                  </a:moveTo>
                  <a:cubicBezTo>
                    <a:pt x="964" y="1204"/>
                    <a:pt x="964" y="1204"/>
                    <a:pt x="964" y="1204"/>
                  </a:cubicBezTo>
                  <a:cubicBezTo>
                    <a:pt x="964" y="863"/>
                    <a:pt x="964" y="863"/>
                    <a:pt x="964" y="863"/>
                  </a:cubicBezTo>
                  <a:cubicBezTo>
                    <a:pt x="841" y="878"/>
                    <a:pt x="728" y="789"/>
                    <a:pt x="724" y="667"/>
                  </a:cubicBezTo>
                  <a:cubicBezTo>
                    <a:pt x="720" y="532"/>
                    <a:pt x="841" y="434"/>
                    <a:pt x="964" y="454"/>
                  </a:cubicBezTo>
                  <a:cubicBezTo>
                    <a:pt x="964" y="240"/>
                    <a:pt x="964" y="240"/>
                    <a:pt x="964" y="240"/>
                  </a:cubicBezTo>
                  <a:cubicBezTo>
                    <a:pt x="664" y="240"/>
                    <a:pt x="664" y="240"/>
                    <a:pt x="664" y="240"/>
                  </a:cubicBezTo>
                  <a:cubicBezTo>
                    <a:pt x="620" y="240"/>
                    <a:pt x="591" y="193"/>
                    <a:pt x="611" y="153"/>
                  </a:cubicBezTo>
                  <a:cubicBezTo>
                    <a:pt x="619" y="136"/>
                    <a:pt x="619" y="136"/>
                    <a:pt x="619" y="136"/>
                  </a:cubicBezTo>
                  <a:cubicBezTo>
                    <a:pt x="634" y="107"/>
                    <a:pt x="632" y="70"/>
                    <a:pt x="615" y="42"/>
                  </a:cubicBezTo>
                  <a:cubicBezTo>
                    <a:pt x="606" y="27"/>
                    <a:pt x="585" y="1"/>
                    <a:pt x="547" y="0"/>
                  </a:cubicBezTo>
                  <a:cubicBezTo>
                    <a:pt x="515" y="1"/>
                    <a:pt x="487" y="14"/>
                    <a:pt x="470" y="41"/>
                  </a:cubicBezTo>
                  <a:cubicBezTo>
                    <a:pt x="453" y="67"/>
                    <a:pt x="451" y="100"/>
                    <a:pt x="465" y="128"/>
                  </a:cubicBezTo>
                  <a:cubicBezTo>
                    <a:pt x="478" y="153"/>
                    <a:pt x="478" y="153"/>
                    <a:pt x="478" y="153"/>
                  </a:cubicBezTo>
                  <a:cubicBezTo>
                    <a:pt x="498" y="193"/>
                    <a:pt x="469" y="240"/>
                    <a:pt x="424" y="240"/>
                  </a:cubicBezTo>
                  <a:cubicBezTo>
                    <a:pt x="0" y="240"/>
                    <a:pt x="0" y="240"/>
                    <a:pt x="0" y="240"/>
                  </a:cubicBezTo>
                  <a:cubicBezTo>
                    <a:pt x="0" y="1024"/>
                    <a:pt x="0" y="1024"/>
                    <a:pt x="0" y="1024"/>
                  </a:cubicBezTo>
                  <a:cubicBezTo>
                    <a:pt x="0" y="1123"/>
                    <a:pt x="81" y="1204"/>
                    <a:pt x="180" y="1204"/>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2" name="Group 11">
              <a:extLst>
                <a:ext uri="{FF2B5EF4-FFF2-40B4-BE49-F238E27FC236}">
                  <a16:creationId xmlns:a16="http://schemas.microsoft.com/office/drawing/2014/main" id="{916F4854-3D55-466F-B772-8887CF4AEB00}"/>
                </a:ext>
              </a:extLst>
            </p:cNvPr>
            <p:cNvGrpSpPr/>
            <p:nvPr/>
          </p:nvGrpSpPr>
          <p:grpSpPr>
            <a:xfrm>
              <a:off x="1735935" y="2688273"/>
              <a:ext cx="718412" cy="763566"/>
              <a:chOff x="6670357" y="2277094"/>
              <a:chExt cx="555626" cy="590551"/>
            </a:xfrm>
            <a:solidFill>
              <a:schemeClr val="bg1"/>
            </a:solidFill>
          </p:grpSpPr>
          <p:sp>
            <p:nvSpPr>
              <p:cNvPr id="13" name="Rectangle 10">
                <a:extLst>
                  <a:ext uri="{FF2B5EF4-FFF2-40B4-BE49-F238E27FC236}">
                    <a16:creationId xmlns:a16="http://schemas.microsoft.com/office/drawing/2014/main" id="{210E08DC-9B71-4A77-A30E-6BED06B2C1F6}"/>
                  </a:ext>
                </a:extLst>
              </p:cNvPr>
              <p:cNvSpPr>
                <a:spLocks noChangeArrowheads="1"/>
              </p:cNvSpPr>
              <p:nvPr/>
            </p:nvSpPr>
            <p:spPr bwMode="auto">
              <a:xfrm>
                <a:off x="6924358" y="2277094"/>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Rectangle 11">
                <a:extLst>
                  <a:ext uri="{FF2B5EF4-FFF2-40B4-BE49-F238E27FC236}">
                    <a16:creationId xmlns:a16="http://schemas.microsoft.com/office/drawing/2014/main" id="{D3CDE5AD-4A68-45B8-9702-25DD8A6303B6}"/>
                  </a:ext>
                </a:extLst>
              </p:cNvPr>
              <p:cNvSpPr>
                <a:spLocks noChangeArrowheads="1"/>
              </p:cNvSpPr>
              <p:nvPr/>
            </p:nvSpPr>
            <p:spPr bwMode="auto">
              <a:xfrm>
                <a:off x="6924358" y="2716832"/>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2">
                <a:extLst>
                  <a:ext uri="{FF2B5EF4-FFF2-40B4-BE49-F238E27FC236}">
                    <a16:creationId xmlns:a16="http://schemas.microsoft.com/office/drawing/2014/main" id="{D2059133-2D24-488D-9500-7E781925BEE3}"/>
                  </a:ext>
                </a:extLst>
              </p:cNvPr>
              <p:cNvSpPr>
                <a:spLocks noEditPoints="1"/>
              </p:cNvSpPr>
              <p:nvPr/>
            </p:nvSpPr>
            <p:spPr bwMode="auto">
              <a:xfrm>
                <a:off x="6670357" y="2462832"/>
                <a:ext cx="254000" cy="219075"/>
              </a:xfrm>
              <a:custGeom>
                <a:avLst/>
                <a:gdLst>
                  <a:gd name="T0" fmla="*/ 22 w 22"/>
                  <a:gd name="T1" fmla="*/ 13 h 19"/>
                  <a:gd name="T2" fmla="*/ 10 w 22"/>
                  <a:gd name="T3" fmla="*/ 13 h 19"/>
                  <a:gd name="T4" fmla="*/ 6 w 22"/>
                  <a:gd name="T5" fmla="*/ 10 h 19"/>
                  <a:gd name="T6" fmla="*/ 10 w 22"/>
                  <a:gd name="T7" fmla="*/ 6 h 19"/>
                  <a:gd name="T8" fmla="*/ 22 w 22"/>
                  <a:gd name="T9" fmla="*/ 6 h 19"/>
                  <a:gd name="T10" fmla="*/ 22 w 22"/>
                  <a:gd name="T11" fmla="*/ 0 h 19"/>
                  <a:gd name="T12" fmla="*/ 10 w 22"/>
                  <a:gd name="T13" fmla="*/ 0 h 19"/>
                  <a:gd name="T14" fmla="*/ 0 w 22"/>
                  <a:gd name="T15" fmla="*/ 10 h 19"/>
                  <a:gd name="T16" fmla="*/ 10 w 22"/>
                  <a:gd name="T17" fmla="*/ 19 h 19"/>
                  <a:gd name="T18" fmla="*/ 22 w 22"/>
                  <a:gd name="T19" fmla="*/ 19 h 19"/>
                  <a:gd name="T20" fmla="*/ 22 w 22"/>
                  <a:gd name="T21" fmla="*/ 13 h 19"/>
                  <a:gd name="T22" fmla="*/ 22 w 22"/>
                  <a:gd name="T23" fmla="*/ 13 h 19"/>
                  <a:gd name="T24" fmla="*/ 22 w 22"/>
                  <a:gd name="T25"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22" y="13"/>
                    </a:moveTo>
                    <a:cubicBezTo>
                      <a:pt x="10" y="13"/>
                      <a:pt x="10" y="13"/>
                      <a:pt x="10" y="13"/>
                    </a:cubicBezTo>
                    <a:cubicBezTo>
                      <a:pt x="8" y="13"/>
                      <a:pt x="6" y="12"/>
                      <a:pt x="6" y="10"/>
                    </a:cubicBezTo>
                    <a:cubicBezTo>
                      <a:pt x="6" y="8"/>
                      <a:pt x="8" y="6"/>
                      <a:pt x="10" y="6"/>
                    </a:cubicBezTo>
                    <a:cubicBezTo>
                      <a:pt x="22" y="6"/>
                      <a:pt x="22" y="6"/>
                      <a:pt x="22" y="6"/>
                    </a:cubicBezTo>
                    <a:cubicBezTo>
                      <a:pt x="22" y="0"/>
                      <a:pt x="22" y="0"/>
                      <a:pt x="22" y="0"/>
                    </a:cubicBezTo>
                    <a:cubicBezTo>
                      <a:pt x="10" y="0"/>
                      <a:pt x="10" y="0"/>
                      <a:pt x="10" y="0"/>
                    </a:cubicBezTo>
                    <a:cubicBezTo>
                      <a:pt x="4" y="0"/>
                      <a:pt x="0" y="4"/>
                      <a:pt x="0" y="10"/>
                    </a:cubicBezTo>
                    <a:cubicBezTo>
                      <a:pt x="0" y="15"/>
                      <a:pt x="4" y="19"/>
                      <a:pt x="10" y="19"/>
                    </a:cubicBezTo>
                    <a:cubicBezTo>
                      <a:pt x="22" y="19"/>
                      <a:pt x="22" y="19"/>
                      <a:pt x="22" y="19"/>
                    </a:cubicBezTo>
                    <a:lnTo>
                      <a:pt x="22" y="13"/>
                    </a:lnTo>
                    <a:close/>
                    <a:moveTo>
                      <a:pt x="22" y="13"/>
                    </a:moveTo>
                    <a:cubicBezTo>
                      <a:pt x="22" y="13"/>
                      <a:pt x="22" y="13"/>
                      <a:pt x="22"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3">
                <a:extLst>
                  <a:ext uri="{FF2B5EF4-FFF2-40B4-BE49-F238E27FC236}">
                    <a16:creationId xmlns:a16="http://schemas.microsoft.com/office/drawing/2014/main" id="{2AFD8233-7A67-4A07-9ADB-539B78CD689A}"/>
                  </a:ext>
                </a:extLst>
              </p:cNvPr>
              <p:cNvSpPr>
                <a:spLocks noEditPoints="1"/>
              </p:cNvSpPr>
              <p:nvPr/>
            </p:nvSpPr>
            <p:spPr bwMode="auto">
              <a:xfrm>
                <a:off x="6970395" y="2462832"/>
                <a:ext cx="255588" cy="219075"/>
              </a:xfrm>
              <a:custGeom>
                <a:avLst/>
                <a:gdLst>
                  <a:gd name="T0" fmla="*/ 12 w 22"/>
                  <a:gd name="T1" fmla="*/ 0 h 19"/>
                  <a:gd name="T2" fmla="*/ 0 w 22"/>
                  <a:gd name="T3" fmla="*/ 0 h 19"/>
                  <a:gd name="T4" fmla="*/ 0 w 22"/>
                  <a:gd name="T5" fmla="*/ 6 h 19"/>
                  <a:gd name="T6" fmla="*/ 12 w 22"/>
                  <a:gd name="T7" fmla="*/ 6 h 19"/>
                  <a:gd name="T8" fmla="*/ 16 w 22"/>
                  <a:gd name="T9" fmla="*/ 10 h 19"/>
                  <a:gd name="T10" fmla="*/ 12 w 22"/>
                  <a:gd name="T11" fmla="*/ 13 h 19"/>
                  <a:gd name="T12" fmla="*/ 0 w 22"/>
                  <a:gd name="T13" fmla="*/ 13 h 19"/>
                  <a:gd name="T14" fmla="*/ 0 w 22"/>
                  <a:gd name="T15" fmla="*/ 19 h 19"/>
                  <a:gd name="T16" fmla="*/ 12 w 22"/>
                  <a:gd name="T17" fmla="*/ 19 h 19"/>
                  <a:gd name="T18" fmla="*/ 22 w 22"/>
                  <a:gd name="T19" fmla="*/ 10 h 19"/>
                  <a:gd name="T20" fmla="*/ 12 w 22"/>
                  <a:gd name="T21" fmla="*/ 0 h 19"/>
                  <a:gd name="T22" fmla="*/ 12 w 22"/>
                  <a:gd name="T23" fmla="*/ 0 h 19"/>
                  <a:gd name="T24" fmla="*/ 12 w 22"/>
                  <a:gd name="T2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12" y="0"/>
                    </a:moveTo>
                    <a:cubicBezTo>
                      <a:pt x="0" y="0"/>
                      <a:pt x="0" y="0"/>
                      <a:pt x="0" y="0"/>
                    </a:cubicBezTo>
                    <a:cubicBezTo>
                      <a:pt x="0" y="6"/>
                      <a:pt x="0" y="6"/>
                      <a:pt x="0" y="6"/>
                    </a:cubicBezTo>
                    <a:cubicBezTo>
                      <a:pt x="12" y="6"/>
                      <a:pt x="12" y="6"/>
                      <a:pt x="12" y="6"/>
                    </a:cubicBezTo>
                    <a:cubicBezTo>
                      <a:pt x="14" y="6"/>
                      <a:pt x="16" y="8"/>
                      <a:pt x="16" y="10"/>
                    </a:cubicBezTo>
                    <a:cubicBezTo>
                      <a:pt x="16" y="12"/>
                      <a:pt x="14" y="13"/>
                      <a:pt x="12" y="13"/>
                    </a:cubicBezTo>
                    <a:cubicBezTo>
                      <a:pt x="0" y="13"/>
                      <a:pt x="0" y="13"/>
                      <a:pt x="0" y="13"/>
                    </a:cubicBezTo>
                    <a:cubicBezTo>
                      <a:pt x="0" y="19"/>
                      <a:pt x="0" y="19"/>
                      <a:pt x="0" y="19"/>
                    </a:cubicBezTo>
                    <a:cubicBezTo>
                      <a:pt x="12" y="19"/>
                      <a:pt x="12" y="19"/>
                      <a:pt x="12" y="19"/>
                    </a:cubicBezTo>
                    <a:cubicBezTo>
                      <a:pt x="18" y="19"/>
                      <a:pt x="22" y="15"/>
                      <a:pt x="22" y="10"/>
                    </a:cubicBezTo>
                    <a:cubicBezTo>
                      <a:pt x="22" y="4"/>
                      <a:pt x="18" y="0"/>
                      <a:pt x="12" y="0"/>
                    </a:cubicBezTo>
                    <a:close/>
                    <a:moveTo>
                      <a:pt x="12" y="0"/>
                    </a:move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4">
                <a:extLst>
                  <a:ext uri="{FF2B5EF4-FFF2-40B4-BE49-F238E27FC236}">
                    <a16:creationId xmlns:a16="http://schemas.microsoft.com/office/drawing/2014/main" id="{19AF1A9A-A223-4CA8-80F4-F5638FDC970A}"/>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close/>
                    <a:moveTo>
                      <a:pt x="15" y="80"/>
                    </a:moveTo>
                    <a:lnTo>
                      <a:pt x="1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5">
                <a:extLst>
                  <a:ext uri="{FF2B5EF4-FFF2-40B4-BE49-F238E27FC236}">
                    <a16:creationId xmlns:a16="http://schemas.microsoft.com/office/drawing/2014/main" id="{2FD88D39-465C-41FB-8862-FE51C5EFB66A}"/>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moveTo>
                      <a:pt x="15" y="80"/>
                    </a:moveTo>
                    <a:lnTo>
                      <a:pt x="15"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6">
                <a:extLst>
                  <a:ext uri="{FF2B5EF4-FFF2-40B4-BE49-F238E27FC236}">
                    <a16:creationId xmlns:a16="http://schemas.microsoft.com/office/drawing/2014/main" id="{51AA377A-80BC-427E-89AC-76A88B4EA26C}"/>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close/>
                    <a:moveTo>
                      <a:pt x="59" y="80"/>
                    </a:moveTo>
                    <a:lnTo>
                      <a:pt x="59"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7">
                <a:extLst>
                  <a:ext uri="{FF2B5EF4-FFF2-40B4-BE49-F238E27FC236}">
                    <a16:creationId xmlns:a16="http://schemas.microsoft.com/office/drawing/2014/main" id="{610B75F7-FF8D-4B71-997A-E965B89425F2}"/>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moveTo>
                      <a:pt x="59" y="80"/>
                    </a:moveTo>
                    <a:lnTo>
                      <a:pt x="59"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8">
                <a:extLst>
                  <a:ext uri="{FF2B5EF4-FFF2-40B4-BE49-F238E27FC236}">
                    <a16:creationId xmlns:a16="http://schemas.microsoft.com/office/drawing/2014/main" id="{4EAA3CDA-A5CF-49B6-892D-B763298053E7}"/>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close/>
                    <a:moveTo>
                      <a:pt x="59" y="0"/>
                    </a:move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9">
                <a:extLst>
                  <a:ext uri="{FF2B5EF4-FFF2-40B4-BE49-F238E27FC236}">
                    <a16:creationId xmlns:a16="http://schemas.microsoft.com/office/drawing/2014/main" id="{2A7AC8CF-0369-4696-932D-3B09928A4E8E}"/>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moveTo>
                      <a:pt x="59" y="0"/>
                    </a:moveTo>
                    <a:lnTo>
                      <a:pt x="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0">
                <a:extLst>
                  <a:ext uri="{FF2B5EF4-FFF2-40B4-BE49-F238E27FC236}">
                    <a16:creationId xmlns:a16="http://schemas.microsoft.com/office/drawing/2014/main" id="{69F97286-5F9B-4D4D-AA1F-BE9CBD5BF277}"/>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close/>
                    <a:moveTo>
                      <a:pt x="15" y="0"/>
                    </a:move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1">
                <a:extLst>
                  <a:ext uri="{FF2B5EF4-FFF2-40B4-BE49-F238E27FC236}">
                    <a16:creationId xmlns:a16="http://schemas.microsoft.com/office/drawing/2014/main" id="{32312258-0DF5-4019-B990-57B56E9F1E26}"/>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moveTo>
                      <a:pt x="15" y="0"/>
                    </a:moveTo>
                    <a:lnTo>
                      <a:pt x="1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6" name="AutoShape 9">
              <a:extLst>
                <a:ext uri="{FF2B5EF4-FFF2-40B4-BE49-F238E27FC236}">
                  <a16:creationId xmlns:a16="http://schemas.microsoft.com/office/drawing/2014/main" id="{07A496BA-94FE-4986-A356-EFE5FEDF44F0}"/>
                </a:ext>
              </a:extLst>
            </p:cNvPr>
            <p:cNvSpPr>
              <a:spLocks/>
            </p:cNvSpPr>
            <p:nvPr/>
          </p:nvSpPr>
          <p:spPr bwMode="auto">
            <a:xfrm>
              <a:off x="3493887" y="2857234"/>
              <a:ext cx="842646" cy="87808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grpSp>
          <p:nvGrpSpPr>
            <p:cNvPr id="27" name="Group 26">
              <a:extLst>
                <a:ext uri="{FF2B5EF4-FFF2-40B4-BE49-F238E27FC236}">
                  <a16:creationId xmlns:a16="http://schemas.microsoft.com/office/drawing/2014/main" id="{4C354675-CF2C-4061-8642-0AE9D1B83619}"/>
                </a:ext>
              </a:extLst>
            </p:cNvPr>
            <p:cNvGrpSpPr/>
            <p:nvPr/>
          </p:nvGrpSpPr>
          <p:grpSpPr>
            <a:xfrm>
              <a:off x="3328197" y="4731385"/>
              <a:ext cx="718412" cy="763566"/>
              <a:chOff x="6670357" y="2277094"/>
              <a:chExt cx="555626" cy="590551"/>
            </a:xfrm>
            <a:solidFill>
              <a:schemeClr val="bg1"/>
            </a:solidFill>
          </p:grpSpPr>
          <p:sp>
            <p:nvSpPr>
              <p:cNvPr id="28" name="Rectangle 10">
                <a:extLst>
                  <a:ext uri="{FF2B5EF4-FFF2-40B4-BE49-F238E27FC236}">
                    <a16:creationId xmlns:a16="http://schemas.microsoft.com/office/drawing/2014/main" id="{D831F831-FC11-41EA-9921-259C68C4F691}"/>
                  </a:ext>
                </a:extLst>
              </p:cNvPr>
              <p:cNvSpPr>
                <a:spLocks noChangeArrowheads="1"/>
              </p:cNvSpPr>
              <p:nvPr/>
            </p:nvSpPr>
            <p:spPr bwMode="auto">
              <a:xfrm>
                <a:off x="6924358" y="2277094"/>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11">
                <a:extLst>
                  <a:ext uri="{FF2B5EF4-FFF2-40B4-BE49-F238E27FC236}">
                    <a16:creationId xmlns:a16="http://schemas.microsoft.com/office/drawing/2014/main" id="{F6FABE99-22F6-419E-BF81-CF85E39CF063}"/>
                  </a:ext>
                </a:extLst>
              </p:cNvPr>
              <p:cNvSpPr>
                <a:spLocks noChangeArrowheads="1"/>
              </p:cNvSpPr>
              <p:nvPr/>
            </p:nvSpPr>
            <p:spPr bwMode="auto">
              <a:xfrm>
                <a:off x="6924358" y="2716832"/>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2">
                <a:extLst>
                  <a:ext uri="{FF2B5EF4-FFF2-40B4-BE49-F238E27FC236}">
                    <a16:creationId xmlns:a16="http://schemas.microsoft.com/office/drawing/2014/main" id="{3F346140-35CF-4CAA-B8D1-3868AEDE09DD}"/>
                  </a:ext>
                </a:extLst>
              </p:cNvPr>
              <p:cNvSpPr>
                <a:spLocks noEditPoints="1"/>
              </p:cNvSpPr>
              <p:nvPr/>
            </p:nvSpPr>
            <p:spPr bwMode="auto">
              <a:xfrm>
                <a:off x="6670357" y="2462832"/>
                <a:ext cx="254000" cy="219075"/>
              </a:xfrm>
              <a:custGeom>
                <a:avLst/>
                <a:gdLst>
                  <a:gd name="T0" fmla="*/ 22 w 22"/>
                  <a:gd name="T1" fmla="*/ 13 h 19"/>
                  <a:gd name="T2" fmla="*/ 10 w 22"/>
                  <a:gd name="T3" fmla="*/ 13 h 19"/>
                  <a:gd name="T4" fmla="*/ 6 w 22"/>
                  <a:gd name="T5" fmla="*/ 10 h 19"/>
                  <a:gd name="T6" fmla="*/ 10 w 22"/>
                  <a:gd name="T7" fmla="*/ 6 h 19"/>
                  <a:gd name="T8" fmla="*/ 22 w 22"/>
                  <a:gd name="T9" fmla="*/ 6 h 19"/>
                  <a:gd name="T10" fmla="*/ 22 w 22"/>
                  <a:gd name="T11" fmla="*/ 0 h 19"/>
                  <a:gd name="T12" fmla="*/ 10 w 22"/>
                  <a:gd name="T13" fmla="*/ 0 h 19"/>
                  <a:gd name="T14" fmla="*/ 0 w 22"/>
                  <a:gd name="T15" fmla="*/ 10 h 19"/>
                  <a:gd name="T16" fmla="*/ 10 w 22"/>
                  <a:gd name="T17" fmla="*/ 19 h 19"/>
                  <a:gd name="T18" fmla="*/ 22 w 22"/>
                  <a:gd name="T19" fmla="*/ 19 h 19"/>
                  <a:gd name="T20" fmla="*/ 22 w 22"/>
                  <a:gd name="T21" fmla="*/ 13 h 19"/>
                  <a:gd name="T22" fmla="*/ 22 w 22"/>
                  <a:gd name="T23" fmla="*/ 13 h 19"/>
                  <a:gd name="T24" fmla="*/ 22 w 22"/>
                  <a:gd name="T25"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22" y="13"/>
                    </a:moveTo>
                    <a:cubicBezTo>
                      <a:pt x="10" y="13"/>
                      <a:pt x="10" y="13"/>
                      <a:pt x="10" y="13"/>
                    </a:cubicBezTo>
                    <a:cubicBezTo>
                      <a:pt x="8" y="13"/>
                      <a:pt x="6" y="12"/>
                      <a:pt x="6" y="10"/>
                    </a:cubicBezTo>
                    <a:cubicBezTo>
                      <a:pt x="6" y="8"/>
                      <a:pt x="8" y="6"/>
                      <a:pt x="10" y="6"/>
                    </a:cubicBezTo>
                    <a:cubicBezTo>
                      <a:pt x="22" y="6"/>
                      <a:pt x="22" y="6"/>
                      <a:pt x="22" y="6"/>
                    </a:cubicBezTo>
                    <a:cubicBezTo>
                      <a:pt x="22" y="0"/>
                      <a:pt x="22" y="0"/>
                      <a:pt x="22" y="0"/>
                    </a:cubicBezTo>
                    <a:cubicBezTo>
                      <a:pt x="10" y="0"/>
                      <a:pt x="10" y="0"/>
                      <a:pt x="10" y="0"/>
                    </a:cubicBezTo>
                    <a:cubicBezTo>
                      <a:pt x="4" y="0"/>
                      <a:pt x="0" y="4"/>
                      <a:pt x="0" y="10"/>
                    </a:cubicBezTo>
                    <a:cubicBezTo>
                      <a:pt x="0" y="15"/>
                      <a:pt x="4" y="19"/>
                      <a:pt x="10" y="19"/>
                    </a:cubicBezTo>
                    <a:cubicBezTo>
                      <a:pt x="22" y="19"/>
                      <a:pt x="22" y="19"/>
                      <a:pt x="22" y="19"/>
                    </a:cubicBezTo>
                    <a:lnTo>
                      <a:pt x="22" y="13"/>
                    </a:lnTo>
                    <a:close/>
                    <a:moveTo>
                      <a:pt x="22" y="13"/>
                    </a:moveTo>
                    <a:cubicBezTo>
                      <a:pt x="22" y="13"/>
                      <a:pt x="22" y="13"/>
                      <a:pt x="22"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3">
                <a:extLst>
                  <a:ext uri="{FF2B5EF4-FFF2-40B4-BE49-F238E27FC236}">
                    <a16:creationId xmlns:a16="http://schemas.microsoft.com/office/drawing/2014/main" id="{9C529C06-A13F-41AC-81A0-BEC0E7BB799E}"/>
                  </a:ext>
                </a:extLst>
              </p:cNvPr>
              <p:cNvSpPr>
                <a:spLocks noEditPoints="1"/>
              </p:cNvSpPr>
              <p:nvPr/>
            </p:nvSpPr>
            <p:spPr bwMode="auto">
              <a:xfrm>
                <a:off x="6970395" y="2462832"/>
                <a:ext cx="255588" cy="219075"/>
              </a:xfrm>
              <a:custGeom>
                <a:avLst/>
                <a:gdLst>
                  <a:gd name="T0" fmla="*/ 12 w 22"/>
                  <a:gd name="T1" fmla="*/ 0 h 19"/>
                  <a:gd name="T2" fmla="*/ 0 w 22"/>
                  <a:gd name="T3" fmla="*/ 0 h 19"/>
                  <a:gd name="T4" fmla="*/ 0 w 22"/>
                  <a:gd name="T5" fmla="*/ 6 h 19"/>
                  <a:gd name="T6" fmla="*/ 12 w 22"/>
                  <a:gd name="T7" fmla="*/ 6 h 19"/>
                  <a:gd name="T8" fmla="*/ 16 w 22"/>
                  <a:gd name="T9" fmla="*/ 10 h 19"/>
                  <a:gd name="T10" fmla="*/ 12 w 22"/>
                  <a:gd name="T11" fmla="*/ 13 h 19"/>
                  <a:gd name="T12" fmla="*/ 0 w 22"/>
                  <a:gd name="T13" fmla="*/ 13 h 19"/>
                  <a:gd name="T14" fmla="*/ 0 w 22"/>
                  <a:gd name="T15" fmla="*/ 19 h 19"/>
                  <a:gd name="T16" fmla="*/ 12 w 22"/>
                  <a:gd name="T17" fmla="*/ 19 h 19"/>
                  <a:gd name="T18" fmla="*/ 22 w 22"/>
                  <a:gd name="T19" fmla="*/ 10 h 19"/>
                  <a:gd name="T20" fmla="*/ 12 w 22"/>
                  <a:gd name="T21" fmla="*/ 0 h 19"/>
                  <a:gd name="T22" fmla="*/ 12 w 22"/>
                  <a:gd name="T23" fmla="*/ 0 h 19"/>
                  <a:gd name="T24" fmla="*/ 12 w 22"/>
                  <a:gd name="T2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12" y="0"/>
                    </a:moveTo>
                    <a:cubicBezTo>
                      <a:pt x="0" y="0"/>
                      <a:pt x="0" y="0"/>
                      <a:pt x="0" y="0"/>
                    </a:cubicBezTo>
                    <a:cubicBezTo>
                      <a:pt x="0" y="6"/>
                      <a:pt x="0" y="6"/>
                      <a:pt x="0" y="6"/>
                    </a:cubicBezTo>
                    <a:cubicBezTo>
                      <a:pt x="12" y="6"/>
                      <a:pt x="12" y="6"/>
                      <a:pt x="12" y="6"/>
                    </a:cubicBezTo>
                    <a:cubicBezTo>
                      <a:pt x="14" y="6"/>
                      <a:pt x="16" y="8"/>
                      <a:pt x="16" y="10"/>
                    </a:cubicBezTo>
                    <a:cubicBezTo>
                      <a:pt x="16" y="12"/>
                      <a:pt x="14" y="13"/>
                      <a:pt x="12" y="13"/>
                    </a:cubicBezTo>
                    <a:cubicBezTo>
                      <a:pt x="0" y="13"/>
                      <a:pt x="0" y="13"/>
                      <a:pt x="0" y="13"/>
                    </a:cubicBezTo>
                    <a:cubicBezTo>
                      <a:pt x="0" y="19"/>
                      <a:pt x="0" y="19"/>
                      <a:pt x="0" y="19"/>
                    </a:cubicBezTo>
                    <a:cubicBezTo>
                      <a:pt x="12" y="19"/>
                      <a:pt x="12" y="19"/>
                      <a:pt x="12" y="19"/>
                    </a:cubicBezTo>
                    <a:cubicBezTo>
                      <a:pt x="18" y="19"/>
                      <a:pt x="22" y="15"/>
                      <a:pt x="22" y="10"/>
                    </a:cubicBezTo>
                    <a:cubicBezTo>
                      <a:pt x="22" y="4"/>
                      <a:pt x="18" y="0"/>
                      <a:pt x="12" y="0"/>
                    </a:cubicBezTo>
                    <a:close/>
                    <a:moveTo>
                      <a:pt x="12" y="0"/>
                    </a:move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4">
                <a:extLst>
                  <a:ext uri="{FF2B5EF4-FFF2-40B4-BE49-F238E27FC236}">
                    <a16:creationId xmlns:a16="http://schemas.microsoft.com/office/drawing/2014/main" id="{58BBABED-F82F-429D-86F7-4D517EC1A815}"/>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close/>
                    <a:moveTo>
                      <a:pt x="15" y="80"/>
                    </a:moveTo>
                    <a:lnTo>
                      <a:pt x="1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5">
                <a:extLst>
                  <a:ext uri="{FF2B5EF4-FFF2-40B4-BE49-F238E27FC236}">
                    <a16:creationId xmlns:a16="http://schemas.microsoft.com/office/drawing/2014/main" id="{55616D4F-34CB-47D1-86E4-609069BDBB70}"/>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moveTo>
                      <a:pt x="15" y="80"/>
                    </a:moveTo>
                    <a:lnTo>
                      <a:pt x="15"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6">
                <a:extLst>
                  <a:ext uri="{FF2B5EF4-FFF2-40B4-BE49-F238E27FC236}">
                    <a16:creationId xmlns:a16="http://schemas.microsoft.com/office/drawing/2014/main" id="{DAE85FED-CE25-4D5C-B238-500577051AE4}"/>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close/>
                    <a:moveTo>
                      <a:pt x="59" y="80"/>
                    </a:moveTo>
                    <a:lnTo>
                      <a:pt x="59"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7">
                <a:extLst>
                  <a:ext uri="{FF2B5EF4-FFF2-40B4-BE49-F238E27FC236}">
                    <a16:creationId xmlns:a16="http://schemas.microsoft.com/office/drawing/2014/main" id="{1EFD8DF4-0EE4-450C-BAA2-1D3E69493713}"/>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moveTo>
                      <a:pt x="59" y="80"/>
                    </a:moveTo>
                    <a:lnTo>
                      <a:pt x="59"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8">
                <a:extLst>
                  <a:ext uri="{FF2B5EF4-FFF2-40B4-BE49-F238E27FC236}">
                    <a16:creationId xmlns:a16="http://schemas.microsoft.com/office/drawing/2014/main" id="{7AAD44E6-7DBE-44B5-BFBA-DC61A97BCF00}"/>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close/>
                    <a:moveTo>
                      <a:pt x="59" y="0"/>
                    </a:move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19">
                <a:extLst>
                  <a:ext uri="{FF2B5EF4-FFF2-40B4-BE49-F238E27FC236}">
                    <a16:creationId xmlns:a16="http://schemas.microsoft.com/office/drawing/2014/main" id="{E8C1A204-9732-4941-9EF8-6EF3C3AE64D9}"/>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moveTo>
                      <a:pt x="59" y="0"/>
                    </a:moveTo>
                    <a:lnTo>
                      <a:pt x="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20">
                <a:extLst>
                  <a:ext uri="{FF2B5EF4-FFF2-40B4-BE49-F238E27FC236}">
                    <a16:creationId xmlns:a16="http://schemas.microsoft.com/office/drawing/2014/main" id="{547D094B-74CA-4A73-A02E-353C5B64B659}"/>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close/>
                    <a:moveTo>
                      <a:pt x="15" y="0"/>
                    </a:move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21">
                <a:extLst>
                  <a:ext uri="{FF2B5EF4-FFF2-40B4-BE49-F238E27FC236}">
                    <a16:creationId xmlns:a16="http://schemas.microsoft.com/office/drawing/2014/main" id="{5601F474-4676-402E-A55A-24D7968FB40F}"/>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moveTo>
                      <a:pt x="15" y="0"/>
                    </a:moveTo>
                    <a:lnTo>
                      <a:pt x="1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0" name="AutoShape 9">
              <a:extLst>
                <a:ext uri="{FF2B5EF4-FFF2-40B4-BE49-F238E27FC236}">
                  <a16:creationId xmlns:a16="http://schemas.microsoft.com/office/drawing/2014/main" id="{0A4C7C1A-3F08-40F8-81D9-1BCDBCA51D0F}"/>
                </a:ext>
              </a:extLst>
            </p:cNvPr>
            <p:cNvSpPr>
              <a:spLocks/>
            </p:cNvSpPr>
            <p:nvPr/>
          </p:nvSpPr>
          <p:spPr bwMode="auto">
            <a:xfrm>
              <a:off x="1446012" y="4447909"/>
              <a:ext cx="842646" cy="87808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grpSp>
      <p:grpSp>
        <p:nvGrpSpPr>
          <p:cNvPr id="41" name="Group 40"/>
          <p:cNvGrpSpPr/>
          <p:nvPr/>
        </p:nvGrpSpPr>
        <p:grpSpPr>
          <a:xfrm>
            <a:off x="9092693" y="4408470"/>
            <a:ext cx="1913526" cy="1371571"/>
            <a:chOff x="6905441" y="1842711"/>
            <a:chExt cx="1913526" cy="1371571"/>
          </a:xfrm>
        </p:grpSpPr>
        <p:sp>
          <p:nvSpPr>
            <p:cNvPr id="42" name="Freeform 10"/>
            <p:cNvSpPr>
              <a:spLocks noEditPoints="1"/>
            </p:cNvSpPr>
            <p:nvPr/>
          </p:nvSpPr>
          <p:spPr bwMode="auto">
            <a:xfrm>
              <a:off x="7632810" y="1842711"/>
              <a:ext cx="458788" cy="476250"/>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TextBox 42"/>
            <p:cNvSpPr txBox="1"/>
            <p:nvPr/>
          </p:nvSpPr>
          <p:spPr>
            <a:xfrm>
              <a:off x="7092947" y="2449823"/>
              <a:ext cx="1538515" cy="338554"/>
            </a:xfrm>
            <a:prstGeom prst="rect">
              <a:avLst/>
            </a:prstGeom>
            <a:noFill/>
          </p:spPr>
          <p:txBody>
            <a:bodyPr wrap="square" rtlCol="0">
              <a:spAutoFit/>
            </a:bodyPr>
            <a:lstStyle/>
            <a:p>
              <a:pPr algn="ctr"/>
              <a:r>
                <a:rPr lang="en-US" sz="1600" b="1" dirty="0">
                  <a:latin typeface="Roboto" panose="02000000000000000000" pitchFamily="2" charset="0"/>
                  <a:ea typeface="Roboto" panose="02000000000000000000" pitchFamily="2" charset="0"/>
                </a:rPr>
                <a:t>Title Text</a:t>
              </a:r>
            </a:p>
          </p:txBody>
        </p:sp>
        <p:sp>
          <p:nvSpPr>
            <p:cNvPr id="44" name="Rectangle 43"/>
            <p:cNvSpPr/>
            <p:nvPr/>
          </p:nvSpPr>
          <p:spPr>
            <a:xfrm>
              <a:off x="6905441" y="2708823"/>
              <a:ext cx="1913526" cy="505459"/>
            </a:xfrm>
            <a:prstGeom prst="rect">
              <a:avLst/>
            </a:prstGeom>
          </p:spPr>
          <p:txBody>
            <a:bodyPr wrap="square">
              <a:spAutoFit/>
            </a:bodyPr>
            <a:lstStyle/>
            <a:p>
              <a:pPr algn="ctr">
                <a:lnSpc>
                  <a:spcPts val="1700"/>
                </a:lnSpc>
              </a:pPr>
              <a:r>
                <a:rPr lang="en-US" sz="1000" dirty="0">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a:t>
              </a:r>
              <a:r>
                <a:rPr lang="en-US" sz="1000" dirty="0" smtClean="0">
                  <a:latin typeface="Roboto" panose="02000000000000000000" pitchFamily="2" charset="0"/>
                  <a:ea typeface="Roboto" panose="02000000000000000000" pitchFamily="2" charset="0"/>
                  <a:cs typeface="Open Sans Condensed Light" panose="020B0306030504020204" pitchFamily="34" charset="0"/>
                  <a:sym typeface="Montserrat-Regular" charset="0"/>
                </a:rPr>
                <a:t>project</a:t>
              </a:r>
              <a:endParaRPr lang="en-US" sz="1000" dirty="0">
                <a:latin typeface="Roboto" panose="02000000000000000000" pitchFamily="2" charset="0"/>
                <a:ea typeface="Roboto" panose="02000000000000000000" pitchFamily="2" charset="0"/>
                <a:cs typeface="Open Sans Condensed Light" panose="020B0306030504020204" pitchFamily="34" charset="0"/>
                <a:sym typeface="Montserrat-Regular" charset="0"/>
              </a:endParaRPr>
            </a:p>
          </p:txBody>
        </p:sp>
      </p:grpSp>
      <p:grpSp>
        <p:nvGrpSpPr>
          <p:cNvPr id="45" name="Group 44"/>
          <p:cNvGrpSpPr/>
          <p:nvPr/>
        </p:nvGrpSpPr>
        <p:grpSpPr>
          <a:xfrm>
            <a:off x="6344906" y="2321169"/>
            <a:ext cx="1913526" cy="1371571"/>
            <a:chOff x="838200" y="3908793"/>
            <a:chExt cx="1913526" cy="1371571"/>
          </a:xfrm>
        </p:grpSpPr>
        <p:sp>
          <p:nvSpPr>
            <p:cNvPr id="46" name="Freeform 9"/>
            <p:cNvSpPr>
              <a:spLocks noEditPoints="1"/>
            </p:cNvSpPr>
            <p:nvPr/>
          </p:nvSpPr>
          <p:spPr bwMode="auto">
            <a:xfrm>
              <a:off x="1562394" y="3908793"/>
              <a:ext cx="465138" cy="476250"/>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TextBox 46"/>
            <p:cNvSpPr txBox="1"/>
            <p:nvPr/>
          </p:nvSpPr>
          <p:spPr>
            <a:xfrm>
              <a:off x="1025706" y="4515905"/>
              <a:ext cx="1538515" cy="338554"/>
            </a:xfrm>
            <a:prstGeom prst="rect">
              <a:avLst/>
            </a:prstGeom>
            <a:noFill/>
          </p:spPr>
          <p:txBody>
            <a:bodyPr wrap="square" rtlCol="0">
              <a:spAutoFit/>
            </a:bodyPr>
            <a:lstStyle/>
            <a:p>
              <a:pPr algn="ctr"/>
              <a:r>
                <a:rPr lang="en-US" sz="1600" b="1" dirty="0">
                  <a:latin typeface="Roboto" panose="02000000000000000000" pitchFamily="2" charset="0"/>
                  <a:ea typeface="Roboto" panose="02000000000000000000" pitchFamily="2" charset="0"/>
                </a:rPr>
                <a:t>Title Text</a:t>
              </a:r>
            </a:p>
          </p:txBody>
        </p:sp>
        <p:sp>
          <p:nvSpPr>
            <p:cNvPr id="48" name="Rectangle 47"/>
            <p:cNvSpPr/>
            <p:nvPr/>
          </p:nvSpPr>
          <p:spPr>
            <a:xfrm>
              <a:off x="838200" y="4774905"/>
              <a:ext cx="1913526" cy="505459"/>
            </a:xfrm>
            <a:prstGeom prst="rect">
              <a:avLst/>
            </a:prstGeom>
          </p:spPr>
          <p:txBody>
            <a:bodyPr wrap="square">
              <a:spAutoFit/>
            </a:bodyPr>
            <a:lstStyle/>
            <a:p>
              <a:pPr algn="ctr">
                <a:lnSpc>
                  <a:spcPts val="1700"/>
                </a:lnSpc>
              </a:pPr>
              <a:r>
                <a:rPr lang="en-US" sz="1000" dirty="0">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a:t>
              </a:r>
              <a:r>
                <a:rPr lang="en-US" sz="1000" dirty="0" smtClean="0">
                  <a:latin typeface="Roboto" panose="02000000000000000000" pitchFamily="2" charset="0"/>
                  <a:ea typeface="Roboto" panose="02000000000000000000" pitchFamily="2" charset="0"/>
                  <a:cs typeface="Open Sans Condensed Light" panose="020B0306030504020204" pitchFamily="34" charset="0"/>
                  <a:sym typeface="Montserrat-Regular" charset="0"/>
                </a:rPr>
                <a:t>project</a:t>
              </a:r>
              <a:endParaRPr lang="en-US" sz="1000" dirty="0">
                <a:latin typeface="Roboto" panose="02000000000000000000" pitchFamily="2" charset="0"/>
                <a:ea typeface="Roboto" panose="02000000000000000000" pitchFamily="2" charset="0"/>
                <a:cs typeface="Open Sans Condensed Light" panose="020B0306030504020204" pitchFamily="34" charset="0"/>
                <a:sym typeface="Montserrat-Regular" charset="0"/>
              </a:endParaRPr>
            </a:p>
          </p:txBody>
        </p:sp>
      </p:grpSp>
      <p:grpSp>
        <p:nvGrpSpPr>
          <p:cNvPr id="49" name="Group 48"/>
          <p:cNvGrpSpPr/>
          <p:nvPr/>
        </p:nvGrpSpPr>
        <p:grpSpPr>
          <a:xfrm>
            <a:off x="9092693" y="2321169"/>
            <a:ext cx="1913526" cy="1335876"/>
            <a:chOff x="3871821" y="3926641"/>
            <a:chExt cx="1913526" cy="1335876"/>
          </a:xfrm>
        </p:grpSpPr>
        <p:sp>
          <p:nvSpPr>
            <p:cNvPr id="50" name="Freeform 11"/>
            <p:cNvSpPr>
              <a:spLocks/>
            </p:cNvSpPr>
            <p:nvPr/>
          </p:nvSpPr>
          <p:spPr bwMode="auto">
            <a:xfrm>
              <a:off x="4582148" y="3926641"/>
              <a:ext cx="492873" cy="404860"/>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accent3"/>
            </a:solidFill>
            <a:ln>
              <a:noFill/>
            </a:ln>
          </p:spPr>
          <p:txBody>
            <a:bodyPr wrap="square" lIns="0" tIns="0" rIns="0" bIns="0">
              <a:noAutofit/>
            </a:bodyPr>
            <a:lstStyle/>
            <a:p>
              <a:endParaRPr lang="en-US"/>
            </a:p>
          </p:txBody>
        </p:sp>
        <p:sp>
          <p:nvSpPr>
            <p:cNvPr id="51" name="TextBox 50"/>
            <p:cNvSpPr txBox="1"/>
            <p:nvPr/>
          </p:nvSpPr>
          <p:spPr>
            <a:xfrm>
              <a:off x="4059327" y="4498058"/>
              <a:ext cx="1538515" cy="338554"/>
            </a:xfrm>
            <a:prstGeom prst="rect">
              <a:avLst/>
            </a:prstGeom>
            <a:noFill/>
          </p:spPr>
          <p:txBody>
            <a:bodyPr wrap="square" rtlCol="0">
              <a:spAutoFit/>
            </a:bodyPr>
            <a:lstStyle/>
            <a:p>
              <a:pPr algn="ctr"/>
              <a:r>
                <a:rPr lang="en-US" sz="1600" b="1" dirty="0">
                  <a:latin typeface="Roboto" panose="02000000000000000000" pitchFamily="2" charset="0"/>
                  <a:ea typeface="Roboto" panose="02000000000000000000" pitchFamily="2" charset="0"/>
                </a:rPr>
                <a:t>Title Text</a:t>
              </a:r>
            </a:p>
          </p:txBody>
        </p:sp>
        <p:sp>
          <p:nvSpPr>
            <p:cNvPr id="52" name="Rectangle 51"/>
            <p:cNvSpPr/>
            <p:nvPr/>
          </p:nvSpPr>
          <p:spPr>
            <a:xfrm>
              <a:off x="3871821" y="4757058"/>
              <a:ext cx="1913526" cy="505459"/>
            </a:xfrm>
            <a:prstGeom prst="rect">
              <a:avLst/>
            </a:prstGeom>
          </p:spPr>
          <p:txBody>
            <a:bodyPr wrap="square">
              <a:spAutoFit/>
            </a:bodyPr>
            <a:lstStyle/>
            <a:p>
              <a:pPr algn="ctr">
                <a:lnSpc>
                  <a:spcPts val="1700"/>
                </a:lnSpc>
              </a:pPr>
              <a:r>
                <a:rPr lang="en-US" sz="1000" dirty="0">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a:t>
              </a:r>
              <a:r>
                <a:rPr lang="en-US" sz="1000" dirty="0" smtClean="0">
                  <a:latin typeface="Roboto" panose="02000000000000000000" pitchFamily="2" charset="0"/>
                  <a:ea typeface="Roboto" panose="02000000000000000000" pitchFamily="2" charset="0"/>
                  <a:cs typeface="Open Sans Condensed Light" panose="020B0306030504020204" pitchFamily="34" charset="0"/>
                  <a:sym typeface="Montserrat-Regular" charset="0"/>
                </a:rPr>
                <a:t>project</a:t>
              </a:r>
              <a:endParaRPr lang="en-US" sz="1000" dirty="0">
                <a:latin typeface="Roboto" panose="02000000000000000000" pitchFamily="2" charset="0"/>
                <a:ea typeface="Roboto" panose="02000000000000000000" pitchFamily="2" charset="0"/>
                <a:cs typeface="Open Sans Condensed Light" panose="020B0306030504020204" pitchFamily="34" charset="0"/>
                <a:sym typeface="Montserrat-Regular" charset="0"/>
              </a:endParaRPr>
            </a:p>
          </p:txBody>
        </p:sp>
      </p:grpSp>
      <p:grpSp>
        <p:nvGrpSpPr>
          <p:cNvPr id="53" name="Group 52"/>
          <p:cNvGrpSpPr/>
          <p:nvPr/>
        </p:nvGrpSpPr>
        <p:grpSpPr>
          <a:xfrm>
            <a:off x="6344906" y="4408470"/>
            <a:ext cx="1913526" cy="1413363"/>
            <a:chOff x="6905441" y="3887897"/>
            <a:chExt cx="1913526" cy="1413363"/>
          </a:xfrm>
        </p:grpSpPr>
        <p:sp>
          <p:nvSpPr>
            <p:cNvPr id="54" name="AutoShape 9"/>
            <p:cNvSpPr>
              <a:spLocks/>
            </p:cNvSpPr>
            <p:nvPr/>
          </p:nvSpPr>
          <p:spPr bwMode="auto">
            <a:xfrm>
              <a:off x="7593584" y="3887897"/>
              <a:ext cx="537240" cy="55983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4"/>
            </a:solidFill>
            <a:ln>
              <a:noFill/>
            </a:ln>
          </p:spPr>
          <p:txBody>
            <a:bodyPr lIns="0" tIns="0" rIns="0" bIns="0"/>
            <a:lstStyle/>
            <a:p>
              <a:endParaRPr lang="en-US"/>
            </a:p>
          </p:txBody>
        </p:sp>
        <p:sp>
          <p:nvSpPr>
            <p:cNvPr id="55" name="TextBox 54"/>
            <p:cNvSpPr txBox="1"/>
            <p:nvPr/>
          </p:nvSpPr>
          <p:spPr>
            <a:xfrm>
              <a:off x="7092947" y="4536801"/>
              <a:ext cx="1538515" cy="338554"/>
            </a:xfrm>
            <a:prstGeom prst="rect">
              <a:avLst/>
            </a:prstGeom>
            <a:noFill/>
          </p:spPr>
          <p:txBody>
            <a:bodyPr wrap="square" rtlCol="0">
              <a:spAutoFit/>
            </a:bodyPr>
            <a:lstStyle/>
            <a:p>
              <a:pPr algn="ctr"/>
              <a:r>
                <a:rPr lang="en-US" sz="1600" b="1" dirty="0">
                  <a:latin typeface="Roboto" panose="02000000000000000000" pitchFamily="2" charset="0"/>
                  <a:ea typeface="Roboto" panose="02000000000000000000" pitchFamily="2" charset="0"/>
                </a:rPr>
                <a:t>Title Text</a:t>
              </a:r>
            </a:p>
          </p:txBody>
        </p:sp>
        <p:sp>
          <p:nvSpPr>
            <p:cNvPr id="56" name="Rectangle 55"/>
            <p:cNvSpPr/>
            <p:nvPr/>
          </p:nvSpPr>
          <p:spPr>
            <a:xfrm>
              <a:off x="6905441" y="4795801"/>
              <a:ext cx="1913526" cy="505459"/>
            </a:xfrm>
            <a:prstGeom prst="rect">
              <a:avLst/>
            </a:prstGeom>
          </p:spPr>
          <p:txBody>
            <a:bodyPr wrap="square">
              <a:spAutoFit/>
            </a:bodyPr>
            <a:lstStyle/>
            <a:p>
              <a:pPr algn="ctr">
                <a:lnSpc>
                  <a:spcPts val="1700"/>
                </a:lnSpc>
              </a:pPr>
              <a:r>
                <a:rPr lang="en-US" sz="1000" dirty="0">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a:t>
              </a:r>
              <a:r>
                <a:rPr lang="en-US" sz="1000" dirty="0" smtClean="0">
                  <a:latin typeface="Roboto" panose="02000000000000000000" pitchFamily="2" charset="0"/>
                  <a:ea typeface="Roboto" panose="02000000000000000000" pitchFamily="2" charset="0"/>
                  <a:cs typeface="Open Sans Condensed Light" panose="020B0306030504020204" pitchFamily="34" charset="0"/>
                  <a:sym typeface="Montserrat-Regular" charset="0"/>
                </a:rPr>
                <a:t>project</a:t>
              </a:r>
              <a:endParaRPr lang="en-US" sz="1000" dirty="0">
                <a:latin typeface="Roboto" panose="02000000000000000000" pitchFamily="2" charset="0"/>
                <a:ea typeface="Roboto" panose="02000000000000000000" pitchFamily="2" charset="0"/>
                <a:cs typeface="Open Sans Condensed Light" panose="020B0306030504020204" pitchFamily="34" charset="0"/>
                <a:sym typeface="Montserrat-Regular" charset="0"/>
              </a:endParaRPr>
            </a:p>
          </p:txBody>
        </p:sp>
      </p:grpSp>
    </p:spTree>
    <p:extLst>
      <p:ext uri="{BB962C8B-B14F-4D97-AF65-F5344CB8AC3E}">
        <p14:creationId xmlns:p14="http://schemas.microsoft.com/office/powerpoint/2010/main" val="3278443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ubtitle 3"/>
          <p:cNvSpPr>
            <a:spLocks noGrp="1"/>
          </p:cNvSpPr>
          <p:nvPr>
            <p:ph type="subTitle" idx="1"/>
          </p:nvPr>
        </p:nvSpPr>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a:t>
            </a:r>
            <a:r>
              <a:rPr lang="en-US" sz="1400" dirty="0" smtClean="0"/>
              <a:t>data</a:t>
            </a:r>
            <a:endParaRPr lang="en-US" sz="1400" dirty="0"/>
          </a:p>
        </p:txBody>
      </p:sp>
      <p:sp>
        <p:nvSpPr>
          <p:cNvPr id="2" name="Title 1"/>
          <p:cNvSpPr>
            <a:spLocks noGrp="1"/>
          </p:cNvSpPr>
          <p:nvPr>
            <p:ph type="title"/>
          </p:nvPr>
        </p:nvSpPr>
        <p:spPr/>
        <p:txBody>
          <a:bodyPr/>
          <a:lstStyle/>
          <a:p>
            <a:r>
              <a:rPr lang="en-US" b="1" dirty="0"/>
              <a:t>Our Information</a:t>
            </a:r>
            <a:endParaRPr lang="en-US" dirty="0"/>
          </a:p>
        </p:txBody>
      </p:sp>
      <p:sp>
        <p:nvSpPr>
          <p:cNvPr id="18" name="Slide Number Placeholder 17"/>
          <p:cNvSpPr>
            <a:spLocks noGrp="1"/>
          </p:cNvSpPr>
          <p:nvPr>
            <p:ph type="sldNum" sz="quarter" idx="10"/>
          </p:nvPr>
        </p:nvSpPr>
        <p:spPr/>
        <p:txBody>
          <a:bodyPr/>
          <a:lstStyle/>
          <a:p>
            <a:fld id="{0FDCCA45-55DD-4B3F-8C12-CFB164C9A4F5}" type="slidenum">
              <a:rPr lang="en-US" smtClean="0"/>
              <a:pPr/>
              <a:t>18</a:t>
            </a:fld>
            <a:endParaRPr lang="en-US" dirty="0"/>
          </a:p>
        </p:txBody>
      </p:sp>
      <p:grpSp>
        <p:nvGrpSpPr>
          <p:cNvPr id="291" name="Group 290"/>
          <p:cNvGrpSpPr/>
          <p:nvPr/>
        </p:nvGrpSpPr>
        <p:grpSpPr>
          <a:xfrm>
            <a:off x="910354" y="2203219"/>
            <a:ext cx="10371293" cy="3483545"/>
            <a:chOff x="910353" y="2272711"/>
            <a:chExt cx="10371293" cy="3483545"/>
          </a:xfrm>
        </p:grpSpPr>
        <p:grpSp>
          <p:nvGrpSpPr>
            <p:cNvPr id="62" name="Group 61"/>
            <p:cNvGrpSpPr/>
            <p:nvPr/>
          </p:nvGrpSpPr>
          <p:grpSpPr>
            <a:xfrm>
              <a:off x="910353" y="2272711"/>
              <a:ext cx="10371293" cy="1228138"/>
              <a:chOff x="437796" y="1766428"/>
              <a:chExt cx="10371293" cy="1228138"/>
            </a:xfrm>
          </p:grpSpPr>
          <p:grpSp>
            <p:nvGrpSpPr>
              <p:cNvPr id="59" name="Group 58"/>
              <p:cNvGrpSpPr/>
              <p:nvPr/>
            </p:nvGrpSpPr>
            <p:grpSpPr>
              <a:xfrm>
                <a:off x="437796" y="1862256"/>
                <a:ext cx="5072486" cy="1132310"/>
                <a:chOff x="551074" y="1916257"/>
                <a:chExt cx="5072486" cy="1132310"/>
              </a:xfrm>
            </p:grpSpPr>
            <p:grpSp>
              <p:nvGrpSpPr>
                <p:cNvPr id="33" name="Group 32">
                  <a:extLst>
                    <a:ext uri="{FF2B5EF4-FFF2-40B4-BE49-F238E27FC236}">
                      <a16:creationId xmlns:a16="http://schemas.microsoft.com/office/drawing/2014/main" id="{CB1A6CCA-EC28-457D-B3D8-BBB6B7B51F34}"/>
                    </a:ext>
                  </a:extLst>
                </p:cNvPr>
                <p:cNvGrpSpPr/>
                <p:nvPr/>
              </p:nvGrpSpPr>
              <p:grpSpPr>
                <a:xfrm>
                  <a:off x="551074" y="1916257"/>
                  <a:ext cx="1134809" cy="1132310"/>
                  <a:chOff x="1568450" y="1951038"/>
                  <a:chExt cx="2162175" cy="2157413"/>
                </a:xfrm>
              </p:grpSpPr>
              <p:sp>
                <p:nvSpPr>
                  <p:cNvPr id="40" name="Freeform 5">
                    <a:extLst>
                      <a:ext uri="{FF2B5EF4-FFF2-40B4-BE49-F238E27FC236}">
                        <a16:creationId xmlns:a16="http://schemas.microsoft.com/office/drawing/2014/main" id="{CA1A4CAB-9376-40E2-AB89-24EABB93D5E2}"/>
                      </a:ext>
                    </a:extLst>
                  </p:cNvPr>
                  <p:cNvSpPr>
                    <a:spLocks/>
                  </p:cNvSpPr>
                  <p:nvPr/>
                </p:nvSpPr>
                <p:spPr bwMode="auto">
                  <a:xfrm>
                    <a:off x="1568450" y="1982788"/>
                    <a:ext cx="1292225" cy="2095500"/>
                  </a:xfrm>
                  <a:custGeom>
                    <a:avLst/>
                    <a:gdLst>
                      <a:gd name="T0" fmla="*/ 359 w 564"/>
                      <a:gd name="T1" fmla="*/ 0 h 917"/>
                      <a:gd name="T2" fmla="*/ 0 w 564"/>
                      <a:gd name="T3" fmla="*/ 458 h 917"/>
                      <a:gd name="T4" fmla="*/ 362 w 564"/>
                      <a:gd name="T5" fmla="*/ 917 h 917"/>
                      <a:gd name="T6" fmla="*/ 564 w 564"/>
                      <a:gd name="T7" fmla="*/ 404 h 917"/>
                      <a:gd name="T8" fmla="*/ 359 w 564"/>
                      <a:gd name="T9" fmla="*/ 0 h 917"/>
                    </a:gdLst>
                    <a:ahLst/>
                    <a:cxnLst>
                      <a:cxn ang="0">
                        <a:pos x="T0" y="T1"/>
                      </a:cxn>
                      <a:cxn ang="0">
                        <a:pos x="T2" y="T3"/>
                      </a:cxn>
                      <a:cxn ang="0">
                        <a:pos x="T4" y="T5"/>
                      </a:cxn>
                      <a:cxn ang="0">
                        <a:pos x="T6" y="T7"/>
                      </a:cxn>
                      <a:cxn ang="0">
                        <a:pos x="T8" y="T9"/>
                      </a:cxn>
                    </a:cxnLst>
                    <a:rect l="0" t="0" r="r" b="b"/>
                    <a:pathLst>
                      <a:path w="564" h="917">
                        <a:moveTo>
                          <a:pt x="359" y="0"/>
                        </a:moveTo>
                        <a:cubicBezTo>
                          <a:pt x="153" y="50"/>
                          <a:pt x="0" y="236"/>
                          <a:pt x="0" y="458"/>
                        </a:cubicBezTo>
                        <a:cubicBezTo>
                          <a:pt x="0" y="681"/>
                          <a:pt x="155" y="868"/>
                          <a:pt x="362" y="917"/>
                        </a:cubicBezTo>
                        <a:cubicBezTo>
                          <a:pt x="564" y="404"/>
                          <a:pt x="564" y="404"/>
                          <a:pt x="564" y="404"/>
                        </a:cubicBezTo>
                        <a:lnTo>
                          <a:pt x="359"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6">
                    <a:extLst>
                      <a:ext uri="{FF2B5EF4-FFF2-40B4-BE49-F238E27FC236}">
                        <a16:creationId xmlns:a16="http://schemas.microsoft.com/office/drawing/2014/main" id="{F6229FC0-CD45-477B-876F-F1328B386C2A}"/>
                      </a:ext>
                    </a:extLst>
                  </p:cNvPr>
                  <p:cNvSpPr>
                    <a:spLocks/>
                  </p:cNvSpPr>
                  <p:nvPr/>
                </p:nvSpPr>
                <p:spPr bwMode="auto">
                  <a:xfrm>
                    <a:off x="2390775" y="1951038"/>
                    <a:ext cx="1339850" cy="2157413"/>
                  </a:xfrm>
                  <a:custGeom>
                    <a:avLst/>
                    <a:gdLst>
                      <a:gd name="T0" fmla="*/ 585 w 585"/>
                      <a:gd name="T1" fmla="*/ 472 h 944"/>
                      <a:gd name="T2" fmla="*/ 113 w 585"/>
                      <a:gd name="T3" fmla="*/ 0 h 944"/>
                      <a:gd name="T4" fmla="*/ 0 w 585"/>
                      <a:gd name="T5" fmla="*/ 14 h 944"/>
                      <a:gd name="T6" fmla="*/ 205 w 585"/>
                      <a:gd name="T7" fmla="*/ 418 h 944"/>
                      <a:gd name="T8" fmla="*/ 3 w 585"/>
                      <a:gd name="T9" fmla="*/ 931 h 944"/>
                      <a:gd name="T10" fmla="*/ 113 w 585"/>
                      <a:gd name="T11" fmla="*/ 944 h 944"/>
                      <a:gd name="T12" fmla="*/ 585 w 585"/>
                      <a:gd name="T13" fmla="*/ 472 h 944"/>
                    </a:gdLst>
                    <a:ahLst/>
                    <a:cxnLst>
                      <a:cxn ang="0">
                        <a:pos x="T0" y="T1"/>
                      </a:cxn>
                      <a:cxn ang="0">
                        <a:pos x="T2" y="T3"/>
                      </a:cxn>
                      <a:cxn ang="0">
                        <a:pos x="T4" y="T5"/>
                      </a:cxn>
                      <a:cxn ang="0">
                        <a:pos x="T6" y="T7"/>
                      </a:cxn>
                      <a:cxn ang="0">
                        <a:pos x="T8" y="T9"/>
                      </a:cxn>
                      <a:cxn ang="0">
                        <a:pos x="T10" y="T11"/>
                      </a:cxn>
                      <a:cxn ang="0">
                        <a:pos x="T12" y="T13"/>
                      </a:cxn>
                    </a:cxnLst>
                    <a:rect l="0" t="0" r="r" b="b"/>
                    <a:pathLst>
                      <a:path w="585" h="944">
                        <a:moveTo>
                          <a:pt x="585" y="472"/>
                        </a:moveTo>
                        <a:cubicBezTo>
                          <a:pt x="585" y="211"/>
                          <a:pt x="374" y="0"/>
                          <a:pt x="113" y="0"/>
                        </a:cubicBezTo>
                        <a:cubicBezTo>
                          <a:pt x="74" y="0"/>
                          <a:pt x="36" y="5"/>
                          <a:pt x="0" y="14"/>
                        </a:cubicBezTo>
                        <a:cubicBezTo>
                          <a:pt x="205" y="418"/>
                          <a:pt x="205" y="418"/>
                          <a:pt x="205" y="418"/>
                        </a:cubicBezTo>
                        <a:cubicBezTo>
                          <a:pt x="3" y="931"/>
                          <a:pt x="3" y="931"/>
                          <a:pt x="3" y="931"/>
                        </a:cubicBezTo>
                        <a:cubicBezTo>
                          <a:pt x="38" y="940"/>
                          <a:pt x="75" y="944"/>
                          <a:pt x="113" y="944"/>
                        </a:cubicBezTo>
                        <a:cubicBezTo>
                          <a:pt x="374" y="944"/>
                          <a:pt x="585" y="733"/>
                          <a:pt x="585" y="47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6" name="Group 55"/>
                <p:cNvGrpSpPr/>
                <p:nvPr/>
              </p:nvGrpSpPr>
              <p:grpSpPr>
                <a:xfrm>
                  <a:off x="1758380" y="2109585"/>
                  <a:ext cx="3865180" cy="560282"/>
                  <a:chOff x="2025080" y="2109585"/>
                  <a:chExt cx="3865180" cy="560282"/>
                </a:xfrm>
              </p:grpSpPr>
              <p:cxnSp>
                <p:nvCxnSpPr>
                  <p:cNvPr id="51" name="Straight Connector 50">
                    <a:extLst>
                      <a:ext uri="{FF2B5EF4-FFF2-40B4-BE49-F238E27FC236}">
                        <a16:creationId xmlns:a16="http://schemas.microsoft.com/office/drawing/2014/main" id="{7AF49874-DEA8-40BF-8A33-2F230585002B}"/>
                      </a:ext>
                    </a:extLst>
                  </p:cNvPr>
                  <p:cNvCxnSpPr>
                    <a:cxnSpLocks/>
                  </p:cNvCxnSpPr>
                  <p:nvPr/>
                </p:nvCxnSpPr>
                <p:spPr>
                  <a:xfrm>
                    <a:off x="3240739" y="2240390"/>
                    <a:ext cx="0" cy="2923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952B7A6A-670E-4FC6-A4EE-11EDF5F432E9}"/>
                      </a:ext>
                    </a:extLst>
                  </p:cNvPr>
                  <p:cNvSpPr txBox="1"/>
                  <p:nvPr/>
                </p:nvSpPr>
                <p:spPr>
                  <a:xfrm>
                    <a:off x="2025080" y="2109585"/>
                    <a:ext cx="1048806" cy="553998"/>
                  </a:xfrm>
                  <a:prstGeom prst="rect">
                    <a:avLst/>
                  </a:prstGeom>
                  <a:noFill/>
                </p:spPr>
                <p:txBody>
                  <a:bodyPr wrap="square" rtlCol="0">
                    <a:spAutoFit/>
                  </a:bodyPr>
                  <a:lstStyle/>
                  <a:p>
                    <a:pPr algn="ctr"/>
                    <a:r>
                      <a:rPr lang="en-US" sz="3000" b="1" dirty="0">
                        <a:latin typeface="Lato" panose="020F0502020204030203" pitchFamily="34" charset="0"/>
                        <a:ea typeface="Lato" panose="020F0502020204030203" pitchFamily="34" charset="0"/>
                        <a:cs typeface="Lato" panose="020F0502020204030203" pitchFamily="34" charset="0"/>
                      </a:rPr>
                      <a:t>25%</a:t>
                    </a:r>
                  </a:p>
                </p:txBody>
              </p:sp>
              <p:sp>
                <p:nvSpPr>
                  <p:cNvPr id="53" name="Rectangle 9">
                    <a:extLst>
                      <a:ext uri="{FF2B5EF4-FFF2-40B4-BE49-F238E27FC236}">
                        <a16:creationId xmlns:a16="http://schemas.microsoft.com/office/drawing/2014/main" id="{EA5D41B5-4DCB-419C-B2BF-7AF9996611FF}"/>
                      </a:ext>
                    </a:extLst>
                  </p:cNvPr>
                  <p:cNvSpPr>
                    <a:spLocks/>
                  </p:cNvSpPr>
                  <p:nvPr/>
                </p:nvSpPr>
                <p:spPr bwMode="auto">
                  <a:xfrm>
                    <a:off x="3467061" y="2109585"/>
                    <a:ext cx="2423199" cy="560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100"/>
                      </a:lnSpc>
                    </a:pP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t>
                    </a:r>
                    <a:r>
                      <a:rPr lang="en-US" sz="1000"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you </a:t>
                    </a: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using simple alignments we have </a:t>
                    </a:r>
                    <a:r>
                      <a:rPr lang="en-US" sz="1000"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simplicity  </a:t>
                    </a: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first</a:t>
                    </a:r>
                  </a:p>
                </p:txBody>
              </p:sp>
            </p:grpSp>
          </p:grpSp>
          <p:grpSp>
            <p:nvGrpSpPr>
              <p:cNvPr id="60" name="Group 59"/>
              <p:cNvGrpSpPr/>
              <p:nvPr/>
            </p:nvGrpSpPr>
            <p:grpSpPr>
              <a:xfrm>
                <a:off x="5736603" y="1766428"/>
                <a:ext cx="5072486" cy="1132310"/>
                <a:chOff x="551074" y="3666052"/>
                <a:chExt cx="5072486" cy="1132310"/>
              </a:xfrm>
            </p:grpSpPr>
            <p:grpSp>
              <p:nvGrpSpPr>
                <p:cNvPr id="34" name="Group 33">
                  <a:extLst>
                    <a:ext uri="{FF2B5EF4-FFF2-40B4-BE49-F238E27FC236}">
                      <a16:creationId xmlns:a16="http://schemas.microsoft.com/office/drawing/2014/main" id="{0DC5DD66-A94D-4E49-B615-A39404DDD89F}"/>
                    </a:ext>
                  </a:extLst>
                </p:cNvPr>
                <p:cNvGrpSpPr/>
                <p:nvPr/>
              </p:nvGrpSpPr>
              <p:grpSpPr>
                <a:xfrm>
                  <a:off x="551074" y="3666052"/>
                  <a:ext cx="1134809" cy="1132310"/>
                  <a:chOff x="1568450" y="1951038"/>
                  <a:chExt cx="2162175" cy="2157413"/>
                </a:xfrm>
              </p:grpSpPr>
              <p:sp>
                <p:nvSpPr>
                  <p:cNvPr id="38" name="Freeform 5">
                    <a:extLst>
                      <a:ext uri="{FF2B5EF4-FFF2-40B4-BE49-F238E27FC236}">
                        <a16:creationId xmlns:a16="http://schemas.microsoft.com/office/drawing/2014/main" id="{D8AA88A4-974D-4015-A132-B06E57E24321}"/>
                      </a:ext>
                    </a:extLst>
                  </p:cNvPr>
                  <p:cNvSpPr>
                    <a:spLocks/>
                  </p:cNvSpPr>
                  <p:nvPr/>
                </p:nvSpPr>
                <p:spPr bwMode="auto">
                  <a:xfrm>
                    <a:off x="1568450" y="1982788"/>
                    <a:ext cx="1292225" cy="2095500"/>
                  </a:xfrm>
                  <a:custGeom>
                    <a:avLst/>
                    <a:gdLst>
                      <a:gd name="T0" fmla="*/ 359 w 564"/>
                      <a:gd name="T1" fmla="*/ 0 h 917"/>
                      <a:gd name="T2" fmla="*/ 0 w 564"/>
                      <a:gd name="T3" fmla="*/ 458 h 917"/>
                      <a:gd name="T4" fmla="*/ 362 w 564"/>
                      <a:gd name="T5" fmla="*/ 917 h 917"/>
                      <a:gd name="T6" fmla="*/ 564 w 564"/>
                      <a:gd name="T7" fmla="*/ 404 h 917"/>
                      <a:gd name="T8" fmla="*/ 359 w 564"/>
                      <a:gd name="T9" fmla="*/ 0 h 917"/>
                    </a:gdLst>
                    <a:ahLst/>
                    <a:cxnLst>
                      <a:cxn ang="0">
                        <a:pos x="T0" y="T1"/>
                      </a:cxn>
                      <a:cxn ang="0">
                        <a:pos x="T2" y="T3"/>
                      </a:cxn>
                      <a:cxn ang="0">
                        <a:pos x="T4" y="T5"/>
                      </a:cxn>
                      <a:cxn ang="0">
                        <a:pos x="T6" y="T7"/>
                      </a:cxn>
                      <a:cxn ang="0">
                        <a:pos x="T8" y="T9"/>
                      </a:cxn>
                    </a:cxnLst>
                    <a:rect l="0" t="0" r="r" b="b"/>
                    <a:pathLst>
                      <a:path w="564" h="917">
                        <a:moveTo>
                          <a:pt x="359" y="0"/>
                        </a:moveTo>
                        <a:cubicBezTo>
                          <a:pt x="153" y="50"/>
                          <a:pt x="0" y="236"/>
                          <a:pt x="0" y="458"/>
                        </a:cubicBezTo>
                        <a:cubicBezTo>
                          <a:pt x="0" y="681"/>
                          <a:pt x="155" y="868"/>
                          <a:pt x="362" y="917"/>
                        </a:cubicBezTo>
                        <a:cubicBezTo>
                          <a:pt x="564" y="404"/>
                          <a:pt x="564" y="404"/>
                          <a:pt x="564" y="404"/>
                        </a:cubicBezTo>
                        <a:lnTo>
                          <a:pt x="359"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6">
                    <a:extLst>
                      <a:ext uri="{FF2B5EF4-FFF2-40B4-BE49-F238E27FC236}">
                        <a16:creationId xmlns:a16="http://schemas.microsoft.com/office/drawing/2014/main" id="{B6B7DB0E-0ADD-4919-99A0-A4C230ABCC18}"/>
                      </a:ext>
                    </a:extLst>
                  </p:cNvPr>
                  <p:cNvSpPr>
                    <a:spLocks/>
                  </p:cNvSpPr>
                  <p:nvPr/>
                </p:nvSpPr>
                <p:spPr bwMode="auto">
                  <a:xfrm>
                    <a:off x="2390775" y="1951038"/>
                    <a:ext cx="1339850" cy="2157413"/>
                  </a:xfrm>
                  <a:custGeom>
                    <a:avLst/>
                    <a:gdLst>
                      <a:gd name="T0" fmla="*/ 585 w 585"/>
                      <a:gd name="T1" fmla="*/ 472 h 944"/>
                      <a:gd name="T2" fmla="*/ 113 w 585"/>
                      <a:gd name="T3" fmla="*/ 0 h 944"/>
                      <a:gd name="T4" fmla="*/ 0 w 585"/>
                      <a:gd name="T5" fmla="*/ 14 h 944"/>
                      <a:gd name="T6" fmla="*/ 205 w 585"/>
                      <a:gd name="T7" fmla="*/ 418 h 944"/>
                      <a:gd name="T8" fmla="*/ 3 w 585"/>
                      <a:gd name="T9" fmla="*/ 931 h 944"/>
                      <a:gd name="T10" fmla="*/ 113 w 585"/>
                      <a:gd name="T11" fmla="*/ 944 h 944"/>
                      <a:gd name="T12" fmla="*/ 585 w 585"/>
                      <a:gd name="T13" fmla="*/ 472 h 944"/>
                    </a:gdLst>
                    <a:ahLst/>
                    <a:cxnLst>
                      <a:cxn ang="0">
                        <a:pos x="T0" y="T1"/>
                      </a:cxn>
                      <a:cxn ang="0">
                        <a:pos x="T2" y="T3"/>
                      </a:cxn>
                      <a:cxn ang="0">
                        <a:pos x="T4" y="T5"/>
                      </a:cxn>
                      <a:cxn ang="0">
                        <a:pos x="T6" y="T7"/>
                      </a:cxn>
                      <a:cxn ang="0">
                        <a:pos x="T8" y="T9"/>
                      </a:cxn>
                      <a:cxn ang="0">
                        <a:pos x="T10" y="T11"/>
                      </a:cxn>
                      <a:cxn ang="0">
                        <a:pos x="T12" y="T13"/>
                      </a:cxn>
                    </a:cxnLst>
                    <a:rect l="0" t="0" r="r" b="b"/>
                    <a:pathLst>
                      <a:path w="585" h="944">
                        <a:moveTo>
                          <a:pt x="585" y="472"/>
                        </a:moveTo>
                        <a:cubicBezTo>
                          <a:pt x="585" y="211"/>
                          <a:pt x="374" y="0"/>
                          <a:pt x="113" y="0"/>
                        </a:cubicBezTo>
                        <a:cubicBezTo>
                          <a:pt x="74" y="0"/>
                          <a:pt x="36" y="5"/>
                          <a:pt x="0" y="14"/>
                        </a:cubicBezTo>
                        <a:cubicBezTo>
                          <a:pt x="205" y="418"/>
                          <a:pt x="205" y="418"/>
                          <a:pt x="205" y="418"/>
                        </a:cubicBezTo>
                        <a:cubicBezTo>
                          <a:pt x="3" y="931"/>
                          <a:pt x="3" y="931"/>
                          <a:pt x="3" y="931"/>
                        </a:cubicBezTo>
                        <a:cubicBezTo>
                          <a:pt x="38" y="940"/>
                          <a:pt x="75" y="944"/>
                          <a:pt x="113" y="944"/>
                        </a:cubicBezTo>
                        <a:cubicBezTo>
                          <a:pt x="374" y="944"/>
                          <a:pt x="585" y="733"/>
                          <a:pt x="585" y="472"/>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57" name="Group 56"/>
                <p:cNvGrpSpPr/>
                <p:nvPr/>
              </p:nvGrpSpPr>
              <p:grpSpPr>
                <a:xfrm>
                  <a:off x="1758380" y="3857742"/>
                  <a:ext cx="3865180" cy="560282"/>
                  <a:chOff x="2025080" y="3857742"/>
                  <a:chExt cx="3865180" cy="560282"/>
                </a:xfrm>
              </p:grpSpPr>
              <p:cxnSp>
                <p:nvCxnSpPr>
                  <p:cNvPr id="47" name="Straight Connector 46">
                    <a:extLst>
                      <a:ext uri="{FF2B5EF4-FFF2-40B4-BE49-F238E27FC236}">
                        <a16:creationId xmlns:a16="http://schemas.microsoft.com/office/drawing/2014/main" id="{3E8921FC-7D7F-402A-B7C4-F6308838B77A}"/>
                      </a:ext>
                    </a:extLst>
                  </p:cNvPr>
                  <p:cNvCxnSpPr>
                    <a:cxnSpLocks/>
                  </p:cNvCxnSpPr>
                  <p:nvPr/>
                </p:nvCxnSpPr>
                <p:spPr>
                  <a:xfrm>
                    <a:off x="3240739" y="3991123"/>
                    <a:ext cx="0" cy="2923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91194A0E-3310-4E15-9944-5A88FF972D24}"/>
                      </a:ext>
                    </a:extLst>
                  </p:cNvPr>
                  <p:cNvSpPr txBox="1"/>
                  <p:nvPr/>
                </p:nvSpPr>
                <p:spPr>
                  <a:xfrm>
                    <a:off x="2025080" y="3860318"/>
                    <a:ext cx="1048806" cy="553998"/>
                  </a:xfrm>
                  <a:prstGeom prst="rect">
                    <a:avLst/>
                  </a:prstGeom>
                  <a:noFill/>
                </p:spPr>
                <p:txBody>
                  <a:bodyPr wrap="square" rtlCol="0">
                    <a:spAutoFit/>
                  </a:bodyPr>
                  <a:lstStyle/>
                  <a:p>
                    <a:pPr algn="ctr"/>
                    <a:r>
                      <a:rPr lang="en-US" sz="3000" b="1" dirty="0">
                        <a:latin typeface="Lato" panose="020F0502020204030203" pitchFamily="34" charset="0"/>
                        <a:ea typeface="Lato" panose="020F0502020204030203" pitchFamily="34" charset="0"/>
                        <a:cs typeface="Lato" panose="020F0502020204030203" pitchFamily="34" charset="0"/>
                      </a:rPr>
                      <a:t>26%</a:t>
                    </a:r>
                  </a:p>
                </p:txBody>
              </p:sp>
              <p:sp>
                <p:nvSpPr>
                  <p:cNvPr id="54" name="Rectangle 9">
                    <a:extLst>
                      <a:ext uri="{FF2B5EF4-FFF2-40B4-BE49-F238E27FC236}">
                        <a16:creationId xmlns:a16="http://schemas.microsoft.com/office/drawing/2014/main" id="{EA5D41B5-4DCB-419C-B2BF-7AF9996611FF}"/>
                      </a:ext>
                    </a:extLst>
                  </p:cNvPr>
                  <p:cNvSpPr>
                    <a:spLocks/>
                  </p:cNvSpPr>
                  <p:nvPr/>
                </p:nvSpPr>
                <p:spPr bwMode="auto">
                  <a:xfrm>
                    <a:off x="3467061" y="3857742"/>
                    <a:ext cx="2423199" cy="560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100"/>
                      </a:lnSpc>
                    </a:pP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t>
                    </a:r>
                    <a:r>
                      <a:rPr lang="en-US" sz="1000"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you </a:t>
                    </a: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using simple alignments we have </a:t>
                    </a:r>
                    <a:r>
                      <a:rPr lang="en-US" sz="1000"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simplicity  </a:t>
                    </a: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first</a:t>
                    </a:r>
                  </a:p>
                </p:txBody>
              </p:sp>
            </p:grpSp>
          </p:grpSp>
        </p:grpSp>
        <p:grpSp>
          <p:nvGrpSpPr>
            <p:cNvPr id="288" name="Group 287"/>
            <p:cNvGrpSpPr/>
            <p:nvPr/>
          </p:nvGrpSpPr>
          <p:grpSpPr>
            <a:xfrm>
              <a:off x="910353" y="4623946"/>
              <a:ext cx="10371293" cy="1132310"/>
              <a:chOff x="437796" y="3494629"/>
              <a:chExt cx="10371293" cy="1132310"/>
            </a:xfrm>
          </p:grpSpPr>
          <p:grpSp>
            <p:nvGrpSpPr>
              <p:cNvPr id="61" name="Group 60"/>
              <p:cNvGrpSpPr/>
              <p:nvPr/>
            </p:nvGrpSpPr>
            <p:grpSpPr>
              <a:xfrm>
                <a:off x="437796" y="3494629"/>
                <a:ext cx="5072486" cy="1132310"/>
                <a:chOff x="551074" y="5005951"/>
                <a:chExt cx="5072486" cy="1132310"/>
              </a:xfrm>
            </p:grpSpPr>
            <p:grpSp>
              <p:nvGrpSpPr>
                <p:cNvPr id="35" name="Group 34">
                  <a:extLst>
                    <a:ext uri="{FF2B5EF4-FFF2-40B4-BE49-F238E27FC236}">
                      <a16:creationId xmlns:a16="http://schemas.microsoft.com/office/drawing/2014/main" id="{A0CDE187-70F9-4835-B9C0-651EDBFC7160}"/>
                    </a:ext>
                  </a:extLst>
                </p:cNvPr>
                <p:cNvGrpSpPr/>
                <p:nvPr/>
              </p:nvGrpSpPr>
              <p:grpSpPr>
                <a:xfrm>
                  <a:off x="551074" y="5005951"/>
                  <a:ext cx="1134809" cy="1132310"/>
                  <a:chOff x="1568450" y="1951038"/>
                  <a:chExt cx="2162175" cy="2157413"/>
                </a:xfrm>
              </p:grpSpPr>
              <p:sp>
                <p:nvSpPr>
                  <p:cNvPr id="36" name="Freeform 5">
                    <a:extLst>
                      <a:ext uri="{FF2B5EF4-FFF2-40B4-BE49-F238E27FC236}">
                        <a16:creationId xmlns:a16="http://schemas.microsoft.com/office/drawing/2014/main" id="{AC947060-7E06-4A2D-A3B4-DA9F94BB67BE}"/>
                      </a:ext>
                    </a:extLst>
                  </p:cNvPr>
                  <p:cNvSpPr>
                    <a:spLocks/>
                  </p:cNvSpPr>
                  <p:nvPr/>
                </p:nvSpPr>
                <p:spPr bwMode="auto">
                  <a:xfrm>
                    <a:off x="1568450" y="1982788"/>
                    <a:ext cx="1292225" cy="2095500"/>
                  </a:xfrm>
                  <a:custGeom>
                    <a:avLst/>
                    <a:gdLst>
                      <a:gd name="T0" fmla="*/ 359 w 564"/>
                      <a:gd name="T1" fmla="*/ 0 h 917"/>
                      <a:gd name="T2" fmla="*/ 0 w 564"/>
                      <a:gd name="T3" fmla="*/ 458 h 917"/>
                      <a:gd name="T4" fmla="*/ 362 w 564"/>
                      <a:gd name="T5" fmla="*/ 917 h 917"/>
                      <a:gd name="T6" fmla="*/ 564 w 564"/>
                      <a:gd name="T7" fmla="*/ 404 h 917"/>
                      <a:gd name="T8" fmla="*/ 359 w 564"/>
                      <a:gd name="T9" fmla="*/ 0 h 917"/>
                    </a:gdLst>
                    <a:ahLst/>
                    <a:cxnLst>
                      <a:cxn ang="0">
                        <a:pos x="T0" y="T1"/>
                      </a:cxn>
                      <a:cxn ang="0">
                        <a:pos x="T2" y="T3"/>
                      </a:cxn>
                      <a:cxn ang="0">
                        <a:pos x="T4" y="T5"/>
                      </a:cxn>
                      <a:cxn ang="0">
                        <a:pos x="T6" y="T7"/>
                      </a:cxn>
                      <a:cxn ang="0">
                        <a:pos x="T8" y="T9"/>
                      </a:cxn>
                    </a:cxnLst>
                    <a:rect l="0" t="0" r="r" b="b"/>
                    <a:pathLst>
                      <a:path w="564" h="917">
                        <a:moveTo>
                          <a:pt x="359" y="0"/>
                        </a:moveTo>
                        <a:cubicBezTo>
                          <a:pt x="153" y="50"/>
                          <a:pt x="0" y="236"/>
                          <a:pt x="0" y="458"/>
                        </a:cubicBezTo>
                        <a:cubicBezTo>
                          <a:pt x="0" y="681"/>
                          <a:pt x="155" y="868"/>
                          <a:pt x="362" y="917"/>
                        </a:cubicBezTo>
                        <a:cubicBezTo>
                          <a:pt x="564" y="404"/>
                          <a:pt x="564" y="404"/>
                          <a:pt x="564" y="404"/>
                        </a:cubicBezTo>
                        <a:lnTo>
                          <a:pt x="359"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6">
                    <a:extLst>
                      <a:ext uri="{FF2B5EF4-FFF2-40B4-BE49-F238E27FC236}">
                        <a16:creationId xmlns:a16="http://schemas.microsoft.com/office/drawing/2014/main" id="{D7517EA3-E256-4CDF-9186-8DA456C15516}"/>
                      </a:ext>
                    </a:extLst>
                  </p:cNvPr>
                  <p:cNvSpPr>
                    <a:spLocks/>
                  </p:cNvSpPr>
                  <p:nvPr/>
                </p:nvSpPr>
                <p:spPr bwMode="auto">
                  <a:xfrm>
                    <a:off x="2390775" y="1951038"/>
                    <a:ext cx="1339850" cy="2157413"/>
                  </a:xfrm>
                  <a:custGeom>
                    <a:avLst/>
                    <a:gdLst>
                      <a:gd name="T0" fmla="*/ 585 w 585"/>
                      <a:gd name="T1" fmla="*/ 472 h 944"/>
                      <a:gd name="T2" fmla="*/ 113 w 585"/>
                      <a:gd name="T3" fmla="*/ 0 h 944"/>
                      <a:gd name="T4" fmla="*/ 0 w 585"/>
                      <a:gd name="T5" fmla="*/ 14 h 944"/>
                      <a:gd name="T6" fmla="*/ 205 w 585"/>
                      <a:gd name="T7" fmla="*/ 418 h 944"/>
                      <a:gd name="T8" fmla="*/ 3 w 585"/>
                      <a:gd name="T9" fmla="*/ 931 h 944"/>
                      <a:gd name="T10" fmla="*/ 113 w 585"/>
                      <a:gd name="T11" fmla="*/ 944 h 944"/>
                      <a:gd name="T12" fmla="*/ 585 w 585"/>
                      <a:gd name="T13" fmla="*/ 472 h 944"/>
                    </a:gdLst>
                    <a:ahLst/>
                    <a:cxnLst>
                      <a:cxn ang="0">
                        <a:pos x="T0" y="T1"/>
                      </a:cxn>
                      <a:cxn ang="0">
                        <a:pos x="T2" y="T3"/>
                      </a:cxn>
                      <a:cxn ang="0">
                        <a:pos x="T4" y="T5"/>
                      </a:cxn>
                      <a:cxn ang="0">
                        <a:pos x="T6" y="T7"/>
                      </a:cxn>
                      <a:cxn ang="0">
                        <a:pos x="T8" y="T9"/>
                      </a:cxn>
                      <a:cxn ang="0">
                        <a:pos x="T10" y="T11"/>
                      </a:cxn>
                      <a:cxn ang="0">
                        <a:pos x="T12" y="T13"/>
                      </a:cxn>
                    </a:cxnLst>
                    <a:rect l="0" t="0" r="r" b="b"/>
                    <a:pathLst>
                      <a:path w="585" h="944">
                        <a:moveTo>
                          <a:pt x="585" y="472"/>
                        </a:moveTo>
                        <a:cubicBezTo>
                          <a:pt x="585" y="211"/>
                          <a:pt x="374" y="0"/>
                          <a:pt x="113" y="0"/>
                        </a:cubicBezTo>
                        <a:cubicBezTo>
                          <a:pt x="74" y="0"/>
                          <a:pt x="36" y="5"/>
                          <a:pt x="0" y="14"/>
                        </a:cubicBezTo>
                        <a:cubicBezTo>
                          <a:pt x="205" y="418"/>
                          <a:pt x="205" y="418"/>
                          <a:pt x="205" y="418"/>
                        </a:cubicBezTo>
                        <a:cubicBezTo>
                          <a:pt x="3" y="931"/>
                          <a:pt x="3" y="931"/>
                          <a:pt x="3" y="931"/>
                        </a:cubicBezTo>
                        <a:cubicBezTo>
                          <a:pt x="38" y="940"/>
                          <a:pt x="75" y="944"/>
                          <a:pt x="113" y="944"/>
                        </a:cubicBezTo>
                        <a:cubicBezTo>
                          <a:pt x="374" y="944"/>
                          <a:pt x="585" y="733"/>
                          <a:pt x="585" y="47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58" name="Group 57"/>
                <p:cNvGrpSpPr/>
                <p:nvPr/>
              </p:nvGrpSpPr>
              <p:grpSpPr>
                <a:xfrm>
                  <a:off x="1758380" y="5225657"/>
                  <a:ext cx="3865180" cy="560282"/>
                  <a:chOff x="2025080" y="5225657"/>
                  <a:chExt cx="3865180" cy="560282"/>
                </a:xfrm>
              </p:grpSpPr>
              <p:cxnSp>
                <p:nvCxnSpPr>
                  <p:cNvPr id="43" name="Straight Connector 42">
                    <a:extLst>
                      <a:ext uri="{FF2B5EF4-FFF2-40B4-BE49-F238E27FC236}">
                        <a16:creationId xmlns:a16="http://schemas.microsoft.com/office/drawing/2014/main" id="{21E4D9A4-28B2-421F-B866-0026E4440284}"/>
                      </a:ext>
                    </a:extLst>
                  </p:cNvPr>
                  <p:cNvCxnSpPr>
                    <a:cxnSpLocks/>
                  </p:cNvCxnSpPr>
                  <p:nvPr/>
                </p:nvCxnSpPr>
                <p:spPr>
                  <a:xfrm>
                    <a:off x="3240739" y="5359604"/>
                    <a:ext cx="0" cy="2923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AC629B2B-9619-4023-B9EE-E9B357335EB3}"/>
                      </a:ext>
                    </a:extLst>
                  </p:cNvPr>
                  <p:cNvSpPr txBox="1"/>
                  <p:nvPr/>
                </p:nvSpPr>
                <p:spPr>
                  <a:xfrm>
                    <a:off x="2025080" y="5228799"/>
                    <a:ext cx="1048806" cy="553998"/>
                  </a:xfrm>
                  <a:prstGeom prst="rect">
                    <a:avLst/>
                  </a:prstGeom>
                  <a:noFill/>
                </p:spPr>
                <p:txBody>
                  <a:bodyPr wrap="square" rtlCol="0">
                    <a:spAutoFit/>
                  </a:bodyPr>
                  <a:lstStyle/>
                  <a:p>
                    <a:pPr algn="ctr"/>
                    <a:r>
                      <a:rPr lang="en-US" sz="3000" b="1" dirty="0">
                        <a:latin typeface="Lato" panose="020F0502020204030203" pitchFamily="34" charset="0"/>
                        <a:ea typeface="Lato" panose="020F0502020204030203" pitchFamily="34" charset="0"/>
                        <a:cs typeface="Lato" panose="020F0502020204030203" pitchFamily="34" charset="0"/>
                      </a:rPr>
                      <a:t>27%</a:t>
                    </a:r>
                  </a:p>
                </p:txBody>
              </p:sp>
              <p:sp>
                <p:nvSpPr>
                  <p:cNvPr id="55" name="Rectangle 9">
                    <a:extLst>
                      <a:ext uri="{FF2B5EF4-FFF2-40B4-BE49-F238E27FC236}">
                        <a16:creationId xmlns:a16="http://schemas.microsoft.com/office/drawing/2014/main" id="{EA5D41B5-4DCB-419C-B2BF-7AF9996611FF}"/>
                      </a:ext>
                    </a:extLst>
                  </p:cNvPr>
                  <p:cNvSpPr>
                    <a:spLocks/>
                  </p:cNvSpPr>
                  <p:nvPr/>
                </p:nvSpPr>
                <p:spPr bwMode="auto">
                  <a:xfrm>
                    <a:off x="3467061" y="5225657"/>
                    <a:ext cx="2423199" cy="560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100"/>
                      </a:lnSpc>
                    </a:pP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t>
                    </a:r>
                    <a:r>
                      <a:rPr lang="en-US" sz="1000"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you </a:t>
                    </a: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using simple alignments we have </a:t>
                    </a:r>
                    <a:r>
                      <a:rPr lang="en-US" sz="1000"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simplicity  </a:t>
                    </a: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first</a:t>
                    </a:r>
                  </a:p>
                </p:txBody>
              </p:sp>
            </p:grpSp>
          </p:grpSp>
          <p:grpSp>
            <p:nvGrpSpPr>
              <p:cNvPr id="63" name="Group 62"/>
              <p:cNvGrpSpPr/>
              <p:nvPr/>
            </p:nvGrpSpPr>
            <p:grpSpPr>
              <a:xfrm>
                <a:off x="5736603" y="3494629"/>
                <a:ext cx="5072486" cy="1132310"/>
                <a:chOff x="551074" y="5005951"/>
                <a:chExt cx="5072486" cy="1132310"/>
              </a:xfrm>
            </p:grpSpPr>
            <p:grpSp>
              <p:nvGrpSpPr>
                <p:cNvPr id="64" name="Group 63">
                  <a:extLst>
                    <a:ext uri="{FF2B5EF4-FFF2-40B4-BE49-F238E27FC236}">
                      <a16:creationId xmlns:a16="http://schemas.microsoft.com/office/drawing/2014/main" id="{A0CDE187-70F9-4835-B9C0-651EDBFC7160}"/>
                    </a:ext>
                  </a:extLst>
                </p:cNvPr>
                <p:cNvGrpSpPr/>
                <p:nvPr/>
              </p:nvGrpSpPr>
              <p:grpSpPr>
                <a:xfrm>
                  <a:off x="551074" y="5005951"/>
                  <a:ext cx="1134809" cy="1132310"/>
                  <a:chOff x="1568450" y="1951038"/>
                  <a:chExt cx="2162175" cy="2157413"/>
                </a:xfrm>
              </p:grpSpPr>
              <p:sp>
                <p:nvSpPr>
                  <p:cNvPr id="69" name="Freeform 5">
                    <a:extLst>
                      <a:ext uri="{FF2B5EF4-FFF2-40B4-BE49-F238E27FC236}">
                        <a16:creationId xmlns:a16="http://schemas.microsoft.com/office/drawing/2014/main" id="{AC947060-7E06-4A2D-A3B4-DA9F94BB67BE}"/>
                      </a:ext>
                    </a:extLst>
                  </p:cNvPr>
                  <p:cNvSpPr>
                    <a:spLocks/>
                  </p:cNvSpPr>
                  <p:nvPr/>
                </p:nvSpPr>
                <p:spPr bwMode="auto">
                  <a:xfrm>
                    <a:off x="1568450" y="1982788"/>
                    <a:ext cx="1292225" cy="2095500"/>
                  </a:xfrm>
                  <a:custGeom>
                    <a:avLst/>
                    <a:gdLst>
                      <a:gd name="T0" fmla="*/ 359 w 564"/>
                      <a:gd name="T1" fmla="*/ 0 h 917"/>
                      <a:gd name="T2" fmla="*/ 0 w 564"/>
                      <a:gd name="T3" fmla="*/ 458 h 917"/>
                      <a:gd name="T4" fmla="*/ 362 w 564"/>
                      <a:gd name="T5" fmla="*/ 917 h 917"/>
                      <a:gd name="T6" fmla="*/ 564 w 564"/>
                      <a:gd name="T7" fmla="*/ 404 h 917"/>
                      <a:gd name="T8" fmla="*/ 359 w 564"/>
                      <a:gd name="T9" fmla="*/ 0 h 917"/>
                    </a:gdLst>
                    <a:ahLst/>
                    <a:cxnLst>
                      <a:cxn ang="0">
                        <a:pos x="T0" y="T1"/>
                      </a:cxn>
                      <a:cxn ang="0">
                        <a:pos x="T2" y="T3"/>
                      </a:cxn>
                      <a:cxn ang="0">
                        <a:pos x="T4" y="T5"/>
                      </a:cxn>
                      <a:cxn ang="0">
                        <a:pos x="T6" y="T7"/>
                      </a:cxn>
                      <a:cxn ang="0">
                        <a:pos x="T8" y="T9"/>
                      </a:cxn>
                    </a:cxnLst>
                    <a:rect l="0" t="0" r="r" b="b"/>
                    <a:pathLst>
                      <a:path w="564" h="917">
                        <a:moveTo>
                          <a:pt x="359" y="0"/>
                        </a:moveTo>
                        <a:cubicBezTo>
                          <a:pt x="153" y="50"/>
                          <a:pt x="0" y="236"/>
                          <a:pt x="0" y="458"/>
                        </a:cubicBezTo>
                        <a:cubicBezTo>
                          <a:pt x="0" y="681"/>
                          <a:pt x="155" y="868"/>
                          <a:pt x="362" y="917"/>
                        </a:cubicBezTo>
                        <a:cubicBezTo>
                          <a:pt x="564" y="404"/>
                          <a:pt x="564" y="404"/>
                          <a:pt x="564" y="404"/>
                        </a:cubicBezTo>
                        <a:lnTo>
                          <a:pt x="359"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6">
                    <a:extLst>
                      <a:ext uri="{FF2B5EF4-FFF2-40B4-BE49-F238E27FC236}">
                        <a16:creationId xmlns:a16="http://schemas.microsoft.com/office/drawing/2014/main" id="{D7517EA3-E256-4CDF-9186-8DA456C15516}"/>
                      </a:ext>
                    </a:extLst>
                  </p:cNvPr>
                  <p:cNvSpPr>
                    <a:spLocks/>
                  </p:cNvSpPr>
                  <p:nvPr/>
                </p:nvSpPr>
                <p:spPr bwMode="auto">
                  <a:xfrm>
                    <a:off x="2390775" y="1951038"/>
                    <a:ext cx="1339850" cy="2157413"/>
                  </a:xfrm>
                  <a:custGeom>
                    <a:avLst/>
                    <a:gdLst>
                      <a:gd name="T0" fmla="*/ 585 w 585"/>
                      <a:gd name="T1" fmla="*/ 472 h 944"/>
                      <a:gd name="T2" fmla="*/ 113 w 585"/>
                      <a:gd name="T3" fmla="*/ 0 h 944"/>
                      <a:gd name="T4" fmla="*/ 0 w 585"/>
                      <a:gd name="T5" fmla="*/ 14 h 944"/>
                      <a:gd name="T6" fmla="*/ 205 w 585"/>
                      <a:gd name="T7" fmla="*/ 418 h 944"/>
                      <a:gd name="T8" fmla="*/ 3 w 585"/>
                      <a:gd name="T9" fmla="*/ 931 h 944"/>
                      <a:gd name="T10" fmla="*/ 113 w 585"/>
                      <a:gd name="T11" fmla="*/ 944 h 944"/>
                      <a:gd name="T12" fmla="*/ 585 w 585"/>
                      <a:gd name="T13" fmla="*/ 472 h 944"/>
                    </a:gdLst>
                    <a:ahLst/>
                    <a:cxnLst>
                      <a:cxn ang="0">
                        <a:pos x="T0" y="T1"/>
                      </a:cxn>
                      <a:cxn ang="0">
                        <a:pos x="T2" y="T3"/>
                      </a:cxn>
                      <a:cxn ang="0">
                        <a:pos x="T4" y="T5"/>
                      </a:cxn>
                      <a:cxn ang="0">
                        <a:pos x="T6" y="T7"/>
                      </a:cxn>
                      <a:cxn ang="0">
                        <a:pos x="T8" y="T9"/>
                      </a:cxn>
                      <a:cxn ang="0">
                        <a:pos x="T10" y="T11"/>
                      </a:cxn>
                      <a:cxn ang="0">
                        <a:pos x="T12" y="T13"/>
                      </a:cxn>
                    </a:cxnLst>
                    <a:rect l="0" t="0" r="r" b="b"/>
                    <a:pathLst>
                      <a:path w="585" h="944">
                        <a:moveTo>
                          <a:pt x="585" y="472"/>
                        </a:moveTo>
                        <a:cubicBezTo>
                          <a:pt x="585" y="211"/>
                          <a:pt x="374" y="0"/>
                          <a:pt x="113" y="0"/>
                        </a:cubicBezTo>
                        <a:cubicBezTo>
                          <a:pt x="74" y="0"/>
                          <a:pt x="36" y="5"/>
                          <a:pt x="0" y="14"/>
                        </a:cubicBezTo>
                        <a:cubicBezTo>
                          <a:pt x="205" y="418"/>
                          <a:pt x="205" y="418"/>
                          <a:pt x="205" y="418"/>
                        </a:cubicBezTo>
                        <a:cubicBezTo>
                          <a:pt x="3" y="931"/>
                          <a:pt x="3" y="931"/>
                          <a:pt x="3" y="931"/>
                        </a:cubicBezTo>
                        <a:cubicBezTo>
                          <a:pt x="38" y="940"/>
                          <a:pt x="75" y="944"/>
                          <a:pt x="113" y="944"/>
                        </a:cubicBezTo>
                        <a:cubicBezTo>
                          <a:pt x="374" y="944"/>
                          <a:pt x="585" y="733"/>
                          <a:pt x="585" y="472"/>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65" name="Group 64"/>
                <p:cNvGrpSpPr/>
                <p:nvPr/>
              </p:nvGrpSpPr>
              <p:grpSpPr>
                <a:xfrm>
                  <a:off x="1758380" y="5225657"/>
                  <a:ext cx="3865180" cy="560282"/>
                  <a:chOff x="2025080" y="5225657"/>
                  <a:chExt cx="3865180" cy="560282"/>
                </a:xfrm>
              </p:grpSpPr>
              <p:cxnSp>
                <p:nvCxnSpPr>
                  <p:cNvPr id="66" name="Straight Connector 65">
                    <a:extLst>
                      <a:ext uri="{FF2B5EF4-FFF2-40B4-BE49-F238E27FC236}">
                        <a16:creationId xmlns:a16="http://schemas.microsoft.com/office/drawing/2014/main" id="{21E4D9A4-28B2-421F-B866-0026E4440284}"/>
                      </a:ext>
                    </a:extLst>
                  </p:cNvPr>
                  <p:cNvCxnSpPr>
                    <a:cxnSpLocks/>
                  </p:cNvCxnSpPr>
                  <p:nvPr/>
                </p:nvCxnSpPr>
                <p:spPr>
                  <a:xfrm>
                    <a:off x="3240739" y="5359604"/>
                    <a:ext cx="0" cy="2923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AC629B2B-9619-4023-B9EE-E9B357335EB3}"/>
                      </a:ext>
                    </a:extLst>
                  </p:cNvPr>
                  <p:cNvSpPr txBox="1"/>
                  <p:nvPr/>
                </p:nvSpPr>
                <p:spPr>
                  <a:xfrm>
                    <a:off x="2025080" y="5228799"/>
                    <a:ext cx="1048806" cy="553998"/>
                  </a:xfrm>
                  <a:prstGeom prst="rect">
                    <a:avLst/>
                  </a:prstGeom>
                  <a:noFill/>
                </p:spPr>
                <p:txBody>
                  <a:bodyPr wrap="square" rtlCol="0">
                    <a:spAutoFit/>
                  </a:bodyPr>
                  <a:lstStyle/>
                  <a:p>
                    <a:pPr algn="ctr"/>
                    <a:r>
                      <a:rPr lang="en-US" sz="3000" b="1" dirty="0" smtClean="0">
                        <a:latin typeface="Lato" panose="020F0502020204030203" pitchFamily="34" charset="0"/>
                        <a:ea typeface="Lato" panose="020F0502020204030203" pitchFamily="34" charset="0"/>
                        <a:cs typeface="Lato" panose="020F0502020204030203" pitchFamily="34" charset="0"/>
                      </a:rPr>
                      <a:t>28%</a:t>
                    </a:r>
                    <a:endParaRPr lang="en-US" sz="3000" b="1" dirty="0">
                      <a:latin typeface="Lato" panose="020F0502020204030203" pitchFamily="34" charset="0"/>
                      <a:ea typeface="Lato" panose="020F0502020204030203" pitchFamily="34" charset="0"/>
                      <a:cs typeface="Lato" panose="020F0502020204030203" pitchFamily="34" charset="0"/>
                    </a:endParaRPr>
                  </a:p>
                </p:txBody>
              </p:sp>
              <p:sp>
                <p:nvSpPr>
                  <p:cNvPr id="68" name="Rectangle 9">
                    <a:extLst>
                      <a:ext uri="{FF2B5EF4-FFF2-40B4-BE49-F238E27FC236}">
                        <a16:creationId xmlns:a16="http://schemas.microsoft.com/office/drawing/2014/main" id="{EA5D41B5-4DCB-419C-B2BF-7AF9996611FF}"/>
                      </a:ext>
                    </a:extLst>
                  </p:cNvPr>
                  <p:cNvSpPr>
                    <a:spLocks/>
                  </p:cNvSpPr>
                  <p:nvPr/>
                </p:nvSpPr>
                <p:spPr bwMode="auto">
                  <a:xfrm>
                    <a:off x="3467061" y="5225657"/>
                    <a:ext cx="2423199" cy="560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100"/>
                      </a:lnSpc>
                    </a:pP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t>
                    </a:r>
                    <a:r>
                      <a:rPr lang="en-US" sz="1000"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you </a:t>
                    </a: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using simple alignments we have </a:t>
                    </a:r>
                    <a:r>
                      <a:rPr lang="en-US" sz="1000"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simplicity  </a:t>
                    </a: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first</a:t>
                    </a:r>
                  </a:p>
                </p:txBody>
              </p:sp>
            </p:grpSp>
          </p:grpSp>
        </p:grpSp>
      </p:grpSp>
    </p:spTree>
    <p:extLst>
      <p:ext uri="{BB962C8B-B14F-4D97-AF65-F5344CB8AC3E}">
        <p14:creationId xmlns:p14="http://schemas.microsoft.com/office/powerpoint/2010/main" val="36426186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19</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Our Information</a:t>
            </a:r>
          </a:p>
        </p:txBody>
      </p:sp>
      <p:grpSp>
        <p:nvGrpSpPr>
          <p:cNvPr id="29" name="Group 28"/>
          <p:cNvGrpSpPr/>
          <p:nvPr/>
        </p:nvGrpSpPr>
        <p:grpSpPr>
          <a:xfrm>
            <a:off x="-2417871" y="2347353"/>
            <a:ext cx="8357842" cy="3609891"/>
            <a:chOff x="3409482" y="2145451"/>
            <a:chExt cx="7406641" cy="3199050"/>
          </a:xfrm>
        </p:grpSpPr>
        <p:sp>
          <p:nvSpPr>
            <p:cNvPr id="30" name="Freeform 29"/>
            <p:cNvSpPr/>
            <p:nvPr/>
          </p:nvSpPr>
          <p:spPr>
            <a:xfrm>
              <a:off x="3409482" y="2145451"/>
              <a:ext cx="7406641" cy="1077196"/>
            </a:xfrm>
            <a:custGeom>
              <a:avLst/>
              <a:gdLst>
                <a:gd name="connsiteX0" fmla="*/ 0 w 7406640"/>
                <a:gd name="connsiteY0" fmla="*/ 269299 h 1077196"/>
                <a:gd name="connsiteX1" fmla="*/ 6868042 w 7406640"/>
                <a:gd name="connsiteY1" fmla="*/ 269299 h 1077196"/>
                <a:gd name="connsiteX2" fmla="*/ 6868042 w 7406640"/>
                <a:gd name="connsiteY2" fmla="*/ 0 h 1077196"/>
                <a:gd name="connsiteX3" fmla="*/ 7406640 w 7406640"/>
                <a:gd name="connsiteY3" fmla="*/ 538598 h 1077196"/>
                <a:gd name="connsiteX4" fmla="*/ 6868042 w 7406640"/>
                <a:gd name="connsiteY4" fmla="*/ 1077196 h 1077196"/>
                <a:gd name="connsiteX5" fmla="*/ 6868042 w 7406640"/>
                <a:gd name="connsiteY5" fmla="*/ 807897 h 1077196"/>
                <a:gd name="connsiteX6" fmla="*/ 0 w 7406640"/>
                <a:gd name="connsiteY6" fmla="*/ 807897 h 1077196"/>
                <a:gd name="connsiteX7" fmla="*/ 0 w 7406640"/>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06640" h="1077196">
                  <a:moveTo>
                    <a:pt x="0" y="269299"/>
                  </a:moveTo>
                  <a:lnTo>
                    <a:pt x="6868042" y="269299"/>
                  </a:lnTo>
                  <a:lnTo>
                    <a:pt x="6868042" y="0"/>
                  </a:lnTo>
                  <a:lnTo>
                    <a:pt x="7406640" y="538598"/>
                  </a:lnTo>
                  <a:lnTo>
                    <a:pt x="6868042" y="1077196"/>
                  </a:lnTo>
                  <a:lnTo>
                    <a:pt x="6868042" y="807897"/>
                  </a:lnTo>
                  <a:lnTo>
                    <a:pt x="0" y="807897"/>
                  </a:lnTo>
                  <a:lnTo>
                    <a:pt x="0" y="269299"/>
                  </a:lnTo>
                  <a:close/>
                </a:path>
              </a:pathLst>
            </a:custGeom>
            <a:solidFill>
              <a:schemeClr val="tx1"/>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76200" tIns="345499" rIns="523299" bIns="440304" numCol="1" spcCol="1270" anchor="ctr" anchorCtr="0">
              <a:noAutofit/>
            </a:bodyPr>
            <a:lstStyle/>
            <a:p>
              <a:pPr lvl="0" algn="l" defTabSz="889000">
                <a:lnSpc>
                  <a:spcPct val="90000"/>
                </a:lnSpc>
                <a:spcBef>
                  <a:spcPct val="0"/>
                </a:spcBef>
                <a:spcAft>
                  <a:spcPct val="35000"/>
                </a:spcAft>
              </a:pPr>
              <a:endParaRPr lang="en-US" sz="2000" kern="1200"/>
            </a:p>
          </p:txBody>
        </p:sp>
        <p:sp>
          <p:nvSpPr>
            <p:cNvPr id="31" name="Freeform 30"/>
            <p:cNvSpPr/>
            <p:nvPr/>
          </p:nvSpPr>
          <p:spPr>
            <a:xfrm>
              <a:off x="4778229" y="2675335"/>
              <a:ext cx="6037893" cy="1077196"/>
            </a:xfrm>
            <a:custGeom>
              <a:avLst/>
              <a:gdLst>
                <a:gd name="connsiteX0" fmla="*/ 0 w 6037892"/>
                <a:gd name="connsiteY0" fmla="*/ 269299 h 1077196"/>
                <a:gd name="connsiteX1" fmla="*/ 5499294 w 6037892"/>
                <a:gd name="connsiteY1" fmla="*/ 269299 h 1077196"/>
                <a:gd name="connsiteX2" fmla="*/ 5499294 w 6037892"/>
                <a:gd name="connsiteY2" fmla="*/ 0 h 1077196"/>
                <a:gd name="connsiteX3" fmla="*/ 6037892 w 6037892"/>
                <a:gd name="connsiteY3" fmla="*/ 538598 h 1077196"/>
                <a:gd name="connsiteX4" fmla="*/ 5499294 w 6037892"/>
                <a:gd name="connsiteY4" fmla="*/ 1077196 h 1077196"/>
                <a:gd name="connsiteX5" fmla="*/ 5499294 w 6037892"/>
                <a:gd name="connsiteY5" fmla="*/ 807897 h 1077196"/>
                <a:gd name="connsiteX6" fmla="*/ 0 w 6037892"/>
                <a:gd name="connsiteY6" fmla="*/ 807897 h 1077196"/>
                <a:gd name="connsiteX7" fmla="*/ 0 w 6037892"/>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37892" h="1077196">
                  <a:moveTo>
                    <a:pt x="0" y="269299"/>
                  </a:moveTo>
                  <a:lnTo>
                    <a:pt x="5499294" y="269299"/>
                  </a:lnTo>
                  <a:lnTo>
                    <a:pt x="5499294" y="0"/>
                  </a:lnTo>
                  <a:lnTo>
                    <a:pt x="6037892" y="538598"/>
                  </a:lnTo>
                  <a:lnTo>
                    <a:pt x="5499294" y="1077196"/>
                  </a:lnTo>
                  <a:lnTo>
                    <a:pt x="5499294" y="807897"/>
                  </a:lnTo>
                  <a:lnTo>
                    <a:pt x="0" y="807897"/>
                  </a:lnTo>
                  <a:lnTo>
                    <a:pt x="0" y="269299"/>
                  </a:lnTo>
                  <a:close/>
                </a:path>
              </a:pathLst>
            </a:custGeom>
            <a:solidFill>
              <a:schemeClr val="accent1"/>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76200" tIns="345499" rIns="523299" bIns="440304" numCol="1" spcCol="1270" anchor="ctr" anchorCtr="0">
              <a:noAutofit/>
            </a:bodyPr>
            <a:lstStyle/>
            <a:p>
              <a:pPr lvl="0" algn="l" defTabSz="889000">
                <a:lnSpc>
                  <a:spcPct val="90000"/>
                </a:lnSpc>
                <a:spcBef>
                  <a:spcPct val="0"/>
                </a:spcBef>
                <a:spcAft>
                  <a:spcPct val="35000"/>
                </a:spcAft>
              </a:pPr>
              <a:endParaRPr lang="en-US" sz="2000" kern="1200"/>
            </a:p>
          </p:txBody>
        </p:sp>
        <p:sp>
          <p:nvSpPr>
            <p:cNvPr id="32" name="Freeform 31"/>
            <p:cNvSpPr/>
            <p:nvPr/>
          </p:nvSpPr>
          <p:spPr>
            <a:xfrm>
              <a:off x="6146976" y="3205303"/>
              <a:ext cx="4669146" cy="1077196"/>
            </a:xfrm>
            <a:custGeom>
              <a:avLst/>
              <a:gdLst>
                <a:gd name="connsiteX0" fmla="*/ 0 w 4669145"/>
                <a:gd name="connsiteY0" fmla="*/ 269299 h 1077196"/>
                <a:gd name="connsiteX1" fmla="*/ 4130547 w 4669145"/>
                <a:gd name="connsiteY1" fmla="*/ 269299 h 1077196"/>
                <a:gd name="connsiteX2" fmla="*/ 4130547 w 4669145"/>
                <a:gd name="connsiteY2" fmla="*/ 0 h 1077196"/>
                <a:gd name="connsiteX3" fmla="*/ 4669145 w 4669145"/>
                <a:gd name="connsiteY3" fmla="*/ 538598 h 1077196"/>
                <a:gd name="connsiteX4" fmla="*/ 4130547 w 4669145"/>
                <a:gd name="connsiteY4" fmla="*/ 1077196 h 1077196"/>
                <a:gd name="connsiteX5" fmla="*/ 4130547 w 4669145"/>
                <a:gd name="connsiteY5" fmla="*/ 807897 h 1077196"/>
                <a:gd name="connsiteX6" fmla="*/ 0 w 4669145"/>
                <a:gd name="connsiteY6" fmla="*/ 807897 h 1077196"/>
                <a:gd name="connsiteX7" fmla="*/ 0 w 4669145"/>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69145" h="1077196">
                  <a:moveTo>
                    <a:pt x="0" y="269299"/>
                  </a:moveTo>
                  <a:lnTo>
                    <a:pt x="4130547" y="269299"/>
                  </a:lnTo>
                  <a:lnTo>
                    <a:pt x="4130547" y="0"/>
                  </a:lnTo>
                  <a:lnTo>
                    <a:pt x="4669145" y="538598"/>
                  </a:lnTo>
                  <a:lnTo>
                    <a:pt x="4130547" y="1077196"/>
                  </a:lnTo>
                  <a:lnTo>
                    <a:pt x="4130547" y="807897"/>
                  </a:lnTo>
                  <a:lnTo>
                    <a:pt x="0" y="807897"/>
                  </a:lnTo>
                  <a:lnTo>
                    <a:pt x="0" y="269299"/>
                  </a:lnTo>
                  <a:close/>
                </a:path>
              </a:pathLst>
            </a:custGeom>
            <a:solidFill>
              <a:schemeClr val="accent3"/>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76200" tIns="345499" rIns="523299" bIns="440304" numCol="1" spcCol="1270" anchor="ctr" anchorCtr="0">
              <a:noAutofit/>
            </a:bodyPr>
            <a:lstStyle/>
            <a:p>
              <a:pPr lvl="0" algn="l" defTabSz="889000">
                <a:lnSpc>
                  <a:spcPct val="90000"/>
                </a:lnSpc>
                <a:spcBef>
                  <a:spcPct val="0"/>
                </a:spcBef>
                <a:spcAft>
                  <a:spcPct val="35000"/>
                </a:spcAft>
              </a:pPr>
              <a:endParaRPr lang="en-US" sz="2000" kern="1200"/>
            </a:p>
          </p:txBody>
        </p:sp>
        <p:sp>
          <p:nvSpPr>
            <p:cNvPr id="33" name="Freeform 32"/>
            <p:cNvSpPr/>
            <p:nvPr/>
          </p:nvSpPr>
          <p:spPr>
            <a:xfrm>
              <a:off x="7516464" y="3734847"/>
              <a:ext cx="3299658" cy="1077196"/>
            </a:xfrm>
            <a:custGeom>
              <a:avLst/>
              <a:gdLst>
                <a:gd name="connsiteX0" fmla="*/ 0 w 3299658"/>
                <a:gd name="connsiteY0" fmla="*/ 269299 h 1077196"/>
                <a:gd name="connsiteX1" fmla="*/ 2761060 w 3299658"/>
                <a:gd name="connsiteY1" fmla="*/ 269299 h 1077196"/>
                <a:gd name="connsiteX2" fmla="*/ 2761060 w 3299658"/>
                <a:gd name="connsiteY2" fmla="*/ 0 h 1077196"/>
                <a:gd name="connsiteX3" fmla="*/ 3299658 w 3299658"/>
                <a:gd name="connsiteY3" fmla="*/ 538598 h 1077196"/>
                <a:gd name="connsiteX4" fmla="*/ 2761060 w 3299658"/>
                <a:gd name="connsiteY4" fmla="*/ 1077196 h 1077196"/>
                <a:gd name="connsiteX5" fmla="*/ 2761060 w 3299658"/>
                <a:gd name="connsiteY5" fmla="*/ 807897 h 1077196"/>
                <a:gd name="connsiteX6" fmla="*/ 0 w 3299658"/>
                <a:gd name="connsiteY6" fmla="*/ 807897 h 1077196"/>
                <a:gd name="connsiteX7" fmla="*/ 0 w 3299658"/>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9658" h="1077196">
                  <a:moveTo>
                    <a:pt x="0" y="269299"/>
                  </a:moveTo>
                  <a:lnTo>
                    <a:pt x="2761060" y="269299"/>
                  </a:lnTo>
                  <a:lnTo>
                    <a:pt x="2761060" y="0"/>
                  </a:lnTo>
                  <a:lnTo>
                    <a:pt x="3299658" y="538598"/>
                  </a:lnTo>
                  <a:lnTo>
                    <a:pt x="2761060" y="1077196"/>
                  </a:lnTo>
                  <a:lnTo>
                    <a:pt x="2761060" y="807897"/>
                  </a:lnTo>
                  <a:lnTo>
                    <a:pt x="0" y="807897"/>
                  </a:lnTo>
                  <a:lnTo>
                    <a:pt x="0" y="269299"/>
                  </a:lnTo>
                  <a:close/>
                </a:path>
              </a:pathLst>
            </a:custGeom>
            <a:solidFill>
              <a:schemeClr val="accent4"/>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76200" tIns="345499" rIns="523299" bIns="440304" numCol="1" spcCol="1270" anchor="ctr" anchorCtr="0">
              <a:noAutofit/>
            </a:bodyPr>
            <a:lstStyle/>
            <a:p>
              <a:pPr lvl="0" algn="l" defTabSz="889000">
                <a:lnSpc>
                  <a:spcPct val="90000"/>
                </a:lnSpc>
                <a:spcBef>
                  <a:spcPct val="0"/>
                </a:spcBef>
                <a:spcAft>
                  <a:spcPct val="35000"/>
                </a:spcAft>
              </a:pPr>
              <a:endParaRPr lang="en-US" sz="2000" kern="1200"/>
            </a:p>
          </p:txBody>
        </p:sp>
        <p:sp>
          <p:nvSpPr>
            <p:cNvPr id="34" name="Freeform 33"/>
            <p:cNvSpPr/>
            <p:nvPr/>
          </p:nvSpPr>
          <p:spPr>
            <a:xfrm>
              <a:off x="8885210" y="4267305"/>
              <a:ext cx="1930911" cy="1077196"/>
            </a:xfrm>
            <a:custGeom>
              <a:avLst/>
              <a:gdLst>
                <a:gd name="connsiteX0" fmla="*/ 0 w 1930911"/>
                <a:gd name="connsiteY0" fmla="*/ 269299 h 1077196"/>
                <a:gd name="connsiteX1" fmla="*/ 1392313 w 1930911"/>
                <a:gd name="connsiteY1" fmla="*/ 269299 h 1077196"/>
                <a:gd name="connsiteX2" fmla="*/ 1392313 w 1930911"/>
                <a:gd name="connsiteY2" fmla="*/ 0 h 1077196"/>
                <a:gd name="connsiteX3" fmla="*/ 1930911 w 1930911"/>
                <a:gd name="connsiteY3" fmla="*/ 538598 h 1077196"/>
                <a:gd name="connsiteX4" fmla="*/ 1392313 w 1930911"/>
                <a:gd name="connsiteY4" fmla="*/ 1077196 h 1077196"/>
                <a:gd name="connsiteX5" fmla="*/ 1392313 w 1930911"/>
                <a:gd name="connsiteY5" fmla="*/ 807897 h 1077196"/>
                <a:gd name="connsiteX6" fmla="*/ 0 w 1930911"/>
                <a:gd name="connsiteY6" fmla="*/ 807897 h 1077196"/>
                <a:gd name="connsiteX7" fmla="*/ 0 w 1930911"/>
                <a:gd name="connsiteY7" fmla="*/ 269299 h 107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30911" h="1077196">
                  <a:moveTo>
                    <a:pt x="0" y="269299"/>
                  </a:moveTo>
                  <a:lnTo>
                    <a:pt x="1392313" y="269299"/>
                  </a:lnTo>
                  <a:lnTo>
                    <a:pt x="1392313" y="0"/>
                  </a:lnTo>
                  <a:lnTo>
                    <a:pt x="1930911" y="538598"/>
                  </a:lnTo>
                  <a:lnTo>
                    <a:pt x="1392313" y="1077196"/>
                  </a:lnTo>
                  <a:lnTo>
                    <a:pt x="1392313" y="807897"/>
                  </a:lnTo>
                  <a:lnTo>
                    <a:pt x="0" y="807897"/>
                  </a:lnTo>
                  <a:lnTo>
                    <a:pt x="0" y="269299"/>
                  </a:lnTo>
                  <a:close/>
                </a:path>
              </a:pathLst>
            </a:custGeom>
            <a:solidFill>
              <a:schemeClr val="bg2"/>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76200" tIns="345499" rIns="523299" bIns="440304" numCol="1" spcCol="1270" anchor="ctr" anchorCtr="0">
              <a:noAutofit/>
            </a:bodyPr>
            <a:lstStyle/>
            <a:p>
              <a:pPr lvl="0" algn="l" defTabSz="889000">
                <a:lnSpc>
                  <a:spcPct val="90000"/>
                </a:lnSpc>
                <a:spcBef>
                  <a:spcPct val="0"/>
                </a:spcBef>
                <a:spcAft>
                  <a:spcPct val="35000"/>
                </a:spcAft>
              </a:pPr>
              <a:endParaRPr lang="en-US" sz="2000" kern="1200"/>
            </a:p>
          </p:txBody>
        </p:sp>
      </p:grpSp>
      <p:grpSp>
        <p:nvGrpSpPr>
          <p:cNvPr id="23" name="Group 22"/>
          <p:cNvGrpSpPr/>
          <p:nvPr/>
        </p:nvGrpSpPr>
        <p:grpSpPr>
          <a:xfrm>
            <a:off x="7408297" y="2347353"/>
            <a:ext cx="3728684" cy="3423756"/>
            <a:chOff x="6911338" y="2347353"/>
            <a:chExt cx="3728684" cy="3423756"/>
          </a:xfrm>
        </p:grpSpPr>
        <p:grpSp>
          <p:nvGrpSpPr>
            <p:cNvPr id="36" name="Group 35">
              <a:extLst>
                <a:ext uri="{FF2B5EF4-FFF2-40B4-BE49-F238E27FC236}">
                  <a16:creationId xmlns:a16="http://schemas.microsoft.com/office/drawing/2014/main" id="{7C017F5C-D43C-4F52-934B-4CBA0026625A}"/>
                </a:ext>
              </a:extLst>
            </p:cNvPr>
            <p:cNvGrpSpPr/>
            <p:nvPr/>
          </p:nvGrpSpPr>
          <p:grpSpPr>
            <a:xfrm>
              <a:off x="6911338" y="2347353"/>
              <a:ext cx="3728684" cy="469642"/>
              <a:chOff x="6539080" y="3483569"/>
              <a:chExt cx="3728684" cy="469642"/>
            </a:xfrm>
          </p:grpSpPr>
          <p:sp>
            <p:nvSpPr>
              <p:cNvPr id="47" name="Rectangle 21">
                <a:extLst>
                  <a:ext uri="{FF2B5EF4-FFF2-40B4-BE49-F238E27FC236}">
                    <a16:creationId xmlns:a16="http://schemas.microsoft.com/office/drawing/2014/main" id="{3A3BE991-6F05-447C-9626-4D5A43182014}"/>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48" name="Group 47">
                <a:extLst>
                  <a:ext uri="{FF2B5EF4-FFF2-40B4-BE49-F238E27FC236}">
                    <a16:creationId xmlns:a16="http://schemas.microsoft.com/office/drawing/2014/main" id="{85BF0E5C-3539-498D-95F4-E15BA361CBCB}"/>
                  </a:ext>
                </a:extLst>
              </p:cNvPr>
              <p:cNvGrpSpPr/>
              <p:nvPr/>
            </p:nvGrpSpPr>
            <p:grpSpPr>
              <a:xfrm>
                <a:off x="6539080" y="3483569"/>
                <a:ext cx="469642" cy="469642"/>
                <a:chOff x="6770631" y="3483569"/>
                <a:chExt cx="469642" cy="469642"/>
              </a:xfrm>
            </p:grpSpPr>
            <p:sp>
              <p:nvSpPr>
                <p:cNvPr id="49" name="Oval 48">
                  <a:extLst>
                    <a:ext uri="{FF2B5EF4-FFF2-40B4-BE49-F238E27FC236}">
                      <a16:creationId xmlns:a16="http://schemas.microsoft.com/office/drawing/2014/main" id="{A71E7950-124F-4F3B-8110-033B9FE87903}"/>
                    </a:ext>
                  </a:extLst>
                </p:cNvPr>
                <p:cNvSpPr/>
                <p:nvPr/>
              </p:nvSpPr>
              <p:spPr bwMode="auto">
                <a:xfrm>
                  <a:off x="6770631" y="3483569"/>
                  <a:ext cx="469642" cy="469642"/>
                </a:xfrm>
                <a:prstGeom prst="ellipse">
                  <a:avLst/>
                </a:prstGeom>
                <a:solidFill>
                  <a:schemeClr val="tx1"/>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chemeClr val="tx1"/>
                    </a:solidFill>
                    <a:effectLst/>
                    <a:latin typeface="Gill Sans" charset="0"/>
                    <a:ea typeface="ヒラギノ角ゴ ProN W3" charset="0"/>
                    <a:cs typeface="ヒラギノ角ゴ ProN W3" charset="0"/>
                    <a:sym typeface="Gill Sans" charset="0"/>
                  </a:endParaRPr>
                </a:p>
              </p:txBody>
            </p:sp>
            <p:sp>
              <p:nvSpPr>
                <p:cNvPr id="50" name="Rectangle 21">
                  <a:extLst>
                    <a:ext uri="{FF2B5EF4-FFF2-40B4-BE49-F238E27FC236}">
                      <a16:creationId xmlns:a16="http://schemas.microsoft.com/office/drawing/2014/main" id="{CD365ADD-51A3-4B67-8F98-759E313DEE37}"/>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1</a:t>
                  </a:r>
                </a:p>
              </p:txBody>
            </p:sp>
          </p:grpSp>
        </p:grpSp>
        <p:grpSp>
          <p:nvGrpSpPr>
            <p:cNvPr id="37" name="Group 36">
              <a:extLst>
                <a:ext uri="{FF2B5EF4-FFF2-40B4-BE49-F238E27FC236}">
                  <a16:creationId xmlns:a16="http://schemas.microsoft.com/office/drawing/2014/main" id="{66B1DC2C-3CCE-47AE-A270-0C6B901CD7FA}"/>
                </a:ext>
              </a:extLst>
            </p:cNvPr>
            <p:cNvGrpSpPr/>
            <p:nvPr/>
          </p:nvGrpSpPr>
          <p:grpSpPr>
            <a:xfrm>
              <a:off x="6911338" y="3085881"/>
              <a:ext cx="3728684" cy="469642"/>
              <a:chOff x="6539080" y="3483569"/>
              <a:chExt cx="3728684" cy="469642"/>
            </a:xfrm>
          </p:grpSpPr>
          <p:sp>
            <p:nvSpPr>
              <p:cNvPr id="43" name="Rectangle 21">
                <a:extLst>
                  <a:ext uri="{FF2B5EF4-FFF2-40B4-BE49-F238E27FC236}">
                    <a16:creationId xmlns:a16="http://schemas.microsoft.com/office/drawing/2014/main" id="{153C2E0C-4665-42BB-86FB-FA3F37B16255}"/>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44" name="Group 43">
                <a:extLst>
                  <a:ext uri="{FF2B5EF4-FFF2-40B4-BE49-F238E27FC236}">
                    <a16:creationId xmlns:a16="http://schemas.microsoft.com/office/drawing/2014/main" id="{4BBA66C9-DA28-4382-93FE-62985185551C}"/>
                  </a:ext>
                </a:extLst>
              </p:cNvPr>
              <p:cNvGrpSpPr/>
              <p:nvPr/>
            </p:nvGrpSpPr>
            <p:grpSpPr>
              <a:xfrm>
                <a:off x="6539080" y="3483569"/>
                <a:ext cx="469642" cy="469642"/>
                <a:chOff x="6770631" y="3483569"/>
                <a:chExt cx="469642" cy="469642"/>
              </a:xfrm>
            </p:grpSpPr>
            <p:sp>
              <p:nvSpPr>
                <p:cNvPr id="45" name="Oval 44">
                  <a:extLst>
                    <a:ext uri="{FF2B5EF4-FFF2-40B4-BE49-F238E27FC236}">
                      <a16:creationId xmlns:a16="http://schemas.microsoft.com/office/drawing/2014/main" id="{4B1E04FC-34CA-44DF-8DFF-44576C0E946D}"/>
                    </a:ext>
                  </a:extLst>
                </p:cNvPr>
                <p:cNvSpPr/>
                <p:nvPr/>
              </p:nvSpPr>
              <p:spPr bwMode="auto">
                <a:xfrm>
                  <a:off x="6770631" y="3483569"/>
                  <a:ext cx="469642" cy="469642"/>
                </a:xfrm>
                <a:prstGeom prst="ellipse">
                  <a:avLst/>
                </a:prstGeom>
                <a:solidFill>
                  <a:schemeClr val="tx1">
                    <a:lumMod val="50000"/>
                    <a:lumOff val="50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46" name="Rectangle 21">
                  <a:extLst>
                    <a:ext uri="{FF2B5EF4-FFF2-40B4-BE49-F238E27FC236}">
                      <a16:creationId xmlns:a16="http://schemas.microsoft.com/office/drawing/2014/main" id="{C19E628B-D24F-475D-8DD4-27043D4AFCC6}"/>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smtClean="0">
                      <a:solidFill>
                        <a:srgbClr val="FFFFFF"/>
                      </a:solidFill>
                      <a:latin typeface="Roboto" panose="02000000000000000000" pitchFamily="2" charset="0"/>
                      <a:ea typeface="Roboto" panose="02000000000000000000" pitchFamily="2" charset="0"/>
                      <a:cs typeface="Lato" charset="0"/>
                      <a:sym typeface="Montserrat-Regular" charset="0"/>
                    </a:rPr>
                    <a:t>2</a:t>
                  </a:r>
                  <a:endParaRPr lang="en-US" sz="1500" b="1" dirty="0">
                    <a:solidFill>
                      <a:srgbClr val="FFFFFF"/>
                    </a:solidFill>
                    <a:latin typeface="Roboto" panose="02000000000000000000" pitchFamily="2" charset="0"/>
                    <a:ea typeface="Roboto" panose="02000000000000000000" pitchFamily="2" charset="0"/>
                    <a:cs typeface="Lato" charset="0"/>
                    <a:sym typeface="Montserrat-Regular" charset="0"/>
                  </a:endParaRPr>
                </a:p>
              </p:txBody>
            </p:sp>
          </p:grpSp>
        </p:grpSp>
        <p:grpSp>
          <p:nvGrpSpPr>
            <p:cNvPr id="38" name="Group 37">
              <a:extLst>
                <a:ext uri="{FF2B5EF4-FFF2-40B4-BE49-F238E27FC236}">
                  <a16:creationId xmlns:a16="http://schemas.microsoft.com/office/drawing/2014/main" id="{6C5947B6-F0B9-46C9-812C-C2B0E7DC1413}"/>
                </a:ext>
              </a:extLst>
            </p:cNvPr>
            <p:cNvGrpSpPr/>
            <p:nvPr/>
          </p:nvGrpSpPr>
          <p:grpSpPr>
            <a:xfrm>
              <a:off x="6911338" y="3824409"/>
              <a:ext cx="3728684" cy="469642"/>
              <a:chOff x="6539080" y="3483569"/>
              <a:chExt cx="3728684" cy="469642"/>
            </a:xfrm>
          </p:grpSpPr>
          <p:sp>
            <p:nvSpPr>
              <p:cNvPr id="39" name="Rectangle 21">
                <a:extLst>
                  <a:ext uri="{FF2B5EF4-FFF2-40B4-BE49-F238E27FC236}">
                    <a16:creationId xmlns:a16="http://schemas.microsoft.com/office/drawing/2014/main" id="{C12174DC-96E2-4322-8D96-97E299DC69D2}"/>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40" name="Group 39">
                <a:extLst>
                  <a:ext uri="{FF2B5EF4-FFF2-40B4-BE49-F238E27FC236}">
                    <a16:creationId xmlns:a16="http://schemas.microsoft.com/office/drawing/2014/main" id="{B7A3C2E4-AB2B-4274-A752-28289ECA392F}"/>
                  </a:ext>
                </a:extLst>
              </p:cNvPr>
              <p:cNvGrpSpPr/>
              <p:nvPr/>
            </p:nvGrpSpPr>
            <p:grpSpPr>
              <a:xfrm>
                <a:off x="6539080" y="3483569"/>
                <a:ext cx="469642" cy="469642"/>
                <a:chOff x="6770631" y="3483569"/>
                <a:chExt cx="469642" cy="469642"/>
              </a:xfrm>
            </p:grpSpPr>
            <p:sp>
              <p:nvSpPr>
                <p:cNvPr id="41" name="Oval 40">
                  <a:extLst>
                    <a:ext uri="{FF2B5EF4-FFF2-40B4-BE49-F238E27FC236}">
                      <a16:creationId xmlns:a16="http://schemas.microsoft.com/office/drawing/2014/main" id="{744CFC6B-D97D-4477-9C99-A5864DCEF057}"/>
                    </a:ext>
                  </a:extLst>
                </p:cNvPr>
                <p:cNvSpPr/>
                <p:nvPr/>
              </p:nvSpPr>
              <p:spPr bwMode="auto">
                <a:xfrm>
                  <a:off x="6770631" y="3483569"/>
                  <a:ext cx="469642" cy="469642"/>
                </a:xfrm>
                <a:prstGeom prst="ellipse">
                  <a:avLst/>
                </a:prstGeom>
                <a:solidFill>
                  <a:schemeClr val="accent2"/>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42" name="Rectangle 21">
                  <a:extLst>
                    <a:ext uri="{FF2B5EF4-FFF2-40B4-BE49-F238E27FC236}">
                      <a16:creationId xmlns:a16="http://schemas.microsoft.com/office/drawing/2014/main" id="{0BD264DD-BB75-4503-B5CF-4433CEA1757B}"/>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smtClean="0">
                      <a:solidFill>
                        <a:srgbClr val="FFFFFF"/>
                      </a:solidFill>
                      <a:latin typeface="Roboto" panose="02000000000000000000" pitchFamily="2" charset="0"/>
                      <a:ea typeface="Roboto" panose="02000000000000000000" pitchFamily="2" charset="0"/>
                      <a:cs typeface="Lato" charset="0"/>
                      <a:sym typeface="Montserrat-Regular" charset="0"/>
                    </a:rPr>
                    <a:t>3</a:t>
                  </a:r>
                  <a:endParaRPr lang="en-US" sz="1500" b="1" dirty="0">
                    <a:solidFill>
                      <a:srgbClr val="FFFFFF"/>
                    </a:solidFill>
                    <a:latin typeface="Roboto" panose="02000000000000000000" pitchFamily="2" charset="0"/>
                    <a:ea typeface="Roboto" panose="02000000000000000000" pitchFamily="2" charset="0"/>
                    <a:cs typeface="Lato" charset="0"/>
                    <a:sym typeface="Montserrat-Regular" charset="0"/>
                  </a:endParaRPr>
                </a:p>
              </p:txBody>
            </p:sp>
          </p:grpSp>
        </p:grpSp>
        <p:grpSp>
          <p:nvGrpSpPr>
            <p:cNvPr id="51" name="Group 50">
              <a:extLst>
                <a:ext uri="{FF2B5EF4-FFF2-40B4-BE49-F238E27FC236}">
                  <a16:creationId xmlns:a16="http://schemas.microsoft.com/office/drawing/2014/main" id="{6C5947B6-F0B9-46C9-812C-C2B0E7DC1413}"/>
                </a:ext>
              </a:extLst>
            </p:cNvPr>
            <p:cNvGrpSpPr/>
            <p:nvPr/>
          </p:nvGrpSpPr>
          <p:grpSpPr>
            <a:xfrm>
              <a:off x="6911338" y="4562937"/>
              <a:ext cx="3728684" cy="469642"/>
              <a:chOff x="6539080" y="3483569"/>
              <a:chExt cx="3728684" cy="469642"/>
            </a:xfrm>
          </p:grpSpPr>
          <p:sp>
            <p:nvSpPr>
              <p:cNvPr id="52" name="Rectangle 21">
                <a:extLst>
                  <a:ext uri="{FF2B5EF4-FFF2-40B4-BE49-F238E27FC236}">
                    <a16:creationId xmlns:a16="http://schemas.microsoft.com/office/drawing/2014/main" id="{C12174DC-96E2-4322-8D96-97E299DC69D2}"/>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53" name="Group 52">
                <a:extLst>
                  <a:ext uri="{FF2B5EF4-FFF2-40B4-BE49-F238E27FC236}">
                    <a16:creationId xmlns:a16="http://schemas.microsoft.com/office/drawing/2014/main" id="{B7A3C2E4-AB2B-4274-A752-28289ECA392F}"/>
                  </a:ext>
                </a:extLst>
              </p:cNvPr>
              <p:cNvGrpSpPr/>
              <p:nvPr/>
            </p:nvGrpSpPr>
            <p:grpSpPr>
              <a:xfrm>
                <a:off x="6539080" y="3483569"/>
                <a:ext cx="469642" cy="469642"/>
                <a:chOff x="6770631" y="3483569"/>
                <a:chExt cx="469642" cy="469642"/>
              </a:xfrm>
            </p:grpSpPr>
            <p:sp>
              <p:nvSpPr>
                <p:cNvPr id="54" name="Oval 53">
                  <a:extLst>
                    <a:ext uri="{FF2B5EF4-FFF2-40B4-BE49-F238E27FC236}">
                      <a16:creationId xmlns:a16="http://schemas.microsoft.com/office/drawing/2014/main" id="{744CFC6B-D97D-4477-9C99-A5864DCEF057}"/>
                    </a:ext>
                  </a:extLst>
                </p:cNvPr>
                <p:cNvSpPr/>
                <p:nvPr/>
              </p:nvSpPr>
              <p:spPr bwMode="auto">
                <a:xfrm>
                  <a:off x="6770631" y="3483569"/>
                  <a:ext cx="469642" cy="469642"/>
                </a:xfrm>
                <a:prstGeom prst="ellipse">
                  <a:avLst/>
                </a:prstGeom>
                <a:solidFill>
                  <a:schemeClr val="accent3"/>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55" name="Rectangle 21">
                  <a:extLst>
                    <a:ext uri="{FF2B5EF4-FFF2-40B4-BE49-F238E27FC236}">
                      <a16:creationId xmlns:a16="http://schemas.microsoft.com/office/drawing/2014/main" id="{0BD264DD-BB75-4503-B5CF-4433CEA1757B}"/>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smtClean="0">
                      <a:solidFill>
                        <a:srgbClr val="FFFFFF"/>
                      </a:solidFill>
                      <a:latin typeface="Roboto" panose="02000000000000000000" pitchFamily="2" charset="0"/>
                      <a:ea typeface="Roboto" panose="02000000000000000000" pitchFamily="2" charset="0"/>
                      <a:cs typeface="Lato" charset="0"/>
                      <a:sym typeface="Montserrat-Regular" charset="0"/>
                    </a:rPr>
                    <a:t>4</a:t>
                  </a:r>
                  <a:endParaRPr lang="en-US" sz="1500" b="1" dirty="0">
                    <a:solidFill>
                      <a:srgbClr val="FFFFFF"/>
                    </a:solidFill>
                    <a:latin typeface="Roboto" panose="02000000000000000000" pitchFamily="2" charset="0"/>
                    <a:ea typeface="Roboto" panose="02000000000000000000" pitchFamily="2" charset="0"/>
                    <a:cs typeface="Lato" charset="0"/>
                    <a:sym typeface="Montserrat-Regular" charset="0"/>
                  </a:endParaRPr>
                </a:p>
              </p:txBody>
            </p:sp>
          </p:grpSp>
        </p:grpSp>
        <p:grpSp>
          <p:nvGrpSpPr>
            <p:cNvPr id="56" name="Group 55">
              <a:extLst>
                <a:ext uri="{FF2B5EF4-FFF2-40B4-BE49-F238E27FC236}">
                  <a16:creationId xmlns:a16="http://schemas.microsoft.com/office/drawing/2014/main" id="{6C5947B6-F0B9-46C9-812C-C2B0E7DC1413}"/>
                </a:ext>
              </a:extLst>
            </p:cNvPr>
            <p:cNvGrpSpPr/>
            <p:nvPr/>
          </p:nvGrpSpPr>
          <p:grpSpPr>
            <a:xfrm>
              <a:off x="6911338" y="5301467"/>
              <a:ext cx="3728684" cy="469642"/>
              <a:chOff x="6539080" y="3483569"/>
              <a:chExt cx="3728684" cy="469642"/>
            </a:xfrm>
          </p:grpSpPr>
          <p:sp>
            <p:nvSpPr>
              <p:cNvPr id="57" name="Rectangle 21">
                <a:extLst>
                  <a:ext uri="{FF2B5EF4-FFF2-40B4-BE49-F238E27FC236}">
                    <a16:creationId xmlns:a16="http://schemas.microsoft.com/office/drawing/2014/main" id="{C12174DC-96E2-4322-8D96-97E299DC69D2}"/>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58" name="Group 57">
                <a:extLst>
                  <a:ext uri="{FF2B5EF4-FFF2-40B4-BE49-F238E27FC236}">
                    <a16:creationId xmlns:a16="http://schemas.microsoft.com/office/drawing/2014/main" id="{B7A3C2E4-AB2B-4274-A752-28289ECA392F}"/>
                  </a:ext>
                </a:extLst>
              </p:cNvPr>
              <p:cNvGrpSpPr/>
              <p:nvPr/>
            </p:nvGrpSpPr>
            <p:grpSpPr>
              <a:xfrm>
                <a:off x="6539080" y="3483569"/>
                <a:ext cx="469642" cy="469642"/>
                <a:chOff x="6770631" y="3483569"/>
                <a:chExt cx="469642" cy="469642"/>
              </a:xfrm>
            </p:grpSpPr>
            <p:sp>
              <p:nvSpPr>
                <p:cNvPr id="59" name="Oval 58">
                  <a:extLst>
                    <a:ext uri="{FF2B5EF4-FFF2-40B4-BE49-F238E27FC236}">
                      <a16:creationId xmlns:a16="http://schemas.microsoft.com/office/drawing/2014/main" id="{744CFC6B-D97D-4477-9C99-A5864DCEF057}"/>
                    </a:ext>
                  </a:extLst>
                </p:cNvPr>
                <p:cNvSpPr/>
                <p:nvPr/>
              </p:nvSpPr>
              <p:spPr bwMode="auto">
                <a:xfrm>
                  <a:off x="6770631" y="3483569"/>
                  <a:ext cx="469642" cy="469642"/>
                </a:xfrm>
                <a:prstGeom prst="ellipse">
                  <a:avLst/>
                </a:prstGeom>
                <a:solidFill>
                  <a:schemeClr val="accent4"/>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60" name="Rectangle 21">
                  <a:extLst>
                    <a:ext uri="{FF2B5EF4-FFF2-40B4-BE49-F238E27FC236}">
                      <a16:creationId xmlns:a16="http://schemas.microsoft.com/office/drawing/2014/main" id="{0BD264DD-BB75-4503-B5CF-4433CEA1757B}"/>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smtClean="0">
                      <a:solidFill>
                        <a:srgbClr val="FFFFFF"/>
                      </a:solidFill>
                      <a:latin typeface="Roboto" panose="02000000000000000000" pitchFamily="2" charset="0"/>
                      <a:ea typeface="Roboto" panose="02000000000000000000" pitchFamily="2" charset="0"/>
                      <a:cs typeface="Lato" charset="0"/>
                      <a:sym typeface="Montserrat-Regular" charset="0"/>
                    </a:rPr>
                    <a:t>5</a:t>
                  </a:r>
                  <a:endParaRPr lang="en-US" sz="1500" b="1" dirty="0">
                    <a:solidFill>
                      <a:srgbClr val="FFFFFF"/>
                    </a:solidFill>
                    <a:latin typeface="Roboto" panose="02000000000000000000" pitchFamily="2" charset="0"/>
                    <a:ea typeface="Roboto" panose="02000000000000000000" pitchFamily="2" charset="0"/>
                    <a:cs typeface="Lato" charset="0"/>
                    <a:sym typeface="Montserrat-Regular" charset="0"/>
                  </a:endParaRPr>
                </a:p>
              </p:txBody>
            </p:sp>
          </p:grpSp>
        </p:grpSp>
      </p:grpSp>
    </p:spTree>
    <p:extLst>
      <p:ext uri="{BB962C8B-B14F-4D97-AF65-F5344CB8AC3E}">
        <p14:creationId xmlns:p14="http://schemas.microsoft.com/office/powerpoint/2010/main" val="1048425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accent4">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lide Number Placeholder 8"/>
          <p:cNvSpPr>
            <a:spLocks noGrp="1"/>
          </p:cNvSpPr>
          <p:nvPr>
            <p:ph type="sldNum" sz="quarter" idx="13"/>
          </p:nvPr>
        </p:nvSpPr>
        <p:spPr>
          <a:prstGeom prst="rect">
            <a:avLst/>
          </a:prstGeom>
        </p:spPr>
        <p:txBody>
          <a:bodyPr/>
          <a:lstStyle/>
          <a:p>
            <a:r>
              <a:rPr lang="en-US" dirty="0"/>
              <a:t>01</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
        <p:nvSpPr>
          <p:cNvPr id="3" name="Picture Placeholder 2"/>
          <p:cNvSpPr>
            <a:spLocks noGrp="1"/>
          </p:cNvSpPr>
          <p:nvPr>
            <p:ph type="pic" sz="quarter" idx="25"/>
          </p:nvPr>
        </p:nvSpPr>
        <p:spPr/>
      </p:sp>
    </p:spTree>
    <p:extLst>
      <p:ext uri="{BB962C8B-B14F-4D97-AF65-F5344CB8AC3E}">
        <p14:creationId xmlns:p14="http://schemas.microsoft.com/office/powerpoint/2010/main" val="1251487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20</a:t>
            </a:fld>
            <a:endParaRPr lang="en-US" dirty="0"/>
          </a:p>
        </p:txBody>
      </p:sp>
      <p:sp>
        <p:nvSpPr>
          <p:cNvPr id="3" name="Title 2"/>
          <p:cNvSpPr>
            <a:spLocks noGrp="1"/>
          </p:cNvSpPr>
          <p:nvPr>
            <p:ph type="title" idx="4294967295"/>
          </p:nvPr>
        </p:nvSpPr>
        <p:spPr>
          <a:xfrm>
            <a:off x="838200" y="481013"/>
            <a:ext cx="10515600" cy="679450"/>
          </a:xfrm>
        </p:spPr>
        <p:txBody>
          <a:bodyPr/>
          <a:lstStyle/>
          <a:p>
            <a:r>
              <a:rPr lang="en-US" b="1" dirty="0" smtClean="0"/>
              <a:t>Text Single Column</a:t>
            </a:r>
            <a:endParaRPr lang="en-US" b="1" dirty="0"/>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a:t>
            </a:r>
            <a:r>
              <a:rPr lang="en-US" sz="1400" dirty="0" smtClean="0"/>
              <a:t>data</a:t>
            </a:r>
            <a:endParaRPr lang="en-US" sz="1400" dirty="0"/>
          </a:p>
        </p:txBody>
      </p:sp>
      <p:sp>
        <p:nvSpPr>
          <p:cNvPr id="2" name="Rectangle 1"/>
          <p:cNvSpPr/>
          <p:nvPr/>
        </p:nvSpPr>
        <p:spPr>
          <a:xfrm>
            <a:off x="916577" y="2304957"/>
            <a:ext cx="2895344" cy="990015"/>
          </a:xfrm>
          <a:prstGeom prst="rect">
            <a:avLst/>
          </a:prstGeom>
        </p:spPr>
        <p:txBody>
          <a:bodyPr wrap="none">
            <a:spAutoFit/>
          </a:bodyPr>
          <a:lstStyle/>
          <a:p>
            <a:pPr>
              <a:lnSpc>
                <a:spcPts val="3500"/>
              </a:lnSpc>
            </a:pPr>
            <a:r>
              <a:rPr lang="en-US" sz="4000" b="1" dirty="0">
                <a:latin typeface="Roboto" panose="02000000000000000000" pitchFamily="2" charset="0"/>
                <a:ea typeface="Roboto" panose="02000000000000000000" pitchFamily="2" charset="0"/>
              </a:rPr>
              <a:t>Text Single </a:t>
            </a:r>
            <a:endParaRPr lang="en-US" sz="4000" b="1" dirty="0" smtClean="0">
              <a:latin typeface="Roboto" panose="02000000000000000000" pitchFamily="2" charset="0"/>
              <a:ea typeface="Roboto" panose="02000000000000000000" pitchFamily="2" charset="0"/>
            </a:endParaRPr>
          </a:p>
          <a:p>
            <a:pPr>
              <a:lnSpc>
                <a:spcPts val="3500"/>
              </a:lnSpc>
            </a:pPr>
            <a:r>
              <a:rPr lang="en-US" sz="3500" b="1" dirty="0" smtClean="0">
                <a:latin typeface="Roboto" panose="02000000000000000000" pitchFamily="2" charset="0"/>
                <a:ea typeface="Roboto" panose="02000000000000000000" pitchFamily="2" charset="0"/>
              </a:rPr>
              <a:t>Column</a:t>
            </a:r>
            <a:endParaRPr lang="en-US" sz="3500" dirty="0">
              <a:latin typeface="Roboto" panose="02000000000000000000" pitchFamily="2" charset="0"/>
              <a:ea typeface="Roboto" panose="02000000000000000000" pitchFamily="2" charset="0"/>
            </a:endParaRPr>
          </a:p>
        </p:txBody>
      </p:sp>
      <p:grpSp>
        <p:nvGrpSpPr>
          <p:cNvPr id="13" name="Group 12"/>
          <p:cNvGrpSpPr/>
          <p:nvPr/>
        </p:nvGrpSpPr>
        <p:grpSpPr>
          <a:xfrm>
            <a:off x="916577" y="3774836"/>
            <a:ext cx="3728684" cy="2058802"/>
            <a:chOff x="6720838" y="2971100"/>
            <a:chExt cx="3728684" cy="2058802"/>
          </a:xfrm>
        </p:grpSpPr>
        <p:grpSp>
          <p:nvGrpSpPr>
            <p:cNvPr id="16" name="Group 15">
              <a:extLst>
                <a:ext uri="{FF2B5EF4-FFF2-40B4-BE49-F238E27FC236}">
                  <a16:creationId xmlns:a16="http://schemas.microsoft.com/office/drawing/2014/main" id="{7C017F5C-D43C-4F52-934B-4CBA0026625A}"/>
                </a:ext>
              </a:extLst>
            </p:cNvPr>
            <p:cNvGrpSpPr/>
            <p:nvPr/>
          </p:nvGrpSpPr>
          <p:grpSpPr>
            <a:xfrm>
              <a:off x="6720838" y="2971100"/>
              <a:ext cx="3728684" cy="469642"/>
              <a:chOff x="6539080" y="3483569"/>
              <a:chExt cx="3728684" cy="469642"/>
            </a:xfrm>
          </p:grpSpPr>
          <p:sp>
            <p:nvSpPr>
              <p:cNvPr id="17" name="Rectangle 21">
                <a:extLst>
                  <a:ext uri="{FF2B5EF4-FFF2-40B4-BE49-F238E27FC236}">
                    <a16:creationId xmlns:a16="http://schemas.microsoft.com/office/drawing/2014/main" id="{3A3BE991-6F05-447C-9626-4D5A43182014}"/>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19" name="Group 18">
                <a:extLst>
                  <a:ext uri="{FF2B5EF4-FFF2-40B4-BE49-F238E27FC236}">
                    <a16:creationId xmlns:a16="http://schemas.microsoft.com/office/drawing/2014/main" id="{85BF0E5C-3539-498D-95F4-E15BA361CBCB}"/>
                  </a:ext>
                </a:extLst>
              </p:cNvPr>
              <p:cNvGrpSpPr/>
              <p:nvPr/>
            </p:nvGrpSpPr>
            <p:grpSpPr>
              <a:xfrm>
                <a:off x="6539080" y="3483569"/>
                <a:ext cx="469642" cy="469642"/>
                <a:chOff x="6770631" y="3483569"/>
                <a:chExt cx="469642" cy="469642"/>
              </a:xfrm>
            </p:grpSpPr>
            <p:sp>
              <p:nvSpPr>
                <p:cNvPr id="20" name="Oval 19">
                  <a:extLst>
                    <a:ext uri="{FF2B5EF4-FFF2-40B4-BE49-F238E27FC236}">
                      <a16:creationId xmlns:a16="http://schemas.microsoft.com/office/drawing/2014/main" id="{A71E7950-124F-4F3B-8110-033B9FE87903}"/>
                    </a:ext>
                  </a:extLst>
                </p:cNvPr>
                <p:cNvSpPr/>
                <p:nvPr/>
              </p:nvSpPr>
              <p:spPr bwMode="auto">
                <a:xfrm>
                  <a:off x="6770631" y="3483569"/>
                  <a:ext cx="469642" cy="469642"/>
                </a:xfrm>
                <a:prstGeom prst="ellipse">
                  <a:avLst/>
                </a:prstGeom>
                <a:solidFill>
                  <a:schemeClr val="tx1"/>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chemeClr val="tx1"/>
                    </a:solidFill>
                    <a:effectLst/>
                    <a:latin typeface="Gill Sans" charset="0"/>
                    <a:ea typeface="ヒラギノ角ゴ ProN W3" charset="0"/>
                    <a:cs typeface="ヒラギノ角ゴ ProN W3" charset="0"/>
                    <a:sym typeface="Gill Sans" charset="0"/>
                  </a:endParaRPr>
                </a:p>
              </p:txBody>
            </p:sp>
            <p:sp>
              <p:nvSpPr>
                <p:cNvPr id="21" name="Rectangle 21">
                  <a:extLst>
                    <a:ext uri="{FF2B5EF4-FFF2-40B4-BE49-F238E27FC236}">
                      <a16:creationId xmlns:a16="http://schemas.microsoft.com/office/drawing/2014/main" id="{CD365ADD-51A3-4B67-8F98-759E313DEE37}"/>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1</a:t>
                  </a:r>
                </a:p>
              </p:txBody>
            </p:sp>
          </p:grpSp>
        </p:grpSp>
        <p:grpSp>
          <p:nvGrpSpPr>
            <p:cNvPr id="22" name="Group 21">
              <a:extLst>
                <a:ext uri="{FF2B5EF4-FFF2-40B4-BE49-F238E27FC236}">
                  <a16:creationId xmlns:a16="http://schemas.microsoft.com/office/drawing/2014/main" id="{66B1DC2C-3CCE-47AE-A270-0C6B901CD7FA}"/>
                </a:ext>
              </a:extLst>
            </p:cNvPr>
            <p:cNvGrpSpPr/>
            <p:nvPr/>
          </p:nvGrpSpPr>
          <p:grpSpPr>
            <a:xfrm>
              <a:off x="6720838" y="3765680"/>
              <a:ext cx="3728684" cy="469642"/>
              <a:chOff x="6539080" y="3483569"/>
              <a:chExt cx="3728684" cy="469642"/>
            </a:xfrm>
          </p:grpSpPr>
          <p:sp>
            <p:nvSpPr>
              <p:cNvPr id="23" name="Rectangle 21">
                <a:extLst>
                  <a:ext uri="{FF2B5EF4-FFF2-40B4-BE49-F238E27FC236}">
                    <a16:creationId xmlns:a16="http://schemas.microsoft.com/office/drawing/2014/main" id="{153C2E0C-4665-42BB-86FB-FA3F37B16255}"/>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24" name="Group 23">
                <a:extLst>
                  <a:ext uri="{FF2B5EF4-FFF2-40B4-BE49-F238E27FC236}">
                    <a16:creationId xmlns:a16="http://schemas.microsoft.com/office/drawing/2014/main" id="{4BBA66C9-DA28-4382-93FE-62985185551C}"/>
                  </a:ext>
                </a:extLst>
              </p:cNvPr>
              <p:cNvGrpSpPr/>
              <p:nvPr/>
            </p:nvGrpSpPr>
            <p:grpSpPr>
              <a:xfrm>
                <a:off x="6539080" y="3483569"/>
                <a:ext cx="469642" cy="469642"/>
                <a:chOff x="6770631" y="3483569"/>
                <a:chExt cx="469642" cy="469642"/>
              </a:xfrm>
            </p:grpSpPr>
            <p:sp>
              <p:nvSpPr>
                <p:cNvPr id="25" name="Oval 24">
                  <a:extLst>
                    <a:ext uri="{FF2B5EF4-FFF2-40B4-BE49-F238E27FC236}">
                      <a16:creationId xmlns:a16="http://schemas.microsoft.com/office/drawing/2014/main" id="{4B1E04FC-34CA-44DF-8DFF-44576C0E946D}"/>
                    </a:ext>
                  </a:extLst>
                </p:cNvPr>
                <p:cNvSpPr/>
                <p:nvPr/>
              </p:nvSpPr>
              <p:spPr bwMode="auto">
                <a:xfrm>
                  <a:off x="6770631" y="3483569"/>
                  <a:ext cx="469642" cy="469642"/>
                </a:xfrm>
                <a:prstGeom prst="ellipse">
                  <a:avLst/>
                </a:prstGeom>
                <a:solidFill>
                  <a:schemeClr val="tx1">
                    <a:lumMod val="50000"/>
                    <a:lumOff val="50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26" name="Rectangle 21">
                  <a:extLst>
                    <a:ext uri="{FF2B5EF4-FFF2-40B4-BE49-F238E27FC236}">
                      <a16:creationId xmlns:a16="http://schemas.microsoft.com/office/drawing/2014/main" id="{C19E628B-D24F-475D-8DD4-27043D4AFCC6}"/>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smtClean="0">
                      <a:solidFill>
                        <a:srgbClr val="FFFFFF"/>
                      </a:solidFill>
                      <a:latin typeface="Roboto" panose="02000000000000000000" pitchFamily="2" charset="0"/>
                      <a:ea typeface="Roboto" panose="02000000000000000000" pitchFamily="2" charset="0"/>
                      <a:cs typeface="Lato" charset="0"/>
                      <a:sym typeface="Montserrat-Regular" charset="0"/>
                    </a:rPr>
                    <a:t>2</a:t>
                  </a:r>
                  <a:endParaRPr lang="en-US" sz="1500" b="1" dirty="0">
                    <a:solidFill>
                      <a:srgbClr val="FFFFFF"/>
                    </a:solidFill>
                    <a:latin typeface="Roboto" panose="02000000000000000000" pitchFamily="2" charset="0"/>
                    <a:ea typeface="Roboto" panose="02000000000000000000" pitchFamily="2" charset="0"/>
                    <a:cs typeface="Lato" charset="0"/>
                    <a:sym typeface="Montserrat-Regular" charset="0"/>
                  </a:endParaRPr>
                </a:p>
              </p:txBody>
            </p:sp>
          </p:grpSp>
        </p:grpSp>
        <p:grpSp>
          <p:nvGrpSpPr>
            <p:cNvPr id="27" name="Group 26">
              <a:extLst>
                <a:ext uri="{FF2B5EF4-FFF2-40B4-BE49-F238E27FC236}">
                  <a16:creationId xmlns:a16="http://schemas.microsoft.com/office/drawing/2014/main" id="{6C5947B6-F0B9-46C9-812C-C2B0E7DC1413}"/>
                </a:ext>
              </a:extLst>
            </p:cNvPr>
            <p:cNvGrpSpPr/>
            <p:nvPr/>
          </p:nvGrpSpPr>
          <p:grpSpPr>
            <a:xfrm>
              <a:off x="6720838" y="4560260"/>
              <a:ext cx="3728684" cy="469642"/>
              <a:chOff x="6539080" y="3483569"/>
              <a:chExt cx="3728684" cy="469642"/>
            </a:xfrm>
          </p:grpSpPr>
          <p:sp>
            <p:nvSpPr>
              <p:cNvPr id="28" name="Rectangle 21">
                <a:extLst>
                  <a:ext uri="{FF2B5EF4-FFF2-40B4-BE49-F238E27FC236}">
                    <a16:creationId xmlns:a16="http://schemas.microsoft.com/office/drawing/2014/main" id="{C12174DC-96E2-4322-8D96-97E299DC69D2}"/>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29" name="Group 28">
                <a:extLst>
                  <a:ext uri="{FF2B5EF4-FFF2-40B4-BE49-F238E27FC236}">
                    <a16:creationId xmlns:a16="http://schemas.microsoft.com/office/drawing/2014/main" id="{B7A3C2E4-AB2B-4274-A752-28289ECA392F}"/>
                  </a:ext>
                </a:extLst>
              </p:cNvPr>
              <p:cNvGrpSpPr/>
              <p:nvPr/>
            </p:nvGrpSpPr>
            <p:grpSpPr>
              <a:xfrm>
                <a:off x="6539080" y="3483569"/>
                <a:ext cx="469642" cy="469642"/>
                <a:chOff x="6770631" y="3483569"/>
                <a:chExt cx="469642" cy="469642"/>
              </a:xfrm>
            </p:grpSpPr>
            <p:sp>
              <p:nvSpPr>
                <p:cNvPr id="30" name="Oval 29">
                  <a:extLst>
                    <a:ext uri="{FF2B5EF4-FFF2-40B4-BE49-F238E27FC236}">
                      <a16:creationId xmlns:a16="http://schemas.microsoft.com/office/drawing/2014/main" id="{744CFC6B-D97D-4477-9C99-A5864DCEF057}"/>
                    </a:ext>
                  </a:extLst>
                </p:cNvPr>
                <p:cNvSpPr/>
                <p:nvPr/>
              </p:nvSpPr>
              <p:spPr bwMode="auto">
                <a:xfrm>
                  <a:off x="6770631" y="3483569"/>
                  <a:ext cx="469642" cy="469642"/>
                </a:xfrm>
                <a:prstGeom prst="ellipse">
                  <a:avLst/>
                </a:prstGeom>
                <a:solidFill>
                  <a:schemeClr val="accent2"/>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31" name="Rectangle 21">
                  <a:extLst>
                    <a:ext uri="{FF2B5EF4-FFF2-40B4-BE49-F238E27FC236}">
                      <a16:creationId xmlns:a16="http://schemas.microsoft.com/office/drawing/2014/main" id="{0BD264DD-BB75-4503-B5CF-4433CEA1757B}"/>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smtClean="0">
                      <a:solidFill>
                        <a:srgbClr val="FFFFFF"/>
                      </a:solidFill>
                      <a:latin typeface="Roboto" panose="02000000000000000000" pitchFamily="2" charset="0"/>
                      <a:ea typeface="Roboto" panose="02000000000000000000" pitchFamily="2" charset="0"/>
                      <a:cs typeface="Lato" charset="0"/>
                      <a:sym typeface="Montserrat-Regular" charset="0"/>
                    </a:rPr>
                    <a:t>3</a:t>
                  </a:r>
                  <a:endParaRPr lang="en-US" sz="1500" b="1" dirty="0">
                    <a:solidFill>
                      <a:srgbClr val="FFFFFF"/>
                    </a:solidFill>
                    <a:latin typeface="Roboto" panose="02000000000000000000" pitchFamily="2" charset="0"/>
                    <a:ea typeface="Roboto" panose="02000000000000000000" pitchFamily="2" charset="0"/>
                    <a:cs typeface="Lato" charset="0"/>
                    <a:sym typeface="Montserrat-Regular" charset="0"/>
                  </a:endParaRPr>
                </a:p>
              </p:txBody>
            </p:sp>
          </p:grpSp>
        </p:grpSp>
      </p:grpSp>
      <p:sp>
        <p:nvSpPr>
          <p:cNvPr id="12" name="Picture Placeholder 11"/>
          <p:cNvSpPr>
            <a:spLocks noGrp="1"/>
          </p:cNvSpPr>
          <p:nvPr>
            <p:ph type="pic" sz="quarter" idx="163"/>
          </p:nvPr>
        </p:nvSpPr>
        <p:spPr/>
      </p:sp>
    </p:spTree>
    <p:extLst>
      <p:ext uri="{BB962C8B-B14F-4D97-AF65-F5344CB8AC3E}">
        <p14:creationId xmlns:p14="http://schemas.microsoft.com/office/powerpoint/2010/main" val="27805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21</a:t>
            </a:fld>
            <a:endParaRPr lang="en-US" dirty="0"/>
          </a:p>
        </p:txBody>
      </p:sp>
      <p:grpSp>
        <p:nvGrpSpPr>
          <p:cNvPr id="9" name="Group 8">
            <a:extLst>
              <a:ext uri="{FF2B5EF4-FFF2-40B4-BE49-F238E27FC236}">
                <a16:creationId xmlns:a16="http://schemas.microsoft.com/office/drawing/2014/main" id="{7C017F5C-D43C-4F52-934B-4CBA0026625A}"/>
              </a:ext>
            </a:extLst>
          </p:cNvPr>
          <p:cNvGrpSpPr/>
          <p:nvPr/>
        </p:nvGrpSpPr>
        <p:grpSpPr>
          <a:xfrm>
            <a:off x="708492" y="2133232"/>
            <a:ext cx="3728684" cy="469642"/>
            <a:chOff x="6539080" y="3483569"/>
            <a:chExt cx="3728684" cy="469642"/>
          </a:xfrm>
        </p:grpSpPr>
        <p:sp>
          <p:nvSpPr>
            <p:cNvPr id="10" name="Rectangle 21">
              <a:extLst>
                <a:ext uri="{FF2B5EF4-FFF2-40B4-BE49-F238E27FC236}">
                  <a16:creationId xmlns:a16="http://schemas.microsoft.com/office/drawing/2014/main" id="{3A3BE991-6F05-447C-9626-4D5A43182014}"/>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11" name="Group 10">
              <a:extLst>
                <a:ext uri="{FF2B5EF4-FFF2-40B4-BE49-F238E27FC236}">
                  <a16:creationId xmlns:a16="http://schemas.microsoft.com/office/drawing/2014/main" id="{85BF0E5C-3539-498D-95F4-E15BA361CBCB}"/>
                </a:ext>
              </a:extLst>
            </p:cNvPr>
            <p:cNvGrpSpPr/>
            <p:nvPr/>
          </p:nvGrpSpPr>
          <p:grpSpPr>
            <a:xfrm>
              <a:off x="6539080" y="3483569"/>
              <a:ext cx="469642" cy="469642"/>
              <a:chOff x="6770631" y="3483569"/>
              <a:chExt cx="469642" cy="469642"/>
            </a:xfrm>
          </p:grpSpPr>
          <p:sp>
            <p:nvSpPr>
              <p:cNvPr id="12" name="Oval 11">
                <a:extLst>
                  <a:ext uri="{FF2B5EF4-FFF2-40B4-BE49-F238E27FC236}">
                    <a16:creationId xmlns:a16="http://schemas.microsoft.com/office/drawing/2014/main" id="{A71E7950-124F-4F3B-8110-033B9FE87903}"/>
                  </a:ext>
                </a:extLst>
              </p:cNvPr>
              <p:cNvSpPr/>
              <p:nvPr/>
            </p:nvSpPr>
            <p:spPr bwMode="auto">
              <a:xfrm>
                <a:off x="6770631" y="3483569"/>
                <a:ext cx="469642" cy="469642"/>
              </a:xfrm>
              <a:prstGeom prst="ellipse">
                <a:avLst/>
              </a:prstGeom>
              <a:solidFill>
                <a:schemeClr val="tx1"/>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chemeClr val="tx1"/>
                  </a:solidFill>
                  <a:effectLst/>
                  <a:latin typeface="Gill Sans" charset="0"/>
                  <a:ea typeface="ヒラギノ角ゴ ProN W3" charset="0"/>
                  <a:cs typeface="ヒラギノ角ゴ ProN W3" charset="0"/>
                  <a:sym typeface="Gill Sans" charset="0"/>
                </a:endParaRPr>
              </a:p>
            </p:txBody>
          </p:sp>
          <p:sp>
            <p:nvSpPr>
              <p:cNvPr id="13" name="Rectangle 21">
                <a:extLst>
                  <a:ext uri="{FF2B5EF4-FFF2-40B4-BE49-F238E27FC236}">
                    <a16:creationId xmlns:a16="http://schemas.microsoft.com/office/drawing/2014/main" id="{CD365ADD-51A3-4B67-8F98-759E313DEE37}"/>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1</a:t>
                </a:r>
              </a:p>
            </p:txBody>
          </p:sp>
        </p:grpSp>
      </p:grpSp>
      <p:grpSp>
        <p:nvGrpSpPr>
          <p:cNvPr id="14" name="Group 13">
            <a:extLst>
              <a:ext uri="{FF2B5EF4-FFF2-40B4-BE49-F238E27FC236}">
                <a16:creationId xmlns:a16="http://schemas.microsoft.com/office/drawing/2014/main" id="{66B1DC2C-3CCE-47AE-A270-0C6B901CD7FA}"/>
              </a:ext>
            </a:extLst>
          </p:cNvPr>
          <p:cNvGrpSpPr/>
          <p:nvPr/>
        </p:nvGrpSpPr>
        <p:grpSpPr>
          <a:xfrm>
            <a:off x="708492" y="2959755"/>
            <a:ext cx="3728684" cy="469642"/>
            <a:chOff x="6539080" y="3483569"/>
            <a:chExt cx="3728684" cy="469642"/>
          </a:xfrm>
        </p:grpSpPr>
        <p:sp>
          <p:nvSpPr>
            <p:cNvPr id="15" name="Rectangle 21">
              <a:extLst>
                <a:ext uri="{FF2B5EF4-FFF2-40B4-BE49-F238E27FC236}">
                  <a16:creationId xmlns:a16="http://schemas.microsoft.com/office/drawing/2014/main" id="{153C2E0C-4665-42BB-86FB-FA3F37B16255}"/>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16" name="Group 15">
              <a:extLst>
                <a:ext uri="{FF2B5EF4-FFF2-40B4-BE49-F238E27FC236}">
                  <a16:creationId xmlns:a16="http://schemas.microsoft.com/office/drawing/2014/main" id="{4BBA66C9-DA28-4382-93FE-62985185551C}"/>
                </a:ext>
              </a:extLst>
            </p:cNvPr>
            <p:cNvGrpSpPr/>
            <p:nvPr/>
          </p:nvGrpSpPr>
          <p:grpSpPr>
            <a:xfrm>
              <a:off x="6539080" y="3483569"/>
              <a:ext cx="469642" cy="469642"/>
              <a:chOff x="6770631" y="3483569"/>
              <a:chExt cx="469642" cy="469642"/>
            </a:xfrm>
          </p:grpSpPr>
          <p:sp>
            <p:nvSpPr>
              <p:cNvPr id="17" name="Oval 16">
                <a:extLst>
                  <a:ext uri="{FF2B5EF4-FFF2-40B4-BE49-F238E27FC236}">
                    <a16:creationId xmlns:a16="http://schemas.microsoft.com/office/drawing/2014/main" id="{4B1E04FC-34CA-44DF-8DFF-44576C0E946D}"/>
                  </a:ext>
                </a:extLst>
              </p:cNvPr>
              <p:cNvSpPr/>
              <p:nvPr/>
            </p:nvSpPr>
            <p:spPr bwMode="auto">
              <a:xfrm>
                <a:off x="6770631" y="3483569"/>
                <a:ext cx="469642" cy="469642"/>
              </a:xfrm>
              <a:prstGeom prst="ellipse">
                <a:avLst/>
              </a:prstGeom>
              <a:solidFill>
                <a:schemeClr val="tx1">
                  <a:lumMod val="50000"/>
                  <a:lumOff val="50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19" name="Rectangle 21">
                <a:extLst>
                  <a:ext uri="{FF2B5EF4-FFF2-40B4-BE49-F238E27FC236}">
                    <a16:creationId xmlns:a16="http://schemas.microsoft.com/office/drawing/2014/main" id="{C19E628B-D24F-475D-8DD4-27043D4AFCC6}"/>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smtClean="0">
                    <a:solidFill>
                      <a:srgbClr val="FFFFFF"/>
                    </a:solidFill>
                    <a:latin typeface="Roboto" panose="02000000000000000000" pitchFamily="2" charset="0"/>
                    <a:ea typeface="Roboto" panose="02000000000000000000" pitchFamily="2" charset="0"/>
                    <a:cs typeface="Lato" charset="0"/>
                    <a:sym typeface="Montserrat-Regular" charset="0"/>
                  </a:rPr>
                  <a:t>2</a:t>
                </a:r>
                <a:endParaRPr lang="en-US" sz="1500" b="1" dirty="0">
                  <a:solidFill>
                    <a:srgbClr val="FFFFFF"/>
                  </a:solidFill>
                  <a:latin typeface="Roboto" panose="02000000000000000000" pitchFamily="2" charset="0"/>
                  <a:ea typeface="Roboto" panose="02000000000000000000" pitchFamily="2" charset="0"/>
                  <a:cs typeface="Lato" charset="0"/>
                  <a:sym typeface="Montserrat-Regular" charset="0"/>
                </a:endParaRPr>
              </a:p>
            </p:txBody>
          </p:sp>
        </p:grpSp>
      </p:grpSp>
      <p:sp>
        <p:nvSpPr>
          <p:cNvPr id="2" name="Rectangle 1"/>
          <p:cNvSpPr/>
          <p:nvPr/>
        </p:nvSpPr>
        <p:spPr>
          <a:xfrm>
            <a:off x="708492" y="934355"/>
            <a:ext cx="3376245" cy="707886"/>
          </a:xfrm>
          <a:prstGeom prst="rect">
            <a:avLst/>
          </a:prstGeom>
        </p:spPr>
        <p:txBody>
          <a:bodyPr wrap="none">
            <a:spAutoFit/>
          </a:bodyPr>
          <a:lstStyle/>
          <a:p>
            <a:r>
              <a:rPr lang="en-US" sz="4000" b="1" dirty="0">
                <a:latin typeface="Roboto" panose="02000000000000000000" pitchFamily="2" charset="0"/>
                <a:ea typeface="Roboto" panose="02000000000000000000" pitchFamily="2" charset="0"/>
              </a:rPr>
              <a:t>Square Image</a:t>
            </a:r>
            <a:endParaRPr lang="en-US" sz="4000" dirty="0">
              <a:latin typeface="Roboto" panose="02000000000000000000" pitchFamily="2" charset="0"/>
              <a:ea typeface="Roboto" panose="02000000000000000000" pitchFamily="2" charset="0"/>
            </a:endParaRPr>
          </a:p>
        </p:txBody>
      </p:sp>
      <p:grpSp>
        <p:nvGrpSpPr>
          <p:cNvPr id="3" name="Group 2"/>
          <p:cNvGrpSpPr/>
          <p:nvPr/>
        </p:nvGrpSpPr>
        <p:grpSpPr>
          <a:xfrm>
            <a:off x="708492" y="3970169"/>
            <a:ext cx="4240877" cy="2144754"/>
            <a:chOff x="708494" y="3970169"/>
            <a:chExt cx="4240877" cy="2144754"/>
          </a:xfrm>
        </p:grpSpPr>
        <p:sp>
          <p:nvSpPr>
            <p:cNvPr id="25" name="Rectangle 24"/>
            <p:cNvSpPr/>
            <p:nvPr/>
          </p:nvSpPr>
          <p:spPr>
            <a:xfrm>
              <a:off x="708494" y="3970169"/>
              <a:ext cx="4240877" cy="2144754"/>
            </a:xfrm>
            <a:prstGeom prst="rect">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6600CBF2-063C-40CD-AEF9-7D158C0BDB01}"/>
                </a:ext>
              </a:extLst>
            </p:cNvPr>
            <p:cNvSpPr/>
            <p:nvPr/>
          </p:nvSpPr>
          <p:spPr>
            <a:xfrm>
              <a:off x="938752" y="4355179"/>
              <a:ext cx="3780361" cy="1374735"/>
            </a:xfrm>
            <a:prstGeom prst="rect">
              <a:avLst/>
            </a:prstGeom>
          </p:spPr>
          <p:txBody>
            <a:bodyPr wrap="square">
              <a:spAutoFit/>
            </a:bodyPr>
            <a:lstStyle/>
            <a:p>
              <a:pP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a:t>
              </a:r>
              <a:r>
                <a:rPr lang="en-US" sz="1200" dirty="0" smtClean="0">
                  <a:solidFill>
                    <a:schemeClr val="bg1"/>
                  </a:solidFill>
                  <a:latin typeface="Lato" panose="020F0502020204030203" pitchFamily="34" charset="0"/>
                  <a:ea typeface="Lato" panose="020F0502020204030203" pitchFamily="34" charset="0"/>
                  <a:cs typeface="Lato" panose="020F0502020204030203" pitchFamily="34" charset="0"/>
                </a:rPr>
                <a:t>printer </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took a galley of type and scrambled it to make a type specimen book. It has survived not only five </a:t>
              </a:r>
              <a:r>
                <a:rPr lang="en-US" sz="1200" dirty="0" smtClean="0">
                  <a:solidFill>
                    <a:schemeClr val="bg1"/>
                  </a:solidFill>
                  <a:latin typeface="Lato" panose="020F0502020204030203" pitchFamily="34" charset="0"/>
                  <a:ea typeface="Lato" panose="020F0502020204030203" pitchFamily="34" charset="0"/>
                  <a:cs typeface="Lato" panose="020F0502020204030203" pitchFamily="34" charset="0"/>
                </a:rPr>
                <a:t>unchanged</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p>
          </p:txBody>
        </p:sp>
      </p:grpSp>
      <p:sp>
        <p:nvSpPr>
          <p:cNvPr id="20" name="Picture Placeholder 19"/>
          <p:cNvSpPr>
            <a:spLocks noGrp="1"/>
          </p:cNvSpPr>
          <p:nvPr>
            <p:ph type="pic" sz="quarter" idx="163"/>
          </p:nvPr>
        </p:nvSpPr>
        <p:spPr/>
      </p:sp>
    </p:spTree>
    <p:extLst>
      <p:ext uri="{BB962C8B-B14F-4D97-AF65-F5344CB8AC3E}">
        <p14:creationId xmlns:p14="http://schemas.microsoft.com/office/powerpoint/2010/main" val="13203963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22</a:t>
            </a:fld>
            <a:endParaRPr lang="en-US" dirty="0"/>
          </a:p>
        </p:txBody>
      </p:sp>
      <p:sp>
        <p:nvSpPr>
          <p:cNvPr id="8" name="Title 7">
            <a:extLst>
              <a:ext uri="{FF2B5EF4-FFF2-40B4-BE49-F238E27FC236}">
                <a16:creationId xmlns:a16="http://schemas.microsoft.com/office/drawing/2014/main" id="{D4140F44-529F-411C-9CB5-965E71305962}"/>
              </a:ext>
            </a:extLst>
          </p:cNvPr>
          <p:cNvSpPr>
            <a:spLocks noGrp="1"/>
          </p:cNvSpPr>
          <p:nvPr>
            <p:ph type="title" idx="4294967295"/>
          </p:nvPr>
        </p:nvSpPr>
        <p:spPr>
          <a:xfrm>
            <a:off x="838200" y="481013"/>
            <a:ext cx="10515600" cy="679450"/>
          </a:xfrm>
        </p:spPr>
        <p:txBody>
          <a:bodyPr/>
          <a:lstStyle/>
          <a:p>
            <a:r>
              <a:rPr lang="en-US" b="1" dirty="0">
                <a:solidFill>
                  <a:schemeClr val="bg1"/>
                </a:solidFill>
              </a:rPr>
              <a:t>Square Image</a:t>
            </a:r>
          </a:p>
        </p:txBody>
      </p:sp>
      <p:sp>
        <p:nvSpPr>
          <p:cNvPr id="9" name="Subtitle 8">
            <a:extLst>
              <a:ext uri="{FF2B5EF4-FFF2-40B4-BE49-F238E27FC236}">
                <a16:creationId xmlns:a16="http://schemas.microsoft.com/office/drawing/2014/main" id="{BA4AE371-54AF-45A4-9049-A05B3B38A63B}"/>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chemeClr val="bg1"/>
                </a:solidFill>
              </a:rPr>
              <a:t>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 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a:t>
            </a:r>
          </a:p>
        </p:txBody>
      </p:sp>
      <p:sp>
        <p:nvSpPr>
          <p:cNvPr id="5" name="Picture Placeholder 4"/>
          <p:cNvSpPr>
            <a:spLocks noGrp="1"/>
          </p:cNvSpPr>
          <p:nvPr>
            <p:ph type="pic" sz="quarter" idx="163"/>
          </p:nvPr>
        </p:nvSpPr>
        <p:spPr/>
      </p:sp>
    </p:spTree>
    <p:extLst>
      <p:ext uri="{BB962C8B-B14F-4D97-AF65-F5344CB8AC3E}">
        <p14:creationId xmlns:p14="http://schemas.microsoft.com/office/powerpoint/2010/main" val="39348675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23</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a:p>
            <a:endParaRPr lang="en-US" sz="1400" dirty="0"/>
          </a:p>
        </p:txBody>
      </p:sp>
      <p:grpSp>
        <p:nvGrpSpPr>
          <p:cNvPr id="6" name="Group 5"/>
          <p:cNvGrpSpPr/>
          <p:nvPr/>
        </p:nvGrpSpPr>
        <p:grpSpPr>
          <a:xfrm>
            <a:off x="753292" y="2683184"/>
            <a:ext cx="3728684" cy="2747058"/>
            <a:chOff x="838200" y="2690892"/>
            <a:chExt cx="3728684" cy="2747058"/>
          </a:xfrm>
        </p:grpSpPr>
        <p:grpSp>
          <p:nvGrpSpPr>
            <p:cNvPr id="34" name="Group 33">
              <a:extLst>
                <a:ext uri="{FF2B5EF4-FFF2-40B4-BE49-F238E27FC236}">
                  <a16:creationId xmlns:a16="http://schemas.microsoft.com/office/drawing/2014/main" id="{7C017F5C-D43C-4F52-934B-4CBA0026625A}"/>
                </a:ext>
              </a:extLst>
            </p:cNvPr>
            <p:cNvGrpSpPr/>
            <p:nvPr/>
          </p:nvGrpSpPr>
          <p:grpSpPr>
            <a:xfrm>
              <a:off x="838200" y="2690892"/>
              <a:ext cx="3728684" cy="469642"/>
              <a:chOff x="6539080" y="3483569"/>
              <a:chExt cx="3728684" cy="469642"/>
            </a:xfrm>
          </p:grpSpPr>
          <p:sp>
            <p:nvSpPr>
              <p:cNvPr id="39" name="Rectangle 21">
                <a:extLst>
                  <a:ext uri="{FF2B5EF4-FFF2-40B4-BE49-F238E27FC236}">
                    <a16:creationId xmlns:a16="http://schemas.microsoft.com/office/drawing/2014/main" id="{3A3BE991-6F05-447C-9626-4D5A43182014}"/>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44" name="Group 43">
                <a:extLst>
                  <a:ext uri="{FF2B5EF4-FFF2-40B4-BE49-F238E27FC236}">
                    <a16:creationId xmlns:a16="http://schemas.microsoft.com/office/drawing/2014/main" id="{85BF0E5C-3539-498D-95F4-E15BA361CBCB}"/>
                  </a:ext>
                </a:extLst>
              </p:cNvPr>
              <p:cNvGrpSpPr/>
              <p:nvPr/>
            </p:nvGrpSpPr>
            <p:grpSpPr>
              <a:xfrm>
                <a:off x="6539080" y="3483569"/>
                <a:ext cx="469642" cy="469642"/>
                <a:chOff x="6770631" y="3483569"/>
                <a:chExt cx="469642" cy="469642"/>
              </a:xfrm>
            </p:grpSpPr>
            <p:sp>
              <p:nvSpPr>
                <p:cNvPr id="46" name="Oval 45">
                  <a:extLst>
                    <a:ext uri="{FF2B5EF4-FFF2-40B4-BE49-F238E27FC236}">
                      <a16:creationId xmlns:a16="http://schemas.microsoft.com/office/drawing/2014/main" id="{A71E7950-124F-4F3B-8110-033B9FE87903}"/>
                    </a:ext>
                  </a:extLst>
                </p:cNvPr>
                <p:cNvSpPr/>
                <p:nvPr/>
              </p:nvSpPr>
              <p:spPr bwMode="auto">
                <a:xfrm>
                  <a:off x="6770631" y="3483569"/>
                  <a:ext cx="469642" cy="469642"/>
                </a:xfrm>
                <a:prstGeom prst="ellipse">
                  <a:avLst/>
                </a:prstGeom>
                <a:solidFill>
                  <a:schemeClr val="tx1"/>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chemeClr val="tx1"/>
                    </a:solidFill>
                    <a:effectLst/>
                    <a:latin typeface="Gill Sans" charset="0"/>
                    <a:ea typeface="ヒラギノ角ゴ ProN W3" charset="0"/>
                    <a:cs typeface="ヒラギノ角ゴ ProN W3" charset="0"/>
                    <a:sym typeface="Gill Sans" charset="0"/>
                  </a:endParaRPr>
                </a:p>
              </p:txBody>
            </p:sp>
            <p:sp>
              <p:nvSpPr>
                <p:cNvPr id="51" name="Rectangle 21">
                  <a:extLst>
                    <a:ext uri="{FF2B5EF4-FFF2-40B4-BE49-F238E27FC236}">
                      <a16:creationId xmlns:a16="http://schemas.microsoft.com/office/drawing/2014/main" id="{CD365ADD-51A3-4B67-8F98-759E313DEE37}"/>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a:solidFill>
                        <a:srgbClr val="FFFFFF"/>
                      </a:solidFill>
                      <a:latin typeface="Roboto" panose="02000000000000000000" pitchFamily="2" charset="0"/>
                      <a:ea typeface="Roboto" panose="02000000000000000000" pitchFamily="2" charset="0"/>
                      <a:cs typeface="Lato" charset="0"/>
                      <a:sym typeface="Montserrat-Regular" charset="0"/>
                    </a:rPr>
                    <a:t>1</a:t>
                  </a:r>
                </a:p>
              </p:txBody>
            </p:sp>
          </p:grpSp>
        </p:grpSp>
        <p:grpSp>
          <p:nvGrpSpPr>
            <p:cNvPr id="52" name="Group 51">
              <a:extLst>
                <a:ext uri="{FF2B5EF4-FFF2-40B4-BE49-F238E27FC236}">
                  <a16:creationId xmlns:a16="http://schemas.microsoft.com/office/drawing/2014/main" id="{66B1DC2C-3CCE-47AE-A270-0C6B901CD7FA}"/>
                </a:ext>
              </a:extLst>
            </p:cNvPr>
            <p:cNvGrpSpPr/>
            <p:nvPr/>
          </p:nvGrpSpPr>
          <p:grpSpPr>
            <a:xfrm>
              <a:off x="838200" y="3829600"/>
              <a:ext cx="3728684" cy="469642"/>
              <a:chOff x="6539080" y="3483569"/>
              <a:chExt cx="3728684" cy="469642"/>
            </a:xfrm>
          </p:grpSpPr>
          <p:sp>
            <p:nvSpPr>
              <p:cNvPr id="53" name="Rectangle 21">
                <a:extLst>
                  <a:ext uri="{FF2B5EF4-FFF2-40B4-BE49-F238E27FC236}">
                    <a16:creationId xmlns:a16="http://schemas.microsoft.com/office/drawing/2014/main" id="{153C2E0C-4665-42BB-86FB-FA3F37B16255}"/>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54" name="Group 53">
                <a:extLst>
                  <a:ext uri="{FF2B5EF4-FFF2-40B4-BE49-F238E27FC236}">
                    <a16:creationId xmlns:a16="http://schemas.microsoft.com/office/drawing/2014/main" id="{4BBA66C9-DA28-4382-93FE-62985185551C}"/>
                  </a:ext>
                </a:extLst>
              </p:cNvPr>
              <p:cNvGrpSpPr/>
              <p:nvPr/>
            </p:nvGrpSpPr>
            <p:grpSpPr>
              <a:xfrm>
                <a:off x="6539080" y="3483569"/>
                <a:ext cx="469642" cy="469642"/>
                <a:chOff x="6770631" y="3483569"/>
                <a:chExt cx="469642" cy="469642"/>
              </a:xfrm>
            </p:grpSpPr>
            <p:sp>
              <p:nvSpPr>
                <p:cNvPr id="56" name="Oval 55">
                  <a:extLst>
                    <a:ext uri="{FF2B5EF4-FFF2-40B4-BE49-F238E27FC236}">
                      <a16:creationId xmlns:a16="http://schemas.microsoft.com/office/drawing/2014/main" id="{4B1E04FC-34CA-44DF-8DFF-44576C0E946D}"/>
                    </a:ext>
                  </a:extLst>
                </p:cNvPr>
                <p:cNvSpPr/>
                <p:nvPr/>
              </p:nvSpPr>
              <p:spPr bwMode="auto">
                <a:xfrm>
                  <a:off x="6770631" y="3483569"/>
                  <a:ext cx="469642" cy="469642"/>
                </a:xfrm>
                <a:prstGeom prst="ellipse">
                  <a:avLst/>
                </a:prstGeom>
                <a:solidFill>
                  <a:schemeClr val="tx1">
                    <a:lumMod val="50000"/>
                    <a:lumOff val="50000"/>
                  </a:schemeClr>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57" name="Rectangle 21">
                  <a:extLst>
                    <a:ext uri="{FF2B5EF4-FFF2-40B4-BE49-F238E27FC236}">
                      <a16:creationId xmlns:a16="http://schemas.microsoft.com/office/drawing/2014/main" id="{C19E628B-D24F-475D-8DD4-27043D4AFCC6}"/>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smtClean="0">
                      <a:solidFill>
                        <a:srgbClr val="FFFFFF"/>
                      </a:solidFill>
                      <a:latin typeface="Roboto" panose="02000000000000000000" pitchFamily="2" charset="0"/>
                      <a:ea typeface="Roboto" panose="02000000000000000000" pitchFamily="2" charset="0"/>
                      <a:cs typeface="Lato" charset="0"/>
                      <a:sym typeface="Montserrat-Regular" charset="0"/>
                    </a:rPr>
                    <a:t>2</a:t>
                  </a:r>
                  <a:endParaRPr lang="en-US" sz="1500" b="1" dirty="0">
                    <a:solidFill>
                      <a:srgbClr val="FFFFFF"/>
                    </a:solidFill>
                    <a:latin typeface="Roboto" panose="02000000000000000000" pitchFamily="2" charset="0"/>
                    <a:ea typeface="Roboto" panose="02000000000000000000" pitchFamily="2" charset="0"/>
                    <a:cs typeface="Lato" charset="0"/>
                    <a:sym typeface="Montserrat-Regular" charset="0"/>
                  </a:endParaRPr>
                </a:p>
              </p:txBody>
            </p:sp>
          </p:grpSp>
        </p:grpSp>
        <p:grpSp>
          <p:nvGrpSpPr>
            <p:cNvPr id="58" name="Group 57">
              <a:extLst>
                <a:ext uri="{FF2B5EF4-FFF2-40B4-BE49-F238E27FC236}">
                  <a16:creationId xmlns:a16="http://schemas.microsoft.com/office/drawing/2014/main" id="{6C5947B6-F0B9-46C9-812C-C2B0E7DC1413}"/>
                </a:ext>
              </a:extLst>
            </p:cNvPr>
            <p:cNvGrpSpPr/>
            <p:nvPr/>
          </p:nvGrpSpPr>
          <p:grpSpPr>
            <a:xfrm>
              <a:off x="838200" y="4968308"/>
              <a:ext cx="3728684" cy="469642"/>
              <a:chOff x="6539080" y="3483569"/>
              <a:chExt cx="3728684" cy="469642"/>
            </a:xfrm>
          </p:grpSpPr>
          <p:sp>
            <p:nvSpPr>
              <p:cNvPr id="59" name="Rectangle 21">
                <a:extLst>
                  <a:ext uri="{FF2B5EF4-FFF2-40B4-BE49-F238E27FC236}">
                    <a16:creationId xmlns:a16="http://schemas.microsoft.com/office/drawing/2014/main" id="{C12174DC-96E2-4322-8D96-97E299DC69D2}"/>
                  </a:ext>
                </a:extLst>
              </p:cNvPr>
              <p:cNvSpPr>
                <a:spLocks/>
              </p:cNvSpPr>
              <p:nvPr/>
            </p:nvSpPr>
            <p:spPr bwMode="auto">
              <a:xfrm>
                <a:off x="7265325" y="3530986"/>
                <a:ext cx="3002439"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Design is meant to project an image of profession and reliability.</a:t>
                </a:r>
              </a:p>
            </p:txBody>
          </p:sp>
          <p:grpSp>
            <p:nvGrpSpPr>
              <p:cNvPr id="60" name="Group 59">
                <a:extLst>
                  <a:ext uri="{FF2B5EF4-FFF2-40B4-BE49-F238E27FC236}">
                    <a16:creationId xmlns:a16="http://schemas.microsoft.com/office/drawing/2014/main" id="{B7A3C2E4-AB2B-4274-A752-28289ECA392F}"/>
                  </a:ext>
                </a:extLst>
              </p:cNvPr>
              <p:cNvGrpSpPr/>
              <p:nvPr/>
            </p:nvGrpSpPr>
            <p:grpSpPr>
              <a:xfrm>
                <a:off x="6539080" y="3483569"/>
                <a:ext cx="469642" cy="469642"/>
                <a:chOff x="6770631" y="3483569"/>
                <a:chExt cx="469642" cy="469642"/>
              </a:xfrm>
            </p:grpSpPr>
            <p:sp>
              <p:nvSpPr>
                <p:cNvPr id="61" name="Oval 60">
                  <a:extLst>
                    <a:ext uri="{FF2B5EF4-FFF2-40B4-BE49-F238E27FC236}">
                      <a16:creationId xmlns:a16="http://schemas.microsoft.com/office/drawing/2014/main" id="{744CFC6B-D97D-4477-9C99-A5864DCEF057}"/>
                    </a:ext>
                  </a:extLst>
                </p:cNvPr>
                <p:cNvSpPr/>
                <p:nvPr/>
              </p:nvSpPr>
              <p:spPr bwMode="auto">
                <a:xfrm>
                  <a:off x="6770631" y="3483569"/>
                  <a:ext cx="469642" cy="469642"/>
                </a:xfrm>
                <a:prstGeom prst="ellipse">
                  <a:avLst/>
                </a:prstGeom>
                <a:solidFill>
                  <a:schemeClr val="accent2"/>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chemeClr val="tx1"/>
                    </a:solidFill>
                    <a:effectLst/>
                    <a:latin typeface="Gill Sans" charset="0"/>
                    <a:ea typeface="ヒラギノ角ゴ ProN W3" charset="0"/>
                    <a:cs typeface="ヒラギノ角ゴ ProN W3" charset="0"/>
                    <a:sym typeface="Gill Sans" charset="0"/>
                  </a:endParaRPr>
                </a:p>
              </p:txBody>
            </p:sp>
            <p:sp>
              <p:nvSpPr>
                <p:cNvPr id="62" name="Rectangle 21">
                  <a:extLst>
                    <a:ext uri="{FF2B5EF4-FFF2-40B4-BE49-F238E27FC236}">
                      <a16:creationId xmlns:a16="http://schemas.microsoft.com/office/drawing/2014/main" id="{0BD264DD-BB75-4503-B5CF-4433CEA1757B}"/>
                    </a:ext>
                  </a:extLst>
                </p:cNvPr>
                <p:cNvSpPr>
                  <a:spLocks/>
                </p:cNvSpPr>
                <p:nvPr/>
              </p:nvSpPr>
              <p:spPr bwMode="auto">
                <a:xfrm>
                  <a:off x="6868292" y="3530986"/>
                  <a:ext cx="274320"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10000"/>
                    </a:lnSpc>
                  </a:pPr>
                  <a:r>
                    <a:rPr lang="en-US" sz="1500" b="1" dirty="0" smtClean="0">
                      <a:solidFill>
                        <a:srgbClr val="FFFFFF"/>
                      </a:solidFill>
                      <a:latin typeface="Roboto" panose="02000000000000000000" pitchFamily="2" charset="0"/>
                      <a:ea typeface="Roboto" panose="02000000000000000000" pitchFamily="2" charset="0"/>
                      <a:cs typeface="Lato" charset="0"/>
                      <a:sym typeface="Montserrat-Regular" charset="0"/>
                    </a:rPr>
                    <a:t>3</a:t>
                  </a:r>
                  <a:endParaRPr lang="en-US" sz="1500" b="1" dirty="0">
                    <a:solidFill>
                      <a:srgbClr val="FFFFFF"/>
                    </a:solidFill>
                    <a:latin typeface="Roboto" panose="02000000000000000000" pitchFamily="2" charset="0"/>
                    <a:ea typeface="Roboto" panose="02000000000000000000" pitchFamily="2" charset="0"/>
                    <a:cs typeface="Lato" charset="0"/>
                    <a:sym typeface="Montserrat-Regular" charset="0"/>
                  </a:endParaRPr>
                </a:p>
              </p:txBody>
            </p:sp>
          </p:grpSp>
        </p:grpSp>
      </p:grpSp>
      <p:sp>
        <p:nvSpPr>
          <p:cNvPr id="14" name="Picture Placeholder 13"/>
          <p:cNvSpPr>
            <a:spLocks noGrp="1"/>
          </p:cNvSpPr>
          <p:nvPr>
            <p:ph type="pic" sz="quarter" idx="163"/>
          </p:nvPr>
        </p:nvSpPr>
        <p:spPr/>
      </p:sp>
    </p:spTree>
    <p:extLst>
      <p:ext uri="{BB962C8B-B14F-4D97-AF65-F5344CB8AC3E}">
        <p14:creationId xmlns:p14="http://schemas.microsoft.com/office/powerpoint/2010/main" val="4186692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24</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a:p>
            <a:endParaRPr lang="en-US" sz="1400" dirty="0"/>
          </a:p>
        </p:txBody>
      </p:sp>
      <p:sp>
        <p:nvSpPr>
          <p:cNvPr id="10" name="Picture Placeholder 9"/>
          <p:cNvSpPr>
            <a:spLocks noGrp="1"/>
          </p:cNvSpPr>
          <p:nvPr>
            <p:ph type="pic" sz="quarter" idx="163"/>
          </p:nvPr>
        </p:nvSpPr>
        <p:spPr/>
      </p:sp>
    </p:spTree>
    <p:extLst>
      <p:ext uri="{BB962C8B-B14F-4D97-AF65-F5344CB8AC3E}">
        <p14:creationId xmlns:p14="http://schemas.microsoft.com/office/powerpoint/2010/main" val="4262343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18793AE-58B8-4007-BC05-E411D4C010B5}"/>
              </a:ext>
            </a:extLst>
          </p:cNvPr>
          <p:cNvSpPr/>
          <p:nvPr/>
        </p:nvSpPr>
        <p:spPr>
          <a:xfrm>
            <a:off x="0" y="3489"/>
            <a:ext cx="12192000" cy="68560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p:txBody>
      </p:sp>
      <p:sp>
        <p:nvSpPr>
          <p:cNvPr id="8" name="Freeform: Shape 12">
            <a:extLst>
              <a:ext uri="{FF2B5EF4-FFF2-40B4-BE49-F238E27FC236}">
                <a16:creationId xmlns:a16="http://schemas.microsoft.com/office/drawing/2014/main" id="{8F3C80AD-894F-488A-82C6-2E4BD9E422F4}"/>
              </a:ext>
            </a:extLst>
          </p:cNvPr>
          <p:cNvSpPr>
            <a:spLocks/>
          </p:cNvSpPr>
          <p:nvPr/>
        </p:nvSpPr>
        <p:spPr bwMode="auto">
          <a:xfrm>
            <a:off x="6138683" y="1913888"/>
            <a:ext cx="3589120" cy="2753024"/>
          </a:xfrm>
          <a:custGeom>
            <a:avLst/>
            <a:gdLst>
              <a:gd name="connsiteX0" fmla="*/ 747337 w 3589120"/>
              <a:gd name="connsiteY0" fmla="*/ 1998536 h 2753024"/>
              <a:gd name="connsiteX1" fmla="*/ 739949 w 3589120"/>
              <a:gd name="connsiteY1" fmla="*/ 2045417 h 2753024"/>
              <a:gd name="connsiteX2" fmla="*/ 738079 w 3589120"/>
              <a:gd name="connsiteY2" fmla="*/ 2135381 h 2753024"/>
              <a:gd name="connsiteX3" fmla="*/ 738226 w 3589120"/>
              <a:gd name="connsiteY3" fmla="*/ 2133196 h 2753024"/>
              <a:gd name="connsiteX4" fmla="*/ 740052 w 3589120"/>
              <a:gd name="connsiteY4" fmla="*/ 2045391 h 2753024"/>
              <a:gd name="connsiteX5" fmla="*/ 747265 w 3589120"/>
              <a:gd name="connsiteY5" fmla="*/ 1999600 h 2753024"/>
              <a:gd name="connsiteX6" fmla="*/ 780077 w 3589120"/>
              <a:gd name="connsiteY6" fmla="*/ 1824685 h 2753024"/>
              <a:gd name="connsiteX7" fmla="*/ 766970 w 3589120"/>
              <a:gd name="connsiteY7" fmla="*/ 1873952 h 2753024"/>
              <a:gd name="connsiteX8" fmla="*/ 750559 w 3589120"/>
              <a:gd name="connsiteY8" fmla="*/ 1978093 h 2753024"/>
              <a:gd name="connsiteX9" fmla="*/ 751081 w 3589120"/>
              <a:gd name="connsiteY9" fmla="*/ 1975379 h 2753024"/>
              <a:gd name="connsiteX10" fmla="*/ 767068 w 3589120"/>
              <a:gd name="connsiteY10" fmla="*/ 1873897 h 2753024"/>
              <a:gd name="connsiteX11" fmla="*/ 779869 w 3589120"/>
              <a:gd name="connsiteY11" fmla="*/ 1825767 h 2753024"/>
              <a:gd name="connsiteX12" fmla="*/ 833576 w 3589120"/>
              <a:gd name="connsiteY12" fmla="*/ 1639038 h 2753024"/>
              <a:gd name="connsiteX13" fmla="*/ 816949 w 3589120"/>
              <a:gd name="connsiteY13" fmla="*/ 1686092 h 2753024"/>
              <a:gd name="connsiteX14" fmla="*/ 789297 w 3589120"/>
              <a:gd name="connsiteY14" fmla="*/ 1790031 h 2753024"/>
              <a:gd name="connsiteX15" fmla="*/ 790122 w 3589120"/>
              <a:gd name="connsiteY15" fmla="*/ 1787216 h 2753024"/>
              <a:gd name="connsiteX16" fmla="*/ 817041 w 3589120"/>
              <a:gd name="connsiteY16" fmla="*/ 1686006 h 2753024"/>
              <a:gd name="connsiteX17" fmla="*/ 833302 w 3589120"/>
              <a:gd name="connsiteY17" fmla="*/ 1639972 h 2753024"/>
              <a:gd name="connsiteX18" fmla="*/ 905270 w 3589120"/>
              <a:gd name="connsiteY18" fmla="*/ 1444742 h 2753024"/>
              <a:gd name="connsiteX19" fmla="*/ 889049 w 3589120"/>
              <a:gd name="connsiteY19" fmla="*/ 1482047 h 2753024"/>
              <a:gd name="connsiteX20" fmla="*/ 856105 w 3589120"/>
              <a:gd name="connsiteY20" fmla="*/ 1575279 h 2753024"/>
              <a:gd name="connsiteX21" fmla="*/ 856901 w 3589120"/>
              <a:gd name="connsiteY21" fmla="*/ 1573168 h 2753024"/>
              <a:gd name="connsiteX22" fmla="*/ 889131 w 3589120"/>
              <a:gd name="connsiteY22" fmla="*/ 1481927 h 2753024"/>
              <a:gd name="connsiteX23" fmla="*/ 905109 w 3589120"/>
              <a:gd name="connsiteY23" fmla="*/ 1445170 h 2753024"/>
              <a:gd name="connsiteX24" fmla="*/ 1262382 w 3589120"/>
              <a:gd name="connsiteY24" fmla="*/ 0 h 2753024"/>
              <a:gd name="connsiteX25" fmla="*/ 2308377 w 3589120"/>
              <a:gd name="connsiteY25" fmla="*/ 276363 h 2753024"/>
              <a:gd name="connsiteX26" fmla="*/ 2707843 w 3589120"/>
              <a:gd name="connsiteY26" fmla="*/ 589514 h 2753024"/>
              <a:gd name="connsiteX27" fmla="*/ 2785874 w 3589120"/>
              <a:gd name="connsiteY27" fmla="*/ 722169 h 2753024"/>
              <a:gd name="connsiteX28" fmla="*/ 2891781 w 3589120"/>
              <a:gd name="connsiteY28" fmla="*/ 763642 h 2753024"/>
              <a:gd name="connsiteX29" fmla="*/ 3042037 w 3589120"/>
              <a:gd name="connsiteY29" fmla="*/ 829256 h 2753024"/>
              <a:gd name="connsiteX30" fmla="*/ 2309211 w 3589120"/>
              <a:gd name="connsiteY30" fmla="*/ 2625986 h 2753024"/>
              <a:gd name="connsiteX31" fmla="*/ 749870 w 3589120"/>
              <a:gd name="connsiteY31" fmla="*/ 2295775 h 2753024"/>
              <a:gd name="connsiteX32" fmla="*/ 741169 w 3589120"/>
              <a:gd name="connsiteY32" fmla="*/ 2200275 h 2753024"/>
              <a:gd name="connsiteX33" fmla="*/ 736832 w 3589120"/>
              <a:gd name="connsiteY33" fmla="*/ 2200275 h 2753024"/>
              <a:gd name="connsiteX34" fmla="*/ 737638 w 3589120"/>
              <a:gd name="connsiteY34" fmla="*/ 2161521 h 2753024"/>
              <a:gd name="connsiteX35" fmla="*/ 737554 w 3589120"/>
              <a:gd name="connsiteY35" fmla="*/ 2160603 h 2753024"/>
              <a:gd name="connsiteX36" fmla="*/ 736729 w 3589120"/>
              <a:gd name="connsiteY36" fmla="*/ 2200275 h 2753024"/>
              <a:gd name="connsiteX37" fmla="*/ 285411 w 3589120"/>
              <a:gd name="connsiteY37" fmla="*/ 632446 h 2753024"/>
              <a:gd name="connsiteX38" fmla="*/ 1262382 w 3589120"/>
              <a:gd name="connsiteY38" fmla="*/ 0 h 2753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589120" h="2753024">
                <a:moveTo>
                  <a:pt x="747337" y="1998536"/>
                </a:moveTo>
                <a:lnTo>
                  <a:pt x="739949" y="2045417"/>
                </a:lnTo>
                <a:lnTo>
                  <a:pt x="738079" y="2135381"/>
                </a:lnTo>
                <a:lnTo>
                  <a:pt x="738226" y="2133196"/>
                </a:lnTo>
                <a:lnTo>
                  <a:pt x="740052" y="2045391"/>
                </a:lnTo>
                <a:lnTo>
                  <a:pt x="747265" y="1999600"/>
                </a:lnTo>
                <a:close/>
                <a:moveTo>
                  <a:pt x="780077" y="1824685"/>
                </a:moveTo>
                <a:lnTo>
                  <a:pt x="766970" y="1873952"/>
                </a:lnTo>
                <a:lnTo>
                  <a:pt x="750559" y="1978093"/>
                </a:lnTo>
                <a:lnTo>
                  <a:pt x="751081" y="1975379"/>
                </a:lnTo>
                <a:lnTo>
                  <a:pt x="767068" y="1873897"/>
                </a:lnTo>
                <a:lnTo>
                  <a:pt x="779869" y="1825767"/>
                </a:lnTo>
                <a:close/>
                <a:moveTo>
                  <a:pt x="833576" y="1639038"/>
                </a:moveTo>
                <a:lnTo>
                  <a:pt x="816949" y="1686092"/>
                </a:lnTo>
                <a:lnTo>
                  <a:pt x="789297" y="1790031"/>
                </a:lnTo>
                <a:lnTo>
                  <a:pt x="790122" y="1787216"/>
                </a:lnTo>
                <a:lnTo>
                  <a:pt x="817041" y="1686006"/>
                </a:lnTo>
                <a:lnTo>
                  <a:pt x="833302" y="1639972"/>
                </a:lnTo>
                <a:close/>
                <a:moveTo>
                  <a:pt x="905270" y="1444742"/>
                </a:moveTo>
                <a:lnTo>
                  <a:pt x="889049" y="1482047"/>
                </a:lnTo>
                <a:lnTo>
                  <a:pt x="856105" y="1575279"/>
                </a:lnTo>
                <a:lnTo>
                  <a:pt x="856901" y="1573168"/>
                </a:lnTo>
                <a:lnTo>
                  <a:pt x="889131" y="1481927"/>
                </a:lnTo>
                <a:lnTo>
                  <a:pt x="905109" y="1445170"/>
                </a:lnTo>
                <a:close/>
                <a:moveTo>
                  <a:pt x="1262382" y="0"/>
                </a:moveTo>
                <a:cubicBezTo>
                  <a:pt x="1586269" y="0"/>
                  <a:pt x="1947323" y="111608"/>
                  <a:pt x="2308377" y="276363"/>
                </a:cubicBezTo>
                <a:cubicBezTo>
                  <a:pt x="2479613" y="356083"/>
                  <a:pt x="2615008" y="462709"/>
                  <a:pt x="2707843" y="589514"/>
                </a:cubicBezTo>
                <a:lnTo>
                  <a:pt x="2785874" y="722169"/>
                </a:lnTo>
                <a:lnTo>
                  <a:pt x="2891781" y="763642"/>
                </a:lnTo>
                <a:cubicBezTo>
                  <a:pt x="2941804" y="784405"/>
                  <a:pt x="2991921" y="806332"/>
                  <a:pt x="3042037" y="829256"/>
                </a:cubicBezTo>
                <a:cubicBezTo>
                  <a:pt x="3849208" y="1196044"/>
                  <a:pt x="3886380" y="2221988"/>
                  <a:pt x="2309211" y="2625986"/>
                </a:cubicBezTo>
                <a:cubicBezTo>
                  <a:pt x="1323480" y="2881808"/>
                  <a:pt x="833518" y="2741023"/>
                  <a:pt x="749870" y="2295775"/>
                </a:cubicBezTo>
                <a:lnTo>
                  <a:pt x="741169" y="2200275"/>
                </a:lnTo>
                <a:lnTo>
                  <a:pt x="736832" y="2200275"/>
                </a:lnTo>
                <a:lnTo>
                  <a:pt x="737638" y="2161521"/>
                </a:lnTo>
                <a:lnTo>
                  <a:pt x="737554" y="2160603"/>
                </a:lnTo>
                <a:lnTo>
                  <a:pt x="736729" y="2200275"/>
                </a:lnTo>
                <a:cubicBezTo>
                  <a:pt x="-96882" y="2194960"/>
                  <a:pt x="-187145" y="1610346"/>
                  <a:pt x="285411" y="632446"/>
                </a:cubicBezTo>
                <a:cubicBezTo>
                  <a:pt x="513725" y="170069"/>
                  <a:pt x="864160" y="0"/>
                  <a:pt x="1262382" y="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9" name="Freeform 5">
            <a:extLst>
              <a:ext uri="{FF2B5EF4-FFF2-40B4-BE49-F238E27FC236}">
                <a16:creationId xmlns:a16="http://schemas.microsoft.com/office/drawing/2014/main" id="{3FD8D605-8A50-4BAB-AA16-52DBAFE9E37F}"/>
              </a:ext>
            </a:extLst>
          </p:cNvPr>
          <p:cNvSpPr>
            <a:spLocks/>
          </p:cNvSpPr>
          <p:nvPr/>
        </p:nvSpPr>
        <p:spPr bwMode="auto">
          <a:xfrm>
            <a:off x="6562725" y="2264725"/>
            <a:ext cx="3462338" cy="2684463"/>
          </a:xfrm>
          <a:custGeom>
            <a:avLst/>
            <a:gdLst>
              <a:gd name="T0" fmla="*/ 112 w 652"/>
              <a:gd name="T1" fmla="*/ 157 h 505"/>
              <a:gd name="T2" fmla="*/ 493 w 652"/>
              <a:gd name="T3" fmla="*/ 90 h 505"/>
              <a:gd name="T4" fmla="*/ 355 w 652"/>
              <a:gd name="T5" fmla="*/ 428 h 505"/>
              <a:gd name="T6" fmla="*/ 112 w 652"/>
              <a:gd name="T7" fmla="*/ 157 h 505"/>
            </a:gdLst>
            <a:ahLst/>
            <a:cxnLst>
              <a:cxn ang="0">
                <a:pos x="T0" y="T1"/>
              </a:cxn>
              <a:cxn ang="0">
                <a:pos x="T2" y="T3"/>
              </a:cxn>
              <a:cxn ang="0">
                <a:pos x="T4" y="T5"/>
              </a:cxn>
              <a:cxn ang="0">
                <a:pos x="T6" y="T7"/>
              </a:cxn>
            </a:cxnLst>
            <a:rect l="0" t="0" r="r" b="b"/>
            <a:pathLst>
              <a:path w="652" h="505">
                <a:moveTo>
                  <a:pt x="112" y="157"/>
                </a:moveTo>
                <a:cubicBezTo>
                  <a:pt x="191" y="0"/>
                  <a:pt x="342" y="21"/>
                  <a:pt x="493" y="90"/>
                </a:cubicBezTo>
                <a:cubicBezTo>
                  <a:pt x="645" y="159"/>
                  <a:pt x="652" y="352"/>
                  <a:pt x="355" y="428"/>
                </a:cubicBezTo>
                <a:cubicBezTo>
                  <a:pt x="58" y="505"/>
                  <a:pt x="0" y="391"/>
                  <a:pt x="112" y="157"/>
                </a:cubicBezTo>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Shape 14">
            <a:extLst>
              <a:ext uri="{FF2B5EF4-FFF2-40B4-BE49-F238E27FC236}">
                <a16:creationId xmlns:a16="http://schemas.microsoft.com/office/drawing/2014/main" id="{723A212B-B00D-4B7F-AD4E-4CA66B38A1D7}"/>
              </a:ext>
            </a:extLst>
          </p:cNvPr>
          <p:cNvSpPr>
            <a:spLocks/>
          </p:cNvSpPr>
          <p:nvPr/>
        </p:nvSpPr>
        <p:spPr bwMode="auto">
          <a:xfrm>
            <a:off x="6138683" y="1913888"/>
            <a:ext cx="2851777" cy="2200275"/>
          </a:xfrm>
          <a:custGeom>
            <a:avLst/>
            <a:gdLst>
              <a:gd name="connsiteX0" fmla="*/ 1262382 w 2851777"/>
              <a:gd name="connsiteY0" fmla="*/ 0 h 2200275"/>
              <a:gd name="connsiteX1" fmla="*/ 2308377 w 2851777"/>
              <a:gd name="connsiteY1" fmla="*/ 276363 h 2200275"/>
              <a:gd name="connsiteX2" fmla="*/ 2786243 w 2851777"/>
              <a:gd name="connsiteY2" fmla="*/ 722796 h 2200275"/>
              <a:gd name="connsiteX3" fmla="*/ 2786150 w 2851777"/>
              <a:gd name="connsiteY3" fmla="*/ 722763 h 2200275"/>
              <a:gd name="connsiteX4" fmla="*/ 2820705 w 2851777"/>
              <a:gd name="connsiteY4" fmla="*/ 809833 h 2200275"/>
              <a:gd name="connsiteX5" fmla="*/ 1570328 w 2851777"/>
              <a:gd name="connsiteY5" fmla="*/ 2072702 h 2200275"/>
              <a:gd name="connsiteX6" fmla="*/ 747450 w 2851777"/>
              <a:gd name="connsiteY6" fmla="*/ 2200275 h 2200275"/>
              <a:gd name="connsiteX7" fmla="*/ 736832 w 2851777"/>
              <a:gd name="connsiteY7" fmla="*/ 2200275 h 2200275"/>
              <a:gd name="connsiteX8" fmla="*/ 889131 w 2851777"/>
              <a:gd name="connsiteY8" fmla="*/ 1481927 h 2200275"/>
              <a:gd name="connsiteX9" fmla="*/ 985662 w 2851777"/>
              <a:gd name="connsiteY9" fmla="*/ 1259861 h 2200275"/>
              <a:gd name="connsiteX10" fmla="*/ 889049 w 2851777"/>
              <a:gd name="connsiteY10" fmla="*/ 1482047 h 2200275"/>
              <a:gd name="connsiteX11" fmla="*/ 736729 w 2851777"/>
              <a:gd name="connsiteY11" fmla="*/ 2200275 h 2200275"/>
              <a:gd name="connsiteX12" fmla="*/ 285411 w 2851777"/>
              <a:gd name="connsiteY12" fmla="*/ 632446 h 2200275"/>
              <a:gd name="connsiteX13" fmla="*/ 1262382 w 2851777"/>
              <a:gd name="connsiteY13" fmla="*/ 0 h 220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51777" h="2200275">
                <a:moveTo>
                  <a:pt x="1262382" y="0"/>
                </a:moveTo>
                <a:cubicBezTo>
                  <a:pt x="1586269" y="0"/>
                  <a:pt x="1947323" y="111608"/>
                  <a:pt x="2308377" y="276363"/>
                </a:cubicBezTo>
                <a:cubicBezTo>
                  <a:pt x="2536691" y="382656"/>
                  <a:pt x="2701289" y="536782"/>
                  <a:pt x="2786243" y="722796"/>
                </a:cubicBezTo>
                <a:lnTo>
                  <a:pt x="2786150" y="722763"/>
                </a:lnTo>
                <a:lnTo>
                  <a:pt x="2820705" y="809833"/>
                </a:lnTo>
                <a:cubicBezTo>
                  <a:pt x="2962669" y="1253565"/>
                  <a:pt x="2630448" y="1798618"/>
                  <a:pt x="1570328" y="2072702"/>
                </a:cubicBezTo>
                <a:cubicBezTo>
                  <a:pt x="1241177" y="2157751"/>
                  <a:pt x="970423" y="2200275"/>
                  <a:pt x="747450" y="2200275"/>
                </a:cubicBezTo>
                <a:cubicBezTo>
                  <a:pt x="742141" y="2200275"/>
                  <a:pt x="742141" y="2200275"/>
                  <a:pt x="736832" y="2200275"/>
                </a:cubicBezTo>
                <a:cubicBezTo>
                  <a:pt x="724887" y="2004928"/>
                  <a:pt x="778639" y="1764731"/>
                  <a:pt x="889131" y="1481927"/>
                </a:cubicBezTo>
                <a:lnTo>
                  <a:pt x="985662" y="1259861"/>
                </a:lnTo>
                <a:lnTo>
                  <a:pt x="889049" y="1482047"/>
                </a:lnTo>
                <a:cubicBezTo>
                  <a:pt x="778543" y="1764804"/>
                  <a:pt x="724783" y="2004961"/>
                  <a:pt x="736729" y="2200275"/>
                </a:cubicBezTo>
                <a:cubicBezTo>
                  <a:pt x="-96882" y="2194960"/>
                  <a:pt x="-187145" y="1610346"/>
                  <a:pt x="285411" y="632446"/>
                </a:cubicBezTo>
                <a:cubicBezTo>
                  <a:pt x="513725" y="170069"/>
                  <a:pt x="864160" y="0"/>
                  <a:pt x="1262382" y="0"/>
                </a:cubicBezTo>
                <a:close/>
              </a:path>
            </a:pathLst>
          </a:custGeom>
          <a:solidFill>
            <a:srgbClr val="FFFFFF">
              <a:alpha val="60000"/>
            </a:srgbClr>
          </a:solidFill>
          <a:ln>
            <a:noFill/>
          </a:ln>
        </p:spPr>
        <p:txBody>
          <a:bodyPr vert="horz" wrap="square" lIns="91440" tIns="45720" rIns="91440" bIns="45720" numCol="1" anchor="t" anchorCtr="0" compatLnSpc="1">
            <a:prstTxWarp prst="textNoShape">
              <a:avLst/>
            </a:prstTxWarp>
            <a:noAutofit/>
          </a:bodyPr>
          <a:lstStyle/>
          <a:p>
            <a:endParaRPr lang="en-US"/>
          </a:p>
        </p:txBody>
      </p:sp>
      <p:grpSp>
        <p:nvGrpSpPr>
          <p:cNvPr id="14" name="Group 13">
            <a:extLst>
              <a:ext uri="{FF2B5EF4-FFF2-40B4-BE49-F238E27FC236}">
                <a16:creationId xmlns:a16="http://schemas.microsoft.com/office/drawing/2014/main" id="{0A5BECB0-3C72-421D-BBCA-5995E2215F6E}"/>
              </a:ext>
            </a:extLst>
          </p:cNvPr>
          <p:cNvGrpSpPr/>
          <p:nvPr/>
        </p:nvGrpSpPr>
        <p:grpSpPr>
          <a:xfrm>
            <a:off x="2166938" y="2152013"/>
            <a:ext cx="4321175" cy="1584325"/>
            <a:chOff x="2316163" y="2290763"/>
            <a:chExt cx="4321175" cy="1584325"/>
          </a:xfrm>
        </p:grpSpPr>
        <p:sp>
          <p:nvSpPr>
            <p:cNvPr id="15" name="Rectangle 8">
              <a:extLst>
                <a:ext uri="{FF2B5EF4-FFF2-40B4-BE49-F238E27FC236}">
                  <a16:creationId xmlns:a16="http://schemas.microsoft.com/office/drawing/2014/main" id="{4CDEB22B-416F-480F-951B-02607B3DE6F9}"/>
                </a:ext>
              </a:extLst>
            </p:cNvPr>
            <p:cNvSpPr>
              <a:spLocks noChangeArrowheads="1"/>
            </p:cNvSpPr>
            <p:nvPr/>
          </p:nvSpPr>
          <p:spPr bwMode="auto">
            <a:xfrm>
              <a:off x="6170613" y="3854450"/>
              <a:ext cx="20638" cy="20638"/>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9">
              <a:extLst>
                <a:ext uri="{FF2B5EF4-FFF2-40B4-BE49-F238E27FC236}">
                  <a16:creationId xmlns:a16="http://schemas.microsoft.com/office/drawing/2014/main" id="{CA73BDBA-B10D-4F96-BDEC-A3FC1B081517}"/>
                </a:ext>
              </a:extLst>
            </p:cNvPr>
            <p:cNvSpPr>
              <a:spLocks/>
            </p:cNvSpPr>
            <p:nvPr/>
          </p:nvSpPr>
          <p:spPr bwMode="auto">
            <a:xfrm>
              <a:off x="6170613" y="3854450"/>
              <a:ext cx="20638" cy="20638"/>
            </a:xfrm>
            <a:custGeom>
              <a:avLst/>
              <a:gdLst>
                <a:gd name="T0" fmla="*/ 13 w 13"/>
                <a:gd name="T1" fmla="*/ 0 h 13"/>
                <a:gd name="T2" fmla="*/ 0 w 13"/>
                <a:gd name="T3" fmla="*/ 0 h 13"/>
                <a:gd name="T4" fmla="*/ 0 w 13"/>
                <a:gd name="T5" fmla="*/ 13 h 13"/>
                <a:gd name="T6" fmla="*/ 13 w 13"/>
                <a:gd name="T7" fmla="*/ 13 h 13"/>
              </a:gdLst>
              <a:ahLst/>
              <a:cxnLst>
                <a:cxn ang="0">
                  <a:pos x="T0" y="T1"/>
                </a:cxn>
                <a:cxn ang="0">
                  <a:pos x="T2" y="T3"/>
                </a:cxn>
                <a:cxn ang="0">
                  <a:pos x="T4" y="T5"/>
                </a:cxn>
                <a:cxn ang="0">
                  <a:pos x="T6" y="T7"/>
                </a:cxn>
              </a:cxnLst>
              <a:rect l="0" t="0" r="r" b="b"/>
              <a:pathLst>
                <a:path w="13" h="13">
                  <a:moveTo>
                    <a:pt x="13" y="0"/>
                  </a:moveTo>
                  <a:lnTo>
                    <a:pt x="0" y="0"/>
                  </a:lnTo>
                  <a:lnTo>
                    <a:pt x="0" y="13"/>
                  </a:lnTo>
                  <a:lnTo>
                    <a:pt x="13" y="13"/>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0">
              <a:extLst>
                <a:ext uri="{FF2B5EF4-FFF2-40B4-BE49-F238E27FC236}">
                  <a16:creationId xmlns:a16="http://schemas.microsoft.com/office/drawing/2014/main" id="{35DDEB4F-D363-41B4-BCB2-67175D36F5A9}"/>
                </a:ext>
              </a:extLst>
            </p:cNvPr>
            <p:cNvSpPr>
              <a:spLocks noEditPoints="1"/>
            </p:cNvSpPr>
            <p:nvPr/>
          </p:nvSpPr>
          <p:spPr bwMode="auto">
            <a:xfrm>
              <a:off x="2316163" y="2290763"/>
              <a:ext cx="4262438" cy="1584325"/>
            </a:xfrm>
            <a:custGeom>
              <a:avLst/>
              <a:gdLst>
                <a:gd name="T0" fmla="*/ 781 w 803"/>
                <a:gd name="T1" fmla="*/ 4 h 298"/>
                <a:gd name="T2" fmla="*/ 753 w 803"/>
                <a:gd name="T3" fmla="*/ 4 h 298"/>
                <a:gd name="T4" fmla="*/ 725 w 803"/>
                <a:gd name="T5" fmla="*/ 4 h 298"/>
                <a:gd name="T6" fmla="*/ 697 w 803"/>
                <a:gd name="T7" fmla="*/ 4 h 298"/>
                <a:gd name="T8" fmla="*/ 669 w 803"/>
                <a:gd name="T9" fmla="*/ 4 h 298"/>
                <a:gd name="T10" fmla="*/ 641 w 803"/>
                <a:gd name="T11" fmla="*/ 4 h 298"/>
                <a:gd name="T12" fmla="*/ 613 w 803"/>
                <a:gd name="T13" fmla="*/ 4 h 298"/>
                <a:gd name="T14" fmla="*/ 584 w 803"/>
                <a:gd name="T15" fmla="*/ 4 h 298"/>
                <a:gd name="T16" fmla="*/ 556 w 803"/>
                <a:gd name="T17" fmla="*/ 4 h 298"/>
                <a:gd name="T18" fmla="*/ 528 w 803"/>
                <a:gd name="T19" fmla="*/ 4 h 298"/>
                <a:gd name="T20" fmla="*/ 500 w 803"/>
                <a:gd name="T21" fmla="*/ 4 h 298"/>
                <a:gd name="T22" fmla="*/ 472 w 803"/>
                <a:gd name="T23" fmla="*/ 4 h 298"/>
                <a:gd name="T24" fmla="*/ 444 w 803"/>
                <a:gd name="T25" fmla="*/ 4 h 298"/>
                <a:gd name="T26" fmla="*/ 416 w 803"/>
                <a:gd name="T27" fmla="*/ 4 h 298"/>
                <a:gd name="T28" fmla="*/ 388 w 803"/>
                <a:gd name="T29" fmla="*/ 4 h 298"/>
                <a:gd name="T30" fmla="*/ 360 w 803"/>
                <a:gd name="T31" fmla="*/ 4 h 298"/>
                <a:gd name="T32" fmla="*/ 331 w 803"/>
                <a:gd name="T33" fmla="*/ 4 h 298"/>
                <a:gd name="T34" fmla="*/ 303 w 803"/>
                <a:gd name="T35" fmla="*/ 4 h 298"/>
                <a:gd name="T36" fmla="*/ 275 w 803"/>
                <a:gd name="T37" fmla="*/ 4 h 298"/>
                <a:gd name="T38" fmla="*/ 247 w 803"/>
                <a:gd name="T39" fmla="*/ 4 h 298"/>
                <a:gd name="T40" fmla="*/ 219 w 803"/>
                <a:gd name="T41" fmla="*/ 4 h 298"/>
                <a:gd name="T42" fmla="*/ 191 w 803"/>
                <a:gd name="T43" fmla="*/ 4 h 298"/>
                <a:gd name="T44" fmla="*/ 163 w 803"/>
                <a:gd name="T45" fmla="*/ 4 h 298"/>
                <a:gd name="T46" fmla="*/ 141 w 803"/>
                <a:gd name="T47" fmla="*/ 0 h 298"/>
                <a:gd name="T48" fmla="*/ 114 w 803"/>
                <a:gd name="T49" fmla="*/ 2 h 298"/>
                <a:gd name="T50" fmla="*/ 87 w 803"/>
                <a:gd name="T51" fmla="*/ 10 h 298"/>
                <a:gd name="T52" fmla="*/ 62 w 803"/>
                <a:gd name="T53" fmla="*/ 24 h 298"/>
                <a:gd name="T54" fmla="*/ 40 w 803"/>
                <a:gd name="T55" fmla="*/ 42 h 298"/>
                <a:gd name="T56" fmla="*/ 22 w 803"/>
                <a:gd name="T57" fmla="*/ 64 h 298"/>
                <a:gd name="T58" fmla="*/ 9 w 803"/>
                <a:gd name="T59" fmla="*/ 89 h 298"/>
                <a:gd name="T60" fmla="*/ 2 w 803"/>
                <a:gd name="T61" fmla="*/ 117 h 298"/>
                <a:gd name="T62" fmla="*/ 0 w 803"/>
                <a:gd name="T63" fmla="*/ 145 h 298"/>
                <a:gd name="T64" fmla="*/ 1 w 803"/>
                <a:gd name="T65" fmla="*/ 173 h 298"/>
                <a:gd name="T66" fmla="*/ 7 w 803"/>
                <a:gd name="T67" fmla="*/ 201 h 298"/>
                <a:gd name="T68" fmla="*/ 18 w 803"/>
                <a:gd name="T69" fmla="*/ 227 h 298"/>
                <a:gd name="T70" fmla="*/ 35 w 803"/>
                <a:gd name="T71" fmla="*/ 250 h 298"/>
                <a:gd name="T72" fmla="*/ 56 w 803"/>
                <a:gd name="T73" fmla="*/ 269 h 298"/>
                <a:gd name="T74" fmla="*/ 80 w 803"/>
                <a:gd name="T75" fmla="*/ 284 h 298"/>
                <a:gd name="T76" fmla="*/ 107 w 803"/>
                <a:gd name="T77" fmla="*/ 294 h 298"/>
                <a:gd name="T78" fmla="*/ 135 w 803"/>
                <a:gd name="T79" fmla="*/ 294 h 298"/>
                <a:gd name="T80" fmla="*/ 171 w 803"/>
                <a:gd name="T81" fmla="*/ 294 h 298"/>
                <a:gd name="T82" fmla="*/ 200 w 803"/>
                <a:gd name="T83" fmla="*/ 294 h 298"/>
                <a:gd name="T84" fmla="*/ 228 w 803"/>
                <a:gd name="T85" fmla="*/ 294 h 298"/>
                <a:gd name="T86" fmla="*/ 256 w 803"/>
                <a:gd name="T87" fmla="*/ 294 h 298"/>
                <a:gd name="T88" fmla="*/ 284 w 803"/>
                <a:gd name="T89" fmla="*/ 294 h 298"/>
                <a:gd name="T90" fmla="*/ 312 w 803"/>
                <a:gd name="T91" fmla="*/ 294 h 298"/>
                <a:gd name="T92" fmla="*/ 340 w 803"/>
                <a:gd name="T93" fmla="*/ 294 h 298"/>
                <a:gd name="T94" fmla="*/ 368 w 803"/>
                <a:gd name="T95" fmla="*/ 294 h 298"/>
                <a:gd name="T96" fmla="*/ 396 w 803"/>
                <a:gd name="T97" fmla="*/ 294 h 298"/>
                <a:gd name="T98" fmla="*/ 424 w 803"/>
                <a:gd name="T99" fmla="*/ 294 h 298"/>
                <a:gd name="T100" fmla="*/ 453 w 803"/>
                <a:gd name="T101" fmla="*/ 294 h 298"/>
                <a:gd name="T102" fmla="*/ 481 w 803"/>
                <a:gd name="T103" fmla="*/ 294 h 298"/>
                <a:gd name="T104" fmla="*/ 509 w 803"/>
                <a:gd name="T105" fmla="*/ 294 h 298"/>
                <a:gd name="T106" fmla="*/ 537 w 803"/>
                <a:gd name="T107" fmla="*/ 294 h 298"/>
                <a:gd name="T108" fmla="*/ 565 w 803"/>
                <a:gd name="T109" fmla="*/ 294 h 298"/>
                <a:gd name="T110" fmla="*/ 593 w 803"/>
                <a:gd name="T111" fmla="*/ 294 h 298"/>
                <a:gd name="T112" fmla="*/ 621 w 803"/>
                <a:gd name="T113" fmla="*/ 294 h 298"/>
                <a:gd name="T114" fmla="*/ 649 w 803"/>
                <a:gd name="T115" fmla="*/ 294 h 298"/>
                <a:gd name="T116" fmla="*/ 677 w 803"/>
                <a:gd name="T117" fmla="*/ 294 h 298"/>
                <a:gd name="T118" fmla="*/ 705 w 803"/>
                <a:gd name="T119" fmla="*/ 294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3" h="298">
                  <a:moveTo>
                    <a:pt x="795" y="4"/>
                  </a:moveTo>
                  <a:cubicBezTo>
                    <a:pt x="803" y="4"/>
                    <a:pt x="803" y="4"/>
                    <a:pt x="803" y="4"/>
                  </a:cubicBezTo>
                  <a:cubicBezTo>
                    <a:pt x="803" y="0"/>
                    <a:pt x="803" y="0"/>
                    <a:pt x="803" y="0"/>
                  </a:cubicBezTo>
                  <a:cubicBezTo>
                    <a:pt x="795" y="0"/>
                    <a:pt x="795" y="0"/>
                    <a:pt x="795" y="0"/>
                  </a:cubicBezTo>
                  <a:lnTo>
                    <a:pt x="795" y="4"/>
                  </a:lnTo>
                  <a:close/>
                  <a:moveTo>
                    <a:pt x="781" y="4"/>
                  </a:moveTo>
                  <a:cubicBezTo>
                    <a:pt x="789" y="4"/>
                    <a:pt x="789" y="4"/>
                    <a:pt x="789" y="4"/>
                  </a:cubicBezTo>
                  <a:cubicBezTo>
                    <a:pt x="789" y="0"/>
                    <a:pt x="789" y="0"/>
                    <a:pt x="789" y="0"/>
                  </a:cubicBezTo>
                  <a:cubicBezTo>
                    <a:pt x="781" y="0"/>
                    <a:pt x="781" y="0"/>
                    <a:pt x="781" y="0"/>
                  </a:cubicBezTo>
                  <a:lnTo>
                    <a:pt x="781" y="4"/>
                  </a:lnTo>
                  <a:close/>
                  <a:moveTo>
                    <a:pt x="767" y="4"/>
                  </a:moveTo>
                  <a:cubicBezTo>
                    <a:pt x="775" y="4"/>
                    <a:pt x="775" y="4"/>
                    <a:pt x="775" y="4"/>
                  </a:cubicBezTo>
                  <a:cubicBezTo>
                    <a:pt x="775" y="0"/>
                    <a:pt x="775" y="0"/>
                    <a:pt x="775" y="0"/>
                  </a:cubicBezTo>
                  <a:cubicBezTo>
                    <a:pt x="767" y="0"/>
                    <a:pt x="767" y="0"/>
                    <a:pt x="767" y="0"/>
                  </a:cubicBezTo>
                  <a:lnTo>
                    <a:pt x="767" y="4"/>
                  </a:lnTo>
                  <a:close/>
                  <a:moveTo>
                    <a:pt x="753" y="4"/>
                  </a:moveTo>
                  <a:cubicBezTo>
                    <a:pt x="761" y="4"/>
                    <a:pt x="761" y="4"/>
                    <a:pt x="761" y="4"/>
                  </a:cubicBezTo>
                  <a:cubicBezTo>
                    <a:pt x="761" y="0"/>
                    <a:pt x="761" y="0"/>
                    <a:pt x="761" y="0"/>
                  </a:cubicBezTo>
                  <a:cubicBezTo>
                    <a:pt x="753" y="0"/>
                    <a:pt x="753" y="0"/>
                    <a:pt x="753" y="0"/>
                  </a:cubicBezTo>
                  <a:lnTo>
                    <a:pt x="753" y="4"/>
                  </a:lnTo>
                  <a:close/>
                  <a:moveTo>
                    <a:pt x="739" y="4"/>
                  </a:moveTo>
                  <a:cubicBezTo>
                    <a:pt x="747" y="4"/>
                    <a:pt x="747" y="4"/>
                    <a:pt x="747" y="4"/>
                  </a:cubicBezTo>
                  <a:cubicBezTo>
                    <a:pt x="747" y="0"/>
                    <a:pt x="747" y="0"/>
                    <a:pt x="747" y="0"/>
                  </a:cubicBezTo>
                  <a:cubicBezTo>
                    <a:pt x="739" y="0"/>
                    <a:pt x="739" y="0"/>
                    <a:pt x="739" y="0"/>
                  </a:cubicBezTo>
                  <a:lnTo>
                    <a:pt x="739" y="4"/>
                  </a:lnTo>
                  <a:close/>
                  <a:moveTo>
                    <a:pt x="725" y="4"/>
                  </a:moveTo>
                  <a:cubicBezTo>
                    <a:pt x="733" y="4"/>
                    <a:pt x="733" y="4"/>
                    <a:pt x="733" y="4"/>
                  </a:cubicBezTo>
                  <a:cubicBezTo>
                    <a:pt x="733" y="0"/>
                    <a:pt x="733" y="0"/>
                    <a:pt x="733" y="0"/>
                  </a:cubicBezTo>
                  <a:cubicBezTo>
                    <a:pt x="725" y="0"/>
                    <a:pt x="725" y="0"/>
                    <a:pt x="725" y="0"/>
                  </a:cubicBezTo>
                  <a:lnTo>
                    <a:pt x="725" y="4"/>
                  </a:lnTo>
                  <a:close/>
                  <a:moveTo>
                    <a:pt x="711" y="4"/>
                  </a:moveTo>
                  <a:cubicBezTo>
                    <a:pt x="719" y="4"/>
                    <a:pt x="719" y="4"/>
                    <a:pt x="719" y="4"/>
                  </a:cubicBezTo>
                  <a:cubicBezTo>
                    <a:pt x="719" y="0"/>
                    <a:pt x="719" y="0"/>
                    <a:pt x="719" y="0"/>
                  </a:cubicBezTo>
                  <a:cubicBezTo>
                    <a:pt x="711" y="0"/>
                    <a:pt x="711" y="0"/>
                    <a:pt x="711" y="0"/>
                  </a:cubicBezTo>
                  <a:lnTo>
                    <a:pt x="711" y="4"/>
                  </a:lnTo>
                  <a:close/>
                  <a:moveTo>
                    <a:pt x="697" y="4"/>
                  </a:moveTo>
                  <a:cubicBezTo>
                    <a:pt x="705" y="4"/>
                    <a:pt x="705" y="4"/>
                    <a:pt x="705" y="4"/>
                  </a:cubicBezTo>
                  <a:cubicBezTo>
                    <a:pt x="705" y="0"/>
                    <a:pt x="705" y="0"/>
                    <a:pt x="705" y="0"/>
                  </a:cubicBezTo>
                  <a:cubicBezTo>
                    <a:pt x="697" y="0"/>
                    <a:pt x="697" y="0"/>
                    <a:pt x="697" y="0"/>
                  </a:cubicBezTo>
                  <a:lnTo>
                    <a:pt x="697" y="4"/>
                  </a:lnTo>
                  <a:close/>
                  <a:moveTo>
                    <a:pt x="683" y="4"/>
                  </a:moveTo>
                  <a:cubicBezTo>
                    <a:pt x="691" y="4"/>
                    <a:pt x="691" y="4"/>
                    <a:pt x="691" y="4"/>
                  </a:cubicBezTo>
                  <a:cubicBezTo>
                    <a:pt x="691" y="0"/>
                    <a:pt x="691" y="0"/>
                    <a:pt x="691" y="0"/>
                  </a:cubicBezTo>
                  <a:cubicBezTo>
                    <a:pt x="683" y="0"/>
                    <a:pt x="683" y="0"/>
                    <a:pt x="683" y="0"/>
                  </a:cubicBezTo>
                  <a:lnTo>
                    <a:pt x="683" y="4"/>
                  </a:lnTo>
                  <a:close/>
                  <a:moveTo>
                    <a:pt x="669" y="4"/>
                  </a:moveTo>
                  <a:cubicBezTo>
                    <a:pt x="677" y="4"/>
                    <a:pt x="677" y="4"/>
                    <a:pt x="677" y="4"/>
                  </a:cubicBezTo>
                  <a:cubicBezTo>
                    <a:pt x="677" y="0"/>
                    <a:pt x="677" y="0"/>
                    <a:pt x="677" y="0"/>
                  </a:cubicBezTo>
                  <a:cubicBezTo>
                    <a:pt x="669" y="0"/>
                    <a:pt x="669" y="0"/>
                    <a:pt x="669" y="0"/>
                  </a:cubicBezTo>
                  <a:lnTo>
                    <a:pt x="669" y="4"/>
                  </a:lnTo>
                  <a:close/>
                  <a:moveTo>
                    <a:pt x="655" y="4"/>
                  </a:moveTo>
                  <a:cubicBezTo>
                    <a:pt x="663" y="4"/>
                    <a:pt x="663" y="4"/>
                    <a:pt x="663" y="4"/>
                  </a:cubicBezTo>
                  <a:cubicBezTo>
                    <a:pt x="663" y="0"/>
                    <a:pt x="663" y="0"/>
                    <a:pt x="663" y="0"/>
                  </a:cubicBezTo>
                  <a:cubicBezTo>
                    <a:pt x="655" y="0"/>
                    <a:pt x="655" y="0"/>
                    <a:pt x="655" y="0"/>
                  </a:cubicBezTo>
                  <a:lnTo>
                    <a:pt x="655" y="4"/>
                  </a:lnTo>
                  <a:close/>
                  <a:moveTo>
                    <a:pt x="641" y="4"/>
                  </a:moveTo>
                  <a:cubicBezTo>
                    <a:pt x="649" y="4"/>
                    <a:pt x="649" y="4"/>
                    <a:pt x="649" y="4"/>
                  </a:cubicBezTo>
                  <a:cubicBezTo>
                    <a:pt x="649" y="0"/>
                    <a:pt x="649" y="0"/>
                    <a:pt x="649" y="0"/>
                  </a:cubicBezTo>
                  <a:cubicBezTo>
                    <a:pt x="641" y="0"/>
                    <a:pt x="641" y="0"/>
                    <a:pt x="641" y="0"/>
                  </a:cubicBezTo>
                  <a:lnTo>
                    <a:pt x="641" y="4"/>
                  </a:lnTo>
                  <a:close/>
                  <a:moveTo>
                    <a:pt x="627" y="4"/>
                  </a:moveTo>
                  <a:cubicBezTo>
                    <a:pt x="635" y="4"/>
                    <a:pt x="635" y="4"/>
                    <a:pt x="635" y="4"/>
                  </a:cubicBezTo>
                  <a:cubicBezTo>
                    <a:pt x="635" y="0"/>
                    <a:pt x="635" y="0"/>
                    <a:pt x="635" y="0"/>
                  </a:cubicBezTo>
                  <a:cubicBezTo>
                    <a:pt x="627" y="0"/>
                    <a:pt x="627" y="0"/>
                    <a:pt x="627" y="0"/>
                  </a:cubicBezTo>
                  <a:lnTo>
                    <a:pt x="627" y="4"/>
                  </a:lnTo>
                  <a:close/>
                  <a:moveTo>
                    <a:pt x="613" y="4"/>
                  </a:moveTo>
                  <a:cubicBezTo>
                    <a:pt x="621" y="4"/>
                    <a:pt x="621" y="4"/>
                    <a:pt x="621" y="4"/>
                  </a:cubicBezTo>
                  <a:cubicBezTo>
                    <a:pt x="621" y="0"/>
                    <a:pt x="621" y="0"/>
                    <a:pt x="621" y="0"/>
                  </a:cubicBezTo>
                  <a:cubicBezTo>
                    <a:pt x="613" y="0"/>
                    <a:pt x="613" y="0"/>
                    <a:pt x="613" y="0"/>
                  </a:cubicBezTo>
                  <a:lnTo>
                    <a:pt x="613" y="4"/>
                  </a:lnTo>
                  <a:close/>
                  <a:moveTo>
                    <a:pt x="598" y="4"/>
                  </a:moveTo>
                  <a:cubicBezTo>
                    <a:pt x="606" y="4"/>
                    <a:pt x="606" y="4"/>
                    <a:pt x="606" y="4"/>
                  </a:cubicBezTo>
                  <a:cubicBezTo>
                    <a:pt x="606" y="0"/>
                    <a:pt x="606" y="0"/>
                    <a:pt x="606" y="0"/>
                  </a:cubicBezTo>
                  <a:cubicBezTo>
                    <a:pt x="598" y="0"/>
                    <a:pt x="598" y="0"/>
                    <a:pt x="598" y="0"/>
                  </a:cubicBezTo>
                  <a:lnTo>
                    <a:pt x="598" y="4"/>
                  </a:lnTo>
                  <a:close/>
                  <a:moveTo>
                    <a:pt x="584" y="4"/>
                  </a:moveTo>
                  <a:cubicBezTo>
                    <a:pt x="592" y="4"/>
                    <a:pt x="592" y="4"/>
                    <a:pt x="592" y="4"/>
                  </a:cubicBezTo>
                  <a:cubicBezTo>
                    <a:pt x="592" y="0"/>
                    <a:pt x="592" y="0"/>
                    <a:pt x="592" y="0"/>
                  </a:cubicBezTo>
                  <a:cubicBezTo>
                    <a:pt x="584" y="0"/>
                    <a:pt x="584" y="0"/>
                    <a:pt x="584" y="0"/>
                  </a:cubicBezTo>
                  <a:lnTo>
                    <a:pt x="584" y="4"/>
                  </a:lnTo>
                  <a:close/>
                  <a:moveTo>
                    <a:pt x="570" y="4"/>
                  </a:moveTo>
                  <a:cubicBezTo>
                    <a:pt x="578" y="4"/>
                    <a:pt x="578" y="4"/>
                    <a:pt x="578" y="4"/>
                  </a:cubicBezTo>
                  <a:cubicBezTo>
                    <a:pt x="578" y="0"/>
                    <a:pt x="578" y="0"/>
                    <a:pt x="578" y="0"/>
                  </a:cubicBezTo>
                  <a:cubicBezTo>
                    <a:pt x="570" y="0"/>
                    <a:pt x="570" y="0"/>
                    <a:pt x="570" y="0"/>
                  </a:cubicBezTo>
                  <a:lnTo>
                    <a:pt x="570" y="4"/>
                  </a:lnTo>
                  <a:close/>
                  <a:moveTo>
                    <a:pt x="556" y="4"/>
                  </a:moveTo>
                  <a:cubicBezTo>
                    <a:pt x="564" y="4"/>
                    <a:pt x="564" y="4"/>
                    <a:pt x="564" y="4"/>
                  </a:cubicBezTo>
                  <a:cubicBezTo>
                    <a:pt x="564" y="0"/>
                    <a:pt x="564" y="0"/>
                    <a:pt x="564" y="0"/>
                  </a:cubicBezTo>
                  <a:cubicBezTo>
                    <a:pt x="556" y="0"/>
                    <a:pt x="556" y="0"/>
                    <a:pt x="556" y="0"/>
                  </a:cubicBezTo>
                  <a:lnTo>
                    <a:pt x="556" y="4"/>
                  </a:lnTo>
                  <a:close/>
                  <a:moveTo>
                    <a:pt x="542" y="4"/>
                  </a:moveTo>
                  <a:cubicBezTo>
                    <a:pt x="550" y="4"/>
                    <a:pt x="550" y="4"/>
                    <a:pt x="550" y="4"/>
                  </a:cubicBezTo>
                  <a:cubicBezTo>
                    <a:pt x="550" y="0"/>
                    <a:pt x="550" y="0"/>
                    <a:pt x="550" y="0"/>
                  </a:cubicBezTo>
                  <a:cubicBezTo>
                    <a:pt x="542" y="0"/>
                    <a:pt x="542" y="0"/>
                    <a:pt x="542" y="0"/>
                  </a:cubicBezTo>
                  <a:lnTo>
                    <a:pt x="542" y="4"/>
                  </a:lnTo>
                  <a:close/>
                  <a:moveTo>
                    <a:pt x="528" y="4"/>
                  </a:moveTo>
                  <a:cubicBezTo>
                    <a:pt x="536" y="4"/>
                    <a:pt x="536" y="4"/>
                    <a:pt x="536" y="4"/>
                  </a:cubicBezTo>
                  <a:cubicBezTo>
                    <a:pt x="536" y="0"/>
                    <a:pt x="536" y="0"/>
                    <a:pt x="536" y="0"/>
                  </a:cubicBezTo>
                  <a:cubicBezTo>
                    <a:pt x="528" y="0"/>
                    <a:pt x="528" y="0"/>
                    <a:pt x="528" y="0"/>
                  </a:cubicBezTo>
                  <a:lnTo>
                    <a:pt x="528" y="4"/>
                  </a:lnTo>
                  <a:close/>
                  <a:moveTo>
                    <a:pt x="514" y="4"/>
                  </a:moveTo>
                  <a:cubicBezTo>
                    <a:pt x="522" y="4"/>
                    <a:pt x="522" y="4"/>
                    <a:pt x="522" y="4"/>
                  </a:cubicBezTo>
                  <a:cubicBezTo>
                    <a:pt x="522" y="0"/>
                    <a:pt x="522" y="0"/>
                    <a:pt x="522" y="0"/>
                  </a:cubicBezTo>
                  <a:cubicBezTo>
                    <a:pt x="514" y="0"/>
                    <a:pt x="514" y="0"/>
                    <a:pt x="514" y="0"/>
                  </a:cubicBezTo>
                  <a:lnTo>
                    <a:pt x="514" y="4"/>
                  </a:lnTo>
                  <a:close/>
                  <a:moveTo>
                    <a:pt x="500" y="4"/>
                  </a:moveTo>
                  <a:cubicBezTo>
                    <a:pt x="508" y="4"/>
                    <a:pt x="508" y="4"/>
                    <a:pt x="508" y="4"/>
                  </a:cubicBezTo>
                  <a:cubicBezTo>
                    <a:pt x="508" y="0"/>
                    <a:pt x="508" y="0"/>
                    <a:pt x="508" y="0"/>
                  </a:cubicBezTo>
                  <a:cubicBezTo>
                    <a:pt x="500" y="0"/>
                    <a:pt x="500" y="0"/>
                    <a:pt x="500" y="0"/>
                  </a:cubicBezTo>
                  <a:lnTo>
                    <a:pt x="500" y="4"/>
                  </a:lnTo>
                  <a:close/>
                  <a:moveTo>
                    <a:pt x="486" y="4"/>
                  </a:moveTo>
                  <a:cubicBezTo>
                    <a:pt x="494" y="4"/>
                    <a:pt x="494" y="4"/>
                    <a:pt x="494" y="4"/>
                  </a:cubicBezTo>
                  <a:cubicBezTo>
                    <a:pt x="494" y="0"/>
                    <a:pt x="494" y="0"/>
                    <a:pt x="494" y="0"/>
                  </a:cubicBezTo>
                  <a:cubicBezTo>
                    <a:pt x="486" y="0"/>
                    <a:pt x="486" y="0"/>
                    <a:pt x="486" y="0"/>
                  </a:cubicBezTo>
                  <a:lnTo>
                    <a:pt x="486" y="4"/>
                  </a:lnTo>
                  <a:close/>
                  <a:moveTo>
                    <a:pt x="472" y="4"/>
                  </a:moveTo>
                  <a:cubicBezTo>
                    <a:pt x="480" y="4"/>
                    <a:pt x="480" y="4"/>
                    <a:pt x="480" y="4"/>
                  </a:cubicBezTo>
                  <a:cubicBezTo>
                    <a:pt x="480" y="0"/>
                    <a:pt x="480" y="0"/>
                    <a:pt x="480" y="0"/>
                  </a:cubicBezTo>
                  <a:cubicBezTo>
                    <a:pt x="472" y="0"/>
                    <a:pt x="472" y="0"/>
                    <a:pt x="472" y="0"/>
                  </a:cubicBezTo>
                  <a:lnTo>
                    <a:pt x="472" y="4"/>
                  </a:lnTo>
                  <a:close/>
                  <a:moveTo>
                    <a:pt x="458" y="4"/>
                  </a:moveTo>
                  <a:cubicBezTo>
                    <a:pt x="466" y="4"/>
                    <a:pt x="466" y="4"/>
                    <a:pt x="466" y="4"/>
                  </a:cubicBezTo>
                  <a:cubicBezTo>
                    <a:pt x="466" y="0"/>
                    <a:pt x="466" y="0"/>
                    <a:pt x="466" y="0"/>
                  </a:cubicBezTo>
                  <a:cubicBezTo>
                    <a:pt x="458" y="0"/>
                    <a:pt x="458" y="0"/>
                    <a:pt x="458" y="0"/>
                  </a:cubicBezTo>
                  <a:lnTo>
                    <a:pt x="458" y="4"/>
                  </a:lnTo>
                  <a:close/>
                  <a:moveTo>
                    <a:pt x="444" y="4"/>
                  </a:moveTo>
                  <a:cubicBezTo>
                    <a:pt x="452" y="4"/>
                    <a:pt x="452" y="4"/>
                    <a:pt x="452" y="4"/>
                  </a:cubicBezTo>
                  <a:cubicBezTo>
                    <a:pt x="452" y="0"/>
                    <a:pt x="452" y="0"/>
                    <a:pt x="452" y="0"/>
                  </a:cubicBezTo>
                  <a:cubicBezTo>
                    <a:pt x="444" y="0"/>
                    <a:pt x="444" y="0"/>
                    <a:pt x="444" y="0"/>
                  </a:cubicBezTo>
                  <a:lnTo>
                    <a:pt x="444" y="4"/>
                  </a:lnTo>
                  <a:close/>
                  <a:moveTo>
                    <a:pt x="430" y="4"/>
                  </a:moveTo>
                  <a:cubicBezTo>
                    <a:pt x="438" y="4"/>
                    <a:pt x="438" y="4"/>
                    <a:pt x="438" y="4"/>
                  </a:cubicBezTo>
                  <a:cubicBezTo>
                    <a:pt x="438" y="0"/>
                    <a:pt x="438" y="0"/>
                    <a:pt x="438" y="0"/>
                  </a:cubicBezTo>
                  <a:cubicBezTo>
                    <a:pt x="430" y="0"/>
                    <a:pt x="430" y="0"/>
                    <a:pt x="430" y="0"/>
                  </a:cubicBezTo>
                  <a:lnTo>
                    <a:pt x="430" y="4"/>
                  </a:lnTo>
                  <a:close/>
                  <a:moveTo>
                    <a:pt x="416" y="4"/>
                  </a:moveTo>
                  <a:cubicBezTo>
                    <a:pt x="424" y="4"/>
                    <a:pt x="424" y="4"/>
                    <a:pt x="424" y="4"/>
                  </a:cubicBezTo>
                  <a:cubicBezTo>
                    <a:pt x="424" y="0"/>
                    <a:pt x="424" y="0"/>
                    <a:pt x="424" y="0"/>
                  </a:cubicBezTo>
                  <a:cubicBezTo>
                    <a:pt x="416" y="0"/>
                    <a:pt x="416" y="0"/>
                    <a:pt x="416" y="0"/>
                  </a:cubicBezTo>
                  <a:lnTo>
                    <a:pt x="416" y="4"/>
                  </a:lnTo>
                  <a:close/>
                  <a:moveTo>
                    <a:pt x="402" y="4"/>
                  </a:moveTo>
                  <a:cubicBezTo>
                    <a:pt x="410" y="4"/>
                    <a:pt x="410" y="4"/>
                    <a:pt x="410" y="4"/>
                  </a:cubicBezTo>
                  <a:cubicBezTo>
                    <a:pt x="410" y="0"/>
                    <a:pt x="410" y="0"/>
                    <a:pt x="410" y="0"/>
                  </a:cubicBezTo>
                  <a:cubicBezTo>
                    <a:pt x="402" y="0"/>
                    <a:pt x="402" y="0"/>
                    <a:pt x="402" y="0"/>
                  </a:cubicBezTo>
                  <a:lnTo>
                    <a:pt x="402" y="4"/>
                  </a:lnTo>
                  <a:close/>
                  <a:moveTo>
                    <a:pt x="388" y="4"/>
                  </a:moveTo>
                  <a:cubicBezTo>
                    <a:pt x="396" y="4"/>
                    <a:pt x="396" y="4"/>
                    <a:pt x="396" y="4"/>
                  </a:cubicBezTo>
                  <a:cubicBezTo>
                    <a:pt x="396" y="0"/>
                    <a:pt x="396" y="0"/>
                    <a:pt x="396" y="0"/>
                  </a:cubicBezTo>
                  <a:cubicBezTo>
                    <a:pt x="388" y="0"/>
                    <a:pt x="388" y="0"/>
                    <a:pt x="388" y="0"/>
                  </a:cubicBezTo>
                  <a:lnTo>
                    <a:pt x="388" y="4"/>
                  </a:lnTo>
                  <a:close/>
                  <a:moveTo>
                    <a:pt x="374" y="4"/>
                  </a:moveTo>
                  <a:cubicBezTo>
                    <a:pt x="382" y="4"/>
                    <a:pt x="382" y="4"/>
                    <a:pt x="382" y="4"/>
                  </a:cubicBezTo>
                  <a:cubicBezTo>
                    <a:pt x="382" y="0"/>
                    <a:pt x="382" y="0"/>
                    <a:pt x="382" y="0"/>
                  </a:cubicBezTo>
                  <a:cubicBezTo>
                    <a:pt x="374" y="0"/>
                    <a:pt x="374" y="0"/>
                    <a:pt x="374" y="0"/>
                  </a:cubicBezTo>
                  <a:lnTo>
                    <a:pt x="374" y="4"/>
                  </a:lnTo>
                  <a:close/>
                  <a:moveTo>
                    <a:pt x="360" y="4"/>
                  </a:moveTo>
                  <a:cubicBezTo>
                    <a:pt x="368" y="4"/>
                    <a:pt x="368" y="4"/>
                    <a:pt x="368" y="4"/>
                  </a:cubicBezTo>
                  <a:cubicBezTo>
                    <a:pt x="368" y="0"/>
                    <a:pt x="368" y="0"/>
                    <a:pt x="368" y="0"/>
                  </a:cubicBezTo>
                  <a:cubicBezTo>
                    <a:pt x="360" y="0"/>
                    <a:pt x="360" y="0"/>
                    <a:pt x="360" y="0"/>
                  </a:cubicBezTo>
                  <a:lnTo>
                    <a:pt x="360" y="4"/>
                  </a:lnTo>
                  <a:close/>
                  <a:moveTo>
                    <a:pt x="345" y="4"/>
                  </a:moveTo>
                  <a:cubicBezTo>
                    <a:pt x="354" y="4"/>
                    <a:pt x="354" y="4"/>
                    <a:pt x="354" y="4"/>
                  </a:cubicBezTo>
                  <a:cubicBezTo>
                    <a:pt x="354" y="0"/>
                    <a:pt x="354" y="0"/>
                    <a:pt x="354" y="0"/>
                  </a:cubicBezTo>
                  <a:cubicBezTo>
                    <a:pt x="345" y="0"/>
                    <a:pt x="345" y="0"/>
                    <a:pt x="345" y="0"/>
                  </a:cubicBezTo>
                  <a:lnTo>
                    <a:pt x="345" y="4"/>
                  </a:lnTo>
                  <a:close/>
                  <a:moveTo>
                    <a:pt x="331" y="4"/>
                  </a:moveTo>
                  <a:cubicBezTo>
                    <a:pt x="339" y="4"/>
                    <a:pt x="339" y="4"/>
                    <a:pt x="339" y="4"/>
                  </a:cubicBezTo>
                  <a:cubicBezTo>
                    <a:pt x="339" y="0"/>
                    <a:pt x="339" y="0"/>
                    <a:pt x="339" y="0"/>
                  </a:cubicBezTo>
                  <a:cubicBezTo>
                    <a:pt x="331" y="0"/>
                    <a:pt x="331" y="0"/>
                    <a:pt x="331" y="0"/>
                  </a:cubicBezTo>
                  <a:lnTo>
                    <a:pt x="331" y="4"/>
                  </a:lnTo>
                  <a:close/>
                  <a:moveTo>
                    <a:pt x="317" y="4"/>
                  </a:moveTo>
                  <a:cubicBezTo>
                    <a:pt x="325" y="4"/>
                    <a:pt x="325" y="4"/>
                    <a:pt x="325" y="4"/>
                  </a:cubicBezTo>
                  <a:cubicBezTo>
                    <a:pt x="325" y="0"/>
                    <a:pt x="325" y="0"/>
                    <a:pt x="325" y="0"/>
                  </a:cubicBezTo>
                  <a:cubicBezTo>
                    <a:pt x="317" y="0"/>
                    <a:pt x="317" y="0"/>
                    <a:pt x="317" y="0"/>
                  </a:cubicBezTo>
                  <a:lnTo>
                    <a:pt x="317" y="4"/>
                  </a:lnTo>
                  <a:close/>
                  <a:moveTo>
                    <a:pt x="303" y="4"/>
                  </a:moveTo>
                  <a:cubicBezTo>
                    <a:pt x="311" y="4"/>
                    <a:pt x="311" y="4"/>
                    <a:pt x="311" y="4"/>
                  </a:cubicBezTo>
                  <a:cubicBezTo>
                    <a:pt x="311" y="0"/>
                    <a:pt x="311" y="0"/>
                    <a:pt x="311" y="0"/>
                  </a:cubicBezTo>
                  <a:cubicBezTo>
                    <a:pt x="303" y="0"/>
                    <a:pt x="303" y="0"/>
                    <a:pt x="303" y="0"/>
                  </a:cubicBezTo>
                  <a:lnTo>
                    <a:pt x="303" y="4"/>
                  </a:lnTo>
                  <a:close/>
                  <a:moveTo>
                    <a:pt x="289" y="4"/>
                  </a:moveTo>
                  <a:cubicBezTo>
                    <a:pt x="297" y="4"/>
                    <a:pt x="297" y="4"/>
                    <a:pt x="297" y="4"/>
                  </a:cubicBezTo>
                  <a:cubicBezTo>
                    <a:pt x="297" y="0"/>
                    <a:pt x="297" y="0"/>
                    <a:pt x="297" y="0"/>
                  </a:cubicBezTo>
                  <a:cubicBezTo>
                    <a:pt x="289" y="0"/>
                    <a:pt x="289" y="0"/>
                    <a:pt x="289" y="0"/>
                  </a:cubicBezTo>
                  <a:lnTo>
                    <a:pt x="289" y="4"/>
                  </a:lnTo>
                  <a:close/>
                  <a:moveTo>
                    <a:pt x="275" y="4"/>
                  </a:moveTo>
                  <a:cubicBezTo>
                    <a:pt x="283" y="4"/>
                    <a:pt x="283" y="4"/>
                    <a:pt x="283" y="4"/>
                  </a:cubicBezTo>
                  <a:cubicBezTo>
                    <a:pt x="283" y="0"/>
                    <a:pt x="283" y="0"/>
                    <a:pt x="283" y="0"/>
                  </a:cubicBezTo>
                  <a:cubicBezTo>
                    <a:pt x="275" y="0"/>
                    <a:pt x="275" y="0"/>
                    <a:pt x="275" y="0"/>
                  </a:cubicBezTo>
                  <a:lnTo>
                    <a:pt x="275" y="4"/>
                  </a:lnTo>
                  <a:close/>
                  <a:moveTo>
                    <a:pt x="261" y="4"/>
                  </a:moveTo>
                  <a:cubicBezTo>
                    <a:pt x="269" y="4"/>
                    <a:pt x="269" y="4"/>
                    <a:pt x="269" y="4"/>
                  </a:cubicBezTo>
                  <a:cubicBezTo>
                    <a:pt x="269" y="0"/>
                    <a:pt x="269" y="0"/>
                    <a:pt x="269" y="0"/>
                  </a:cubicBezTo>
                  <a:cubicBezTo>
                    <a:pt x="261" y="0"/>
                    <a:pt x="261" y="0"/>
                    <a:pt x="261" y="0"/>
                  </a:cubicBezTo>
                  <a:lnTo>
                    <a:pt x="261" y="4"/>
                  </a:lnTo>
                  <a:close/>
                  <a:moveTo>
                    <a:pt x="247" y="4"/>
                  </a:moveTo>
                  <a:cubicBezTo>
                    <a:pt x="255" y="4"/>
                    <a:pt x="255" y="4"/>
                    <a:pt x="255" y="4"/>
                  </a:cubicBezTo>
                  <a:cubicBezTo>
                    <a:pt x="255" y="0"/>
                    <a:pt x="255" y="0"/>
                    <a:pt x="255" y="0"/>
                  </a:cubicBezTo>
                  <a:cubicBezTo>
                    <a:pt x="247" y="0"/>
                    <a:pt x="247" y="0"/>
                    <a:pt x="247" y="0"/>
                  </a:cubicBezTo>
                  <a:lnTo>
                    <a:pt x="247" y="4"/>
                  </a:lnTo>
                  <a:close/>
                  <a:moveTo>
                    <a:pt x="233" y="4"/>
                  </a:moveTo>
                  <a:cubicBezTo>
                    <a:pt x="241" y="4"/>
                    <a:pt x="241" y="4"/>
                    <a:pt x="241" y="4"/>
                  </a:cubicBezTo>
                  <a:cubicBezTo>
                    <a:pt x="241" y="0"/>
                    <a:pt x="241" y="0"/>
                    <a:pt x="241" y="0"/>
                  </a:cubicBezTo>
                  <a:cubicBezTo>
                    <a:pt x="233" y="0"/>
                    <a:pt x="233" y="0"/>
                    <a:pt x="233" y="0"/>
                  </a:cubicBezTo>
                  <a:lnTo>
                    <a:pt x="233" y="4"/>
                  </a:lnTo>
                  <a:close/>
                  <a:moveTo>
                    <a:pt x="219" y="4"/>
                  </a:moveTo>
                  <a:cubicBezTo>
                    <a:pt x="227" y="4"/>
                    <a:pt x="227" y="4"/>
                    <a:pt x="227" y="4"/>
                  </a:cubicBezTo>
                  <a:cubicBezTo>
                    <a:pt x="227" y="0"/>
                    <a:pt x="227" y="0"/>
                    <a:pt x="227" y="0"/>
                  </a:cubicBezTo>
                  <a:cubicBezTo>
                    <a:pt x="219" y="0"/>
                    <a:pt x="219" y="0"/>
                    <a:pt x="219" y="0"/>
                  </a:cubicBezTo>
                  <a:lnTo>
                    <a:pt x="219" y="4"/>
                  </a:lnTo>
                  <a:close/>
                  <a:moveTo>
                    <a:pt x="205" y="4"/>
                  </a:moveTo>
                  <a:cubicBezTo>
                    <a:pt x="213" y="4"/>
                    <a:pt x="213" y="4"/>
                    <a:pt x="213" y="4"/>
                  </a:cubicBezTo>
                  <a:cubicBezTo>
                    <a:pt x="213" y="0"/>
                    <a:pt x="213" y="0"/>
                    <a:pt x="213" y="0"/>
                  </a:cubicBezTo>
                  <a:cubicBezTo>
                    <a:pt x="205" y="0"/>
                    <a:pt x="205" y="0"/>
                    <a:pt x="205" y="0"/>
                  </a:cubicBezTo>
                  <a:lnTo>
                    <a:pt x="205" y="4"/>
                  </a:lnTo>
                  <a:close/>
                  <a:moveTo>
                    <a:pt x="191" y="4"/>
                  </a:moveTo>
                  <a:cubicBezTo>
                    <a:pt x="199" y="4"/>
                    <a:pt x="199" y="4"/>
                    <a:pt x="199" y="4"/>
                  </a:cubicBezTo>
                  <a:cubicBezTo>
                    <a:pt x="199" y="0"/>
                    <a:pt x="199" y="0"/>
                    <a:pt x="199" y="0"/>
                  </a:cubicBezTo>
                  <a:cubicBezTo>
                    <a:pt x="191" y="0"/>
                    <a:pt x="191" y="0"/>
                    <a:pt x="191" y="0"/>
                  </a:cubicBezTo>
                  <a:lnTo>
                    <a:pt x="191" y="4"/>
                  </a:lnTo>
                  <a:close/>
                  <a:moveTo>
                    <a:pt x="177" y="4"/>
                  </a:moveTo>
                  <a:cubicBezTo>
                    <a:pt x="185" y="4"/>
                    <a:pt x="185" y="4"/>
                    <a:pt x="185" y="4"/>
                  </a:cubicBezTo>
                  <a:cubicBezTo>
                    <a:pt x="185" y="0"/>
                    <a:pt x="185" y="0"/>
                    <a:pt x="185" y="0"/>
                  </a:cubicBezTo>
                  <a:cubicBezTo>
                    <a:pt x="177" y="0"/>
                    <a:pt x="177" y="0"/>
                    <a:pt x="177" y="0"/>
                  </a:cubicBezTo>
                  <a:lnTo>
                    <a:pt x="177" y="4"/>
                  </a:lnTo>
                  <a:close/>
                  <a:moveTo>
                    <a:pt x="163" y="4"/>
                  </a:moveTo>
                  <a:cubicBezTo>
                    <a:pt x="171" y="4"/>
                    <a:pt x="171" y="4"/>
                    <a:pt x="171" y="4"/>
                  </a:cubicBezTo>
                  <a:cubicBezTo>
                    <a:pt x="171" y="0"/>
                    <a:pt x="171" y="0"/>
                    <a:pt x="171" y="0"/>
                  </a:cubicBezTo>
                  <a:cubicBezTo>
                    <a:pt x="163" y="0"/>
                    <a:pt x="163" y="0"/>
                    <a:pt x="163" y="0"/>
                  </a:cubicBezTo>
                  <a:lnTo>
                    <a:pt x="163" y="4"/>
                  </a:lnTo>
                  <a:close/>
                  <a:moveTo>
                    <a:pt x="149" y="4"/>
                  </a:moveTo>
                  <a:cubicBezTo>
                    <a:pt x="157" y="4"/>
                    <a:pt x="157" y="4"/>
                    <a:pt x="157" y="4"/>
                  </a:cubicBezTo>
                  <a:cubicBezTo>
                    <a:pt x="157" y="0"/>
                    <a:pt x="157" y="0"/>
                    <a:pt x="157" y="0"/>
                  </a:cubicBezTo>
                  <a:cubicBezTo>
                    <a:pt x="149" y="0"/>
                    <a:pt x="149" y="0"/>
                    <a:pt x="149" y="0"/>
                  </a:cubicBezTo>
                  <a:lnTo>
                    <a:pt x="149" y="4"/>
                  </a:lnTo>
                  <a:close/>
                  <a:moveTo>
                    <a:pt x="135" y="4"/>
                  </a:moveTo>
                  <a:cubicBezTo>
                    <a:pt x="137" y="4"/>
                    <a:pt x="139" y="4"/>
                    <a:pt x="141" y="4"/>
                  </a:cubicBezTo>
                  <a:cubicBezTo>
                    <a:pt x="143" y="4"/>
                    <a:pt x="143" y="4"/>
                    <a:pt x="143" y="4"/>
                  </a:cubicBezTo>
                  <a:cubicBezTo>
                    <a:pt x="143" y="0"/>
                    <a:pt x="143" y="0"/>
                    <a:pt x="143" y="0"/>
                  </a:cubicBezTo>
                  <a:cubicBezTo>
                    <a:pt x="141" y="0"/>
                    <a:pt x="141" y="0"/>
                    <a:pt x="141" y="0"/>
                  </a:cubicBezTo>
                  <a:cubicBezTo>
                    <a:pt x="139" y="0"/>
                    <a:pt x="137" y="0"/>
                    <a:pt x="135" y="0"/>
                  </a:cubicBezTo>
                  <a:lnTo>
                    <a:pt x="135" y="4"/>
                  </a:lnTo>
                  <a:close/>
                  <a:moveTo>
                    <a:pt x="121" y="5"/>
                  </a:moveTo>
                  <a:cubicBezTo>
                    <a:pt x="124" y="5"/>
                    <a:pt x="126" y="4"/>
                    <a:pt x="129" y="4"/>
                  </a:cubicBezTo>
                  <a:cubicBezTo>
                    <a:pt x="129" y="0"/>
                    <a:pt x="129" y="0"/>
                    <a:pt x="129" y="0"/>
                  </a:cubicBezTo>
                  <a:cubicBezTo>
                    <a:pt x="126" y="0"/>
                    <a:pt x="123" y="1"/>
                    <a:pt x="120" y="1"/>
                  </a:cubicBezTo>
                  <a:lnTo>
                    <a:pt x="121" y="5"/>
                  </a:lnTo>
                  <a:close/>
                  <a:moveTo>
                    <a:pt x="107" y="8"/>
                  </a:moveTo>
                  <a:cubicBezTo>
                    <a:pt x="110" y="7"/>
                    <a:pt x="113" y="6"/>
                    <a:pt x="115" y="6"/>
                  </a:cubicBezTo>
                  <a:cubicBezTo>
                    <a:pt x="114" y="2"/>
                    <a:pt x="114" y="2"/>
                    <a:pt x="114" y="2"/>
                  </a:cubicBezTo>
                  <a:cubicBezTo>
                    <a:pt x="112" y="3"/>
                    <a:pt x="109" y="3"/>
                    <a:pt x="106" y="4"/>
                  </a:cubicBezTo>
                  <a:lnTo>
                    <a:pt x="107" y="8"/>
                  </a:lnTo>
                  <a:close/>
                  <a:moveTo>
                    <a:pt x="94" y="12"/>
                  </a:moveTo>
                  <a:cubicBezTo>
                    <a:pt x="97" y="11"/>
                    <a:pt x="99" y="10"/>
                    <a:pt x="102" y="9"/>
                  </a:cubicBezTo>
                  <a:cubicBezTo>
                    <a:pt x="101" y="5"/>
                    <a:pt x="101" y="5"/>
                    <a:pt x="101" y="5"/>
                  </a:cubicBezTo>
                  <a:cubicBezTo>
                    <a:pt x="98" y="6"/>
                    <a:pt x="95" y="7"/>
                    <a:pt x="93" y="8"/>
                  </a:cubicBezTo>
                  <a:lnTo>
                    <a:pt x="94" y="12"/>
                  </a:lnTo>
                  <a:close/>
                  <a:moveTo>
                    <a:pt x="81" y="17"/>
                  </a:moveTo>
                  <a:cubicBezTo>
                    <a:pt x="84" y="16"/>
                    <a:pt x="86" y="15"/>
                    <a:pt x="89" y="14"/>
                  </a:cubicBezTo>
                  <a:cubicBezTo>
                    <a:pt x="87" y="10"/>
                    <a:pt x="87" y="10"/>
                    <a:pt x="87" y="10"/>
                  </a:cubicBezTo>
                  <a:cubicBezTo>
                    <a:pt x="85" y="11"/>
                    <a:pt x="82" y="12"/>
                    <a:pt x="80" y="13"/>
                  </a:cubicBezTo>
                  <a:lnTo>
                    <a:pt x="81" y="17"/>
                  </a:lnTo>
                  <a:close/>
                  <a:moveTo>
                    <a:pt x="69" y="24"/>
                  </a:moveTo>
                  <a:cubicBezTo>
                    <a:pt x="72" y="22"/>
                    <a:pt x="74" y="21"/>
                    <a:pt x="76" y="20"/>
                  </a:cubicBezTo>
                  <a:cubicBezTo>
                    <a:pt x="74" y="16"/>
                    <a:pt x="74" y="16"/>
                    <a:pt x="74" y="16"/>
                  </a:cubicBezTo>
                  <a:cubicBezTo>
                    <a:pt x="72" y="18"/>
                    <a:pt x="70" y="19"/>
                    <a:pt x="67" y="20"/>
                  </a:cubicBezTo>
                  <a:lnTo>
                    <a:pt x="69" y="24"/>
                  </a:lnTo>
                  <a:close/>
                  <a:moveTo>
                    <a:pt x="58" y="32"/>
                  </a:moveTo>
                  <a:cubicBezTo>
                    <a:pt x="60" y="30"/>
                    <a:pt x="62" y="28"/>
                    <a:pt x="64" y="27"/>
                  </a:cubicBezTo>
                  <a:cubicBezTo>
                    <a:pt x="62" y="24"/>
                    <a:pt x="62" y="24"/>
                    <a:pt x="62" y="24"/>
                  </a:cubicBezTo>
                  <a:cubicBezTo>
                    <a:pt x="60" y="25"/>
                    <a:pt x="58" y="27"/>
                    <a:pt x="55" y="28"/>
                  </a:cubicBezTo>
                  <a:cubicBezTo>
                    <a:pt x="58" y="32"/>
                    <a:pt x="58" y="32"/>
                    <a:pt x="58" y="32"/>
                  </a:cubicBezTo>
                  <a:close/>
                  <a:moveTo>
                    <a:pt x="47" y="40"/>
                  </a:moveTo>
                  <a:cubicBezTo>
                    <a:pt x="49" y="39"/>
                    <a:pt x="51" y="37"/>
                    <a:pt x="53" y="35"/>
                  </a:cubicBezTo>
                  <a:cubicBezTo>
                    <a:pt x="51" y="32"/>
                    <a:pt x="51" y="32"/>
                    <a:pt x="51" y="32"/>
                  </a:cubicBezTo>
                  <a:cubicBezTo>
                    <a:pt x="49" y="34"/>
                    <a:pt x="47" y="36"/>
                    <a:pt x="45" y="38"/>
                  </a:cubicBezTo>
                  <a:lnTo>
                    <a:pt x="47" y="40"/>
                  </a:lnTo>
                  <a:close/>
                  <a:moveTo>
                    <a:pt x="38" y="50"/>
                  </a:moveTo>
                  <a:cubicBezTo>
                    <a:pt x="39" y="48"/>
                    <a:pt x="41" y="46"/>
                    <a:pt x="43" y="45"/>
                  </a:cubicBezTo>
                  <a:cubicBezTo>
                    <a:pt x="40" y="42"/>
                    <a:pt x="40" y="42"/>
                    <a:pt x="40" y="42"/>
                  </a:cubicBezTo>
                  <a:cubicBezTo>
                    <a:pt x="38" y="44"/>
                    <a:pt x="36" y="46"/>
                    <a:pt x="35" y="48"/>
                  </a:cubicBezTo>
                  <a:lnTo>
                    <a:pt x="38" y="50"/>
                  </a:lnTo>
                  <a:close/>
                  <a:moveTo>
                    <a:pt x="29" y="61"/>
                  </a:moveTo>
                  <a:cubicBezTo>
                    <a:pt x="31" y="59"/>
                    <a:pt x="32" y="57"/>
                    <a:pt x="34" y="55"/>
                  </a:cubicBezTo>
                  <a:cubicBezTo>
                    <a:pt x="31" y="52"/>
                    <a:pt x="31" y="52"/>
                    <a:pt x="31" y="52"/>
                  </a:cubicBezTo>
                  <a:cubicBezTo>
                    <a:pt x="29" y="55"/>
                    <a:pt x="27" y="57"/>
                    <a:pt x="26" y="59"/>
                  </a:cubicBezTo>
                  <a:lnTo>
                    <a:pt x="29" y="61"/>
                  </a:lnTo>
                  <a:close/>
                  <a:moveTo>
                    <a:pt x="22" y="73"/>
                  </a:moveTo>
                  <a:cubicBezTo>
                    <a:pt x="23" y="71"/>
                    <a:pt x="24" y="68"/>
                    <a:pt x="26" y="66"/>
                  </a:cubicBezTo>
                  <a:cubicBezTo>
                    <a:pt x="22" y="64"/>
                    <a:pt x="22" y="64"/>
                    <a:pt x="22" y="64"/>
                  </a:cubicBezTo>
                  <a:cubicBezTo>
                    <a:pt x="21" y="66"/>
                    <a:pt x="19" y="69"/>
                    <a:pt x="18" y="71"/>
                  </a:cubicBezTo>
                  <a:lnTo>
                    <a:pt x="22" y="73"/>
                  </a:lnTo>
                  <a:close/>
                  <a:moveTo>
                    <a:pt x="15" y="85"/>
                  </a:moveTo>
                  <a:cubicBezTo>
                    <a:pt x="16" y="83"/>
                    <a:pt x="18" y="80"/>
                    <a:pt x="19" y="78"/>
                  </a:cubicBezTo>
                  <a:cubicBezTo>
                    <a:pt x="15" y="76"/>
                    <a:pt x="15" y="76"/>
                    <a:pt x="15" y="76"/>
                  </a:cubicBezTo>
                  <a:cubicBezTo>
                    <a:pt x="14" y="79"/>
                    <a:pt x="13" y="81"/>
                    <a:pt x="12" y="84"/>
                  </a:cubicBezTo>
                  <a:lnTo>
                    <a:pt x="15" y="85"/>
                  </a:lnTo>
                  <a:close/>
                  <a:moveTo>
                    <a:pt x="10" y="98"/>
                  </a:moveTo>
                  <a:cubicBezTo>
                    <a:pt x="11" y="96"/>
                    <a:pt x="12" y="93"/>
                    <a:pt x="13" y="91"/>
                  </a:cubicBezTo>
                  <a:cubicBezTo>
                    <a:pt x="9" y="89"/>
                    <a:pt x="9" y="89"/>
                    <a:pt x="9" y="89"/>
                  </a:cubicBezTo>
                  <a:cubicBezTo>
                    <a:pt x="8" y="92"/>
                    <a:pt x="7" y="94"/>
                    <a:pt x="7" y="97"/>
                  </a:cubicBezTo>
                  <a:lnTo>
                    <a:pt x="10" y="98"/>
                  </a:lnTo>
                  <a:close/>
                  <a:moveTo>
                    <a:pt x="7" y="112"/>
                  </a:moveTo>
                  <a:cubicBezTo>
                    <a:pt x="7" y="109"/>
                    <a:pt x="8" y="106"/>
                    <a:pt x="9" y="104"/>
                  </a:cubicBezTo>
                  <a:cubicBezTo>
                    <a:pt x="5" y="103"/>
                    <a:pt x="5" y="103"/>
                    <a:pt x="5" y="103"/>
                  </a:cubicBezTo>
                  <a:cubicBezTo>
                    <a:pt x="4" y="105"/>
                    <a:pt x="3" y="108"/>
                    <a:pt x="3" y="111"/>
                  </a:cubicBezTo>
                  <a:lnTo>
                    <a:pt x="7" y="112"/>
                  </a:lnTo>
                  <a:close/>
                  <a:moveTo>
                    <a:pt x="4" y="125"/>
                  </a:moveTo>
                  <a:cubicBezTo>
                    <a:pt x="5" y="123"/>
                    <a:pt x="5" y="120"/>
                    <a:pt x="6" y="117"/>
                  </a:cubicBezTo>
                  <a:cubicBezTo>
                    <a:pt x="2" y="117"/>
                    <a:pt x="2" y="117"/>
                    <a:pt x="2" y="117"/>
                  </a:cubicBezTo>
                  <a:cubicBezTo>
                    <a:pt x="1" y="119"/>
                    <a:pt x="1" y="122"/>
                    <a:pt x="0" y="125"/>
                  </a:cubicBezTo>
                  <a:cubicBezTo>
                    <a:pt x="4" y="125"/>
                    <a:pt x="4" y="125"/>
                    <a:pt x="4" y="125"/>
                  </a:cubicBezTo>
                  <a:close/>
                  <a:moveTo>
                    <a:pt x="4" y="139"/>
                  </a:moveTo>
                  <a:cubicBezTo>
                    <a:pt x="4" y="136"/>
                    <a:pt x="4" y="134"/>
                    <a:pt x="4" y="131"/>
                  </a:cubicBezTo>
                  <a:cubicBezTo>
                    <a:pt x="0" y="131"/>
                    <a:pt x="0" y="131"/>
                    <a:pt x="0" y="131"/>
                  </a:cubicBezTo>
                  <a:cubicBezTo>
                    <a:pt x="0" y="134"/>
                    <a:pt x="0" y="136"/>
                    <a:pt x="0" y="139"/>
                  </a:cubicBezTo>
                  <a:lnTo>
                    <a:pt x="4" y="139"/>
                  </a:lnTo>
                  <a:close/>
                  <a:moveTo>
                    <a:pt x="4" y="153"/>
                  </a:moveTo>
                  <a:cubicBezTo>
                    <a:pt x="4" y="145"/>
                    <a:pt x="4" y="145"/>
                    <a:pt x="4" y="145"/>
                  </a:cubicBezTo>
                  <a:cubicBezTo>
                    <a:pt x="0" y="145"/>
                    <a:pt x="0" y="145"/>
                    <a:pt x="0" y="145"/>
                  </a:cubicBezTo>
                  <a:cubicBezTo>
                    <a:pt x="0" y="153"/>
                    <a:pt x="0" y="153"/>
                    <a:pt x="0" y="153"/>
                  </a:cubicBezTo>
                  <a:lnTo>
                    <a:pt x="4" y="153"/>
                  </a:lnTo>
                  <a:close/>
                  <a:moveTo>
                    <a:pt x="4" y="167"/>
                  </a:moveTo>
                  <a:cubicBezTo>
                    <a:pt x="4" y="164"/>
                    <a:pt x="4" y="162"/>
                    <a:pt x="4" y="159"/>
                  </a:cubicBezTo>
                  <a:cubicBezTo>
                    <a:pt x="0" y="159"/>
                    <a:pt x="0" y="159"/>
                    <a:pt x="0" y="159"/>
                  </a:cubicBezTo>
                  <a:cubicBezTo>
                    <a:pt x="0" y="162"/>
                    <a:pt x="0" y="165"/>
                    <a:pt x="0" y="167"/>
                  </a:cubicBezTo>
                  <a:lnTo>
                    <a:pt x="4" y="167"/>
                  </a:lnTo>
                  <a:close/>
                  <a:moveTo>
                    <a:pt x="6" y="181"/>
                  </a:moveTo>
                  <a:cubicBezTo>
                    <a:pt x="5" y="178"/>
                    <a:pt x="5" y="175"/>
                    <a:pt x="5" y="173"/>
                  </a:cubicBezTo>
                  <a:cubicBezTo>
                    <a:pt x="1" y="173"/>
                    <a:pt x="1" y="173"/>
                    <a:pt x="1" y="173"/>
                  </a:cubicBezTo>
                  <a:cubicBezTo>
                    <a:pt x="1" y="176"/>
                    <a:pt x="1" y="179"/>
                    <a:pt x="2" y="181"/>
                  </a:cubicBezTo>
                  <a:lnTo>
                    <a:pt x="6" y="181"/>
                  </a:lnTo>
                  <a:close/>
                  <a:moveTo>
                    <a:pt x="9" y="194"/>
                  </a:moveTo>
                  <a:cubicBezTo>
                    <a:pt x="8" y="192"/>
                    <a:pt x="7" y="189"/>
                    <a:pt x="7" y="186"/>
                  </a:cubicBezTo>
                  <a:cubicBezTo>
                    <a:pt x="3" y="187"/>
                    <a:pt x="3" y="187"/>
                    <a:pt x="3" y="187"/>
                  </a:cubicBezTo>
                  <a:cubicBezTo>
                    <a:pt x="4" y="190"/>
                    <a:pt x="4" y="193"/>
                    <a:pt x="5" y="195"/>
                  </a:cubicBezTo>
                  <a:lnTo>
                    <a:pt x="9" y="194"/>
                  </a:lnTo>
                  <a:close/>
                  <a:moveTo>
                    <a:pt x="13" y="207"/>
                  </a:moveTo>
                  <a:cubicBezTo>
                    <a:pt x="12" y="205"/>
                    <a:pt x="11" y="202"/>
                    <a:pt x="11" y="200"/>
                  </a:cubicBezTo>
                  <a:cubicBezTo>
                    <a:pt x="7" y="201"/>
                    <a:pt x="7" y="201"/>
                    <a:pt x="7" y="201"/>
                  </a:cubicBezTo>
                  <a:cubicBezTo>
                    <a:pt x="8" y="204"/>
                    <a:pt x="9" y="206"/>
                    <a:pt x="10" y="209"/>
                  </a:cubicBezTo>
                  <a:lnTo>
                    <a:pt x="13" y="207"/>
                  </a:lnTo>
                  <a:close/>
                  <a:moveTo>
                    <a:pt x="19" y="220"/>
                  </a:moveTo>
                  <a:cubicBezTo>
                    <a:pt x="18" y="217"/>
                    <a:pt x="17" y="215"/>
                    <a:pt x="16" y="213"/>
                  </a:cubicBezTo>
                  <a:cubicBezTo>
                    <a:pt x="12" y="214"/>
                    <a:pt x="12" y="214"/>
                    <a:pt x="12" y="214"/>
                  </a:cubicBezTo>
                  <a:cubicBezTo>
                    <a:pt x="13" y="217"/>
                    <a:pt x="14" y="219"/>
                    <a:pt x="15" y="222"/>
                  </a:cubicBezTo>
                  <a:lnTo>
                    <a:pt x="19" y="220"/>
                  </a:lnTo>
                  <a:close/>
                  <a:moveTo>
                    <a:pt x="26" y="232"/>
                  </a:moveTo>
                  <a:cubicBezTo>
                    <a:pt x="25" y="230"/>
                    <a:pt x="23" y="227"/>
                    <a:pt x="22" y="225"/>
                  </a:cubicBezTo>
                  <a:cubicBezTo>
                    <a:pt x="18" y="227"/>
                    <a:pt x="18" y="227"/>
                    <a:pt x="18" y="227"/>
                  </a:cubicBezTo>
                  <a:cubicBezTo>
                    <a:pt x="20" y="229"/>
                    <a:pt x="21" y="232"/>
                    <a:pt x="23" y="234"/>
                  </a:cubicBezTo>
                  <a:lnTo>
                    <a:pt x="26" y="232"/>
                  </a:lnTo>
                  <a:close/>
                  <a:moveTo>
                    <a:pt x="34" y="243"/>
                  </a:moveTo>
                  <a:cubicBezTo>
                    <a:pt x="32" y="241"/>
                    <a:pt x="31" y="239"/>
                    <a:pt x="29" y="237"/>
                  </a:cubicBezTo>
                  <a:cubicBezTo>
                    <a:pt x="26" y="239"/>
                    <a:pt x="26" y="239"/>
                    <a:pt x="26" y="239"/>
                  </a:cubicBezTo>
                  <a:cubicBezTo>
                    <a:pt x="28" y="241"/>
                    <a:pt x="29" y="243"/>
                    <a:pt x="31" y="245"/>
                  </a:cubicBezTo>
                  <a:lnTo>
                    <a:pt x="34" y="243"/>
                  </a:lnTo>
                  <a:close/>
                  <a:moveTo>
                    <a:pt x="43" y="253"/>
                  </a:moveTo>
                  <a:cubicBezTo>
                    <a:pt x="42" y="251"/>
                    <a:pt x="40" y="249"/>
                    <a:pt x="38" y="247"/>
                  </a:cubicBezTo>
                  <a:cubicBezTo>
                    <a:pt x="35" y="250"/>
                    <a:pt x="35" y="250"/>
                    <a:pt x="35" y="250"/>
                  </a:cubicBezTo>
                  <a:cubicBezTo>
                    <a:pt x="37" y="252"/>
                    <a:pt x="39" y="254"/>
                    <a:pt x="41" y="256"/>
                  </a:cubicBezTo>
                  <a:lnTo>
                    <a:pt x="43" y="253"/>
                  </a:lnTo>
                  <a:close/>
                  <a:moveTo>
                    <a:pt x="54" y="263"/>
                  </a:moveTo>
                  <a:cubicBezTo>
                    <a:pt x="52" y="261"/>
                    <a:pt x="50" y="259"/>
                    <a:pt x="48" y="257"/>
                  </a:cubicBezTo>
                  <a:cubicBezTo>
                    <a:pt x="45" y="260"/>
                    <a:pt x="45" y="260"/>
                    <a:pt x="45" y="260"/>
                  </a:cubicBezTo>
                  <a:cubicBezTo>
                    <a:pt x="47" y="262"/>
                    <a:pt x="49" y="264"/>
                    <a:pt x="51" y="266"/>
                  </a:cubicBezTo>
                  <a:lnTo>
                    <a:pt x="54" y="263"/>
                  </a:lnTo>
                  <a:close/>
                  <a:moveTo>
                    <a:pt x="65" y="271"/>
                  </a:moveTo>
                  <a:cubicBezTo>
                    <a:pt x="63" y="269"/>
                    <a:pt x="60" y="268"/>
                    <a:pt x="58" y="266"/>
                  </a:cubicBezTo>
                  <a:cubicBezTo>
                    <a:pt x="56" y="269"/>
                    <a:pt x="56" y="269"/>
                    <a:pt x="56" y="269"/>
                  </a:cubicBezTo>
                  <a:cubicBezTo>
                    <a:pt x="58" y="271"/>
                    <a:pt x="60" y="273"/>
                    <a:pt x="63" y="274"/>
                  </a:cubicBezTo>
                  <a:lnTo>
                    <a:pt x="65" y="271"/>
                  </a:lnTo>
                  <a:close/>
                  <a:moveTo>
                    <a:pt x="77" y="278"/>
                  </a:moveTo>
                  <a:cubicBezTo>
                    <a:pt x="74" y="277"/>
                    <a:pt x="72" y="275"/>
                    <a:pt x="70" y="274"/>
                  </a:cubicBezTo>
                  <a:cubicBezTo>
                    <a:pt x="68" y="277"/>
                    <a:pt x="68" y="277"/>
                    <a:pt x="68" y="277"/>
                  </a:cubicBezTo>
                  <a:cubicBezTo>
                    <a:pt x="70" y="279"/>
                    <a:pt x="72" y="280"/>
                    <a:pt x="75" y="281"/>
                  </a:cubicBezTo>
                  <a:lnTo>
                    <a:pt x="77" y="278"/>
                  </a:lnTo>
                  <a:close/>
                  <a:moveTo>
                    <a:pt x="89" y="284"/>
                  </a:moveTo>
                  <a:cubicBezTo>
                    <a:pt x="87" y="283"/>
                    <a:pt x="84" y="282"/>
                    <a:pt x="82" y="281"/>
                  </a:cubicBezTo>
                  <a:cubicBezTo>
                    <a:pt x="80" y="284"/>
                    <a:pt x="80" y="284"/>
                    <a:pt x="80" y="284"/>
                  </a:cubicBezTo>
                  <a:cubicBezTo>
                    <a:pt x="83" y="285"/>
                    <a:pt x="85" y="286"/>
                    <a:pt x="88" y="288"/>
                  </a:cubicBezTo>
                  <a:lnTo>
                    <a:pt x="89" y="284"/>
                  </a:lnTo>
                  <a:close/>
                  <a:moveTo>
                    <a:pt x="102" y="288"/>
                  </a:moveTo>
                  <a:cubicBezTo>
                    <a:pt x="100" y="288"/>
                    <a:pt x="97" y="287"/>
                    <a:pt x="95" y="286"/>
                  </a:cubicBezTo>
                  <a:cubicBezTo>
                    <a:pt x="93" y="290"/>
                    <a:pt x="93" y="290"/>
                    <a:pt x="93" y="290"/>
                  </a:cubicBezTo>
                  <a:cubicBezTo>
                    <a:pt x="96" y="291"/>
                    <a:pt x="99" y="291"/>
                    <a:pt x="101" y="292"/>
                  </a:cubicBezTo>
                  <a:lnTo>
                    <a:pt x="102" y="288"/>
                  </a:lnTo>
                  <a:close/>
                  <a:moveTo>
                    <a:pt x="116" y="292"/>
                  </a:moveTo>
                  <a:cubicBezTo>
                    <a:pt x="113" y="291"/>
                    <a:pt x="111" y="291"/>
                    <a:pt x="108" y="290"/>
                  </a:cubicBezTo>
                  <a:cubicBezTo>
                    <a:pt x="107" y="294"/>
                    <a:pt x="107" y="294"/>
                    <a:pt x="107" y="294"/>
                  </a:cubicBezTo>
                  <a:cubicBezTo>
                    <a:pt x="110" y="294"/>
                    <a:pt x="112" y="295"/>
                    <a:pt x="115" y="296"/>
                  </a:cubicBezTo>
                  <a:lnTo>
                    <a:pt x="116" y="292"/>
                  </a:lnTo>
                  <a:close/>
                  <a:moveTo>
                    <a:pt x="129" y="293"/>
                  </a:moveTo>
                  <a:cubicBezTo>
                    <a:pt x="127" y="293"/>
                    <a:pt x="124" y="293"/>
                    <a:pt x="122" y="293"/>
                  </a:cubicBezTo>
                  <a:cubicBezTo>
                    <a:pt x="121" y="296"/>
                    <a:pt x="121" y="296"/>
                    <a:pt x="121" y="296"/>
                  </a:cubicBezTo>
                  <a:cubicBezTo>
                    <a:pt x="124" y="297"/>
                    <a:pt x="126" y="297"/>
                    <a:pt x="129" y="297"/>
                  </a:cubicBezTo>
                  <a:lnTo>
                    <a:pt x="129" y="293"/>
                  </a:lnTo>
                  <a:close/>
                  <a:moveTo>
                    <a:pt x="143" y="294"/>
                  </a:moveTo>
                  <a:cubicBezTo>
                    <a:pt x="141" y="294"/>
                    <a:pt x="141" y="294"/>
                    <a:pt x="141" y="294"/>
                  </a:cubicBezTo>
                  <a:cubicBezTo>
                    <a:pt x="139" y="294"/>
                    <a:pt x="137" y="294"/>
                    <a:pt x="135" y="294"/>
                  </a:cubicBezTo>
                  <a:cubicBezTo>
                    <a:pt x="135" y="298"/>
                    <a:pt x="135" y="298"/>
                    <a:pt x="135" y="298"/>
                  </a:cubicBezTo>
                  <a:cubicBezTo>
                    <a:pt x="137" y="298"/>
                    <a:pt x="139" y="298"/>
                    <a:pt x="141" y="298"/>
                  </a:cubicBezTo>
                  <a:cubicBezTo>
                    <a:pt x="143" y="298"/>
                    <a:pt x="143" y="298"/>
                    <a:pt x="143" y="298"/>
                  </a:cubicBezTo>
                  <a:lnTo>
                    <a:pt x="143" y="294"/>
                  </a:lnTo>
                  <a:close/>
                  <a:moveTo>
                    <a:pt x="157" y="294"/>
                  </a:moveTo>
                  <a:cubicBezTo>
                    <a:pt x="149" y="294"/>
                    <a:pt x="149" y="294"/>
                    <a:pt x="149" y="294"/>
                  </a:cubicBezTo>
                  <a:cubicBezTo>
                    <a:pt x="149" y="298"/>
                    <a:pt x="149" y="298"/>
                    <a:pt x="149" y="298"/>
                  </a:cubicBezTo>
                  <a:cubicBezTo>
                    <a:pt x="157" y="298"/>
                    <a:pt x="157" y="298"/>
                    <a:pt x="157" y="298"/>
                  </a:cubicBezTo>
                  <a:lnTo>
                    <a:pt x="157" y="294"/>
                  </a:lnTo>
                  <a:close/>
                  <a:moveTo>
                    <a:pt x="171" y="294"/>
                  </a:moveTo>
                  <a:cubicBezTo>
                    <a:pt x="163" y="294"/>
                    <a:pt x="163" y="294"/>
                    <a:pt x="163" y="294"/>
                  </a:cubicBezTo>
                  <a:cubicBezTo>
                    <a:pt x="163" y="298"/>
                    <a:pt x="163" y="298"/>
                    <a:pt x="163" y="298"/>
                  </a:cubicBezTo>
                  <a:cubicBezTo>
                    <a:pt x="171" y="298"/>
                    <a:pt x="171" y="298"/>
                    <a:pt x="171" y="298"/>
                  </a:cubicBezTo>
                  <a:lnTo>
                    <a:pt x="171" y="294"/>
                  </a:lnTo>
                  <a:close/>
                  <a:moveTo>
                    <a:pt x="185" y="294"/>
                  </a:moveTo>
                  <a:cubicBezTo>
                    <a:pt x="177" y="294"/>
                    <a:pt x="177" y="294"/>
                    <a:pt x="177" y="294"/>
                  </a:cubicBezTo>
                  <a:cubicBezTo>
                    <a:pt x="177" y="298"/>
                    <a:pt x="177" y="298"/>
                    <a:pt x="177" y="298"/>
                  </a:cubicBezTo>
                  <a:cubicBezTo>
                    <a:pt x="185" y="298"/>
                    <a:pt x="185" y="298"/>
                    <a:pt x="185" y="298"/>
                  </a:cubicBezTo>
                  <a:lnTo>
                    <a:pt x="185" y="294"/>
                  </a:lnTo>
                  <a:close/>
                  <a:moveTo>
                    <a:pt x="200" y="294"/>
                  </a:moveTo>
                  <a:cubicBezTo>
                    <a:pt x="192" y="294"/>
                    <a:pt x="192" y="294"/>
                    <a:pt x="192" y="294"/>
                  </a:cubicBezTo>
                  <a:cubicBezTo>
                    <a:pt x="192" y="298"/>
                    <a:pt x="192" y="298"/>
                    <a:pt x="192" y="298"/>
                  </a:cubicBezTo>
                  <a:cubicBezTo>
                    <a:pt x="200" y="298"/>
                    <a:pt x="200" y="298"/>
                    <a:pt x="200" y="298"/>
                  </a:cubicBezTo>
                  <a:lnTo>
                    <a:pt x="200" y="294"/>
                  </a:lnTo>
                  <a:close/>
                  <a:moveTo>
                    <a:pt x="214" y="294"/>
                  </a:moveTo>
                  <a:cubicBezTo>
                    <a:pt x="206" y="294"/>
                    <a:pt x="206" y="294"/>
                    <a:pt x="206" y="294"/>
                  </a:cubicBezTo>
                  <a:cubicBezTo>
                    <a:pt x="206" y="298"/>
                    <a:pt x="206" y="298"/>
                    <a:pt x="206" y="298"/>
                  </a:cubicBezTo>
                  <a:cubicBezTo>
                    <a:pt x="214" y="298"/>
                    <a:pt x="214" y="298"/>
                    <a:pt x="214" y="298"/>
                  </a:cubicBezTo>
                  <a:lnTo>
                    <a:pt x="214" y="294"/>
                  </a:lnTo>
                  <a:close/>
                  <a:moveTo>
                    <a:pt x="228" y="294"/>
                  </a:moveTo>
                  <a:cubicBezTo>
                    <a:pt x="220" y="294"/>
                    <a:pt x="220" y="294"/>
                    <a:pt x="220" y="294"/>
                  </a:cubicBezTo>
                  <a:cubicBezTo>
                    <a:pt x="220" y="298"/>
                    <a:pt x="220" y="298"/>
                    <a:pt x="220" y="298"/>
                  </a:cubicBezTo>
                  <a:cubicBezTo>
                    <a:pt x="228" y="298"/>
                    <a:pt x="228" y="298"/>
                    <a:pt x="228" y="298"/>
                  </a:cubicBezTo>
                  <a:lnTo>
                    <a:pt x="228" y="294"/>
                  </a:lnTo>
                  <a:close/>
                  <a:moveTo>
                    <a:pt x="242" y="294"/>
                  </a:moveTo>
                  <a:cubicBezTo>
                    <a:pt x="234" y="294"/>
                    <a:pt x="234" y="294"/>
                    <a:pt x="234" y="294"/>
                  </a:cubicBezTo>
                  <a:cubicBezTo>
                    <a:pt x="234" y="298"/>
                    <a:pt x="234" y="298"/>
                    <a:pt x="234" y="298"/>
                  </a:cubicBezTo>
                  <a:cubicBezTo>
                    <a:pt x="242" y="298"/>
                    <a:pt x="242" y="298"/>
                    <a:pt x="242" y="298"/>
                  </a:cubicBezTo>
                  <a:lnTo>
                    <a:pt x="242" y="294"/>
                  </a:lnTo>
                  <a:close/>
                  <a:moveTo>
                    <a:pt x="256" y="294"/>
                  </a:moveTo>
                  <a:cubicBezTo>
                    <a:pt x="248" y="294"/>
                    <a:pt x="248" y="294"/>
                    <a:pt x="248" y="294"/>
                  </a:cubicBezTo>
                  <a:cubicBezTo>
                    <a:pt x="248" y="298"/>
                    <a:pt x="248" y="298"/>
                    <a:pt x="248" y="298"/>
                  </a:cubicBezTo>
                  <a:cubicBezTo>
                    <a:pt x="256" y="298"/>
                    <a:pt x="256" y="298"/>
                    <a:pt x="256" y="298"/>
                  </a:cubicBezTo>
                  <a:lnTo>
                    <a:pt x="256" y="294"/>
                  </a:lnTo>
                  <a:close/>
                  <a:moveTo>
                    <a:pt x="270" y="294"/>
                  </a:moveTo>
                  <a:cubicBezTo>
                    <a:pt x="262" y="294"/>
                    <a:pt x="262" y="294"/>
                    <a:pt x="262" y="294"/>
                  </a:cubicBezTo>
                  <a:cubicBezTo>
                    <a:pt x="262" y="298"/>
                    <a:pt x="262" y="298"/>
                    <a:pt x="262" y="298"/>
                  </a:cubicBezTo>
                  <a:cubicBezTo>
                    <a:pt x="270" y="298"/>
                    <a:pt x="270" y="298"/>
                    <a:pt x="270" y="298"/>
                  </a:cubicBezTo>
                  <a:lnTo>
                    <a:pt x="270" y="294"/>
                  </a:lnTo>
                  <a:close/>
                  <a:moveTo>
                    <a:pt x="284" y="294"/>
                  </a:moveTo>
                  <a:cubicBezTo>
                    <a:pt x="276" y="294"/>
                    <a:pt x="276" y="294"/>
                    <a:pt x="276" y="294"/>
                  </a:cubicBezTo>
                  <a:cubicBezTo>
                    <a:pt x="276" y="298"/>
                    <a:pt x="276" y="298"/>
                    <a:pt x="276" y="298"/>
                  </a:cubicBezTo>
                  <a:cubicBezTo>
                    <a:pt x="284" y="298"/>
                    <a:pt x="284" y="298"/>
                    <a:pt x="284" y="298"/>
                  </a:cubicBezTo>
                  <a:lnTo>
                    <a:pt x="284" y="294"/>
                  </a:lnTo>
                  <a:close/>
                  <a:moveTo>
                    <a:pt x="298" y="294"/>
                  </a:moveTo>
                  <a:cubicBezTo>
                    <a:pt x="290" y="294"/>
                    <a:pt x="290" y="294"/>
                    <a:pt x="290" y="294"/>
                  </a:cubicBezTo>
                  <a:cubicBezTo>
                    <a:pt x="290" y="298"/>
                    <a:pt x="290" y="298"/>
                    <a:pt x="290" y="298"/>
                  </a:cubicBezTo>
                  <a:cubicBezTo>
                    <a:pt x="298" y="298"/>
                    <a:pt x="298" y="298"/>
                    <a:pt x="298" y="298"/>
                  </a:cubicBezTo>
                  <a:lnTo>
                    <a:pt x="298" y="294"/>
                  </a:lnTo>
                  <a:close/>
                  <a:moveTo>
                    <a:pt x="312" y="294"/>
                  </a:moveTo>
                  <a:cubicBezTo>
                    <a:pt x="304" y="294"/>
                    <a:pt x="304" y="294"/>
                    <a:pt x="304" y="294"/>
                  </a:cubicBezTo>
                  <a:cubicBezTo>
                    <a:pt x="304" y="298"/>
                    <a:pt x="304" y="298"/>
                    <a:pt x="304" y="298"/>
                  </a:cubicBezTo>
                  <a:cubicBezTo>
                    <a:pt x="312" y="298"/>
                    <a:pt x="312" y="298"/>
                    <a:pt x="312" y="298"/>
                  </a:cubicBezTo>
                  <a:lnTo>
                    <a:pt x="312" y="294"/>
                  </a:lnTo>
                  <a:close/>
                  <a:moveTo>
                    <a:pt x="326" y="294"/>
                  </a:moveTo>
                  <a:cubicBezTo>
                    <a:pt x="318" y="294"/>
                    <a:pt x="318" y="294"/>
                    <a:pt x="318" y="294"/>
                  </a:cubicBezTo>
                  <a:cubicBezTo>
                    <a:pt x="318" y="298"/>
                    <a:pt x="318" y="298"/>
                    <a:pt x="318" y="298"/>
                  </a:cubicBezTo>
                  <a:cubicBezTo>
                    <a:pt x="326" y="298"/>
                    <a:pt x="326" y="298"/>
                    <a:pt x="326" y="298"/>
                  </a:cubicBezTo>
                  <a:lnTo>
                    <a:pt x="326" y="294"/>
                  </a:lnTo>
                  <a:close/>
                  <a:moveTo>
                    <a:pt x="340" y="294"/>
                  </a:moveTo>
                  <a:cubicBezTo>
                    <a:pt x="332" y="294"/>
                    <a:pt x="332" y="294"/>
                    <a:pt x="332" y="294"/>
                  </a:cubicBezTo>
                  <a:cubicBezTo>
                    <a:pt x="332" y="298"/>
                    <a:pt x="332" y="298"/>
                    <a:pt x="332" y="298"/>
                  </a:cubicBezTo>
                  <a:cubicBezTo>
                    <a:pt x="340" y="298"/>
                    <a:pt x="340" y="298"/>
                    <a:pt x="340" y="298"/>
                  </a:cubicBezTo>
                  <a:lnTo>
                    <a:pt x="340" y="294"/>
                  </a:lnTo>
                  <a:close/>
                  <a:moveTo>
                    <a:pt x="354" y="294"/>
                  </a:moveTo>
                  <a:cubicBezTo>
                    <a:pt x="346" y="294"/>
                    <a:pt x="346" y="294"/>
                    <a:pt x="346" y="294"/>
                  </a:cubicBezTo>
                  <a:cubicBezTo>
                    <a:pt x="346" y="298"/>
                    <a:pt x="346" y="298"/>
                    <a:pt x="346" y="298"/>
                  </a:cubicBezTo>
                  <a:cubicBezTo>
                    <a:pt x="354" y="298"/>
                    <a:pt x="354" y="298"/>
                    <a:pt x="354" y="298"/>
                  </a:cubicBezTo>
                  <a:lnTo>
                    <a:pt x="354" y="294"/>
                  </a:lnTo>
                  <a:close/>
                  <a:moveTo>
                    <a:pt x="368" y="294"/>
                  </a:moveTo>
                  <a:cubicBezTo>
                    <a:pt x="360" y="294"/>
                    <a:pt x="360" y="294"/>
                    <a:pt x="360" y="294"/>
                  </a:cubicBezTo>
                  <a:cubicBezTo>
                    <a:pt x="360" y="298"/>
                    <a:pt x="360" y="298"/>
                    <a:pt x="360" y="298"/>
                  </a:cubicBezTo>
                  <a:cubicBezTo>
                    <a:pt x="368" y="298"/>
                    <a:pt x="368" y="298"/>
                    <a:pt x="368" y="298"/>
                  </a:cubicBezTo>
                  <a:lnTo>
                    <a:pt x="368" y="294"/>
                  </a:lnTo>
                  <a:close/>
                  <a:moveTo>
                    <a:pt x="382" y="294"/>
                  </a:moveTo>
                  <a:cubicBezTo>
                    <a:pt x="374" y="294"/>
                    <a:pt x="374" y="294"/>
                    <a:pt x="374" y="294"/>
                  </a:cubicBezTo>
                  <a:cubicBezTo>
                    <a:pt x="374" y="298"/>
                    <a:pt x="374" y="298"/>
                    <a:pt x="374" y="298"/>
                  </a:cubicBezTo>
                  <a:cubicBezTo>
                    <a:pt x="382" y="298"/>
                    <a:pt x="382" y="298"/>
                    <a:pt x="382" y="298"/>
                  </a:cubicBezTo>
                  <a:lnTo>
                    <a:pt x="382" y="294"/>
                  </a:lnTo>
                  <a:close/>
                  <a:moveTo>
                    <a:pt x="396" y="294"/>
                  </a:moveTo>
                  <a:cubicBezTo>
                    <a:pt x="388" y="294"/>
                    <a:pt x="388" y="294"/>
                    <a:pt x="388" y="294"/>
                  </a:cubicBezTo>
                  <a:cubicBezTo>
                    <a:pt x="388" y="298"/>
                    <a:pt x="388" y="298"/>
                    <a:pt x="388" y="298"/>
                  </a:cubicBezTo>
                  <a:cubicBezTo>
                    <a:pt x="396" y="298"/>
                    <a:pt x="396" y="298"/>
                    <a:pt x="396" y="298"/>
                  </a:cubicBezTo>
                  <a:lnTo>
                    <a:pt x="396" y="294"/>
                  </a:lnTo>
                  <a:close/>
                  <a:moveTo>
                    <a:pt x="410" y="294"/>
                  </a:moveTo>
                  <a:cubicBezTo>
                    <a:pt x="402" y="294"/>
                    <a:pt x="402" y="294"/>
                    <a:pt x="402" y="294"/>
                  </a:cubicBezTo>
                  <a:cubicBezTo>
                    <a:pt x="402" y="298"/>
                    <a:pt x="402" y="298"/>
                    <a:pt x="402" y="298"/>
                  </a:cubicBezTo>
                  <a:cubicBezTo>
                    <a:pt x="410" y="298"/>
                    <a:pt x="410" y="298"/>
                    <a:pt x="410" y="298"/>
                  </a:cubicBezTo>
                  <a:lnTo>
                    <a:pt x="410" y="294"/>
                  </a:lnTo>
                  <a:close/>
                  <a:moveTo>
                    <a:pt x="424" y="294"/>
                  </a:moveTo>
                  <a:cubicBezTo>
                    <a:pt x="416" y="294"/>
                    <a:pt x="416" y="294"/>
                    <a:pt x="416" y="294"/>
                  </a:cubicBezTo>
                  <a:cubicBezTo>
                    <a:pt x="416" y="298"/>
                    <a:pt x="416" y="298"/>
                    <a:pt x="416" y="298"/>
                  </a:cubicBezTo>
                  <a:cubicBezTo>
                    <a:pt x="424" y="298"/>
                    <a:pt x="424" y="298"/>
                    <a:pt x="424" y="298"/>
                  </a:cubicBezTo>
                  <a:lnTo>
                    <a:pt x="424" y="294"/>
                  </a:lnTo>
                  <a:close/>
                  <a:moveTo>
                    <a:pt x="438" y="294"/>
                  </a:moveTo>
                  <a:cubicBezTo>
                    <a:pt x="430" y="294"/>
                    <a:pt x="430" y="294"/>
                    <a:pt x="430" y="294"/>
                  </a:cubicBezTo>
                  <a:cubicBezTo>
                    <a:pt x="430" y="298"/>
                    <a:pt x="430" y="298"/>
                    <a:pt x="430" y="298"/>
                  </a:cubicBezTo>
                  <a:cubicBezTo>
                    <a:pt x="438" y="298"/>
                    <a:pt x="438" y="298"/>
                    <a:pt x="438" y="298"/>
                  </a:cubicBezTo>
                  <a:lnTo>
                    <a:pt x="438" y="294"/>
                  </a:lnTo>
                  <a:close/>
                  <a:moveTo>
                    <a:pt x="453" y="294"/>
                  </a:moveTo>
                  <a:cubicBezTo>
                    <a:pt x="444" y="294"/>
                    <a:pt x="444" y="294"/>
                    <a:pt x="444" y="294"/>
                  </a:cubicBezTo>
                  <a:cubicBezTo>
                    <a:pt x="444" y="298"/>
                    <a:pt x="444" y="298"/>
                    <a:pt x="444" y="298"/>
                  </a:cubicBezTo>
                  <a:cubicBezTo>
                    <a:pt x="453" y="298"/>
                    <a:pt x="453" y="298"/>
                    <a:pt x="453" y="298"/>
                  </a:cubicBezTo>
                  <a:lnTo>
                    <a:pt x="453" y="294"/>
                  </a:lnTo>
                  <a:close/>
                  <a:moveTo>
                    <a:pt x="467" y="294"/>
                  </a:moveTo>
                  <a:cubicBezTo>
                    <a:pt x="459" y="294"/>
                    <a:pt x="459" y="294"/>
                    <a:pt x="459" y="294"/>
                  </a:cubicBezTo>
                  <a:cubicBezTo>
                    <a:pt x="459" y="298"/>
                    <a:pt x="459" y="298"/>
                    <a:pt x="459" y="298"/>
                  </a:cubicBezTo>
                  <a:cubicBezTo>
                    <a:pt x="467" y="298"/>
                    <a:pt x="467" y="298"/>
                    <a:pt x="467" y="298"/>
                  </a:cubicBezTo>
                  <a:lnTo>
                    <a:pt x="467" y="294"/>
                  </a:lnTo>
                  <a:close/>
                  <a:moveTo>
                    <a:pt x="481" y="294"/>
                  </a:moveTo>
                  <a:cubicBezTo>
                    <a:pt x="473" y="294"/>
                    <a:pt x="473" y="294"/>
                    <a:pt x="473" y="294"/>
                  </a:cubicBezTo>
                  <a:cubicBezTo>
                    <a:pt x="473" y="298"/>
                    <a:pt x="473" y="298"/>
                    <a:pt x="473" y="298"/>
                  </a:cubicBezTo>
                  <a:cubicBezTo>
                    <a:pt x="481" y="298"/>
                    <a:pt x="481" y="298"/>
                    <a:pt x="481" y="298"/>
                  </a:cubicBezTo>
                  <a:lnTo>
                    <a:pt x="481" y="294"/>
                  </a:lnTo>
                  <a:close/>
                  <a:moveTo>
                    <a:pt x="495" y="294"/>
                  </a:moveTo>
                  <a:cubicBezTo>
                    <a:pt x="487" y="294"/>
                    <a:pt x="487" y="294"/>
                    <a:pt x="487" y="294"/>
                  </a:cubicBezTo>
                  <a:cubicBezTo>
                    <a:pt x="487" y="298"/>
                    <a:pt x="487" y="298"/>
                    <a:pt x="487" y="298"/>
                  </a:cubicBezTo>
                  <a:cubicBezTo>
                    <a:pt x="495" y="298"/>
                    <a:pt x="495" y="298"/>
                    <a:pt x="495" y="298"/>
                  </a:cubicBezTo>
                  <a:lnTo>
                    <a:pt x="495" y="294"/>
                  </a:lnTo>
                  <a:close/>
                  <a:moveTo>
                    <a:pt x="509" y="294"/>
                  </a:moveTo>
                  <a:cubicBezTo>
                    <a:pt x="501" y="294"/>
                    <a:pt x="501" y="294"/>
                    <a:pt x="501" y="294"/>
                  </a:cubicBezTo>
                  <a:cubicBezTo>
                    <a:pt x="501" y="298"/>
                    <a:pt x="501" y="298"/>
                    <a:pt x="501" y="298"/>
                  </a:cubicBezTo>
                  <a:cubicBezTo>
                    <a:pt x="509" y="298"/>
                    <a:pt x="509" y="298"/>
                    <a:pt x="509" y="298"/>
                  </a:cubicBezTo>
                  <a:lnTo>
                    <a:pt x="509" y="294"/>
                  </a:lnTo>
                  <a:close/>
                  <a:moveTo>
                    <a:pt x="523" y="294"/>
                  </a:moveTo>
                  <a:cubicBezTo>
                    <a:pt x="515" y="294"/>
                    <a:pt x="515" y="294"/>
                    <a:pt x="515" y="294"/>
                  </a:cubicBezTo>
                  <a:cubicBezTo>
                    <a:pt x="515" y="298"/>
                    <a:pt x="515" y="298"/>
                    <a:pt x="515" y="298"/>
                  </a:cubicBezTo>
                  <a:cubicBezTo>
                    <a:pt x="523" y="298"/>
                    <a:pt x="523" y="298"/>
                    <a:pt x="523" y="298"/>
                  </a:cubicBezTo>
                  <a:lnTo>
                    <a:pt x="523" y="294"/>
                  </a:lnTo>
                  <a:close/>
                  <a:moveTo>
                    <a:pt x="537" y="294"/>
                  </a:moveTo>
                  <a:cubicBezTo>
                    <a:pt x="529" y="294"/>
                    <a:pt x="529" y="294"/>
                    <a:pt x="529" y="294"/>
                  </a:cubicBezTo>
                  <a:cubicBezTo>
                    <a:pt x="529" y="298"/>
                    <a:pt x="529" y="298"/>
                    <a:pt x="529" y="298"/>
                  </a:cubicBezTo>
                  <a:cubicBezTo>
                    <a:pt x="537" y="298"/>
                    <a:pt x="537" y="298"/>
                    <a:pt x="537" y="298"/>
                  </a:cubicBezTo>
                  <a:lnTo>
                    <a:pt x="537" y="294"/>
                  </a:lnTo>
                  <a:close/>
                  <a:moveTo>
                    <a:pt x="551" y="294"/>
                  </a:moveTo>
                  <a:cubicBezTo>
                    <a:pt x="543" y="294"/>
                    <a:pt x="543" y="294"/>
                    <a:pt x="543" y="294"/>
                  </a:cubicBezTo>
                  <a:cubicBezTo>
                    <a:pt x="543" y="298"/>
                    <a:pt x="543" y="298"/>
                    <a:pt x="543" y="298"/>
                  </a:cubicBezTo>
                  <a:cubicBezTo>
                    <a:pt x="551" y="298"/>
                    <a:pt x="551" y="298"/>
                    <a:pt x="551" y="298"/>
                  </a:cubicBezTo>
                  <a:lnTo>
                    <a:pt x="551" y="294"/>
                  </a:lnTo>
                  <a:close/>
                  <a:moveTo>
                    <a:pt x="565" y="294"/>
                  </a:moveTo>
                  <a:cubicBezTo>
                    <a:pt x="557" y="294"/>
                    <a:pt x="557" y="294"/>
                    <a:pt x="557" y="294"/>
                  </a:cubicBezTo>
                  <a:cubicBezTo>
                    <a:pt x="557" y="298"/>
                    <a:pt x="557" y="298"/>
                    <a:pt x="557" y="298"/>
                  </a:cubicBezTo>
                  <a:cubicBezTo>
                    <a:pt x="565" y="298"/>
                    <a:pt x="565" y="298"/>
                    <a:pt x="565" y="298"/>
                  </a:cubicBezTo>
                  <a:lnTo>
                    <a:pt x="565" y="294"/>
                  </a:lnTo>
                  <a:close/>
                  <a:moveTo>
                    <a:pt x="579" y="294"/>
                  </a:moveTo>
                  <a:cubicBezTo>
                    <a:pt x="571" y="294"/>
                    <a:pt x="571" y="294"/>
                    <a:pt x="571" y="294"/>
                  </a:cubicBezTo>
                  <a:cubicBezTo>
                    <a:pt x="571" y="298"/>
                    <a:pt x="571" y="298"/>
                    <a:pt x="571" y="298"/>
                  </a:cubicBezTo>
                  <a:cubicBezTo>
                    <a:pt x="579" y="298"/>
                    <a:pt x="579" y="298"/>
                    <a:pt x="579" y="298"/>
                  </a:cubicBezTo>
                  <a:lnTo>
                    <a:pt x="579" y="294"/>
                  </a:lnTo>
                  <a:close/>
                  <a:moveTo>
                    <a:pt x="593" y="294"/>
                  </a:moveTo>
                  <a:cubicBezTo>
                    <a:pt x="585" y="294"/>
                    <a:pt x="585" y="294"/>
                    <a:pt x="585" y="294"/>
                  </a:cubicBezTo>
                  <a:cubicBezTo>
                    <a:pt x="585" y="298"/>
                    <a:pt x="585" y="298"/>
                    <a:pt x="585" y="298"/>
                  </a:cubicBezTo>
                  <a:cubicBezTo>
                    <a:pt x="593" y="298"/>
                    <a:pt x="593" y="298"/>
                    <a:pt x="593" y="298"/>
                  </a:cubicBezTo>
                  <a:lnTo>
                    <a:pt x="593" y="294"/>
                  </a:lnTo>
                  <a:close/>
                  <a:moveTo>
                    <a:pt x="607" y="294"/>
                  </a:moveTo>
                  <a:cubicBezTo>
                    <a:pt x="599" y="294"/>
                    <a:pt x="599" y="294"/>
                    <a:pt x="599" y="294"/>
                  </a:cubicBezTo>
                  <a:cubicBezTo>
                    <a:pt x="599" y="298"/>
                    <a:pt x="599" y="298"/>
                    <a:pt x="599" y="298"/>
                  </a:cubicBezTo>
                  <a:cubicBezTo>
                    <a:pt x="607" y="298"/>
                    <a:pt x="607" y="298"/>
                    <a:pt x="607" y="298"/>
                  </a:cubicBezTo>
                  <a:lnTo>
                    <a:pt x="607" y="294"/>
                  </a:lnTo>
                  <a:close/>
                  <a:moveTo>
                    <a:pt x="621" y="294"/>
                  </a:moveTo>
                  <a:cubicBezTo>
                    <a:pt x="613" y="294"/>
                    <a:pt x="613" y="294"/>
                    <a:pt x="613" y="294"/>
                  </a:cubicBezTo>
                  <a:cubicBezTo>
                    <a:pt x="613" y="298"/>
                    <a:pt x="613" y="298"/>
                    <a:pt x="613" y="298"/>
                  </a:cubicBezTo>
                  <a:cubicBezTo>
                    <a:pt x="621" y="298"/>
                    <a:pt x="621" y="298"/>
                    <a:pt x="621" y="298"/>
                  </a:cubicBezTo>
                  <a:lnTo>
                    <a:pt x="621" y="294"/>
                  </a:lnTo>
                  <a:close/>
                  <a:moveTo>
                    <a:pt x="635" y="294"/>
                  </a:moveTo>
                  <a:cubicBezTo>
                    <a:pt x="627" y="294"/>
                    <a:pt x="627" y="294"/>
                    <a:pt x="627" y="294"/>
                  </a:cubicBezTo>
                  <a:cubicBezTo>
                    <a:pt x="627" y="298"/>
                    <a:pt x="627" y="298"/>
                    <a:pt x="627" y="298"/>
                  </a:cubicBezTo>
                  <a:cubicBezTo>
                    <a:pt x="635" y="298"/>
                    <a:pt x="635" y="298"/>
                    <a:pt x="635" y="298"/>
                  </a:cubicBezTo>
                  <a:lnTo>
                    <a:pt x="635" y="294"/>
                  </a:lnTo>
                  <a:close/>
                  <a:moveTo>
                    <a:pt x="649" y="294"/>
                  </a:moveTo>
                  <a:cubicBezTo>
                    <a:pt x="641" y="294"/>
                    <a:pt x="641" y="294"/>
                    <a:pt x="641" y="294"/>
                  </a:cubicBezTo>
                  <a:cubicBezTo>
                    <a:pt x="641" y="298"/>
                    <a:pt x="641" y="298"/>
                    <a:pt x="641" y="298"/>
                  </a:cubicBezTo>
                  <a:cubicBezTo>
                    <a:pt x="649" y="298"/>
                    <a:pt x="649" y="298"/>
                    <a:pt x="649" y="298"/>
                  </a:cubicBezTo>
                  <a:lnTo>
                    <a:pt x="649" y="294"/>
                  </a:lnTo>
                  <a:close/>
                  <a:moveTo>
                    <a:pt x="663" y="294"/>
                  </a:moveTo>
                  <a:cubicBezTo>
                    <a:pt x="655" y="294"/>
                    <a:pt x="655" y="294"/>
                    <a:pt x="655" y="294"/>
                  </a:cubicBezTo>
                  <a:cubicBezTo>
                    <a:pt x="655" y="298"/>
                    <a:pt x="655" y="298"/>
                    <a:pt x="655" y="298"/>
                  </a:cubicBezTo>
                  <a:cubicBezTo>
                    <a:pt x="663" y="298"/>
                    <a:pt x="663" y="298"/>
                    <a:pt x="663" y="298"/>
                  </a:cubicBezTo>
                  <a:lnTo>
                    <a:pt x="663" y="294"/>
                  </a:lnTo>
                  <a:close/>
                  <a:moveTo>
                    <a:pt x="677" y="294"/>
                  </a:moveTo>
                  <a:cubicBezTo>
                    <a:pt x="669" y="294"/>
                    <a:pt x="669" y="294"/>
                    <a:pt x="669" y="294"/>
                  </a:cubicBezTo>
                  <a:cubicBezTo>
                    <a:pt x="669" y="298"/>
                    <a:pt x="669" y="298"/>
                    <a:pt x="669" y="298"/>
                  </a:cubicBezTo>
                  <a:cubicBezTo>
                    <a:pt x="677" y="298"/>
                    <a:pt x="677" y="298"/>
                    <a:pt x="677" y="298"/>
                  </a:cubicBezTo>
                  <a:lnTo>
                    <a:pt x="677" y="294"/>
                  </a:lnTo>
                  <a:close/>
                  <a:moveTo>
                    <a:pt x="691" y="294"/>
                  </a:moveTo>
                  <a:cubicBezTo>
                    <a:pt x="683" y="294"/>
                    <a:pt x="683" y="294"/>
                    <a:pt x="683" y="294"/>
                  </a:cubicBezTo>
                  <a:cubicBezTo>
                    <a:pt x="683" y="298"/>
                    <a:pt x="683" y="298"/>
                    <a:pt x="683" y="298"/>
                  </a:cubicBezTo>
                  <a:cubicBezTo>
                    <a:pt x="691" y="298"/>
                    <a:pt x="691" y="298"/>
                    <a:pt x="691" y="298"/>
                  </a:cubicBezTo>
                  <a:lnTo>
                    <a:pt x="691" y="294"/>
                  </a:lnTo>
                  <a:close/>
                  <a:moveTo>
                    <a:pt x="705" y="294"/>
                  </a:moveTo>
                  <a:cubicBezTo>
                    <a:pt x="697" y="294"/>
                    <a:pt x="697" y="294"/>
                    <a:pt x="697" y="294"/>
                  </a:cubicBezTo>
                  <a:cubicBezTo>
                    <a:pt x="697" y="298"/>
                    <a:pt x="697" y="298"/>
                    <a:pt x="697" y="298"/>
                  </a:cubicBezTo>
                  <a:cubicBezTo>
                    <a:pt x="705" y="298"/>
                    <a:pt x="705" y="298"/>
                    <a:pt x="705" y="298"/>
                  </a:cubicBezTo>
                  <a:lnTo>
                    <a:pt x="705" y="294"/>
                  </a:lnTo>
                  <a:close/>
                  <a:moveTo>
                    <a:pt x="720" y="294"/>
                  </a:moveTo>
                  <a:cubicBezTo>
                    <a:pt x="711" y="294"/>
                    <a:pt x="711" y="294"/>
                    <a:pt x="711" y="294"/>
                  </a:cubicBezTo>
                  <a:cubicBezTo>
                    <a:pt x="711" y="298"/>
                    <a:pt x="711" y="298"/>
                    <a:pt x="711" y="298"/>
                  </a:cubicBezTo>
                  <a:cubicBezTo>
                    <a:pt x="720" y="298"/>
                    <a:pt x="720" y="298"/>
                    <a:pt x="720" y="298"/>
                  </a:cubicBezTo>
                  <a:lnTo>
                    <a:pt x="720" y="29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Rectangle 11">
              <a:extLst>
                <a:ext uri="{FF2B5EF4-FFF2-40B4-BE49-F238E27FC236}">
                  <a16:creationId xmlns:a16="http://schemas.microsoft.com/office/drawing/2014/main" id="{DF9121A0-3F73-46E9-AE0E-DC56AEF5DA86}"/>
                </a:ext>
              </a:extLst>
            </p:cNvPr>
            <p:cNvSpPr>
              <a:spLocks noChangeArrowheads="1"/>
            </p:cNvSpPr>
            <p:nvPr/>
          </p:nvSpPr>
          <p:spPr bwMode="auto">
            <a:xfrm>
              <a:off x="6616700" y="2290763"/>
              <a:ext cx="20638" cy="22225"/>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2">
              <a:extLst>
                <a:ext uri="{FF2B5EF4-FFF2-40B4-BE49-F238E27FC236}">
                  <a16:creationId xmlns:a16="http://schemas.microsoft.com/office/drawing/2014/main" id="{82F010B0-E3FF-4736-88AB-5219EC922C1A}"/>
                </a:ext>
              </a:extLst>
            </p:cNvPr>
            <p:cNvSpPr>
              <a:spLocks/>
            </p:cNvSpPr>
            <p:nvPr/>
          </p:nvSpPr>
          <p:spPr bwMode="auto">
            <a:xfrm>
              <a:off x="6616700" y="2290763"/>
              <a:ext cx="20638" cy="22225"/>
            </a:xfrm>
            <a:custGeom>
              <a:avLst/>
              <a:gdLst>
                <a:gd name="T0" fmla="*/ 0 w 13"/>
                <a:gd name="T1" fmla="*/ 14 h 14"/>
                <a:gd name="T2" fmla="*/ 13 w 13"/>
                <a:gd name="T3" fmla="*/ 14 h 14"/>
                <a:gd name="T4" fmla="*/ 13 w 13"/>
                <a:gd name="T5" fmla="*/ 0 h 14"/>
                <a:gd name="T6" fmla="*/ 0 w 13"/>
                <a:gd name="T7" fmla="*/ 0 h 14"/>
              </a:gdLst>
              <a:ahLst/>
              <a:cxnLst>
                <a:cxn ang="0">
                  <a:pos x="T0" y="T1"/>
                </a:cxn>
                <a:cxn ang="0">
                  <a:pos x="T2" y="T3"/>
                </a:cxn>
                <a:cxn ang="0">
                  <a:pos x="T4" y="T5"/>
                </a:cxn>
                <a:cxn ang="0">
                  <a:pos x="T6" y="T7"/>
                </a:cxn>
              </a:cxnLst>
              <a:rect l="0" t="0" r="r" b="b"/>
              <a:pathLst>
                <a:path w="13" h="14">
                  <a:moveTo>
                    <a:pt x="0" y="14"/>
                  </a:moveTo>
                  <a:lnTo>
                    <a:pt x="13" y="14"/>
                  </a:lnTo>
                  <a:lnTo>
                    <a:pt x="13" y="0"/>
                  </a:lnTo>
                  <a:lnTo>
                    <a:pt x="0" y="0"/>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1" name="Rectangle 20">
            <a:extLst>
              <a:ext uri="{FF2B5EF4-FFF2-40B4-BE49-F238E27FC236}">
                <a16:creationId xmlns:a16="http://schemas.microsoft.com/office/drawing/2014/main" id="{90729D0F-33B9-49B3-A396-2E12C6E9A676}"/>
              </a:ext>
            </a:extLst>
          </p:cNvPr>
          <p:cNvSpPr/>
          <p:nvPr/>
        </p:nvSpPr>
        <p:spPr>
          <a:xfrm>
            <a:off x="3102227" y="2544065"/>
            <a:ext cx="2101167" cy="800219"/>
          </a:xfrm>
          <a:prstGeom prst="rect">
            <a:avLst/>
          </a:prstGeom>
        </p:spPr>
        <p:txBody>
          <a:bodyPr wrap="square">
            <a:spAutoFit/>
          </a:bodyPr>
          <a:lstStyle/>
          <a:p>
            <a:r>
              <a:rPr lang="en-US" sz="3100" spc="200" dirty="0">
                <a:solidFill>
                  <a:schemeClr val="bg1"/>
                </a:solidFill>
                <a:latin typeface="Roboto" panose="02000000000000000000" pitchFamily="2" charset="0"/>
                <a:ea typeface="Roboto" panose="02000000000000000000" pitchFamily="2" charset="0"/>
                <a:cs typeface="Roboto" panose="02000000000000000000" pitchFamily="2" charset="0"/>
              </a:rPr>
              <a:t>THANKS</a:t>
            </a:r>
          </a:p>
          <a:p>
            <a:r>
              <a:rPr lang="en-US" sz="1500" spc="200" dirty="0">
                <a:solidFill>
                  <a:schemeClr val="bg1"/>
                </a:solidFill>
                <a:latin typeface="Roboto" panose="02000000000000000000" pitchFamily="2" charset="0"/>
                <a:ea typeface="Roboto" panose="02000000000000000000" pitchFamily="2" charset="0"/>
                <a:cs typeface="Roboto" panose="02000000000000000000" pitchFamily="2" charset="0"/>
              </a:rPr>
              <a:t> FOR WATCHING</a:t>
            </a:r>
          </a:p>
        </p:txBody>
      </p:sp>
      <p:sp>
        <p:nvSpPr>
          <p:cNvPr id="22" name="Rectangle 21">
            <a:extLst>
              <a:ext uri="{FF2B5EF4-FFF2-40B4-BE49-F238E27FC236}">
                <a16:creationId xmlns:a16="http://schemas.microsoft.com/office/drawing/2014/main" id="{564A3600-7406-42A1-BAC8-B1DD6F3A4851}"/>
              </a:ext>
            </a:extLst>
          </p:cNvPr>
          <p:cNvSpPr/>
          <p:nvPr/>
        </p:nvSpPr>
        <p:spPr>
          <a:xfrm>
            <a:off x="6339280" y="2581567"/>
            <a:ext cx="2450582" cy="881010"/>
          </a:xfrm>
          <a:prstGeom prst="rect">
            <a:avLst/>
          </a:prstGeom>
        </p:spPr>
        <p:txBody>
          <a:bodyPr wrap="square">
            <a:spAutoFit/>
          </a:bodyPr>
          <a:lstStyle/>
          <a:p>
            <a:pPr algn="ctr">
              <a:lnSpc>
                <a:spcPts val="3000"/>
              </a:lnSpc>
            </a:pPr>
            <a:r>
              <a:rPr lang="en-US" sz="3000" dirty="0">
                <a:solidFill>
                  <a:schemeClr val="accent6"/>
                </a:solidFill>
                <a:latin typeface="Roboto" panose="02000000000000000000" pitchFamily="2" charset="0"/>
                <a:ea typeface="Roboto" panose="02000000000000000000" pitchFamily="2" charset="0"/>
                <a:cs typeface="Roboto" panose="02000000000000000000" pitchFamily="2" charset="0"/>
              </a:rPr>
              <a:t>HAVE A</a:t>
            </a:r>
          </a:p>
          <a:p>
            <a:pPr algn="ctr">
              <a:lnSpc>
                <a:spcPts val="3000"/>
              </a:lnSpc>
            </a:pPr>
            <a:r>
              <a:rPr lang="en-US" sz="3000" dirty="0">
                <a:solidFill>
                  <a:schemeClr val="accent6"/>
                </a:solidFill>
                <a:latin typeface="Roboto" panose="02000000000000000000" pitchFamily="2" charset="0"/>
                <a:ea typeface="Roboto" panose="02000000000000000000" pitchFamily="2" charset="0"/>
                <a:cs typeface="Roboto" panose="02000000000000000000" pitchFamily="2" charset="0"/>
              </a:rPr>
              <a:t>QUESTION?</a:t>
            </a:r>
          </a:p>
        </p:txBody>
      </p:sp>
      <p:sp>
        <p:nvSpPr>
          <p:cNvPr id="66" name="Rectangle 65">
            <a:extLst>
              <a:ext uri="{FF2B5EF4-FFF2-40B4-BE49-F238E27FC236}">
                <a16:creationId xmlns:a16="http://schemas.microsoft.com/office/drawing/2014/main" id="{D82A5154-8A23-4F9D-B88E-74B0CAC271B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25</a:t>
            </a:fld>
            <a:endParaRPr lang="en-US"/>
          </a:p>
        </p:txBody>
      </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5"/>
          <p:cNvSpPr>
            <a:spLocks/>
          </p:cNvSpPr>
          <p:nvPr/>
        </p:nvSpPr>
        <p:spPr bwMode="auto">
          <a:xfrm>
            <a:off x="4229100" y="0"/>
            <a:ext cx="7962900" cy="6858000"/>
          </a:xfrm>
          <a:custGeom>
            <a:avLst/>
            <a:gdLst>
              <a:gd name="T0" fmla="*/ 5026 w 5026"/>
              <a:gd name="T1" fmla="*/ 0 h 3982"/>
              <a:gd name="T2" fmla="*/ 0 w 5026"/>
              <a:gd name="T3" fmla="*/ 0 h 3982"/>
              <a:gd name="T4" fmla="*/ 1593 w 5026"/>
              <a:gd name="T5" fmla="*/ 3982 h 3982"/>
              <a:gd name="T6" fmla="*/ 5026 w 5026"/>
              <a:gd name="T7" fmla="*/ 3982 h 3982"/>
              <a:gd name="T8" fmla="*/ 5026 w 5026"/>
              <a:gd name="T9" fmla="*/ 0 h 3982"/>
            </a:gdLst>
            <a:ahLst/>
            <a:cxnLst>
              <a:cxn ang="0">
                <a:pos x="T0" y="T1"/>
              </a:cxn>
              <a:cxn ang="0">
                <a:pos x="T2" y="T3"/>
              </a:cxn>
              <a:cxn ang="0">
                <a:pos x="T4" y="T5"/>
              </a:cxn>
              <a:cxn ang="0">
                <a:pos x="T6" y="T7"/>
              </a:cxn>
              <a:cxn ang="0">
                <a:pos x="T8" y="T9"/>
              </a:cxn>
            </a:cxnLst>
            <a:rect l="0" t="0" r="r" b="b"/>
            <a:pathLst>
              <a:path w="5026" h="3982">
                <a:moveTo>
                  <a:pt x="5026" y="0"/>
                </a:moveTo>
                <a:lnTo>
                  <a:pt x="0" y="0"/>
                </a:lnTo>
                <a:lnTo>
                  <a:pt x="1593" y="3982"/>
                </a:lnTo>
                <a:lnTo>
                  <a:pt x="5026" y="3982"/>
                </a:lnTo>
                <a:lnTo>
                  <a:pt x="5026"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dirty="0"/>
          </a:p>
        </p:txBody>
      </p:sp>
      <p:grpSp>
        <p:nvGrpSpPr>
          <p:cNvPr id="13" name="Group 12"/>
          <p:cNvGrpSpPr/>
          <p:nvPr/>
        </p:nvGrpSpPr>
        <p:grpSpPr>
          <a:xfrm>
            <a:off x="6886498" y="2108739"/>
            <a:ext cx="4140713" cy="2364750"/>
            <a:chOff x="6529737" y="2132324"/>
            <a:chExt cx="4140713" cy="2364750"/>
          </a:xfrm>
        </p:grpSpPr>
        <p:sp>
          <p:nvSpPr>
            <p:cNvPr id="10" name="Rectangle 9">
              <a:extLst>
                <a:ext uri="{FF2B5EF4-FFF2-40B4-BE49-F238E27FC236}">
                  <a16:creationId xmlns:a16="http://schemas.microsoft.com/office/drawing/2014/main" id="{04AAE3D1-8B9A-44F1-985E-90CA072ADD05}"/>
                </a:ext>
              </a:extLst>
            </p:cNvPr>
            <p:cNvSpPr/>
            <p:nvPr/>
          </p:nvSpPr>
          <p:spPr>
            <a:xfrm>
              <a:off x="6529737" y="2132324"/>
              <a:ext cx="2414444" cy="733534"/>
            </a:xfrm>
            <a:prstGeom prst="rect">
              <a:avLst/>
            </a:prstGeom>
          </p:spPr>
          <p:txBody>
            <a:bodyPr wrap="none">
              <a:spAutoFit/>
            </a:bodyPr>
            <a:lstStyle/>
            <a:p>
              <a:pPr>
                <a:lnSpc>
                  <a:spcPts val="2500"/>
                </a:lnSpc>
              </a:pPr>
              <a:r>
                <a:rPr lang="en-US" sz="4000" b="1" dirty="0">
                  <a:solidFill>
                    <a:schemeClr val="bg1"/>
                  </a:solidFill>
                  <a:latin typeface="Roboto" panose="02000000000000000000" pitchFamily="2" charset="0"/>
                  <a:ea typeface="Roboto" panose="02000000000000000000" pitchFamily="2" charset="0"/>
                </a:rPr>
                <a:t>Welcome</a:t>
              </a:r>
              <a:r>
                <a:rPr lang="en-US" sz="3000" b="1" dirty="0">
                  <a:solidFill>
                    <a:schemeClr val="bg1"/>
                  </a:solidFill>
                  <a:latin typeface="Roboto" panose="02000000000000000000" pitchFamily="2" charset="0"/>
                  <a:ea typeface="Roboto" panose="02000000000000000000" pitchFamily="2" charset="0"/>
                </a:rPr>
                <a:t> </a:t>
              </a:r>
              <a:endParaRPr lang="en-US" sz="3000" b="1" dirty="0" smtClean="0">
                <a:solidFill>
                  <a:schemeClr val="bg1"/>
                </a:solidFill>
                <a:latin typeface="Roboto" panose="02000000000000000000" pitchFamily="2" charset="0"/>
                <a:ea typeface="Roboto" panose="02000000000000000000" pitchFamily="2" charset="0"/>
              </a:endParaRPr>
            </a:p>
            <a:p>
              <a:pPr>
                <a:lnSpc>
                  <a:spcPts val="2500"/>
                </a:lnSpc>
              </a:pPr>
              <a:r>
                <a:rPr lang="en-US" sz="2400" b="1" dirty="0" smtClean="0">
                  <a:solidFill>
                    <a:schemeClr val="bg1"/>
                  </a:solidFill>
                  <a:latin typeface="Roboto" panose="02000000000000000000" pitchFamily="2" charset="0"/>
                  <a:ea typeface="Roboto" panose="02000000000000000000" pitchFamily="2" charset="0"/>
                </a:rPr>
                <a:t>Message</a:t>
              </a:r>
              <a:endParaRPr lang="en-US" sz="2400" dirty="0">
                <a:solidFill>
                  <a:schemeClr val="bg1"/>
                </a:solidFill>
                <a:latin typeface="Roboto" panose="02000000000000000000" pitchFamily="2" charset="0"/>
                <a:ea typeface="Roboto" panose="02000000000000000000" pitchFamily="2" charset="0"/>
              </a:endParaRPr>
            </a:p>
          </p:txBody>
        </p:sp>
        <p:sp>
          <p:nvSpPr>
            <p:cNvPr id="35" name="Rectangle 34">
              <a:extLst>
                <a:ext uri="{FF2B5EF4-FFF2-40B4-BE49-F238E27FC236}">
                  <a16:creationId xmlns:a16="http://schemas.microsoft.com/office/drawing/2014/main" id="{6600CBF2-063C-40CD-AEF9-7D158C0BDB01}"/>
                </a:ext>
              </a:extLst>
            </p:cNvPr>
            <p:cNvSpPr/>
            <p:nvPr/>
          </p:nvSpPr>
          <p:spPr>
            <a:xfrm>
              <a:off x="6529737" y="2865858"/>
              <a:ext cx="4140713" cy="1631216"/>
            </a:xfrm>
            <a:prstGeom prst="rect">
              <a:avLst/>
            </a:prstGeom>
          </p:spPr>
          <p:txBody>
            <a:bodyPr wrap="square">
              <a:spAutoFit/>
            </a:bodyPr>
            <a:lstStyle/>
            <a:p>
              <a:pP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a:t>
              </a:r>
              <a:r>
                <a:rPr lang="en-US" sz="1200" dirty="0" smtClean="0">
                  <a:solidFill>
                    <a:schemeClr val="bg1"/>
                  </a:solidFill>
                  <a:latin typeface="Lato" panose="020F0502020204030203" pitchFamily="34" charset="0"/>
                  <a:ea typeface="Lato" panose="020F0502020204030203" pitchFamily="34" charset="0"/>
                  <a:cs typeface="Lato" panose="020F0502020204030203" pitchFamily="34" charset="0"/>
                </a:rPr>
                <a:t>make </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a type specimen book. It has survived not only five centuries, but also the leap into electronic typesetting, remaining essentially unchanged. </a:t>
              </a:r>
            </a:p>
          </p:txBody>
        </p:sp>
      </p:grpSp>
      <p:sp>
        <p:nvSpPr>
          <p:cNvPr id="2" name="Picture Placeholder 1"/>
          <p:cNvSpPr>
            <a:spLocks noGrp="1"/>
          </p:cNvSpPr>
          <p:nvPr>
            <p:ph type="pic" sz="quarter" idx="157"/>
          </p:nvPr>
        </p:nvSpPr>
        <p:spPr/>
      </p:sp>
    </p:spTree>
    <p:extLst>
      <p:ext uri="{BB962C8B-B14F-4D97-AF65-F5344CB8AC3E}">
        <p14:creationId xmlns:p14="http://schemas.microsoft.com/office/powerpoint/2010/main" val="3241392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p:cNvSpPr>
            <a:spLocks/>
          </p:cNvSpPr>
          <p:nvPr/>
        </p:nvSpPr>
        <p:spPr bwMode="auto">
          <a:xfrm>
            <a:off x="0" y="0"/>
            <a:ext cx="7734300" cy="6858000"/>
          </a:xfrm>
          <a:custGeom>
            <a:avLst/>
            <a:gdLst>
              <a:gd name="T0" fmla="*/ 0 w 5910"/>
              <a:gd name="T1" fmla="*/ 0 h 4683"/>
              <a:gd name="T2" fmla="*/ 5910 w 5910"/>
              <a:gd name="T3" fmla="*/ 0 h 4683"/>
              <a:gd name="T4" fmla="*/ 4037 w 5910"/>
              <a:gd name="T5" fmla="*/ 4683 h 4683"/>
              <a:gd name="T6" fmla="*/ 0 w 5910"/>
              <a:gd name="T7" fmla="*/ 4683 h 4683"/>
              <a:gd name="T8" fmla="*/ 0 w 5910"/>
              <a:gd name="T9" fmla="*/ 0 h 4683"/>
            </a:gdLst>
            <a:ahLst/>
            <a:cxnLst>
              <a:cxn ang="0">
                <a:pos x="T0" y="T1"/>
              </a:cxn>
              <a:cxn ang="0">
                <a:pos x="T2" y="T3"/>
              </a:cxn>
              <a:cxn ang="0">
                <a:pos x="T4" y="T5"/>
              </a:cxn>
              <a:cxn ang="0">
                <a:pos x="T6" y="T7"/>
              </a:cxn>
              <a:cxn ang="0">
                <a:pos x="T8" y="T9"/>
              </a:cxn>
            </a:cxnLst>
            <a:rect l="0" t="0" r="r" b="b"/>
            <a:pathLst>
              <a:path w="5910" h="4683">
                <a:moveTo>
                  <a:pt x="0" y="0"/>
                </a:moveTo>
                <a:lnTo>
                  <a:pt x="5910" y="0"/>
                </a:lnTo>
                <a:lnTo>
                  <a:pt x="4037" y="4683"/>
                </a:lnTo>
                <a:lnTo>
                  <a:pt x="0" y="4683"/>
                </a:lnTo>
                <a:lnTo>
                  <a:pt x="0" y="0"/>
                </a:lnTo>
                <a:close/>
              </a:path>
            </a:pathLst>
          </a:custGeom>
          <a:solidFill>
            <a:schemeClr val="accent6">
              <a:alpha val="80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0" name="Group 19">
            <a:extLst>
              <a:ext uri="{FF2B5EF4-FFF2-40B4-BE49-F238E27FC236}">
                <a16:creationId xmlns:a16="http://schemas.microsoft.com/office/drawing/2014/main" id="{094A4EA0-1D6E-484F-8EED-FEBE5963B1FE}"/>
              </a:ext>
            </a:extLst>
          </p:cNvPr>
          <p:cNvGrpSpPr/>
          <p:nvPr/>
        </p:nvGrpSpPr>
        <p:grpSpPr>
          <a:xfrm>
            <a:off x="507399" y="1745705"/>
            <a:ext cx="4281102" cy="3366590"/>
            <a:chOff x="6887133" y="1660780"/>
            <a:chExt cx="4281102" cy="3366590"/>
          </a:xfrm>
        </p:grpSpPr>
        <p:sp>
          <p:nvSpPr>
            <p:cNvPr id="23" name="TextBox 36">
              <a:extLst>
                <a:ext uri="{FF2B5EF4-FFF2-40B4-BE49-F238E27FC236}">
                  <a16:creationId xmlns:a16="http://schemas.microsoft.com/office/drawing/2014/main" id="{3820F4DF-DEBE-4899-B25D-B71BCC2795A3}"/>
                </a:ext>
              </a:extLst>
            </p:cNvPr>
            <p:cNvSpPr txBox="1"/>
            <p:nvPr/>
          </p:nvSpPr>
          <p:spPr>
            <a:xfrm>
              <a:off x="6887133" y="1660780"/>
              <a:ext cx="3399905" cy="126034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4500"/>
                </a:lnSpc>
              </a:pPr>
              <a:r>
                <a:rPr lang="en-US" sz="2500" b="1" dirty="0">
                  <a:solidFill>
                    <a:schemeClr val="bg1"/>
                  </a:solidFill>
                  <a:latin typeface="Roboto" panose="02000000000000000000" pitchFamily="2" charset="0"/>
                  <a:ea typeface="Roboto" panose="02000000000000000000" pitchFamily="2" charset="0"/>
                  <a:cs typeface="Open Sans" panose="020B0606030504020204" pitchFamily="34" charset="0"/>
                </a:rPr>
                <a:t>WELCOME</a:t>
              </a:r>
              <a:r>
                <a:rPr lang="en-US" sz="28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50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MESSAGE</a:t>
              </a:r>
            </a:p>
          </p:txBody>
        </p:sp>
        <p:sp>
          <p:nvSpPr>
            <p:cNvPr id="24" name="Rectangle 23">
              <a:extLst>
                <a:ext uri="{FF2B5EF4-FFF2-40B4-BE49-F238E27FC236}">
                  <a16:creationId xmlns:a16="http://schemas.microsoft.com/office/drawing/2014/main" id="{341CFC9D-8894-4E73-AEED-46B3B1D91F59}"/>
                </a:ext>
              </a:extLst>
            </p:cNvPr>
            <p:cNvSpPr>
              <a:spLocks/>
            </p:cNvSpPr>
            <p:nvPr/>
          </p:nvSpPr>
          <p:spPr bwMode="auto">
            <a:xfrm>
              <a:off x="6980419" y="2993488"/>
              <a:ext cx="4187816" cy="962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6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a:t>
              </a:r>
            </a:p>
            <a:p>
              <a:pPr>
                <a:lnSpc>
                  <a:spcPts val="16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a:t>
              </a:r>
            </a:p>
          </p:txBody>
        </p:sp>
        <p:grpSp>
          <p:nvGrpSpPr>
            <p:cNvPr id="25" name="Group 24">
              <a:extLst>
                <a:ext uri="{FF2B5EF4-FFF2-40B4-BE49-F238E27FC236}">
                  <a16:creationId xmlns:a16="http://schemas.microsoft.com/office/drawing/2014/main" id="{96C6F262-5AF8-4D98-80ED-AE1F11B5DA8B}"/>
                </a:ext>
              </a:extLst>
            </p:cNvPr>
            <p:cNvGrpSpPr/>
            <p:nvPr/>
          </p:nvGrpSpPr>
          <p:grpSpPr>
            <a:xfrm>
              <a:off x="6980420" y="4674222"/>
              <a:ext cx="1170397" cy="353148"/>
              <a:chOff x="5837420" y="4759147"/>
              <a:chExt cx="1170397" cy="353148"/>
            </a:xfrm>
          </p:grpSpPr>
          <p:sp>
            <p:nvSpPr>
              <p:cNvPr id="34" name="Oval 33">
                <a:extLst>
                  <a:ext uri="{FF2B5EF4-FFF2-40B4-BE49-F238E27FC236}">
                    <a16:creationId xmlns:a16="http://schemas.microsoft.com/office/drawing/2014/main" id="{2B76DC48-33E8-408F-B206-7D3E6803A4EA}"/>
                  </a:ext>
                </a:extLst>
              </p:cNvPr>
              <p:cNvSpPr/>
              <p:nvPr/>
            </p:nvSpPr>
            <p:spPr>
              <a:xfrm>
                <a:off x="5837420"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5" name="AutoShape 1">
                <a:extLst>
                  <a:ext uri="{FF2B5EF4-FFF2-40B4-BE49-F238E27FC236}">
                    <a16:creationId xmlns:a16="http://schemas.microsoft.com/office/drawing/2014/main" id="{961FB6C4-68E5-47EF-9EFC-C25491A13E7E}"/>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36" name="Oval 35">
                <a:extLst>
                  <a:ext uri="{FF2B5EF4-FFF2-40B4-BE49-F238E27FC236}">
                    <a16:creationId xmlns:a16="http://schemas.microsoft.com/office/drawing/2014/main" id="{67D14882-E4EA-4A3C-8972-A659408DEA5B}"/>
                  </a:ext>
                </a:extLst>
              </p:cNvPr>
              <p:cNvSpPr/>
              <p:nvPr/>
            </p:nvSpPr>
            <p:spPr>
              <a:xfrm>
                <a:off x="6246046"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7" name="AutoShape 21">
                <a:extLst>
                  <a:ext uri="{FF2B5EF4-FFF2-40B4-BE49-F238E27FC236}">
                    <a16:creationId xmlns:a16="http://schemas.microsoft.com/office/drawing/2014/main" id="{B7A65B31-3C3D-4F23-B63A-A5E64282CFB8}"/>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38" name="Oval 37">
                <a:extLst>
                  <a:ext uri="{FF2B5EF4-FFF2-40B4-BE49-F238E27FC236}">
                    <a16:creationId xmlns:a16="http://schemas.microsoft.com/office/drawing/2014/main" id="{710BFF65-09B1-4E94-9B2D-8B313E3968CE}"/>
                  </a:ext>
                </a:extLst>
              </p:cNvPr>
              <p:cNvSpPr/>
              <p:nvPr/>
            </p:nvSpPr>
            <p:spPr>
              <a:xfrm>
                <a:off x="6654672"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9" name="AutoShape 18">
                <a:extLst>
                  <a:ext uri="{FF2B5EF4-FFF2-40B4-BE49-F238E27FC236}">
                    <a16:creationId xmlns:a16="http://schemas.microsoft.com/office/drawing/2014/main" id="{32685163-76A3-48BC-9519-763959C1534F}"/>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grpSp>
        <p:sp>
          <p:nvSpPr>
            <p:cNvPr id="26" name="TextBox 48">
              <a:extLst>
                <a:ext uri="{FF2B5EF4-FFF2-40B4-BE49-F238E27FC236}">
                  <a16:creationId xmlns:a16="http://schemas.microsoft.com/office/drawing/2014/main" id="{CCBCBFB6-247A-4DC4-94B6-A70F99204584}"/>
                </a:ext>
              </a:extLst>
            </p:cNvPr>
            <p:cNvSpPr txBox="1"/>
            <p:nvPr/>
          </p:nvSpPr>
          <p:spPr>
            <a:xfrm>
              <a:off x="6887133" y="4269761"/>
              <a:ext cx="4133416"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spc="200" dirty="0">
                  <a:solidFill>
                    <a:schemeClr val="bg1"/>
                  </a:solidFill>
                  <a:latin typeface="Lato" panose="020F0502020204030203" pitchFamily="34" charset="0"/>
                  <a:ea typeface="Lato" panose="020F0502020204030203" pitchFamily="34" charset="0"/>
                  <a:cs typeface="Lato" panose="020F0502020204030203" pitchFamily="34" charset="0"/>
                </a:rPr>
                <a:t>www.website/ fb/ you tube/company name.com</a:t>
              </a:r>
            </a:p>
          </p:txBody>
        </p:sp>
        <p:grpSp>
          <p:nvGrpSpPr>
            <p:cNvPr id="27" name="Group 26">
              <a:extLst>
                <a:ext uri="{FF2B5EF4-FFF2-40B4-BE49-F238E27FC236}">
                  <a16:creationId xmlns:a16="http://schemas.microsoft.com/office/drawing/2014/main" id="{1412A7A1-D00B-42F2-A62D-1B6F0A9797C7}"/>
                </a:ext>
              </a:extLst>
            </p:cNvPr>
            <p:cNvGrpSpPr/>
            <p:nvPr/>
          </p:nvGrpSpPr>
          <p:grpSpPr>
            <a:xfrm>
              <a:off x="8403931" y="4674222"/>
              <a:ext cx="1170397" cy="353148"/>
              <a:chOff x="5837420" y="4759147"/>
              <a:chExt cx="1170397" cy="353148"/>
            </a:xfrm>
          </p:grpSpPr>
          <p:sp>
            <p:nvSpPr>
              <p:cNvPr id="28" name="Oval 27">
                <a:extLst>
                  <a:ext uri="{FF2B5EF4-FFF2-40B4-BE49-F238E27FC236}">
                    <a16:creationId xmlns:a16="http://schemas.microsoft.com/office/drawing/2014/main" id="{620A9998-E518-4B72-8EAD-139634D02FBA}"/>
                  </a:ext>
                </a:extLst>
              </p:cNvPr>
              <p:cNvSpPr/>
              <p:nvPr/>
            </p:nvSpPr>
            <p:spPr>
              <a:xfrm>
                <a:off x="5837420"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29" name="AutoShape 1">
                <a:extLst>
                  <a:ext uri="{FF2B5EF4-FFF2-40B4-BE49-F238E27FC236}">
                    <a16:creationId xmlns:a16="http://schemas.microsoft.com/office/drawing/2014/main" id="{0FA8E595-F55A-48CB-84BF-52F887F254FF}"/>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30" name="Oval 29">
                <a:extLst>
                  <a:ext uri="{FF2B5EF4-FFF2-40B4-BE49-F238E27FC236}">
                    <a16:creationId xmlns:a16="http://schemas.microsoft.com/office/drawing/2014/main" id="{ED712BD3-454A-4CCD-ABDE-33CE560EADF9}"/>
                  </a:ext>
                </a:extLst>
              </p:cNvPr>
              <p:cNvSpPr/>
              <p:nvPr/>
            </p:nvSpPr>
            <p:spPr>
              <a:xfrm>
                <a:off x="6246046"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1" name="AutoShape 21">
                <a:extLst>
                  <a:ext uri="{FF2B5EF4-FFF2-40B4-BE49-F238E27FC236}">
                    <a16:creationId xmlns:a16="http://schemas.microsoft.com/office/drawing/2014/main" id="{33AA968E-F437-47CF-9901-7CB57571004F}"/>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32" name="Oval 31">
                <a:extLst>
                  <a:ext uri="{FF2B5EF4-FFF2-40B4-BE49-F238E27FC236}">
                    <a16:creationId xmlns:a16="http://schemas.microsoft.com/office/drawing/2014/main" id="{E492AC5E-553C-41E2-A758-084B7C2568AD}"/>
                  </a:ext>
                </a:extLst>
              </p:cNvPr>
              <p:cNvSpPr/>
              <p:nvPr/>
            </p:nvSpPr>
            <p:spPr>
              <a:xfrm>
                <a:off x="6654672"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3" name="AutoShape 18">
                <a:extLst>
                  <a:ext uri="{FF2B5EF4-FFF2-40B4-BE49-F238E27FC236}">
                    <a16:creationId xmlns:a16="http://schemas.microsoft.com/office/drawing/2014/main" id="{45E97EFF-23D3-436F-B1F4-706B55B4C107}"/>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grpSp>
      </p:grpSp>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dirty="0"/>
          </a:p>
        </p:txBody>
      </p:sp>
      <p:pic>
        <p:nvPicPr>
          <p:cNvPr id="40" name="Picture 39"/>
          <p:cNvPicPr>
            <a:picLocks noChangeAspect="1"/>
          </p:cNvPicPr>
          <p:nvPr/>
        </p:nvPicPr>
        <p:blipFill>
          <a:blip r:embed="rId3">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5778200" y="0"/>
            <a:ext cx="6858000" cy="6858000"/>
          </a:xfrm>
          <a:prstGeom prst="rect">
            <a:avLst/>
          </a:prstGeom>
        </p:spPr>
      </p:pic>
      <p:sp>
        <p:nvSpPr>
          <p:cNvPr id="2" name="Picture Placeholder 1"/>
          <p:cNvSpPr>
            <a:spLocks noGrp="1"/>
          </p:cNvSpPr>
          <p:nvPr>
            <p:ph type="pic" sz="quarter" idx="157"/>
          </p:nvPr>
        </p:nvSpPr>
        <p:spPr/>
      </p:sp>
    </p:spTree>
    <p:extLst>
      <p:ext uri="{BB962C8B-B14F-4D97-AF65-F5344CB8AC3E}">
        <p14:creationId xmlns:p14="http://schemas.microsoft.com/office/powerpoint/2010/main" val="2545775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6142860" y="2005013"/>
            <a:ext cx="6049140" cy="2489714"/>
          </a:xfrm>
          <a:prstGeom prst="rect">
            <a:avLst/>
          </a:prstGeom>
          <a:solidFill>
            <a:schemeClr val="bg2">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3071430" y="4596837"/>
            <a:ext cx="9120570" cy="2261163"/>
          </a:xfrm>
          <a:prstGeom prst="rect">
            <a:avLst/>
          </a:prstGeom>
          <a:solidFill>
            <a:schemeClr val="bg2">
              <a:lumMod val="10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dirty="0"/>
          </a:p>
        </p:txBody>
      </p:sp>
      <p:sp>
        <p:nvSpPr>
          <p:cNvPr id="34" name="Title 7">
            <a:extLst>
              <a:ext uri="{FF2B5EF4-FFF2-40B4-BE49-F238E27FC236}">
                <a16:creationId xmlns:a16="http://schemas.microsoft.com/office/drawing/2014/main" id="{D47A33A9-5B61-4F26-814B-70B136897ACB}"/>
              </a:ext>
            </a:extLst>
          </p:cNvPr>
          <p:cNvSpPr txBox="1">
            <a:spLocks/>
          </p:cNvSpPr>
          <p:nvPr/>
        </p:nvSpPr>
        <p:spPr>
          <a:xfrm>
            <a:off x="838200" y="509588"/>
            <a:ext cx="10515600" cy="67945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sz="4000" b="1" dirty="0"/>
              <a:t>About us</a:t>
            </a:r>
          </a:p>
        </p:txBody>
      </p:sp>
      <p:sp>
        <p:nvSpPr>
          <p:cNvPr id="35" name="Subtitle 22">
            <a:extLst>
              <a:ext uri="{FF2B5EF4-FFF2-40B4-BE49-F238E27FC236}">
                <a16:creationId xmlns:a16="http://schemas.microsoft.com/office/drawing/2014/main" id="{88507690-FF6F-4BC7-968A-A55D8EA43CB1}"/>
              </a:ext>
            </a:extLst>
          </p:cNvPr>
          <p:cNvSpPr txBox="1">
            <a:spLocks/>
          </p:cNvSpPr>
          <p:nvPr/>
        </p:nvSpPr>
        <p:spPr>
          <a:xfrm>
            <a:off x="838200" y="1135063"/>
            <a:ext cx="10515600" cy="244475"/>
          </a:xfrm>
          <a:prstGeom prst="rect">
            <a:avLst/>
          </a:prstGeom>
        </p:spPr>
        <p:txBody>
          <a:bodyPr/>
          <a:lst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6" name="Group 5"/>
          <p:cNvGrpSpPr/>
          <p:nvPr/>
        </p:nvGrpSpPr>
        <p:grpSpPr>
          <a:xfrm>
            <a:off x="9773751" y="5062977"/>
            <a:ext cx="1573610" cy="1328883"/>
            <a:chOff x="702051" y="5062977"/>
            <a:chExt cx="1573610" cy="1328883"/>
          </a:xfrm>
        </p:grpSpPr>
        <p:grpSp>
          <p:nvGrpSpPr>
            <p:cNvPr id="47" name="Group 46">
              <a:extLst>
                <a:ext uri="{FF2B5EF4-FFF2-40B4-BE49-F238E27FC236}">
                  <a16:creationId xmlns:a16="http://schemas.microsoft.com/office/drawing/2014/main" id="{B3F08CCD-7CE9-481B-9374-EEE5DBF0A3C3}"/>
                </a:ext>
              </a:extLst>
            </p:cNvPr>
            <p:cNvGrpSpPr/>
            <p:nvPr/>
          </p:nvGrpSpPr>
          <p:grpSpPr>
            <a:xfrm>
              <a:off x="1320011" y="5062977"/>
              <a:ext cx="337690" cy="432936"/>
              <a:chOff x="2522538" y="3189288"/>
              <a:chExt cx="371475" cy="476250"/>
            </a:xfrm>
            <a:solidFill>
              <a:schemeClr val="bg1"/>
            </a:solidFill>
          </p:grpSpPr>
          <p:sp>
            <p:nvSpPr>
              <p:cNvPr id="55" name="Freeform 5">
                <a:extLst>
                  <a:ext uri="{FF2B5EF4-FFF2-40B4-BE49-F238E27FC236}">
                    <a16:creationId xmlns:a16="http://schemas.microsoft.com/office/drawing/2014/main" id="{97D3F312-3B8D-42A0-8A46-E3A087450F2E}"/>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6" name="Freeform 6">
                <a:extLst>
                  <a:ext uri="{FF2B5EF4-FFF2-40B4-BE49-F238E27FC236}">
                    <a16:creationId xmlns:a16="http://schemas.microsoft.com/office/drawing/2014/main" id="{B3F86FB9-A5AC-4A98-AC49-8D9AC6535649}"/>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8" name="Freeform 7">
                <a:extLst>
                  <a:ext uri="{FF2B5EF4-FFF2-40B4-BE49-F238E27FC236}">
                    <a16:creationId xmlns:a16="http://schemas.microsoft.com/office/drawing/2014/main" id="{FF4FDF8F-79F4-4F39-8135-63AB9DDA7081}"/>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48" name="TextBox 47">
              <a:extLst>
                <a:ext uri="{FF2B5EF4-FFF2-40B4-BE49-F238E27FC236}">
                  <a16:creationId xmlns:a16="http://schemas.microsoft.com/office/drawing/2014/main" id="{6DE49D60-8E6F-4388-993C-449CCE304AE6}"/>
                </a:ext>
              </a:extLst>
            </p:cNvPr>
            <p:cNvSpPr txBox="1"/>
            <p:nvPr/>
          </p:nvSpPr>
          <p:spPr>
            <a:xfrm>
              <a:off x="825352" y="5551106"/>
              <a:ext cx="132700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Corporate</a:t>
              </a:r>
            </a:p>
          </p:txBody>
        </p:sp>
        <p:sp>
          <p:nvSpPr>
            <p:cNvPr id="54" name="Rectangle 53">
              <a:extLst>
                <a:ext uri="{FF2B5EF4-FFF2-40B4-BE49-F238E27FC236}">
                  <a16:creationId xmlns:a16="http://schemas.microsoft.com/office/drawing/2014/main" id="{05375B93-CEA0-4290-BBC7-3DD52FCA1E99}"/>
                </a:ext>
              </a:extLst>
            </p:cNvPr>
            <p:cNvSpPr/>
            <p:nvPr/>
          </p:nvSpPr>
          <p:spPr>
            <a:xfrm>
              <a:off x="702051" y="5799390"/>
              <a:ext cx="1573610" cy="592470"/>
            </a:xfrm>
            <a:prstGeom prst="rect">
              <a:avLst/>
            </a:prstGeom>
          </p:spPr>
          <p:txBody>
            <a:bodyPr wrap="square">
              <a:spAutoFit/>
            </a:bodyPr>
            <a:lstStyle/>
            <a:p>
              <a:pPr algn="ctr">
                <a:lnSpc>
                  <a:spcPts val="13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grpSp>
      <p:grpSp>
        <p:nvGrpSpPr>
          <p:cNvPr id="7" name="Group 6"/>
          <p:cNvGrpSpPr/>
          <p:nvPr/>
        </p:nvGrpSpPr>
        <p:grpSpPr>
          <a:xfrm>
            <a:off x="3916070" y="5062977"/>
            <a:ext cx="1597172" cy="1328883"/>
            <a:chOff x="3761699" y="5062977"/>
            <a:chExt cx="1597172" cy="1328883"/>
          </a:xfrm>
        </p:grpSpPr>
        <p:sp>
          <p:nvSpPr>
            <p:cNvPr id="64" name="TextBox 63">
              <a:extLst>
                <a:ext uri="{FF2B5EF4-FFF2-40B4-BE49-F238E27FC236}">
                  <a16:creationId xmlns:a16="http://schemas.microsoft.com/office/drawing/2014/main" id="{7C91CECE-DB7E-4052-83D8-B93FD6898101}"/>
                </a:ext>
              </a:extLst>
            </p:cNvPr>
            <p:cNvSpPr txBox="1"/>
            <p:nvPr/>
          </p:nvSpPr>
          <p:spPr>
            <a:xfrm>
              <a:off x="3892691" y="5551106"/>
              <a:ext cx="1335190"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Healthcare</a:t>
              </a:r>
            </a:p>
          </p:txBody>
        </p:sp>
        <p:sp>
          <p:nvSpPr>
            <p:cNvPr id="65" name="Rectangle 64">
              <a:extLst>
                <a:ext uri="{FF2B5EF4-FFF2-40B4-BE49-F238E27FC236}">
                  <a16:creationId xmlns:a16="http://schemas.microsoft.com/office/drawing/2014/main" id="{457805DA-817E-4094-B84E-0DD13763C9C7}"/>
                </a:ext>
              </a:extLst>
            </p:cNvPr>
            <p:cNvSpPr/>
            <p:nvPr/>
          </p:nvSpPr>
          <p:spPr>
            <a:xfrm>
              <a:off x="3761699" y="5799390"/>
              <a:ext cx="1597172" cy="592470"/>
            </a:xfrm>
            <a:prstGeom prst="rect">
              <a:avLst/>
            </a:prstGeom>
          </p:spPr>
          <p:txBody>
            <a:bodyPr wrap="square">
              <a:spAutoFit/>
            </a:bodyPr>
            <a:lstStyle/>
            <a:p>
              <a:pPr algn="ctr">
                <a:lnSpc>
                  <a:spcPts val="13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sp>
          <p:nvSpPr>
            <p:cNvPr id="66" name="Freeform 9">
              <a:extLst>
                <a:ext uri="{FF2B5EF4-FFF2-40B4-BE49-F238E27FC236}">
                  <a16:creationId xmlns:a16="http://schemas.microsoft.com/office/drawing/2014/main" id="{1CB349E5-3845-4823-A619-0F3F56099685}"/>
                </a:ext>
              </a:extLst>
            </p:cNvPr>
            <p:cNvSpPr>
              <a:spLocks noEditPoints="1"/>
            </p:cNvSpPr>
            <p:nvPr/>
          </p:nvSpPr>
          <p:spPr bwMode="auto">
            <a:xfrm>
              <a:off x="4348868" y="5062977"/>
              <a:ext cx="422835" cy="43293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67" name="Group 66">
            <a:extLst>
              <a:ext uri="{FF2B5EF4-FFF2-40B4-BE49-F238E27FC236}">
                <a16:creationId xmlns:a16="http://schemas.microsoft.com/office/drawing/2014/main" id="{480430B0-9C6B-46C8-8070-83E796779302}"/>
              </a:ext>
            </a:extLst>
          </p:cNvPr>
          <p:cNvGrpSpPr/>
          <p:nvPr/>
        </p:nvGrpSpPr>
        <p:grpSpPr>
          <a:xfrm>
            <a:off x="6860637" y="5062977"/>
            <a:ext cx="1565718" cy="1328883"/>
            <a:chOff x="10224610" y="4108183"/>
            <a:chExt cx="1565718" cy="1328883"/>
          </a:xfrm>
        </p:grpSpPr>
        <p:sp>
          <p:nvSpPr>
            <p:cNvPr id="68" name="TextBox 67">
              <a:extLst>
                <a:ext uri="{FF2B5EF4-FFF2-40B4-BE49-F238E27FC236}">
                  <a16:creationId xmlns:a16="http://schemas.microsoft.com/office/drawing/2014/main" id="{B0DB8562-1964-41EF-B5AB-5C5B927AC16E}"/>
                </a:ext>
              </a:extLst>
            </p:cNvPr>
            <p:cNvSpPr txBox="1"/>
            <p:nvPr/>
          </p:nvSpPr>
          <p:spPr>
            <a:xfrm>
              <a:off x="10353200" y="4596312"/>
              <a:ext cx="12974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Individual</a:t>
              </a:r>
            </a:p>
          </p:txBody>
        </p:sp>
        <p:sp>
          <p:nvSpPr>
            <p:cNvPr id="69" name="Rectangle 68">
              <a:extLst>
                <a:ext uri="{FF2B5EF4-FFF2-40B4-BE49-F238E27FC236}">
                  <a16:creationId xmlns:a16="http://schemas.microsoft.com/office/drawing/2014/main" id="{67B4C322-C514-4461-B7B5-CE0946AD94E1}"/>
                </a:ext>
              </a:extLst>
            </p:cNvPr>
            <p:cNvSpPr/>
            <p:nvPr/>
          </p:nvSpPr>
          <p:spPr>
            <a:xfrm>
              <a:off x="10224610" y="4844596"/>
              <a:ext cx="1565718" cy="592470"/>
            </a:xfrm>
            <a:prstGeom prst="rect">
              <a:avLst/>
            </a:prstGeom>
          </p:spPr>
          <p:txBody>
            <a:bodyPr wrap="square">
              <a:spAutoFit/>
            </a:bodyPr>
            <a:lstStyle/>
            <a:p>
              <a:pPr algn="ctr">
                <a:lnSpc>
                  <a:spcPts val="13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sp>
          <p:nvSpPr>
            <p:cNvPr id="70" name="Freeform 10">
              <a:extLst>
                <a:ext uri="{FF2B5EF4-FFF2-40B4-BE49-F238E27FC236}">
                  <a16:creationId xmlns:a16="http://schemas.microsoft.com/office/drawing/2014/main" id="{3A8E1F2A-F68D-48E0-995D-0EACE36CE265}"/>
                </a:ext>
              </a:extLst>
            </p:cNvPr>
            <p:cNvSpPr>
              <a:spLocks noEditPoints="1"/>
            </p:cNvSpPr>
            <p:nvPr/>
          </p:nvSpPr>
          <p:spPr bwMode="auto">
            <a:xfrm>
              <a:off x="10798938" y="4108183"/>
              <a:ext cx="417062" cy="432936"/>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cxnSp>
        <p:nvCxnSpPr>
          <p:cNvPr id="8" name="Straight Connector 7"/>
          <p:cNvCxnSpPr/>
          <p:nvPr/>
        </p:nvCxnSpPr>
        <p:spPr>
          <a:xfrm>
            <a:off x="6186940" y="5062976"/>
            <a:ext cx="0" cy="132888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9100053" y="5062976"/>
            <a:ext cx="0" cy="132888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45" name="Rectangle 44">
            <a:extLst>
              <a:ext uri="{FF2B5EF4-FFF2-40B4-BE49-F238E27FC236}">
                <a16:creationId xmlns:a16="http://schemas.microsoft.com/office/drawing/2014/main" id="{6600CBF2-063C-40CD-AEF9-7D158C0BDB01}"/>
              </a:ext>
            </a:extLst>
          </p:cNvPr>
          <p:cNvSpPr/>
          <p:nvPr/>
        </p:nvSpPr>
        <p:spPr>
          <a:xfrm>
            <a:off x="6497933" y="2690743"/>
            <a:ext cx="5338995" cy="1118255"/>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a:t>
            </a:r>
            <a:r>
              <a:rPr lang="en-US" sz="1200" dirty="0" smtClean="0">
                <a:latin typeface="Lato" panose="020F0502020204030203" pitchFamily="34" charset="0"/>
                <a:ea typeface="Lato" panose="020F0502020204030203" pitchFamily="34" charset="0"/>
                <a:cs typeface="Lato" panose="020F0502020204030203" pitchFamily="34" charset="0"/>
              </a:rPr>
              <a:t>printer </a:t>
            </a:r>
            <a:r>
              <a:rPr lang="en-US" sz="1200" dirty="0">
                <a:latin typeface="Lato" panose="020F0502020204030203" pitchFamily="34" charset="0"/>
                <a:ea typeface="Lato" panose="020F0502020204030203" pitchFamily="34" charset="0"/>
                <a:cs typeface="Lato" panose="020F0502020204030203" pitchFamily="34" charset="0"/>
              </a:rPr>
              <a:t>took a </a:t>
            </a:r>
            <a:r>
              <a:rPr lang="en-US" sz="1200" dirty="0" smtClean="0">
                <a:latin typeface="Lato" panose="020F0502020204030203" pitchFamily="34" charset="0"/>
                <a:ea typeface="Lato" panose="020F0502020204030203" pitchFamily="34" charset="0"/>
                <a:cs typeface="Lato" panose="020F0502020204030203" pitchFamily="34" charset="0"/>
              </a:rPr>
              <a:t>has </a:t>
            </a:r>
            <a:r>
              <a:rPr lang="en-US" sz="1200" dirty="0">
                <a:latin typeface="Lato" panose="020F0502020204030203" pitchFamily="34" charset="0"/>
                <a:ea typeface="Lato" panose="020F0502020204030203" pitchFamily="34" charset="0"/>
                <a:cs typeface="Lato" panose="020F0502020204030203" pitchFamily="34" charset="0"/>
              </a:rPr>
              <a:t>survived not only five centuries, but also the leap into electronic typesetting, remaining essentially unchanged. </a:t>
            </a:r>
          </a:p>
        </p:txBody>
      </p:sp>
      <p:sp>
        <p:nvSpPr>
          <p:cNvPr id="2" name="Picture Placeholder 1"/>
          <p:cNvSpPr>
            <a:spLocks noGrp="1"/>
          </p:cNvSpPr>
          <p:nvPr>
            <p:ph type="pic" sz="quarter" idx="157"/>
          </p:nvPr>
        </p:nvSpPr>
        <p:spPr/>
      </p:sp>
      <p:sp>
        <p:nvSpPr>
          <p:cNvPr id="3" name="Picture Placeholder 2"/>
          <p:cNvSpPr>
            <a:spLocks noGrp="1"/>
          </p:cNvSpPr>
          <p:nvPr>
            <p:ph type="pic" sz="quarter" idx="160"/>
          </p:nvPr>
        </p:nvSpPr>
        <p:spPr/>
      </p:sp>
      <p:sp>
        <p:nvSpPr>
          <p:cNvPr id="4" name="Picture Placeholder 3"/>
          <p:cNvSpPr>
            <a:spLocks noGrp="1"/>
          </p:cNvSpPr>
          <p:nvPr>
            <p:ph type="pic" sz="quarter" idx="159"/>
          </p:nvPr>
        </p:nvSpPr>
        <p:spPr/>
      </p:sp>
      <p:sp>
        <p:nvSpPr>
          <p:cNvPr id="5" name="Picture Placeholder 4"/>
          <p:cNvSpPr>
            <a:spLocks noGrp="1"/>
          </p:cNvSpPr>
          <p:nvPr>
            <p:ph type="pic" sz="quarter" idx="158"/>
          </p:nvPr>
        </p:nvSpPr>
        <p:spPr/>
      </p:sp>
    </p:spTree>
    <p:extLst>
      <p:ext uri="{BB962C8B-B14F-4D97-AF65-F5344CB8AC3E}">
        <p14:creationId xmlns:p14="http://schemas.microsoft.com/office/powerpoint/2010/main" val="4048585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p:cNvSpPr/>
          <p:nvPr/>
        </p:nvSpPr>
        <p:spPr>
          <a:xfrm>
            <a:off x="9234339" y="4342043"/>
            <a:ext cx="2957662" cy="251595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6156227" y="4342043"/>
            <a:ext cx="2957662" cy="251595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3078113" y="4342043"/>
            <a:ext cx="2957662" cy="251595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0" y="4342043"/>
            <a:ext cx="2957662" cy="251595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dirty="0"/>
          </a:p>
        </p:txBody>
      </p:sp>
      <p:sp>
        <p:nvSpPr>
          <p:cNvPr id="10" name="Title 9">
            <a:extLst>
              <a:ext uri="{FF2B5EF4-FFF2-40B4-BE49-F238E27FC236}">
                <a16:creationId xmlns:a16="http://schemas.microsoft.com/office/drawing/2014/main" id="{03DECB73-5ED7-432B-B6BD-FCD3E886F15E}"/>
              </a:ext>
            </a:extLst>
          </p:cNvPr>
          <p:cNvSpPr>
            <a:spLocks noGrp="1"/>
          </p:cNvSpPr>
          <p:nvPr>
            <p:ph type="title" idx="4294967295"/>
          </p:nvPr>
        </p:nvSpPr>
        <p:spPr>
          <a:xfrm>
            <a:off x="838199" y="481013"/>
            <a:ext cx="10515600" cy="679450"/>
          </a:xfrm>
        </p:spPr>
        <p:txBody>
          <a:bodyPr>
            <a:normAutofit/>
          </a:bodyPr>
          <a:lstStyle/>
          <a:p>
            <a:r>
              <a:rPr lang="en-US" sz="4000" b="1" dirty="0"/>
              <a:t>About us</a:t>
            </a:r>
          </a:p>
        </p:txBody>
      </p:sp>
      <p:sp>
        <p:nvSpPr>
          <p:cNvPr id="11" name="Subtitle 10">
            <a:extLst>
              <a:ext uri="{FF2B5EF4-FFF2-40B4-BE49-F238E27FC236}">
                <a16:creationId xmlns:a16="http://schemas.microsoft.com/office/drawing/2014/main" id="{871019AC-2ACC-4613-B8E6-B80C48886B82}"/>
              </a:ext>
            </a:extLst>
          </p:cNvPr>
          <p:cNvSpPr>
            <a:spLocks noGrp="1"/>
          </p:cNvSpPr>
          <p:nvPr>
            <p:ph type="subTitle" idx="4294967295"/>
          </p:nvPr>
        </p:nvSpPr>
        <p:spPr>
          <a:xfrm>
            <a:off x="838199"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25" name="Group 24"/>
          <p:cNvGrpSpPr/>
          <p:nvPr/>
        </p:nvGrpSpPr>
        <p:grpSpPr>
          <a:xfrm>
            <a:off x="9756407" y="4914236"/>
            <a:ext cx="1913526" cy="1371571"/>
            <a:chOff x="6905441" y="1842711"/>
            <a:chExt cx="1913526" cy="1371571"/>
          </a:xfrm>
        </p:grpSpPr>
        <p:sp>
          <p:nvSpPr>
            <p:cNvPr id="26" name="Freeform 10"/>
            <p:cNvSpPr>
              <a:spLocks noEditPoints="1"/>
            </p:cNvSpPr>
            <p:nvPr/>
          </p:nvSpPr>
          <p:spPr bwMode="auto">
            <a:xfrm>
              <a:off x="7632810" y="1842711"/>
              <a:ext cx="458788" cy="476250"/>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7" name="TextBox 26"/>
            <p:cNvSpPr txBox="1"/>
            <p:nvPr/>
          </p:nvSpPr>
          <p:spPr>
            <a:xfrm>
              <a:off x="7092947" y="2449823"/>
              <a:ext cx="1538515" cy="338554"/>
            </a:xfrm>
            <a:prstGeom prst="rect">
              <a:avLst/>
            </a:prstGeom>
            <a:noFill/>
          </p:spPr>
          <p:txBody>
            <a:bodyPr wrap="square" rtlCol="0">
              <a:spAutoFit/>
            </a:bodyPr>
            <a:lstStyle/>
            <a:p>
              <a:pPr algn="ctr"/>
              <a:r>
                <a:rPr lang="en-US" sz="1600" b="1" dirty="0">
                  <a:solidFill>
                    <a:schemeClr val="bg1"/>
                  </a:solidFill>
                  <a:latin typeface="Roboto" panose="02000000000000000000" pitchFamily="2" charset="0"/>
                  <a:ea typeface="Roboto" panose="02000000000000000000" pitchFamily="2" charset="0"/>
                </a:rPr>
                <a:t>Title Text</a:t>
              </a:r>
            </a:p>
          </p:txBody>
        </p:sp>
        <p:sp>
          <p:nvSpPr>
            <p:cNvPr id="28" name="Rectangle 27"/>
            <p:cNvSpPr/>
            <p:nvPr/>
          </p:nvSpPr>
          <p:spPr>
            <a:xfrm>
              <a:off x="6905441" y="2708823"/>
              <a:ext cx="1913526" cy="505459"/>
            </a:xfrm>
            <a:prstGeom prst="rect">
              <a:avLst/>
            </a:prstGeom>
          </p:spPr>
          <p:txBody>
            <a:bodyPr wrap="square">
              <a:spAutoFit/>
            </a:bodyPr>
            <a:lstStyle/>
            <a:p>
              <a:pPr algn="ctr">
                <a:lnSpc>
                  <a:spcPts val="17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a:t>
              </a:r>
              <a:r>
                <a:rPr lang="en-US" sz="1000" dirty="0" smtClean="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project</a:t>
              </a:r>
              <a:endPar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endParaRPr>
            </a:p>
          </p:txBody>
        </p:sp>
      </p:grpSp>
      <p:grpSp>
        <p:nvGrpSpPr>
          <p:cNvPr id="29" name="Group 28"/>
          <p:cNvGrpSpPr/>
          <p:nvPr/>
        </p:nvGrpSpPr>
        <p:grpSpPr>
          <a:xfrm>
            <a:off x="522068" y="4914236"/>
            <a:ext cx="1913526" cy="1371571"/>
            <a:chOff x="838200" y="3908793"/>
            <a:chExt cx="1913526" cy="1371571"/>
          </a:xfrm>
        </p:grpSpPr>
        <p:sp>
          <p:nvSpPr>
            <p:cNvPr id="30" name="Freeform 9"/>
            <p:cNvSpPr>
              <a:spLocks noEditPoints="1"/>
            </p:cNvSpPr>
            <p:nvPr/>
          </p:nvSpPr>
          <p:spPr bwMode="auto">
            <a:xfrm>
              <a:off x="1562394" y="3908793"/>
              <a:ext cx="465138" cy="476250"/>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31" name="TextBox 30"/>
            <p:cNvSpPr txBox="1"/>
            <p:nvPr/>
          </p:nvSpPr>
          <p:spPr>
            <a:xfrm>
              <a:off x="1025706" y="4515905"/>
              <a:ext cx="1538515" cy="338554"/>
            </a:xfrm>
            <a:prstGeom prst="rect">
              <a:avLst/>
            </a:prstGeom>
            <a:noFill/>
          </p:spPr>
          <p:txBody>
            <a:bodyPr wrap="square" rtlCol="0">
              <a:spAutoFit/>
            </a:bodyPr>
            <a:lstStyle/>
            <a:p>
              <a:pPr algn="ctr"/>
              <a:r>
                <a:rPr lang="en-US" sz="1600" b="1" dirty="0">
                  <a:solidFill>
                    <a:schemeClr val="bg1"/>
                  </a:solidFill>
                  <a:latin typeface="Roboto" panose="02000000000000000000" pitchFamily="2" charset="0"/>
                  <a:ea typeface="Roboto" panose="02000000000000000000" pitchFamily="2" charset="0"/>
                </a:rPr>
                <a:t>Title Text</a:t>
              </a:r>
            </a:p>
          </p:txBody>
        </p:sp>
        <p:sp>
          <p:nvSpPr>
            <p:cNvPr id="32" name="Rectangle 31"/>
            <p:cNvSpPr/>
            <p:nvPr/>
          </p:nvSpPr>
          <p:spPr>
            <a:xfrm>
              <a:off x="838200" y="4774905"/>
              <a:ext cx="1913526" cy="505459"/>
            </a:xfrm>
            <a:prstGeom prst="rect">
              <a:avLst/>
            </a:prstGeom>
          </p:spPr>
          <p:txBody>
            <a:bodyPr wrap="square">
              <a:spAutoFit/>
            </a:bodyPr>
            <a:lstStyle/>
            <a:p>
              <a:pPr algn="ctr">
                <a:lnSpc>
                  <a:spcPts val="17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a:t>
              </a:r>
              <a:r>
                <a:rPr lang="en-US" sz="1000" dirty="0" smtClean="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project</a:t>
              </a:r>
              <a:endPar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endParaRPr>
            </a:p>
          </p:txBody>
        </p:sp>
      </p:grpSp>
      <p:grpSp>
        <p:nvGrpSpPr>
          <p:cNvPr id="33" name="Group 32"/>
          <p:cNvGrpSpPr/>
          <p:nvPr/>
        </p:nvGrpSpPr>
        <p:grpSpPr>
          <a:xfrm>
            <a:off x="3600181" y="4932083"/>
            <a:ext cx="1913526" cy="1335876"/>
            <a:chOff x="3871821" y="3926641"/>
            <a:chExt cx="1913526" cy="1335876"/>
          </a:xfrm>
        </p:grpSpPr>
        <p:sp>
          <p:nvSpPr>
            <p:cNvPr id="34" name="Freeform 11"/>
            <p:cNvSpPr>
              <a:spLocks/>
            </p:cNvSpPr>
            <p:nvPr/>
          </p:nvSpPr>
          <p:spPr bwMode="auto">
            <a:xfrm>
              <a:off x="4582148" y="3926641"/>
              <a:ext cx="492873" cy="404860"/>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a:solidFill>
                  <a:schemeClr val="bg1"/>
                </a:solidFill>
              </a:endParaRPr>
            </a:p>
          </p:txBody>
        </p:sp>
        <p:sp>
          <p:nvSpPr>
            <p:cNvPr id="35" name="TextBox 34"/>
            <p:cNvSpPr txBox="1"/>
            <p:nvPr/>
          </p:nvSpPr>
          <p:spPr>
            <a:xfrm>
              <a:off x="4059327" y="4498058"/>
              <a:ext cx="1538515" cy="338554"/>
            </a:xfrm>
            <a:prstGeom prst="rect">
              <a:avLst/>
            </a:prstGeom>
            <a:noFill/>
          </p:spPr>
          <p:txBody>
            <a:bodyPr wrap="square" rtlCol="0">
              <a:spAutoFit/>
            </a:bodyPr>
            <a:lstStyle/>
            <a:p>
              <a:pPr algn="ctr"/>
              <a:r>
                <a:rPr lang="en-US" sz="1600" b="1" dirty="0">
                  <a:solidFill>
                    <a:schemeClr val="bg1"/>
                  </a:solidFill>
                  <a:latin typeface="Roboto" panose="02000000000000000000" pitchFamily="2" charset="0"/>
                  <a:ea typeface="Roboto" panose="02000000000000000000" pitchFamily="2" charset="0"/>
                </a:rPr>
                <a:t>Title Text</a:t>
              </a:r>
            </a:p>
          </p:txBody>
        </p:sp>
        <p:sp>
          <p:nvSpPr>
            <p:cNvPr id="36" name="Rectangle 35"/>
            <p:cNvSpPr/>
            <p:nvPr/>
          </p:nvSpPr>
          <p:spPr>
            <a:xfrm>
              <a:off x="3871821" y="4757058"/>
              <a:ext cx="1913526" cy="505459"/>
            </a:xfrm>
            <a:prstGeom prst="rect">
              <a:avLst/>
            </a:prstGeom>
          </p:spPr>
          <p:txBody>
            <a:bodyPr wrap="square">
              <a:spAutoFit/>
            </a:bodyPr>
            <a:lstStyle/>
            <a:p>
              <a:pPr algn="ctr">
                <a:lnSpc>
                  <a:spcPts val="17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a:t>
              </a:r>
              <a:r>
                <a:rPr lang="en-US" sz="1000" dirty="0" smtClean="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project</a:t>
              </a:r>
              <a:endPar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endParaRPr>
            </a:p>
          </p:txBody>
        </p:sp>
      </p:grpSp>
      <p:grpSp>
        <p:nvGrpSpPr>
          <p:cNvPr id="37" name="Group 36"/>
          <p:cNvGrpSpPr/>
          <p:nvPr/>
        </p:nvGrpSpPr>
        <p:grpSpPr>
          <a:xfrm>
            <a:off x="6678295" y="4893340"/>
            <a:ext cx="1913526" cy="1413363"/>
            <a:chOff x="6905441" y="3887897"/>
            <a:chExt cx="1913526" cy="1413363"/>
          </a:xfrm>
        </p:grpSpPr>
        <p:sp>
          <p:nvSpPr>
            <p:cNvPr id="40" name="AutoShape 9"/>
            <p:cNvSpPr>
              <a:spLocks/>
            </p:cNvSpPr>
            <p:nvPr/>
          </p:nvSpPr>
          <p:spPr bwMode="auto">
            <a:xfrm>
              <a:off x="7593584" y="3887897"/>
              <a:ext cx="537240" cy="55983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solidFill>
                  <a:schemeClr val="bg1"/>
                </a:solidFill>
              </a:endParaRPr>
            </a:p>
          </p:txBody>
        </p:sp>
        <p:sp>
          <p:nvSpPr>
            <p:cNvPr id="41" name="TextBox 40"/>
            <p:cNvSpPr txBox="1"/>
            <p:nvPr/>
          </p:nvSpPr>
          <p:spPr>
            <a:xfrm>
              <a:off x="7092947" y="4536801"/>
              <a:ext cx="1538515" cy="338554"/>
            </a:xfrm>
            <a:prstGeom prst="rect">
              <a:avLst/>
            </a:prstGeom>
            <a:noFill/>
          </p:spPr>
          <p:txBody>
            <a:bodyPr wrap="square" rtlCol="0">
              <a:spAutoFit/>
            </a:bodyPr>
            <a:lstStyle/>
            <a:p>
              <a:pPr algn="ctr"/>
              <a:r>
                <a:rPr lang="en-US" sz="1600" b="1" dirty="0">
                  <a:solidFill>
                    <a:schemeClr val="bg1"/>
                  </a:solidFill>
                  <a:latin typeface="Roboto" panose="02000000000000000000" pitchFamily="2" charset="0"/>
                  <a:ea typeface="Roboto" panose="02000000000000000000" pitchFamily="2" charset="0"/>
                </a:rPr>
                <a:t>Title Text</a:t>
              </a:r>
            </a:p>
          </p:txBody>
        </p:sp>
        <p:sp>
          <p:nvSpPr>
            <p:cNvPr id="42" name="Rectangle 41"/>
            <p:cNvSpPr/>
            <p:nvPr/>
          </p:nvSpPr>
          <p:spPr>
            <a:xfrm>
              <a:off x="6905441" y="4795801"/>
              <a:ext cx="1913526" cy="505459"/>
            </a:xfrm>
            <a:prstGeom prst="rect">
              <a:avLst/>
            </a:prstGeom>
          </p:spPr>
          <p:txBody>
            <a:bodyPr wrap="square">
              <a:spAutoFit/>
            </a:bodyPr>
            <a:lstStyle/>
            <a:p>
              <a:pPr algn="ctr">
                <a:lnSpc>
                  <a:spcPts val="17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a:t>
              </a:r>
              <a:r>
                <a:rPr lang="en-US" sz="1000" dirty="0" smtClean="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project</a:t>
              </a:r>
              <a:endPar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endParaRPr>
            </a:p>
          </p:txBody>
        </p:sp>
      </p:grpSp>
      <p:sp>
        <p:nvSpPr>
          <p:cNvPr id="2" name="Picture Placeholder 1"/>
          <p:cNvSpPr>
            <a:spLocks noGrp="1"/>
          </p:cNvSpPr>
          <p:nvPr>
            <p:ph type="pic" sz="quarter" idx="159"/>
          </p:nvPr>
        </p:nvSpPr>
        <p:spPr/>
      </p:sp>
    </p:spTree>
    <p:extLst>
      <p:ext uri="{BB962C8B-B14F-4D97-AF65-F5344CB8AC3E}">
        <p14:creationId xmlns:p14="http://schemas.microsoft.com/office/powerpoint/2010/main" val="4229617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 name="Rectangle 31"/>
          <p:cNvSpPr/>
          <p:nvPr/>
        </p:nvSpPr>
        <p:spPr>
          <a:xfrm>
            <a:off x="7623477" y="1681847"/>
            <a:ext cx="4571999" cy="5176154"/>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Picture 3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0614" y="1040400"/>
            <a:ext cx="6858000" cy="6858000"/>
          </a:xfrm>
          <a:prstGeom prst="rect">
            <a:avLst/>
          </a:prstGeom>
        </p:spPr>
      </p:pic>
      <p:sp>
        <p:nvSpPr>
          <p:cNvPr id="33" name="Rectangle 32"/>
          <p:cNvSpPr/>
          <p:nvPr/>
        </p:nvSpPr>
        <p:spPr>
          <a:xfrm>
            <a:off x="4572000" y="1681847"/>
            <a:ext cx="3051477" cy="517615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2CAA82FB-B0F0-4B5A-8723-A197D0FBDE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7</a:t>
            </a:fld>
            <a:endParaRPr lang="en-US"/>
          </a:p>
        </p:txBody>
      </p:sp>
      <p:sp>
        <p:nvSpPr>
          <p:cNvPr id="4" name="Title 3">
            <a:extLst>
              <a:ext uri="{FF2B5EF4-FFF2-40B4-BE49-F238E27FC236}">
                <a16:creationId xmlns:a16="http://schemas.microsoft.com/office/drawing/2014/main" id="{6E8C6A2A-9232-41BA-BDB8-6B0E06510F4D}"/>
              </a:ext>
            </a:extLst>
          </p:cNvPr>
          <p:cNvSpPr>
            <a:spLocks noGrp="1"/>
          </p:cNvSpPr>
          <p:nvPr>
            <p:ph type="title" idx="4294967295"/>
          </p:nvPr>
        </p:nvSpPr>
        <p:spPr>
          <a:xfrm>
            <a:off x="838200" y="481013"/>
            <a:ext cx="10515600" cy="679450"/>
          </a:xfrm>
        </p:spPr>
        <p:txBody>
          <a:bodyPr>
            <a:normAutofit/>
          </a:bodyPr>
          <a:lstStyle/>
          <a:p>
            <a:r>
              <a:rPr lang="en-US" sz="4000" b="1" dirty="0"/>
              <a:t>Our Services</a:t>
            </a:r>
          </a:p>
        </p:txBody>
      </p:sp>
      <p:sp>
        <p:nvSpPr>
          <p:cNvPr id="5" name="Subtitle 4">
            <a:extLst>
              <a:ext uri="{FF2B5EF4-FFF2-40B4-BE49-F238E27FC236}">
                <a16:creationId xmlns:a16="http://schemas.microsoft.com/office/drawing/2014/main" id="{DAAB2EBA-E72C-44A6-BE62-C3FE47F92754}"/>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8" name="Group 7"/>
          <p:cNvGrpSpPr/>
          <p:nvPr/>
        </p:nvGrpSpPr>
        <p:grpSpPr>
          <a:xfrm>
            <a:off x="5139238" y="1831268"/>
            <a:ext cx="1913526" cy="4673416"/>
            <a:chOff x="4896345" y="1757339"/>
            <a:chExt cx="1913526" cy="4673416"/>
          </a:xfrm>
        </p:grpSpPr>
        <p:grpSp>
          <p:nvGrpSpPr>
            <p:cNvPr id="55" name="Group 54"/>
            <p:cNvGrpSpPr/>
            <p:nvPr/>
          </p:nvGrpSpPr>
          <p:grpSpPr>
            <a:xfrm>
              <a:off x="4896345" y="1757339"/>
              <a:ext cx="1913526" cy="1371571"/>
              <a:chOff x="838200" y="3908793"/>
              <a:chExt cx="1913526" cy="1371571"/>
            </a:xfrm>
          </p:grpSpPr>
          <p:sp>
            <p:nvSpPr>
              <p:cNvPr id="57" name="Freeform 9"/>
              <p:cNvSpPr>
                <a:spLocks noEditPoints="1"/>
              </p:cNvSpPr>
              <p:nvPr/>
            </p:nvSpPr>
            <p:spPr bwMode="auto">
              <a:xfrm>
                <a:off x="1562394" y="3908793"/>
                <a:ext cx="465138" cy="476250"/>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TextBox 57"/>
              <p:cNvSpPr txBox="1"/>
              <p:nvPr/>
            </p:nvSpPr>
            <p:spPr>
              <a:xfrm>
                <a:off x="1025706" y="4515905"/>
                <a:ext cx="1538515" cy="338554"/>
              </a:xfrm>
              <a:prstGeom prst="rect">
                <a:avLst/>
              </a:prstGeom>
              <a:noFill/>
            </p:spPr>
            <p:txBody>
              <a:bodyPr wrap="square" rtlCol="0">
                <a:spAutoFit/>
              </a:bodyPr>
              <a:lstStyle/>
              <a:p>
                <a:pPr algn="ctr"/>
                <a:r>
                  <a:rPr lang="en-US" sz="1600" b="1" dirty="0">
                    <a:latin typeface="Roboto" panose="02000000000000000000" pitchFamily="2" charset="0"/>
                    <a:ea typeface="Roboto" panose="02000000000000000000" pitchFamily="2" charset="0"/>
                  </a:rPr>
                  <a:t>Title Text</a:t>
                </a:r>
              </a:p>
            </p:txBody>
          </p:sp>
          <p:sp>
            <p:nvSpPr>
              <p:cNvPr id="59" name="Rectangle 58"/>
              <p:cNvSpPr/>
              <p:nvPr/>
            </p:nvSpPr>
            <p:spPr>
              <a:xfrm>
                <a:off x="838200" y="4774905"/>
                <a:ext cx="1913526" cy="505459"/>
              </a:xfrm>
              <a:prstGeom prst="rect">
                <a:avLst/>
              </a:prstGeom>
            </p:spPr>
            <p:txBody>
              <a:bodyPr wrap="square">
                <a:spAutoFit/>
              </a:bodyPr>
              <a:lstStyle/>
              <a:p>
                <a:pPr algn="ctr">
                  <a:lnSpc>
                    <a:spcPts val="1700"/>
                  </a:lnSpc>
                </a:pPr>
                <a:r>
                  <a:rPr lang="en-US" sz="1000" dirty="0">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a:t>
                </a:r>
                <a:r>
                  <a:rPr lang="en-US" sz="1000" dirty="0" smtClean="0">
                    <a:latin typeface="Roboto" panose="02000000000000000000" pitchFamily="2" charset="0"/>
                    <a:ea typeface="Roboto" panose="02000000000000000000" pitchFamily="2" charset="0"/>
                    <a:cs typeface="Open Sans Condensed Light" panose="020B0306030504020204" pitchFamily="34" charset="0"/>
                    <a:sym typeface="Montserrat-Regular" charset="0"/>
                  </a:rPr>
                  <a:t>project</a:t>
                </a:r>
                <a:endParaRPr lang="en-US" sz="1000" dirty="0">
                  <a:latin typeface="Roboto" panose="02000000000000000000" pitchFamily="2" charset="0"/>
                  <a:ea typeface="Roboto" panose="02000000000000000000" pitchFamily="2" charset="0"/>
                  <a:cs typeface="Open Sans Condensed Light" panose="020B0306030504020204" pitchFamily="34" charset="0"/>
                  <a:sym typeface="Montserrat-Regular" charset="0"/>
                </a:endParaRPr>
              </a:p>
            </p:txBody>
          </p:sp>
        </p:grpSp>
        <p:grpSp>
          <p:nvGrpSpPr>
            <p:cNvPr id="60" name="Group 59"/>
            <p:cNvGrpSpPr/>
            <p:nvPr/>
          </p:nvGrpSpPr>
          <p:grpSpPr>
            <a:xfrm>
              <a:off x="4896345" y="3405213"/>
              <a:ext cx="1913526" cy="1335876"/>
              <a:chOff x="3871821" y="3926641"/>
              <a:chExt cx="1913526" cy="1335876"/>
            </a:xfrm>
          </p:grpSpPr>
          <p:sp>
            <p:nvSpPr>
              <p:cNvPr id="61" name="Freeform 11"/>
              <p:cNvSpPr>
                <a:spLocks/>
              </p:cNvSpPr>
              <p:nvPr/>
            </p:nvSpPr>
            <p:spPr bwMode="auto">
              <a:xfrm>
                <a:off x="4582148" y="3926641"/>
                <a:ext cx="492873" cy="404860"/>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accent3"/>
              </a:solidFill>
              <a:ln>
                <a:noFill/>
              </a:ln>
            </p:spPr>
            <p:txBody>
              <a:bodyPr wrap="square" lIns="0" tIns="0" rIns="0" bIns="0">
                <a:noAutofit/>
              </a:bodyPr>
              <a:lstStyle/>
              <a:p>
                <a:endParaRPr lang="en-US"/>
              </a:p>
            </p:txBody>
          </p:sp>
          <p:sp>
            <p:nvSpPr>
              <p:cNvPr id="62" name="TextBox 61"/>
              <p:cNvSpPr txBox="1"/>
              <p:nvPr/>
            </p:nvSpPr>
            <p:spPr>
              <a:xfrm>
                <a:off x="4059327" y="4498058"/>
                <a:ext cx="1538515" cy="338554"/>
              </a:xfrm>
              <a:prstGeom prst="rect">
                <a:avLst/>
              </a:prstGeom>
              <a:noFill/>
            </p:spPr>
            <p:txBody>
              <a:bodyPr wrap="square" rtlCol="0">
                <a:spAutoFit/>
              </a:bodyPr>
              <a:lstStyle/>
              <a:p>
                <a:pPr algn="ctr"/>
                <a:r>
                  <a:rPr lang="en-US" sz="1600" b="1" dirty="0">
                    <a:latin typeface="Roboto" panose="02000000000000000000" pitchFamily="2" charset="0"/>
                    <a:ea typeface="Roboto" panose="02000000000000000000" pitchFamily="2" charset="0"/>
                  </a:rPr>
                  <a:t>Title Text</a:t>
                </a:r>
              </a:p>
            </p:txBody>
          </p:sp>
          <p:sp>
            <p:nvSpPr>
              <p:cNvPr id="63" name="Rectangle 62"/>
              <p:cNvSpPr/>
              <p:nvPr/>
            </p:nvSpPr>
            <p:spPr>
              <a:xfrm>
                <a:off x="3871821" y="4757058"/>
                <a:ext cx="1913526" cy="505459"/>
              </a:xfrm>
              <a:prstGeom prst="rect">
                <a:avLst/>
              </a:prstGeom>
            </p:spPr>
            <p:txBody>
              <a:bodyPr wrap="square">
                <a:spAutoFit/>
              </a:bodyPr>
              <a:lstStyle/>
              <a:p>
                <a:pPr algn="ctr">
                  <a:lnSpc>
                    <a:spcPts val="1700"/>
                  </a:lnSpc>
                </a:pPr>
                <a:r>
                  <a:rPr lang="en-US" sz="1000" dirty="0">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a:t>
                </a:r>
                <a:r>
                  <a:rPr lang="en-US" sz="1000" dirty="0" smtClean="0">
                    <a:latin typeface="Roboto" panose="02000000000000000000" pitchFamily="2" charset="0"/>
                    <a:ea typeface="Roboto" panose="02000000000000000000" pitchFamily="2" charset="0"/>
                    <a:cs typeface="Open Sans Condensed Light" panose="020B0306030504020204" pitchFamily="34" charset="0"/>
                    <a:sym typeface="Montserrat-Regular" charset="0"/>
                  </a:rPr>
                  <a:t>project</a:t>
                </a:r>
                <a:endParaRPr lang="en-US" sz="1000" dirty="0">
                  <a:latin typeface="Roboto" panose="02000000000000000000" pitchFamily="2" charset="0"/>
                  <a:ea typeface="Roboto" panose="02000000000000000000" pitchFamily="2" charset="0"/>
                  <a:cs typeface="Open Sans Condensed Light" panose="020B0306030504020204" pitchFamily="34" charset="0"/>
                  <a:sym typeface="Montserrat-Regular" charset="0"/>
                </a:endParaRPr>
              </a:p>
            </p:txBody>
          </p:sp>
        </p:grpSp>
        <p:grpSp>
          <p:nvGrpSpPr>
            <p:cNvPr id="64" name="Group 63"/>
            <p:cNvGrpSpPr/>
            <p:nvPr/>
          </p:nvGrpSpPr>
          <p:grpSpPr>
            <a:xfrm>
              <a:off x="4896345" y="5017392"/>
              <a:ext cx="1913526" cy="1413363"/>
              <a:chOff x="6905441" y="3887897"/>
              <a:chExt cx="1913526" cy="1413363"/>
            </a:xfrm>
          </p:grpSpPr>
          <p:sp>
            <p:nvSpPr>
              <p:cNvPr id="65" name="AutoShape 9"/>
              <p:cNvSpPr>
                <a:spLocks/>
              </p:cNvSpPr>
              <p:nvPr/>
            </p:nvSpPr>
            <p:spPr bwMode="auto">
              <a:xfrm>
                <a:off x="7593584" y="3887897"/>
                <a:ext cx="537240" cy="55983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4"/>
              </a:solidFill>
              <a:ln>
                <a:noFill/>
              </a:ln>
            </p:spPr>
            <p:txBody>
              <a:bodyPr lIns="0" tIns="0" rIns="0" bIns="0"/>
              <a:lstStyle/>
              <a:p>
                <a:endParaRPr lang="en-US"/>
              </a:p>
            </p:txBody>
          </p:sp>
          <p:sp>
            <p:nvSpPr>
              <p:cNvPr id="66" name="TextBox 65"/>
              <p:cNvSpPr txBox="1"/>
              <p:nvPr/>
            </p:nvSpPr>
            <p:spPr>
              <a:xfrm>
                <a:off x="7092947" y="4536801"/>
                <a:ext cx="1538515" cy="338554"/>
              </a:xfrm>
              <a:prstGeom prst="rect">
                <a:avLst/>
              </a:prstGeom>
              <a:noFill/>
            </p:spPr>
            <p:txBody>
              <a:bodyPr wrap="square" rtlCol="0">
                <a:spAutoFit/>
              </a:bodyPr>
              <a:lstStyle/>
              <a:p>
                <a:pPr algn="ctr"/>
                <a:r>
                  <a:rPr lang="en-US" sz="1600" b="1" dirty="0">
                    <a:latin typeface="Roboto" panose="02000000000000000000" pitchFamily="2" charset="0"/>
                    <a:ea typeface="Roboto" panose="02000000000000000000" pitchFamily="2" charset="0"/>
                  </a:rPr>
                  <a:t>Title Text</a:t>
                </a:r>
              </a:p>
            </p:txBody>
          </p:sp>
          <p:sp>
            <p:nvSpPr>
              <p:cNvPr id="67" name="Rectangle 66"/>
              <p:cNvSpPr/>
              <p:nvPr/>
            </p:nvSpPr>
            <p:spPr>
              <a:xfrm>
                <a:off x="6905441" y="4795801"/>
                <a:ext cx="1913526" cy="505459"/>
              </a:xfrm>
              <a:prstGeom prst="rect">
                <a:avLst/>
              </a:prstGeom>
            </p:spPr>
            <p:txBody>
              <a:bodyPr wrap="square">
                <a:spAutoFit/>
              </a:bodyPr>
              <a:lstStyle/>
              <a:p>
                <a:pPr algn="ctr">
                  <a:lnSpc>
                    <a:spcPts val="1700"/>
                  </a:lnSpc>
                </a:pPr>
                <a:r>
                  <a:rPr lang="en-US" sz="1000" dirty="0">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a:t>
                </a:r>
                <a:r>
                  <a:rPr lang="en-US" sz="1000" dirty="0" smtClean="0">
                    <a:latin typeface="Roboto" panose="02000000000000000000" pitchFamily="2" charset="0"/>
                    <a:ea typeface="Roboto" panose="02000000000000000000" pitchFamily="2" charset="0"/>
                    <a:cs typeface="Open Sans Condensed Light" panose="020B0306030504020204" pitchFamily="34" charset="0"/>
                    <a:sym typeface="Montserrat-Regular" charset="0"/>
                  </a:rPr>
                  <a:t>project</a:t>
                </a:r>
                <a:endParaRPr lang="en-US" sz="1000" dirty="0">
                  <a:latin typeface="Roboto" panose="02000000000000000000" pitchFamily="2" charset="0"/>
                  <a:ea typeface="Roboto" panose="02000000000000000000" pitchFamily="2" charset="0"/>
                  <a:cs typeface="Open Sans Condensed Light" panose="020B0306030504020204" pitchFamily="34" charset="0"/>
                  <a:sym typeface="Montserrat-Regular" charset="0"/>
                </a:endParaRPr>
              </a:p>
            </p:txBody>
          </p:sp>
        </p:grpSp>
      </p:grpSp>
      <p:sp>
        <p:nvSpPr>
          <p:cNvPr id="2" name="Picture Placeholder 1"/>
          <p:cNvSpPr>
            <a:spLocks noGrp="1"/>
          </p:cNvSpPr>
          <p:nvPr>
            <p:ph type="pic" sz="quarter" idx="159"/>
          </p:nvPr>
        </p:nvSpPr>
        <p:spPr/>
      </p:sp>
    </p:spTree>
    <p:extLst>
      <p:ext uri="{BB962C8B-B14F-4D97-AF65-F5344CB8AC3E}">
        <p14:creationId xmlns:p14="http://schemas.microsoft.com/office/powerpoint/2010/main" val="1054344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F4F7368E-C6AD-4EB1-BDC4-429A8B386A5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a:p>
        </p:txBody>
      </p:sp>
      <p:sp>
        <p:nvSpPr>
          <p:cNvPr id="5" name="Subtitle 4"/>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a:t>
            </a:r>
            <a:r>
              <a:rPr lang="en-US" sz="1400" dirty="0" smtClean="0"/>
              <a:t>data</a:t>
            </a:r>
            <a:endParaRPr lang="en-US" sz="1400" dirty="0"/>
          </a:p>
        </p:txBody>
      </p:sp>
      <p:sp>
        <p:nvSpPr>
          <p:cNvPr id="4" name="Title 3"/>
          <p:cNvSpPr>
            <a:spLocks noGrp="1"/>
          </p:cNvSpPr>
          <p:nvPr>
            <p:ph type="title" idx="4294967295"/>
          </p:nvPr>
        </p:nvSpPr>
        <p:spPr>
          <a:xfrm>
            <a:off x="838200" y="481013"/>
            <a:ext cx="10515600" cy="679450"/>
          </a:xfrm>
        </p:spPr>
        <p:txBody>
          <a:bodyPr/>
          <a:lstStyle/>
          <a:p>
            <a:r>
              <a:rPr lang="en-US" b="1" dirty="0" smtClean="0"/>
              <a:t>Our Services</a:t>
            </a:r>
            <a:endParaRPr lang="en-US" b="1" dirty="0"/>
          </a:p>
        </p:txBody>
      </p:sp>
      <p:sp>
        <p:nvSpPr>
          <p:cNvPr id="10" name="Rectangle 9"/>
          <p:cNvSpPr/>
          <p:nvPr/>
        </p:nvSpPr>
        <p:spPr>
          <a:xfrm>
            <a:off x="103031" y="1764785"/>
            <a:ext cx="6366349" cy="500356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p:cNvGrpSpPr/>
          <p:nvPr/>
        </p:nvGrpSpPr>
        <p:grpSpPr>
          <a:xfrm>
            <a:off x="499315" y="2554626"/>
            <a:ext cx="5573780" cy="3423886"/>
            <a:chOff x="499315" y="2334704"/>
            <a:chExt cx="5573780" cy="3423886"/>
          </a:xfrm>
        </p:grpSpPr>
        <p:grpSp>
          <p:nvGrpSpPr>
            <p:cNvPr id="33" name="Group 32"/>
            <p:cNvGrpSpPr/>
            <p:nvPr/>
          </p:nvGrpSpPr>
          <p:grpSpPr>
            <a:xfrm>
              <a:off x="1078791" y="4266569"/>
              <a:ext cx="4414829" cy="1492021"/>
              <a:chOff x="852961" y="4133609"/>
              <a:chExt cx="4414829" cy="1492021"/>
            </a:xfrm>
          </p:grpSpPr>
          <p:grpSp>
            <p:nvGrpSpPr>
              <p:cNvPr id="11" name="Group 10"/>
              <p:cNvGrpSpPr/>
              <p:nvPr/>
            </p:nvGrpSpPr>
            <p:grpSpPr>
              <a:xfrm>
                <a:off x="852961" y="4254059"/>
                <a:ext cx="1913526" cy="1371571"/>
                <a:chOff x="838200" y="3908793"/>
                <a:chExt cx="1913526" cy="1371571"/>
              </a:xfrm>
            </p:grpSpPr>
            <p:sp>
              <p:nvSpPr>
                <p:cNvPr id="12" name="Freeform 9"/>
                <p:cNvSpPr>
                  <a:spLocks noEditPoints="1"/>
                </p:cNvSpPr>
                <p:nvPr/>
              </p:nvSpPr>
              <p:spPr bwMode="auto">
                <a:xfrm>
                  <a:off x="1562394" y="3908793"/>
                  <a:ext cx="465138" cy="476250"/>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3" name="TextBox 12"/>
                <p:cNvSpPr txBox="1"/>
                <p:nvPr/>
              </p:nvSpPr>
              <p:spPr>
                <a:xfrm>
                  <a:off x="1025706" y="4515905"/>
                  <a:ext cx="1538515" cy="338554"/>
                </a:xfrm>
                <a:prstGeom prst="rect">
                  <a:avLst/>
                </a:prstGeom>
                <a:noFill/>
              </p:spPr>
              <p:txBody>
                <a:bodyPr wrap="square" rtlCol="0">
                  <a:spAutoFit/>
                </a:bodyPr>
                <a:lstStyle/>
                <a:p>
                  <a:pPr algn="ctr"/>
                  <a:r>
                    <a:rPr lang="en-US" sz="1600" b="1" dirty="0">
                      <a:solidFill>
                        <a:schemeClr val="bg1"/>
                      </a:solidFill>
                      <a:latin typeface="Roboto" panose="02000000000000000000" pitchFamily="2" charset="0"/>
                      <a:ea typeface="Roboto" panose="02000000000000000000" pitchFamily="2" charset="0"/>
                    </a:rPr>
                    <a:t>Title Text</a:t>
                  </a:r>
                </a:p>
              </p:txBody>
            </p:sp>
            <p:sp>
              <p:nvSpPr>
                <p:cNvPr id="14" name="Rectangle 13"/>
                <p:cNvSpPr/>
                <p:nvPr/>
              </p:nvSpPr>
              <p:spPr>
                <a:xfrm>
                  <a:off x="838200" y="4774905"/>
                  <a:ext cx="1913526" cy="505459"/>
                </a:xfrm>
                <a:prstGeom prst="rect">
                  <a:avLst/>
                </a:prstGeom>
              </p:spPr>
              <p:txBody>
                <a:bodyPr wrap="square">
                  <a:spAutoFit/>
                </a:bodyPr>
                <a:lstStyle/>
                <a:p>
                  <a:pPr algn="ctr">
                    <a:lnSpc>
                      <a:spcPts val="17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a:t>
                  </a:r>
                  <a:r>
                    <a:rPr lang="en-US" sz="1000" dirty="0" smtClean="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project</a:t>
                  </a:r>
                  <a:endPar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endParaRPr>
                </a:p>
              </p:txBody>
            </p:sp>
          </p:grpSp>
          <p:grpSp>
            <p:nvGrpSpPr>
              <p:cNvPr id="15" name="Group 14"/>
              <p:cNvGrpSpPr/>
              <p:nvPr/>
            </p:nvGrpSpPr>
            <p:grpSpPr>
              <a:xfrm>
                <a:off x="3354264" y="4254059"/>
                <a:ext cx="1913526" cy="1335876"/>
                <a:chOff x="3871821" y="3926641"/>
                <a:chExt cx="1913526" cy="1335876"/>
              </a:xfrm>
            </p:grpSpPr>
            <p:sp>
              <p:nvSpPr>
                <p:cNvPr id="16" name="Freeform 11"/>
                <p:cNvSpPr>
                  <a:spLocks/>
                </p:cNvSpPr>
                <p:nvPr/>
              </p:nvSpPr>
              <p:spPr bwMode="auto">
                <a:xfrm>
                  <a:off x="4582148" y="3926641"/>
                  <a:ext cx="492873" cy="404860"/>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a:solidFill>
                      <a:schemeClr val="bg1"/>
                    </a:solidFill>
                  </a:endParaRPr>
                </a:p>
              </p:txBody>
            </p:sp>
            <p:sp>
              <p:nvSpPr>
                <p:cNvPr id="17" name="TextBox 16"/>
                <p:cNvSpPr txBox="1"/>
                <p:nvPr/>
              </p:nvSpPr>
              <p:spPr>
                <a:xfrm>
                  <a:off x="4059327" y="4498058"/>
                  <a:ext cx="1538515" cy="338554"/>
                </a:xfrm>
                <a:prstGeom prst="rect">
                  <a:avLst/>
                </a:prstGeom>
                <a:noFill/>
              </p:spPr>
              <p:txBody>
                <a:bodyPr wrap="square" rtlCol="0">
                  <a:spAutoFit/>
                </a:bodyPr>
                <a:lstStyle/>
                <a:p>
                  <a:pPr algn="ctr"/>
                  <a:r>
                    <a:rPr lang="en-US" sz="1600" b="1" dirty="0">
                      <a:solidFill>
                        <a:schemeClr val="bg1"/>
                      </a:solidFill>
                      <a:latin typeface="Roboto" panose="02000000000000000000" pitchFamily="2" charset="0"/>
                      <a:ea typeface="Roboto" panose="02000000000000000000" pitchFamily="2" charset="0"/>
                    </a:rPr>
                    <a:t>Title Text</a:t>
                  </a:r>
                </a:p>
              </p:txBody>
            </p:sp>
            <p:sp>
              <p:nvSpPr>
                <p:cNvPr id="19" name="Rectangle 18"/>
                <p:cNvSpPr/>
                <p:nvPr/>
              </p:nvSpPr>
              <p:spPr>
                <a:xfrm>
                  <a:off x="3871821" y="4757058"/>
                  <a:ext cx="1913526" cy="505459"/>
                </a:xfrm>
                <a:prstGeom prst="rect">
                  <a:avLst/>
                </a:prstGeom>
              </p:spPr>
              <p:txBody>
                <a:bodyPr wrap="square">
                  <a:spAutoFit/>
                </a:bodyPr>
                <a:lstStyle/>
                <a:p>
                  <a:pPr algn="ctr">
                    <a:lnSpc>
                      <a:spcPts val="17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a:t>
                  </a:r>
                  <a:r>
                    <a:rPr lang="en-US" sz="1000" dirty="0" smtClean="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project</a:t>
                  </a:r>
                  <a:endPar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endParaRPr>
                </a:p>
              </p:txBody>
            </p:sp>
          </p:grpSp>
          <p:cxnSp>
            <p:nvCxnSpPr>
              <p:cNvPr id="24" name="Straight Connector 23"/>
              <p:cNvCxnSpPr>
                <a:cxnSpLocks/>
              </p:cNvCxnSpPr>
              <p:nvPr/>
            </p:nvCxnSpPr>
            <p:spPr>
              <a:xfrm>
                <a:off x="3060376" y="4133609"/>
                <a:ext cx="0" cy="1492021"/>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9" name="Group 8"/>
            <p:cNvGrpSpPr/>
            <p:nvPr/>
          </p:nvGrpSpPr>
          <p:grpSpPr>
            <a:xfrm>
              <a:off x="499315" y="2334704"/>
              <a:ext cx="5573780" cy="1361946"/>
              <a:chOff x="499315" y="1901157"/>
              <a:chExt cx="5573780" cy="1361946"/>
            </a:xfrm>
          </p:grpSpPr>
          <p:sp>
            <p:nvSpPr>
              <p:cNvPr id="28" name="Rectangle 27">
                <a:extLst>
                  <a:ext uri="{FF2B5EF4-FFF2-40B4-BE49-F238E27FC236}">
                    <a16:creationId xmlns:a16="http://schemas.microsoft.com/office/drawing/2014/main" id="{6600CBF2-063C-40CD-AEF9-7D158C0BDB01}"/>
                  </a:ext>
                </a:extLst>
              </p:cNvPr>
              <p:cNvSpPr/>
              <p:nvPr/>
            </p:nvSpPr>
            <p:spPr>
              <a:xfrm>
                <a:off x="499315" y="2401329"/>
                <a:ext cx="5573780" cy="861774"/>
              </a:xfrm>
              <a:prstGeom prst="rect">
                <a:avLst/>
              </a:prstGeom>
            </p:spPr>
            <p:txBody>
              <a:bodyPr wrap="square">
                <a:spAutoFit/>
              </a:bodyPr>
              <a:lstStyle/>
              <a:p>
                <a:pPr algn="ctr">
                  <a:lnSpc>
                    <a:spcPts val="2000"/>
                  </a:lnSpc>
                </a:pP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4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a:t>
                </a:r>
                <a:r>
                  <a:rPr lang="en-US" sz="1400" dirty="0" smtClean="0">
                    <a:solidFill>
                      <a:schemeClr val="bg1"/>
                    </a:solidFill>
                    <a:latin typeface="Lato" panose="020F0502020204030203" pitchFamily="34" charset="0"/>
                    <a:ea typeface="Lato" panose="020F0502020204030203" pitchFamily="34" charset="0"/>
                    <a:cs typeface="Lato" panose="020F0502020204030203" pitchFamily="34" charset="0"/>
                  </a:rPr>
                  <a:t>not </a:t>
                </a:r>
                <a:r>
                  <a:rPr lang="en-US" sz="1400" dirty="0">
                    <a:solidFill>
                      <a:schemeClr val="bg1"/>
                    </a:solidFill>
                    <a:latin typeface="Lato" panose="020F0502020204030203" pitchFamily="34" charset="0"/>
                    <a:ea typeface="Lato" panose="020F0502020204030203" pitchFamily="34" charset="0"/>
                    <a:cs typeface="Lato" panose="020F0502020204030203" pitchFamily="34" charset="0"/>
                  </a:rPr>
                  <a:t>only five centuries, but also the leap into electronic typesetting, remaining essentially unchanged. </a:t>
                </a:r>
              </a:p>
            </p:txBody>
          </p:sp>
          <p:sp>
            <p:nvSpPr>
              <p:cNvPr id="8" name="Rectangle 7"/>
              <p:cNvSpPr/>
              <p:nvPr/>
            </p:nvSpPr>
            <p:spPr>
              <a:xfrm>
                <a:off x="2097418" y="1901157"/>
                <a:ext cx="2377574" cy="553998"/>
              </a:xfrm>
              <a:prstGeom prst="rect">
                <a:avLst/>
              </a:prstGeom>
            </p:spPr>
            <p:txBody>
              <a:bodyPr wrap="none">
                <a:spAutoFit/>
              </a:bodyPr>
              <a:lstStyle/>
              <a:p>
                <a:pPr algn="ctr"/>
                <a:r>
                  <a:rPr lang="en-US" sz="3000" b="1" dirty="0">
                    <a:solidFill>
                      <a:schemeClr val="bg1"/>
                    </a:solidFill>
                    <a:latin typeface="Roboto" panose="02000000000000000000" pitchFamily="2" charset="0"/>
                    <a:ea typeface="Roboto" panose="02000000000000000000" pitchFamily="2" charset="0"/>
                  </a:rPr>
                  <a:t>Our Services</a:t>
                </a:r>
                <a:endParaRPr lang="en-US" sz="3000" dirty="0">
                  <a:solidFill>
                    <a:schemeClr val="bg1"/>
                  </a:solidFill>
                  <a:latin typeface="Roboto" panose="02000000000000000000" pitchFamily="2" charset="0"/>
                  <a:ea typeface="Roboto" panose="02000000000000000000" pitchFamily="2" charset="0"/>
                </a:endParaRPr>
              </a:p>
            </p:txBody>
          </p:sp>
        </p:grpSp>
      </p:grpSp>
      <p:sp>
        <p:nvSpPr>
          <p:cNvPr id="2" name="Picture Placeholder 1"/>
          <p:cNvSpPr>
            <a:spLocks noGrp="1"/>
          </p:cNvSpPr>
          <p:nvPr>
            <p:ph type="pic" sz="quarter" idx="159"/>
          </p:nvPr>
        </p:nvSpPr>
        <p:spPr/>
      </p:sp>
    </p:spTree>
    <p:extLst>
      <p:ext uri="{BB962C8B-B14F-4D97-AF65-F5344CB8AC3E}">
        <p14:creationId xmlns:p14="http://schemas.microsoft.com/office/powerpoint/2010/main" val="1084577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Oval 1"/>
          <p:cNvSpPr/>
          <p:nvPr/>
        </p:nvSpPr>
        <p:spPr>
          <a:xfrm>
            <a:off x="481503" y="2220379"/>
            <a:ext cx="3557938" cy="3557938"/>
          </a:xfrm>
          <a:prstGeom prst="ellipse">
            <a:avLst/>
          </a:prstGeom>
          <a:solidFill>
            <a:schemeClr val="accent2">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4317031" y="2220379"/>
            <a:ext cx="3557938" cy="3557938"/>
          </a:xfrm>
          <a:prstGeom prst="ellipse">
            <a:avLst/>
          </a:prstGeom>
          <a:solidFill>
            <a:schemeClr val="accent3">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8152559" y="2220379"/>
            <a:ext cx="3557938" cy="3557938"/>
          </a:xfrm>
          <a:prstGeom prst="ellipse">
            <a:avLst/>
          </a:prstGeom>
          <a:solidFill>
            <a:schemeClr val="accent4">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9F6799BF-AFDA-4D96-A28A-D80CC43C4F6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22" name="Title 21">
            <a:extLst>
              <a:ext uri="{FF2B5EF4-FFF2-40B4-BE49-F238E27FC236}">
                <a16:creationId xmlns:a16="http://schemas.microsoft.com/office/drawing/2014/main" id="{918C39C6-914A-43A8-9893-E85E3D58C720}"/>
              </a:ext>
            </a:extLst>
          </p:cNvPr>
          <p:cNvSpPr>
            <a:spLocks noGrp="1"/>
          </p:cNvSpPr>
          <p:nvPr>
            <p:ph type="title" idx="4294967295"/>
          </p:nvPr>
        </p:nvSpPr>
        <p:spPr>
          <a:xfrm>
            <a:off x="838200" y="481013"/>
            <a:ext cx="10515600" cy="679450"/>
          </a:xfrm>
        </p:spPr>
        <p:txBody>
          <a:bodyPr/>
          <a:lstStyle/>
          <a:p>
            <a:r>
              <a:rPr lang="en-US" b="1" dirty="0"/>
              <a:t>Our Services</a:t>
            </a:r>
          </a:p>
        </p:txBody>
      </p:sp>
      <p:sp>
        <p:nvSpPr>
          <p:cNvPr id="23" name="Subtitle 22">
            <a:extLst>
              <a:ext uri="{FF2B5EF4-FFF2-40B4-BE49-F238E27FC236}">
                <a16:creationId xmlns:a16="http://schemas.microsoft.com/office/drawing/2014/main" id="{EAB95A2E-126E-45BB-8280-1E3535215242}"/>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4" name="Rectangle 43"/>
          <p:cNvSpPr/>
          <p:nvPr/>
        </p:nvSpPr>
        <p:spPr>
          <a:xfrm>
            <a:off x="5522686" y="1599297"/>
            <a:ext cx="1146629" cy="807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1303709" y="3322487"/>
            <a:ext cx="1913526" cy="1353723"/>
            <a:chOff x="1303707" y="6191586"/>
            <a:chExt cx="1913526" cy="1353723"/>
          </a:xfrm>
        </p:grpSpPr>
        <p:sp>
          <p:nvSpPr>
            <p:cNvPr id="56" name="Freeform 9"/>
            <p:cNvSpPr>
              <a:spLocks noEditPoints="1"/>
            </p:cNvSpPr>
            <p:nvPr/>
          </p:nvSpPr>
          <p:spPr bwMode="auto">
            <a:xfrm>
              <a:off x="2027901" y="6191586"/>
              <a:ext cx="465138" cy="476250"/>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7" name="TextBox 56"/>
            <p:cNvSpPr txBox="1"/>
            <p:nvPr/>
          </p:nvSpPr>
          <p:spPr>
            <a:xfrm>
              <a:off x="1491213" y="6780850"/>
              <a:ext cx="1538515" cy="338554"/>
            </a:xfrm>
            <a:prstGeom prst="rect">
              <a:avLst/>
            </a:prstGeom>
            <a:noFill/>
          </p:spPr>
          <p:txBody>
            <a:bodyPr wrap="square" rtlCol="0">
              <a:spAutoFit/>
            </a:bodyPr>
            <a:lstStyle/>
            <a:p>
              <a:pPr algn="ctr"/>
              <a:r>
                <a:rPr lang="en-US" sz="1600" b="1" dirty="0">
                  <a:solidFill>
                    <a:schemeClr val="bg1"/>
                  </a:solidFill>
                  <a:latin typeface="Roboto" panose="02000000000000000000" pitchFamily="2" charset="0"/>
                  <a:ea typeface="Roboto" panose="02000000000000000000" pitchFamily="2" charset="0"/>
                </a:rPr>
                <a:t>Title Text</a:t>
              </a:r>
            </a:p>
          </p:txBody>
        </p:sp>
        <p:sp>
          <p:nvSpPr>
            <p:cNvPr id="58" name="Rectangle 57"/>
            <p:cNvSpPr/>
            <p:nvPr/>
          </p:nvSpPr>
          <p:spPr>
            <a:xfrm>
              <a:off x="1303707" y="7039850"/>
              <a:ext cx="1913526" cy="505459"/>
            </a:xfrm>
            <a:prstGeom prst="rect">
              <a:avLst/>
            </a:prstGeom>
          </p:spPr>
          <p:txBody>
            <a:bodyPr wrap="square">
              <a:spAutoFit/>
            </a:bodyPr>
            <a:lstStyle/>
            <a:p>
              <a:pPr algn="ctr">
                <a:lnSpc>
                  <a:spcPts val="17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a:t>
              </a:r>
              <a:r>
                <a:rPr lang="en-US" sz="1000" dirty="0" smtClean="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project</a:t>
              </a:r>
              <a:endPar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endParaRPr>
            </a:p>
          </p:txBody>
        </p:sp>
      </p:grpSp>
      <p:grpSp>
        <p:nvGrpSpPr>
          <p:cNvPr id="15" name="Group 14"/>
          <p:cNvGrpSpPr/>
          <p:nvPr/>
        </p:nvGrpSpPr>
        <p:grpSpPr>
          <a:xfrm>
            <a:off x="5139237" y="3331410"/>
            <a:ext cx="1913526" cy="1335876"/>
            <a:chOff x="5139236" y="6209433"/>
            <a:chExt cx="1913526" cy="1335876"/>
          </a:xfrm>
        </p:grpSpPr>
        <p:sp>
          <p:nvSpPr>
            <p:cNvPr id="60" name="Freeform 11"/>
            <p:cNvSpPr>
              <a:spLocks/>
            </p:cNvSpPr>
            <p:nvPr/>
          </p:nvSpPr>
          <p:spPr bwMode="auto">
            <a:xfrm>
              <a:off x="5849563" y="6209433"/>
              <a:ext cx="492873" cy="404860"/>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a:solidFill>
                  <a:schemeClr val="bg1"/>
                </a:solidFill>
              </a:endParaRPr>
            </a:p>
          </p:txBody>
        </p:sp>
        <p:sp>
          <p:nvSpPr>
            <p:cNvPr id="61" name="TextBox 60"/>
            <p:cNvSpPr txBox="1"/>
            <p:nvPr/>
          </p:nvSpPr>
          <p:spPr>
            <a:xfrm>
              <a:off x="5326742" y="6780850"/>
              <a:ext cx="1538515" cy="338554"/>
            </a:xfrm>
            <a:prstGeom prst="rect">
              <a:avLst/>
            </a:prstGeom>
            <a:noFill/>
          </p:spPr>
          <p:txBody>
            <a:bodyPr wrap="square" rtlCol="0">
              <a:spAutoFit/>
            </a:bodyPr>
            <a:lstStyle/>
            <a:p>
              <a:pPr algn="ctr"/>
              <a:r>
                <a:rPr lang="en-US" sz="1600" b="1" dirty="0">
                  <a:solidFill>
                    <a:schemeClr val="bg1"/>
                  </a:solidFill>
                  <a:latin typeface="Roboto" panose="02000000000000000000" pitchFamily="2" charset="0"/>
                  <a:ea typeface="Roboto" panose="02000000000000000000" pitchFamily="2" charset="0"/>
                </a:rPr>
                <a:t>Title Text</a:t>
              </a:r>
            </a:p>
          </p:txBody>
        </p:sp>
        <p:sp>
          <p:nvSpPr>
            <p:cNvPr id="62" name="Rectangle 61"/>
            <p:cNvSpPr/>
            <p:nvPr/>
          </p:nvSpPr>
          <p:spPr>
            <a:xfrm>
              <a:off x="5139236" y="7039850"/>
              <a:ext cx="1913526" cy="505459"/>
            </a:xfrm>
            <a:prstGeom prst="rect">
              <a:avLst/>
            </a:prstGeom>
          </p:spPr>
          <p:txBody>
            <a:bodyPr wrap="square">
              <a:spAutoFit/>
            </a:bodyPr>
            <a:lstStyle/>
            <a:p>
              <a:pPr algn="ctr">
                <a:lnSpc>
                  <a:spcPts val="17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a:t>
              </a:r>
              <a:r>
                <a:rPr lang="en-US" sz="1000" dirty="0" smtClean="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project</a:t>
              </a:r>
              <a:endPar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endParaRPr>
            </a:p>
          </p:txBody>
        </p:sp>
      </p:grpSp>
      <p:grpSp>
        <p:nvGrpSpPr>
          <p:cNvPr id="16" name="Group 15"/>
          <p:cNvGrpSpPr/>
          <p:nvPr/>
        </p:nvGrpSpPr>
        <p:grpSpPr>
          <a:xfrm>
            <a:off x="8974765" y="3312039"/>
            <a:ext cx="1913526" cy="1374619"/>
            <a:chOff x="8974765" y="6170690"/>
            <a:chExt cx="1913526" cy="1374619"/>
          </a:xfrm>
        </p:grpSpPr>
        <p:sp>
          <p:nvSpPr>
            <p:cNvPr id="64" name="AutoShape 9"/>
            <p:cNvSpPr>
              <a:spLocks/>
            </p:cNvSpPr>
            <p:nvPr/>
          </p:nvSpPr>
          <p:spPr bwMode="auto">
            <a:xfrm>
              <a:off x="9662908" y="6170690"/>
              <a:ext cx="537240" cy="55983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solidFill>
                  <a:schemeClr val="bg1"/>
                </a:solidFill>
              </a:endParaRPr>
            </a:p>
          </p:txBody>
        </p:sp>
        <p:sp>
          <p:nvSpPr>
            <p:cNvPr id="65" name="TextBox 64"/>
            <p:cNvSpPr txBox="1"/>
            <p:nvPr/>
          </p:nvSpPr>
          <p:spPr>
            <a:xfrm>
              <a:off x="9162271" y="6780850"/>
              <a:ext cx="1538515" cy="338554"/>
            </a:xfrm>
            <a:prstGeom prst="rect">
              <a:avLst/>
            </a:prstGeom>
            <a:noFill/>
          </p:spPr>
          <p:txBody>
            <a:bodyPr wrap="square" rtlCol="0">
              <a:spAutoFit/>
            </a:bodyPr>
            <a:lstStyle/>
            <a:p>
              <a:pPr algn="ctr"/>
              <a:r>
                <a:rPr lang="en-US" sz="1600" b="1" dirty="0">
                  <a:solidFill>
                    <a:schemeClr val="bg1"/>
                  </a:solidFill>
                  <a:latin typeface="Roboto" panose="02000000000000000000" pitchFamily="2" charset="0"/>
                  <a:ea typeface="Roboto" panose="02000000000000000000" pitchFamily="2" charset="0"/>
                </a:rPr>
                <a:t>Title Text</a:t>
              </a:r>
            </a:p>
          </p:txBody>
        </p:sp>
        <p:sp>
          <p:nvSpPr>
            <p:cNvPr id="66" name="Rectangle 65"/>
            <p:cNvSpPr/>
            <p:nvPr/>
          </p:nvSpPr>
          <p:spPr>
            <a:xfrm>
              <a:off x="8974765" y="7039850"/>
              <a:ext cx="1913526" cy="505459"/>
            </a:xfrm>
            <a:prstGeom prst="rect">
              <a:avLst/>
            </a:prstGeom>
          </p:spPr>
          <p:txBody>
            <a:bodyPr wrap="square">
              <a:spAutoFit/>
            </a:bodyPr>
            <a:lstStyle/>
            <a:p>
              <a:pPr algn="ctr">
                <a:lnSpc>
                  <a:spcPts val="1700"/>
                </a:lnSpc>
              </a:pPr>
              <a:r>
                <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a:t>
              </a:r>
              <a:r>
                <a:rPr lang="en-US" sz="1000" dirty="0" smtClean="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project</a:t>
              </a:r>
              <a:endParaRPr lang="en-US" sz="10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endParaRPr>
            </a:p>
          </p:txBody>
        </p:sp>
      </p:grpSp>
      <p:sp>
        <p:nvSpPr>
          <p:cNvPr id="17" name="Oval 16"/>
          <p:cNvSpPr/>
          <p:nvPr/>
        </p:nvSpPr>
        <p:spPr>
          <a:xfrm>
            <a:off x="3130486" y="2220379"/>
            <a:ext cx="698500" cy="6985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4628243" y="5037818"/>
            <a:ext cx="698500" cy="698500"/>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8276265" y="2439454"/>
            <a:ext cx="698500" cy="69850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3252751" y="2384963"/>
            <a:ext cx="453970" cy="369332"/>
          </a:xfrm>
          <a:prstGeom prst="rect">
            <a:avLst/>
          </a:prstGeom>
          <a:noFill/>
        </p:spPr>
        <p:txBody>
          <a:bodyPr wrap="none" rtlCol="0">
            <a:spAutoFit/>
          </a:bodyPr>
          <a:lstStyle/>
          <a:p>
            <a:r>
              <a:rPr lang="en-US" dirty="0" smtClean="0">
                <a:solidFill>
                  <a:schemeClr val="bg1"/>
                </a:solidFill>
                <a:latin typeface="Lato" panose="020F0502020204030203" pitchFamily="34" charset="0"/>
                <a:ea typeface="Lato" panose="020F0502020204030203" pitchFamily="34" charset="0"/>
                <a:cs typeface="Lato" panose="020F0502020204030203" pitchFamily="34" charset="0"/>
              </a:rPr>
              <a:t>01</a:t>
            </a:r>
            <a:endParaRPr lang="en-US"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40" name="TextBox 39"/>
          <p:cNvSpPr txBox="1"/>
          <p:nvPr/>
        </p:nvSpPr>
        <p:spPr>
          <a:xfrm>
            <a:off x="4750508" y="5202402"/>
            <a:ext cx="453970" cy="369332"/>
          </a:xfrm>
          <a:prstGeom prst="rect">
            <a:avLst/>
          </a:prstGeom>
          <a:noFill/>
        </p:spPr>
        <p:txBody>
          <a:bodyPr wrap="none" rtlCol="0">
            <a:spAutoFit/>
          </a:bodyPr>
          <a:lstStyle/>
          <a:p>
            <a:r>
              <a:rPr lang="en-US" dirty="0" smtClean="0">
                <a:solidFill>
                  <a:schemeClr val="bg1"/>
                </a:solidFill>
                <a:latin typeface="Lato" panose="020F0502020204030203" pitchFamily="34" charset="0"/>
                <a:ea typeface="Lato" panose="020F0502020204030203" pitchFamily="34" charset="0"/>
                <a:cs typeface="Lato" panose="020F0502020204030203" pitchFamily="34" charset="0"/>
              </a:rPr>
              <a:t>02</a:t>
            </a:r>
            <a:endParaRPr lang="en-US"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41" name="TextBox 40"/>
          <p:cNvSpPr txBox="1"/>
          <p:nvPr/>
        </p:nvSpPr>
        <p:spPr>
          <a:xfrm>
            <a:off x="8398530" y="2604038"/>
            <a:ext cx="453970" cy="369332"/>
          </a:xfrm>
          <a:prstGeom prst="rect">
            <a:avLst/>
          </a:prstGeom>
          <a:noFill/>
        </p:spPr>
        <p:txBody>
          <a:bodyPr wrap="none" rtlCol="0">
            <a:spAutoFit/>
          </a:bodyPr>
          <a:lstStyle/>
          <a:p>
            <a:r>
              <a:rPr lang="en-US" dirty="0" smtClean="0">
                <a:solidFill>
                  <a:schemeClr val="bg1"/>
                </a:solidFill>
                <a:latin typeface="Lato" panose="020F0502020204030203" pitchFamily="34" charset="0"/>
                <a:ea typeface="Lato" panose="020F0502020204030203" pitchFamily="34" charset="0"/>
                <a:cs typeface="Lato" panose="020F0502020204030203" pitchFamily="34" charset="0"/>
              </a:rPr>
              <a:t>03</a:t>
            </a:r>
            <a:endParaRPr lang="en-US"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3" name="Picture Placeholder 2"/>
          <p:cNvSpPr>
            <a:spLocks noGrp="1"/>
          </p:cNvSpPr>
          <p:nvPr>
            <p:ph type="pic" sz="quarter" idx="160"/>
          </p:nvPr>
        </p:nvSpPr>
        <p:spPr/>
      </p:sp>
      <p:sp>
        <p:nvSpPr>
          <p:cNvPr id="4" name="Picture Placeholder 3"/>
          <p:cNvSpPr>
            <a:spLocks noGrp="1"/>
          </p:cNvSpPr>
          <p:nvPr>
            <p:ph type="pic" sz="quarter" idx="161"/>
          </p:nvPr>
        </p:nvSpPr>
        <p:spPr/>
      </p:sp>
      <p:sp>
        <p:nvSpPr>
          <p:cNvPr id="5" name="Picture Placeholder 4"/>
          <p:cNvSpPr>
            <a:spLocks noGrp="1"/>
          </p:cNvSpPr>
          <p:nvPr>
            <p:ph type="pic" sz="quarter" idx="159"/>
          </p:nvPr>
        </p:nvSpPr>
        <p:spPr/>
      </p:sp>
    </p:spTree>
    <p:extLst>
      <p:ext uri="{BB962C8B-B14F-4D97-AF65-F5344CB8AC3E}">
        <p14:creationId xmlns:p14="http://schemas.microsoft.com/office/powerpoint/2010/main" val="4172936197"/>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16483</TotalTime>
  <Words>1139</Words>
  <Application>Microsoft Office PowerPoint</Application>
  <PresentationFormat>Widescreen</PresentationFormat>
  <Paragraphs>226</Paragraphs>
  <Slides>25</Slides>
  <Notes>23</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25</vt:i4>
      </vt:variant>
    </vt:vector>
  </HeadingPairs>
  <TitlesOfParts>
    <vt:vector size="40" baseType="lpstr">
      <vt:lpstr>Arial</vt:lpstr>
      <vt:lpstr>Bebas</vt:lpstr>
      <vt:lpstr>Calibri</vt:lpstr>
      <vt:lpstr>Gill Sans</vt:lpstr>
      <vt:lpstr>Lato</vt:lpstr>
      <vt:lpstr>Montserrat</vt:lpstr>
      <vt:lpstr>Montserrat-Regular</vt:lpstr>
      <vt:lpstr>Open Sans</vt:lpstr>
      <vt:lpstr>Open Sans Condensed Light</vt:lpstr>
      <vt:lpstr>Open Sans Extrabold</vt:lpstr>
      <vt:lpstr>PT Sans</vt:lpstr>
      <vt:lpstr>Raleway</vt:lpstr>
      <vt:lpstr>Roboto</vt:lpstr>
      <vt:lpstr>ヒラギノ角ゴ ProN W3</vt:lpstr>
      <vt:lpstr>Office Theme</vt:lpstr>
      <vt:lpstr>PowerPoint Presentation</vt:lpstr>
      <vt:lpstr>PowerPoint Presentation</vt:lpstr>
      <vt:lpstr>PowerPoint Presentation</vt:lpstr>
      <vt:lpstr>PowerPoint Presentation</vt:lpstr>
      <vt:lpstr>PowerPoint Presentation</vt:lpstr>
      <vt:lpstr>About us</vt:lpstr>
      <vt:lpstr>Our Services</vt:lpstr>
      <vt:lpstr>Our Services</vt:lpstr>
      <vt:lpstr>Our Services</vt:lpstr>
      <vt:lpstr>Our Team</vt:lpstr>
      <vt:lpstr>Our Team</vt:lpstr>
      <vt:lpstr>Our Portfolilo</vt:lpstr>
      <vt:lpstr>Our Portfolio</vt:lpstr>
      <vt:lpstr>Our Portfolio</vt:lpstr>
      <vt:lpstr>Our Timeline</vt:lpstr>
      <vt:lpstr>Our Timeline</vt:lpstr>
      <vt:lpstr>Our Information</vt:lpstr>
      <vt:lpstr>Our Information</vt:lpstr>
      <vt:lpstr>Our Information</vt:lpstr>
      <vt:lpstr>Text Single Column</vt:lpstr>
      <vt:lpstr>PowerPoint Presentation</vt:lpstr>
      <vt:lpstr>Square Image</vt:lpstr>
      <vt:lpstr>Map Project Location</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Sunar</cp:lastModifiedBy>
  <cp:revision>2610</cp:revision>
  <dcterms:created xsi:type="dcterms:W3CDTF">2017-07-18T09:08:44Z</dcterms:created>
  <dcterms:modified xsi:type="dcterms:W3CDTF">2018-02-21T21:53:03Z</dcterms:modified>
</cp:coreProperties>
</file>