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3"/>
  </p:notesMasterIdLst>
  <p:handoutMasterIdLst>
    <p:handoutMasterId r:id="rId24"/>
  </p:handoutMasterIdLst>
  <p:sldIdLst>
    <p:sldId id="891" r:id="rId2"/>
    <p:sldId id="894" r:id="rId3"/>
    <p:sldId id="892" r:id="rId4"/>
    <p:sldId id="895" r:id="rId5"/>
    <p:sldId id="896" r:id="rId6"/>
    <p:sldId id="912" r:id="rId7"/>
    <p:sldId id="898" r:id="rId8"/>
    <p:sldId id="899" r:id="rId9"/>
    <p:sldId id="900" r:id="rId10"/>
    <p:sldId id="913" r:id="rId11"/>
    <p:sldId id="914" r:id="rId12"/>
    <p:sldId id="915" r:id="rId13"/>
    <p:sldId id="916" r:id="rId14"/>
    <p:sldId id="917" r:id="rId15"/>
    <p:sldId id="918" r:id="rId16"/>
    <p:sldId id="919" r:id="rId17"/>
    <p:sldId id="920" r:id="rId18"/>
    <p:sldId id="921" r:id="rId19"/>
    <p:sldId id="923" r:id="rId20"/>
    <p:sldId id="922" r:id="rId21"/>
    <p:sldId id="89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3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2" autoAdjust="0"/>
    <p:restoredTop sz="97013"/>
  </p:normalViewPr>
  <p:slideViewPr>
    <p:cSldViewPr snapToGrid="0" snapToObjects="1">
      <p:cViewPr varScale="1">
        <p:scale>
          <a:sx n="72" d="100"/>
          <a:sy n="72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5" d="100"/>
          <a:sy n="55" d="100"/>
        </p:scale>
        <p:origin x="2880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9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C653E7AD-2639-4903-99E6-D0C95847CD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648" y="628648"/>
            <a:ext cx="2686052" cy="560070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9C24858D-7881-46B2-A153-5F62D8B7CB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43300" y="628648"/>
            <a:ext cx="4095750" cy="560070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885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74BBA5B8-313C-43C2-A921-32CA30ED32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648" y="628648"/>
            <a:ext cx="6858004" cy="4076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13E6B1E-E9EF-4F25-8F6E-F5A9270F1A8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15300" y="2247900"/>
            <a:ext cx="3448052" cy="39814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6698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83FCDF-CBC2-49CB-AE8C-3A813795DA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6300" y="3600450"/>
            <a:ext cx="10439400" cy="3257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149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3A0FD5-FDCD-45CF-9559-5E7FAEB2D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43624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1055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58E567-67E4-4071-A72F-3C550AE762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81925" y="1762125"/>
            <a:ext cx="3028950" cy="33337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6382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C80AE8-76D6-4E55-9D8F-019116F10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79540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C80AE8-76D6-4E55-9D8F-019116F10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D4DE975A-200E-4D4A-8749-CFF518177E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2676524"/>
            <a:ext cx="2257951" cy="16988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EEAB515-1348-43DC-B280-C2B09BCE71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90750" y="2676524"/>
            <a:ext cx="2257951" cy="16988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E8719FD-86C3-4275-8665-F67B3B21E2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43299" y="2676524"/>
            <a:ext cx="2257951" cy="16988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979695E1-C759-4752-AB3C-00C854641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95849" y="2676524"/>
            <a:ext cx="2257951" cy="16988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8512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753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209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2F3DC16-0505-448C-8A0C-AFBAAF1C9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6331" y="2145653"/>
            <a:ext cx="5474655" cy="3333750"/>
          </a:xfrm>
          <a:custGeom>
            <a:avLst/>
            <a:gdLst>
              <a:gd name="connsiteX0" fmla="*/ 0 w 5474655"/>
              <a:gd name="connsiteY0" fmla="*/ 0 h 3333750"/>
              <a:gd name="connsiteX1" fmla="*/ 5474655 w 5474655"/>
              <a:gd name="connsiteY1" fmla="*/ 0 h 3333750"/>
              <a:gd name="connsiteX2" fmla="*/ 5474655 w 5474655"/>
              <a:gd name="connsiteY2" fmla="*/ 3333750 h 3333750"/>
              <a:gd name="connsiteX3" fmla="*/ 0 w 5474655"/>
              <a:gd name="connsiteY3" fmla="*/ 3333750 h 333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655" h="3333750">
                <a:moveTo>
                  <a:pt x="0" y="0"/>
                </a:moveTo>
                <a:lnTo>
                  <a:pt x="5474655" y="0"/>
                </a:lnTo>
                <a:lnTo>
                  <a:pt x="5474655" y="3333750"/>
                </a:lnTo>
                <a:lnTo>
                  <a:pt x="0" y="33337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920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1DCF8B1-BD25-4243-924E-FB634F521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37495" y="1223628"/>
            <a:ext cx="3052836" cy="3052836"/>
          </a:xfrm>
          <a:custGeom>
            <a:avLst/>
            <a:gdLst>
              <a:gd name="connsiteX0" fmla="*/ 1526418 w 3052836"/>
              <a:gd name="connsiteY0" fmla="*/ 0 h 3052836"/>
              <a:gd name="connsiteX1" fmla="*/ 3052836 w 3052836"/>
              <a:gd name="connsiteY1" fmla="*/ 1526418 h 3052836"/>
              <a:gd name="connsiteX2" fmla="*/ 1526418 w 3052836"/>
              <a:gd name="connsiteY2" fmla="*/ 3052836 h 3052836"/>
              <a:gd name="connsiteX3" fmla="*/ 0 w 3052836"/>
              <a:gd name="connsiteY3" fmla="*/ 1526418 h 3052836"/>
              <a:gd name="connsiteX4" fmla="*/ 1526418 w 3052836"/>
              <a:gd name="connsiteY4" fmla="*/ 0 h 305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2836" h="3052836">
                <a:moveTo>
                  <a:pt x="1526418" y="0"/>
                </a:moveTo>
                <a:cubicBezTo>
                  <a:pt x="2369435" y="0"/>
                  <a:pt x="3052836" y="683401"/>
                  <a:pt x="3052836" y="1526418"/>
                </a:cubicBezTo>
                <a:cubicBezTo>
                  <a:pt x="3052836" y="2369435"/>
                  <a:pt x="2369435" y="3052836"/>
                  <a:pt x="1526418" y="3052836"/>
                </a:cubicBezTo>
                <a:cubicBezTo>
                  <a:pt x="683401" y="3052836"/>
                  <a:pt x="0" y="2369435"/>
                  <a:pt x="0" y="1526418"/>
                </a:cubicBezTo>
                <a:cubicBezTo>
                  <a:pt x="0" y="683401"/>
                  <a:pt x="683401" y="0"/>
                  <a:pt x="15264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841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6142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6ADF95A-F161-4500-BC16-3CBA290729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02515" y="3893354"/>
            <a:ext cx="5919041" cy="2225311"/>
          </a:xfrm>
          <a:custGeom>
            <a:avLst/>
            <a:gdLst>
              <a:gd name="connsiteX0" fmla="*/ 0 w 5919041"/>
              <a:gd name="connsiteY0" fmla="*/ 0 h 2225311"/>
              <a:gd name="connsiteX1" fmla="*/ 5919041 w 5919041"/>
              <a:gd name="connsiteY1" fmla="*/ 0 h 2225311"/>
              <a:gd name="connsiteX2" fmla="*/ 5919041 w 5919041"/>
              <a:gd name="connsiteY2" fmla="*/ 2225311 h 2225311"/>
              <a:gd name="connsiteX3" fmla="*/ 0 w 5919041"/>
              <a:gd name="connsiteY3" fmla="*/ 2225311 h 2225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9041" h="2225311">
                <a:moveTo>
                  <a:pt x="0" y="0"/>
                </a:moveTo>
                <a:lnTo>
                  <a:pt x="5919041" y="0"/>
                </a:lnTo>
                <a:lnTo>
                  <a:pt x="5919041" y="2225311"/>
                </a:lnTo>
                <a:lnTo>
                  <a:pt x="0" y="222531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D9390AE-8F96-468A-BE9A-D445CB4CED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0445" y="1633792"/>
            <a:ext cx="2006494" cy="2157523"/>
          </a:xfrm>
          <a:custGeom>
            <a:avLst/>
            <a:gdLst>
              <a:gd name="connsiteX0" fmla="*/ 0 w 2006494"/>
              <a:gd name="connsiteY0" fmla="*/ 0 h 2157523"/>
              <a:gd name="connsiteX1" fmla="*/ 2006494 w 2006494"/>
              <a:gd name="connsiteY1" fmla="*/ 0 h 2157523"/>
              <a:gd name="connsiteX2" fmla="*/ 2006494 w 2006494"/>
              <a:gd name="connsiteY2" fmla="*/ 2157523 h 2157523"/>
              <a:gd name="connsiteX3" fmla="*/ 0 w 2006494"/>
              <a:gd name="connsiteY3" fmla="*/ 2157523 h 215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6494" h="2157523">
                <a:moveTo>
                  <a:pt x="0" y="0"/>
                </a:moveTo>
                <a:lnTo>
                  <a:pt x="2006494" y="0"/>
                </a:lnTo>
                <a:lnTo>
                  <a:pt x="2006494" y="2157523"/>
                </a:lnTo>
                <a:lnTo>
                  <a:pt x="0" y="215752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5A251C-C7CB-4E89-A73D-323DDE6851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36485" y="739336"/>
            <a:ext cx="3885070" cy="3051978"/>
          </a:xfrm>
          <a:custGeom>
            <a:avLst/>
            <a:gdLst>
              <a:gd name="connsiteX0" fmla="*/ 0 w 3885070"/>
              <a:gd name="connsiteY0" fmla="*/ 0 h 3051978"/>
              <a:gd name="connsiteX1" fmla="*/ 3885070 w 3885070"/>
              <a:gd name="connsiteY1" fmla="*/ 0 h 3051978"/>
              <a:gd name="connsiteX2" fmla="*/ 3885070 w 3885070"/>
              <a:gd name="connsiteY2" fmla="*/ 3051978 h 3051978"/>
              <a:gd name="connsiteX3" fmla="*/ 0 w 3885070"/>
              <a:gd name="connsiteY3" fmla="*/ 3051978 h 305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5070" h="3051978">
                <a:moveTo>
                  <a:pt x="0" y="0"/>
                </a:moveTo>
                <a:lnTo>
                  <a:pt x="3885070" y="0"/>
                </a:lnTo>
                <a:lnTo>
                  <a:pt x="3885070" y="3051978"/>
                </a:lnTo>
                <a:lnTo>
                  <a:pt x="0" y="305197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1DF8680-AD0D-4BCC-96FB-404503F647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0445" y="3893354"/>
            <a:ext cx="4805378" cy="2225311"/>
          </a:xfrm>
          <a:custGeom>
            <a:avLst/>
            <a:gdLst>
              <a:gd name="connsiteX0" fmla="*/ 0 w 4805378"/>
              <a:gd name="connsiteY0" fmla="*/ 0 h 2225311"/>
              <a:gd name="connsiteX1" fmla="*/ 4805378 w 4805378"/>
              <a:gd name="connsiteY1" fmla="*/ 0 h 2225311"/>
              <a:gd name="connsiteX2" fmla="*/ 4805378 w 4805378"/>
              <a:gd name="connsiteY2" fmla="*/ 2225311 h 2225311"/>
              <a:gd name="connsiteX3" fmla="*/ 0 w 4805378"/>
              <a:gd name="connsiteY3" fmla="*/ 2225311 h 2225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5378" h="2225311">
                <a:moveTo>
                  <a:pt x="0" y="0"/>
                </a:moveTo>
                <a:lnTo>
                  <a:pt x="4805378" y="0"/>
                </a:lnTo>
                <a:lnTo>
                  <a:pt x="4805378" y="2225311"/>
                </a:lnTo>
                <a:lnTo>
                  <a:pt x="0" y="222531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353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F2438C2-267F-4906-8437-C2E863C2E0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09890" y="2565511"/>
            <a:ext cx="3460475" cy="1977887"/>
          </a:xfrm>
          <a:custGeom>
            <a:avLst/>
            <a:gdLst>
              <a:gd name="connsiteX0" fmla="*/ 0 w 3460475"/>
              <a:gd name="connsiteY0" fmla="*/ 0 h 1977887"/>
              <a:gd name="connsiteX1" fmla="*/ 3460475 w 3460475"/>
              <a:gd name="connsiteY1" fmla="*/ 0 h 1977887"/>
              <a:gd name="connsiteX2" fmla="*/ 3460475 w 3460475"/>
              <a:gd name="connsiteY2" fmla="*/ 1977887 h 1977887"/>
              <a:gd name="connsiteX3" fmla="*/ 0 w 3460475"/>
              <a:gd name="connsiteY3" fmla="*/ 1977887 h 197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475" h="1977887">
                <a:moveTo>
                  <a:pt x="0" y="0"/>
                </a:moveTo>
                <a:lnTo>
                  <a:pt x="3460475" y="0"/>
                </a:lnTo>
                <a:lnTo>
                  <a:pt x="3460475" y="1977887"/>
                </a:lnTo>
                <a:lnTo>
                  <a:pt x="0" y="19778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4DB01A0-E124-412E-B955-16F91117AD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6300" y="2565513"/>
            <a:ext cx="3405809" cy="1977887"/>
          </a:xfrm>
          <a:custGeom>
            <a:avLst/>
            <a:gdLst>
              <a:gd name="connsiteX0" fmla="*/ 0 w 3405809"/>
              <a:gd name="connsiteY0" fmla="*/ 0 h 1977887"/>
              <a:gd name="connsiteX1" fmla="*/ 3405809 w 3405809"/>
              <a:gd name="connsiteY1" fmla="*/ 0 h 1977887"/>
              <a:gd name="connsiteX2" fmla="*/ 3405809 w 3405809"/>
              <a:gd name="connsiteY2" fmla="*/ 1977887 h 1977887"/>
              <a:gd name="connsiteX3" fmla="*/ 0 w 3405809"/>
              <a:gd name="connsiteY3" fmla="*/ 1977887 h 197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5809" h="1977887">
                <a:moveTo>
                  <a:pt x="0" y="0"/>
                </a:moveTo>
                <a:lnTo>
                  <a:pt x="3405809" y="0"/>
                </a:lnTo>
                <a:lnTo>
                  <a:pt x="3405809" y="1977887"/>
                </a:lnTo>
                <a:lnTo>
                  <a:pt x="0" y="19778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CE58EBF-5BAB-4AAC-A47A-74AD77277F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93096" y="2565513"/>
            <a:ext cx="3405809" cy="1977887"/>
          </a:xfrm>
          <a:custGeom>
            <a:avLst/>
            <a:gdLst>
              <a:gd name="connsiteX0" fmla="*/ 0 w 3405809"/>
              <a:gd name="connsiteY0" fmla="*/ 0 h 1977887"/>
              <a:gd name="connsiteX1" fmla="*/ 3405809 w 3405809"/>
              <a:gd name="connsiteY1" fmla="*/ 0 h 1977887"/>
              <a:gd name="connsiteX2" fmla="*/ 3405809 w 3405809"/>
              <a:gd name="connsiteY2" fmla="*/ 1977887 h 1977887"/>
              <a:gd name="connsiteX3" fmla="*/ 0 w 3405809"/>
              <a:gd name="connsiteY3" fmla="*/ 1977887 h 197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5809" h="1977887">
                <a:moveTo>
                  <a:pt x="0" y="0"/>
                </a:moveTo>
                <a:lnTo>
                  <a:pt x="3405809" y="0"/>
                </a:lnTo>
                <a:lnTo>
                  <a:pt x="3405809" y="1977887"/>
                </a:lnTo>
                <a:lnTo>
                  <a:pt x="0" y="19778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6960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65FD24B-DF52-4746-BE94-7AF47554AC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52731" y="757486"/>
            <a:ext cx="3162302" cy="1945958"/>
          </a:xfrm>
          <a:custGeom>
            <a:avLst/>
            <a:gdLst>
              <a:gd name="connsiteX0" fmla="*/ 0 w 3162302"/>
              <a:gd name="connsiteY0" fmla="*/ 0 h 1945958"/>
              <a:gd name="connsiteX1" fmla="*/ 3162302 w 3162302"/>
              <a:gd name="connsiteY1" fmla="*/ 0 h 1945958"/>
              <a:gd name="connsiteX2" fmla="*/ 3162302 w 3162302"/>
              <a:gd name="connsiteY2" fmla="*/ 1945958 h 1945958"/>
              <a:gd name="connsiteX3" fmla="*/ 0 w 3162302"/>
              <a:gd name="connsiteY3" fmla="*/ 1945958 h 194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2" h="1945958">
                <a:moveTo>
                  <a:pt x="0" y="0"/>
                </a:moveTo>
                <a:lnTo>
                  <a:pt x="3162302" y="0"/>
                </a:lnTo>
                <a:lnTo>
                  <a:pt x="3162302" y="1945958"/>
                </a:lnTo>
                <a:lnTo>
                  <a:pt x="0" y="194595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2FD60F0-AC99-4AC1-ABFE-E131C1C07C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4069" y="2824825"/>
            <a:ext cx="7190964" cy="2144740"/>
          </a:xfrm>
          <a:custGeom>
            <a:avLst/>
            <a:gdLst>
              <a:gd name="connsiteX0" fmla="*/ 0 w 7190964"/>
              <a:gd name="connsiteY0" fmla="*/ 0 h 2144740"/>
              <a:gd name="connsiteX1" fmla="*/ 7190964 w 7190964"/>
              <a:gd name="connsiteY1" fmla="*/ 0 h 2144740"/>
              <a:gd name="connsiteX2" fmla="*/ 7190964 w 7190964"/>
              <a:gd name="connsiteY2" fmla="*/ 2144740 h 2144740"/>
              <a:gd name="connsiteX3" fmla="*/ 0 w 7190964"/>
              <a:gd name="connsiteY3" fmla="*/ 2144740 h 2144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0964" h="2144740">
                <a:moveTo>
                  <a:pt x="0" y="0"/>
                </a:moveTo>
                <a:lnTo>
                  <a:pt x="7190964" y="0"/>
                </a:lnTo>
                <a:lnTo>
                  <a:pt x="7190964" y="2144740"/>
                </a:lnTo>
                <a:lnTo>
                  <a:pt x="0" y="214474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152682E-521B-4E7A-B3CF-C7A2113EF5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4070" y="757486"/>
            <a:ext cx="3909393" cy="1945958"/>
          </a:xfrm>
          <a:custGeom>
            <a:avLst/>
            <a:gdLst>
              <a:gd name="connsiteX0" fmla="*/ 0 w 3909393"/>
              <a:gd name="connsiteY0" fmla="*/ 0 h 1945958"/>
              <a:gd name="connsiteX1" fmla="*/ 3909393 w 3909393"/>
              <a:gd name="connsiteY1" fmla="*/ 0 h 1945958"/>
              <a:gd name="connsiteX2" fmla="*/ 3909393 w 3909393"/>
              <a:gd name="connsiteY2" fmla="*/ 1945958 h 1945958"/>
              <a:gd name="connsiteX3" fmla="*/ 0 w 3909393"/>
              <a:gd name="connsiteY3" fmla="*/ 1945958 h 194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9393" h="1945958">
                <a:moveTo>
                  <a:pt x="0" y="0"/>
                </a:moveTo>
                <a:lnTo>
                  <a:pt x="3909393" y="0"/>
                </a:lnTo>
                <a:lnTo>
                  <a:pt x="3909393" y="1945958"/>
                </a:lnTo>
                <a:lnTo>
                  <a:pt x="0" y="194595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5539A71-A3DB-4B97-BC50-C9A99F459B7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34302" y="1730465"/>
            <a:ext cx="4033630" cy="4498887"/>
          </a:xfrm>
          <a:custGeom>
            <a:avLst/>
            <a:gdLst>
              <a:gd name="connsiteX0" fmla="*/ 0 w 4033630"/>
              <a:gd name="connsiteY0" fmla="*/ 0 h 4498887"/>
              <a:gd name="connsiteX1" fmla="*/ 4033630 w 4033630"/>
              <a:gd name="connsiteY1" fmla="*/ 0 h 4498887"/>
              <a:gd name="connsiteX2" fmla="*/ 4033630 w 4033630"/>
              <a:gd name="connsiteY2" fmla="*/ 4498887 h 4498887"/>
              <a:gd name="connsiteX3" fmla="*/ 0 w 4033630"/>
              <a:gd name="connsiteY3" fmla="*/ 4498887 h 449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3630" h="4498887">
                <a:moveTo>
                  <a:pt x="0" y="0"/>
                </a:moveTo>
                <a:lnTo>
                  <a:pt x="4033630" y="0"/>
                </a:lnTo>
                <a:lnTo>
                  <a:pt x="4033630" y="4498887"/>
                </a:lnTo>
                <a:lnTo>
                  <a:pt x="0" y="44988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5461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E82A622-7150-43B2-8F7E-A29A8CE5EB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59450" y="3960514"/>
            <a:ext cx="2996849" cy="2268838"/>
          </a:xfrm>
          <a:custGeom>
            <a:avLst/>
            <a:gdLst>
              <a:gd name="connsiteX0" fmla="*/ 0 w 2996849"/>
              <a:gd name="connsiteY0" fmla="*/ 0 h 2268838"/>
              <a:gd name="connsiteX1" fmla="*/ 2996849 w 2996849"/>
              <a:gd name="connsiteY1" fmla="*/ 0 h 2268838"/>
              <a:gd name="connsiteX2" fmla="*/ 2996849 w 2996849"/>
              <a:gd name="connsiteY2" fmla="*/ 2268838 h 2268838"/>
              <a:gd name="connsiteX3" fmla="*/ 0 w 2996849"/>
              <a:gd name="connsiteY3" fmla="*/ 2268838 h 2268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6849" h="2268838">
                <a:moveTo>
                  <a:pt x="0" y="0"/>
                </a:moveTo>
                <a:lnTo>
                  <a:pt x="2996849" y="0"/>
                </a:lnTo>
                <a:lnTo>
                  <a:pt x="2996849" y="2268838"/>
                </a:lnTo>
                <a:lnTo>
                  <a:pt x="0" y="22688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2908C6F-03C9-46BE-B276-06750A615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5635" y="1855891"/>
            <a:ext cx="5290665" cy="1971697"/>
          </a:xfrm>
          <a:custGeom>
            <a:avLst/>
            <a:gdLst>
              <a:gd name="connsiteX0" fmla="*/ 0 w 5290665"/>
              <a:gd name="connsiteY0" fmla="*/ 0 h 1971697"/>
              <a:gd name="connsiteX1" fmla="*/ 5290665 w 5290665"/>
              <a:gd name="connsiteY1" fmla="*/ 0 h 1971697"/>
              <a:gd name="connsiteX2" fmla="*/ 5290665 w 5290665"/>
              <a:gd name="connsiteY2" fmla="*/ 1971697 h 1971697"/>
              <a:gd name="connsiteX3" fmla="*/ 0 w 5290665"/>
              <a:gd name="connsiteY3" fmla="*/ 1971697 h 1971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0665" h="1971697">
                <a:moveTo>
                  <a:pt x="0" y="0"/>
                </a:moveTo>
                <a:lnTo>
                  <a:pt x="5290665" y="0"/>
                </a:lnTo>
                <a:lnTo>
                  <a:pt x="5290665" y="1971697"/>
                </a:lnTo>
                <a:lnTo>
                  <a:pt x="0" y="197169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9B483C3-269A-4D76-B9A6-954F3AA9FA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635" y="3960514"/>
            <a:ext cx="2120902" cy="2268838"/>
          </a:xfrm>
          <a:custGeom>
            <a:avLst/>
            <a:gdLst>
              <a:gd name="connsiteX0" fmla="*/ 0 w 2120902"/>
              <a:gd name="connsiteY0" fmla="*/ 0 h 2268838"/>
              <a:gd name="connsiteX1" fmla="*/ 2120902 w 2120902"/>
              <a:gd name="connsiteY1" fmla="*/ 0 h 2268838"/>
              <a:gd name="connsiteX2" fmla="*/ 2120902 w 2120902"/>
              <a:gd name="connsiteY2" fmla="*/ 2268838 h 2268838"/>
              <a:gd name="connsiteX3" fmla="*/ 0 w 2120902"/>
              <a:gd name="connsiteY3" fmla="*/ 2268838 h 2268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902" h="2268838">
                <a:moveTo>
                  <a:pt x="0" y="0"/>
                </a:moveTo>
                <a:lnTo>
                  <a:pt x="2120902" y="0"/>
                </a:lnTo>
                <a:lnTo>
                  <a:pt x="2120902" y="2268838"/>
                </a:lnTo>
                <a:lnTo>
                  <a:pt x="0" y="22688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657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C4E0D9D-5A3C-45A3-8213-5C9A011BD5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51487" y="3200421"/>
            <a:ext cx="4387977" cy="2733653"/>
          </a:xfrm>
          <a:custGeom>
            <a:avLst/>
            <a:gdLst>
              <a:gd name="connsiteX0" fmla="*/ 0 w 4387977"/>
              <a:gd name="connsiteY0" fmla="*/ 0 h 2733653"/>
              <a:gd name="connsiteX1" fmla="*/ 4387977 w 4387977"/>
              <a:gd name="connsiteY1" fmla="*/ 0 h 2733653"/>
              <a:gd name="connsiteX2" fmla="*/ 4387977 w 4387977"/>
              <a:gd name="connsiteY2" fmla="*/ 2733653 h 2733653"/>
              <a:gd name="connsiteX3" fmla="*/ 0 w 4387977"/>
              <a:gd name="connsiteY3" fmla="*/ 2733653 h 273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7977" h="2733653">
                <a:moveTo>
                  <a:pt x="0" y="0"/>
                </a:moveTo>
                <a:lnTo>
                  <a:pt x="4387977" y="0"/>
                </a:lnTo>
                <a:lnTo>
                  <a:pt x="4387977" y="2733653"/>
                </a:lnTo>
                <a:lnTo>
                  <a:pt x="0" y="273365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DA4E1A0-EE29-4ABE-832D-278BDDEED1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47296" y="628648"/>
            <a:ext cx="2598057" cy="5305427"/>
          </a:xfrm>
          <a:custGeom>
            <a:avLst/>
            <a:gdLst>
              <a:gd name="connsiteX0" fmla="*/ 0 w 2598057"/>
              <a:gd name="connsiteY0" fmla="*/ 0 h 5305427"/>
              <a:gd name="connsiteX1" fmla="*/ 2598057 w 2598057"/>
              <a:gd name="connsiteY1" fmla="*/ 0 h 5305427"/>
              <a:gd name="connsiteX2" fmla="*/ 2598057 w 2598057"/>
              <a:gd name="connsiteY2" fmla="*/ 5305427 h 5305427"/>
              <a:gd name="connsiteX3" fmla="*/ 0 w 2598057"/>
              <a:gd name="connsiteY3" fmla="*/ 5305427 h 530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8057" h="5305427">
                <a:moveTo>
                  <a:pt x="0" y="0"/>
                </a:moveTo>
                <a:lnTo>
                  <a:pt x="2598057" y="0"/>
                </a:lnTo>
                <a:lnTo>
                  <a:pt x="2598057" y="5305427"/>
                </a:lnTo>
                <a:lnTo>
                  <a:pt x="0" y="530542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695E5BD-8662-4B2F-BDBE-AF19F1C10F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51487" y="628649"/>
            <a:ext cx="4387977" cy="2477409"/>
          </a:xfrm>
          <a:custGeom>
            <a:avLst/>
            <a:gdLst>
              <a:gd name="connsiteX0" fmla="*/ 0 w 4387977"/>
              <a:gd name="connsiteY0" fmla="*/ 0 h 2477409"/>
              <a:gd name="connsiteX1" fmla="*/ 4387977 w 4387977"/>
              <a:gd name="connsiteY1" fmla="*/ 0 h 2477409"/>
              <a:gd name="connsiteX2" fmla="*/ 4387977 w 4387977"/>
              <a:gd name="connsiteY2" fmla="*/ 2477409 h 2477409"/>
              <a:gd name="connsiteX3" fmla="*/ 0 w 4387977"/>
              <a:gd name="connsiteY3" fmla="*/ 2477409 h 2477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7977" h="2477409">
                <a:moveTo>
                  <a:pt x="0" y="0"/>
                </a:moveTo>
                <a:lnTo>
                  <a:pt x="4387977" y="0"/>
                </a:lnTo>
                <a:lnTo>
                  <a:pt x="4387977" y="2477409"/>
                </a:lnTo>
                <a:lnTo>
                  <a:pt x="0" y="247740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1301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7D026EE-F5D9-483F-8A0A-F0486C3712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62477" y="2454974"/>
            <a:ext cx="3352800" cy="3251064"/>
          </a:xfrm>
          <a:custGeom>
            <a:avLst/>
            <a:gdLst>
              <a:gd name="connsiteX0" fmla="*/ 0 w 3352800"/>
              <a:gd name="connsiteY0" fmla="*/ 0 h 3251064"/>
              <a:gd name="connsiteX1" fmla="*/ 3352800 w 3352800"/>
              <a:gd name="connsiteY1" fmla="*/ 0 h 3251064"/>
              <a:gd name="connsiteX2" fmla="*/ 3352800 w 3352800"/>
              <a:gd name="connsiteY2" fmla="*/ 3251064 h 3251064"/>
              <a:gd name="connsiteX3" fmla="*/ 0 w 3352800"/>
              <a:gd name="connsiteY3" fmla="*/ 3251064 h 3251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0" h="3251064">
                <a:moveTo>
                  <a:pt x="0" y="0"/>
                </a:moveTo>
                <a:lnTo>
                  <a:pt x="3352800" y="0"/>
                </a:lnTo>
                <a:lnTo>
                  <a:pt x="3352800" y="3251064"/>
                </a:lnTo>
                <a:lnTo>
                  <a:pt x="0" y="325106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3803B7F-3637-4DCD-B19A-41DB79EEE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45905" y="2454974"/>
            <a:ext cx="3352800" cy="3251064"/>
          </a:xfrm>
          <a:custGeom>
            <a:avLst/>
            <a:gdLst>
              <a:gd name="connsiteX0" fmla="*/ 0 w 3352800"/>
              <a:gd name="connsiteY0" fmla="*/ 0 h 3251064"/>
              <a:gd name="connsiteX1" fmla="*/ 3352800 w 3352800"/>
              <a:gd name="connsiteY1" fmla="*/ 0 h 3251064"/>
              <a:gd name="connsiteX2" fmla="*/ 3352800 w 3352800"/>
              <a:gd name="connsiteY2" fmla="*/ 3251064 h 3251064"/>
              <a:gd name="connsiteX3" fmla="*/ 0 w 3352800"/>
              <a:gd name="connsiteY3" fmla="*/ 3251064 h 3251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0" h="3251064">
                <a:moveTo>
                  <a:pt x="0" y="0"/>
                </a:moveTo>
                <a:lnTo>
                  <a:pt x="3352800" y="0"/>
                </a:lnTo>
                <a:lnTo>
                  <a:pt x="3352800" y="3251064"/>
                </a:lnTo>
                <a:lnTo>
                  <a:pt x="0" y="325106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3180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8BFD2E4-6FE0-4C59-80A1-9FD1130D28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27444" y="629331"/>
            <a:ext cx="3220353" cy="5599337"/>
          </a:xfrm>
          <a:custGeom>
            <a:avLst/>
            <a:gdLst>
              <a:gd name="connsiteX0" fmla="*/ 0 w 3220353"/>
              <a:gd name="connsiteY0" fmla="*/ 0 h 5599337"/>
              <a:gd name="connsiteX1" fmla="*/ 3220353 w 3220353"/>
              <a:gd name="connsiteY1" fmla="*/ 0 h 5599337"/>
              <a:gd name="connsiteX2" fmla="*/ 3220353 w 3220353"/>
              <a:gd name="connsiteY2" fmla="*/ 5599337 h 5599337"/>
              <a:gd name="connsiteX3" fmla="*/ 0 w 3220353"/>
              <a:gd name="connsiteY3" fmla="*/ 5599337 h 5599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353" h="5599337">
                <a:moveTo>
                  <a:pt x="0" y="0"/>
                </a:moveTo>
                <a:lnTo>
                  <a:pt x="3220353" y="0"/>
                </a:lnTo>
                <a:lnTo>
                  <a:pt x="3220353" y="5599337"/>
                </a:lnTo>
                <a:lnTo>
                  <a:pt x="0" y="559933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6FA1032-F6C6-4958-8CB3-2C2063417E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0244" y="629331"/>
            <a:ext cx="3862252" cy="2766405"/>
          </a:xfrm>
          <a:custGeom>
            <a:avLst/>
            <a:gdLst>
              <a:gd name="connsiteX0" fmla="*/ 0 w 3862252"/>
              <a:gd name="connsiteY0" fmla="*/ 0 h 2766405"/>
              <a:gd name="connsiteX1" fmla="*/ 3862252 w 3862252"/>
              <a:gd name="connsiteY1" fmla="*/ 0 h 2766405"/>
              <a:gd name="connsiteX2" fmla="*/ 3862252 w 3862252"/>
              <a:gd name="connsiteY2" fmla="*/ 2766405 h 2766405"/>
              <a:gd name="connsiteX3" fmla="*/ 0 w 3862252"/>
              <a:gd name="connsiteY3" fmla="*/ 2766405 h 2766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2252" h="2766405">
                <a:moveTo>
                  <a:pt x="0" y="0"/>
                </a:moveTo>
                <a:lnTo>
                  <a:pt x="3862252" y="0"/>
                </a:lnTo>
                <a:lnTo>
                  <a:pt x="3862252" y="2766405"/>
                </a:lnTo>
                <a:lnTo>
                  <a:pt x="0" y="276640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6B212F-5263-4247-80D2-D5730F504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80244" y="3502022"/>
            <a:ext cx="3862252" cy="2726647"/>
          </a:xfrm>
          <a:custGeom>
            <a:avLst/>
            <a:gdLst>
              <a:gd name="connsiteX0" fmla="*/ 0 w 3862252"/>
              <a:gd name="connsiteY0" fmla="*/ 0 h 2726647"/>
              <a:gd name="connsiteX1" fmla="*/ 3862252 w 3862252"/>
              <a:gd name="connsiteY1" fmla="*/ 0 h 2726647"/>
              <a:gd name="connsiteX2" fmla="*/ 3862252 w 3862252"/>
              <a:gd name="connsiteY2" fmla="*/ 2726647 h 2726647"/>
              <a:gd name="connsiteX3" fmla="*/ 0 w 3862252"/>
              <a:gd name="connsiteY3" fmla="*/ 2726647 h 272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2252" h="2726647">
                <a:moveTo>
                  <a:pt x="0" y="0"/>
                </a:moveTo>
                <a:lnTo>
                  <a:pt x="3862252" y="0"/>
                </a:lnTo>
                <a:lnTo>
                  <a:pt x="3862252" y="2726647"/>
                </a:lnTo>
                <a:lnTo>
                  <a:pt x="0" y="272664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7774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5AC2E7D-F559-4988-BCFD-C843CE6D5C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82247" y="1989541"/>
            <a:ext cx="2502806" cy="2383624"/>
          </a:xfrm>
          <a:custGeom>
            <a:avLst/>
            <a:gdLst>
              <a:gd name="connsiteX0" fmla="*/ 477993 w 2502806"/>
              <a:gd name="connsiteY0" fmla="*/ 0 h 2383624"/>
              <a:gd name="connsiteX1" fmla="*/ 2024813 w 2502806"/>
              <a:gd name="connsiteY1" fmla="*/ 0 h 2383624"/>
              <a:gd name="connsiteX2" fmla="*/ 2502806 w 2502806"/>
              <a:gd name="connsiteY2" fmla="*/ 1473161 h 2383624"/>
              <a:gd name="connsiteX3" fmla="*/ 1251403 w 2502806"/>
              <a:gd name="connsiteY3" fmla="*/ 2383624 h 2383624"/>
              <a:gd name="connsiteX4" fmla="*/ 0 w 2502806"/>
              <a:gd name="connsiteY4" fmla="*/ 1473161 h 238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2806" h="2383624">
                <a:moveTo>
                  <a:pt x="477993" y="0"/>
                </a:moveTo>
                <a:lnTo>
                  <a:pt x="2024813" y="0"/>
                </a:lnTo>
                <a:lnTo>
                  <a:pt x="2502806" y="1473161"/>
                </a:lnTo>
                <a:lnTo>
                  <a:pt x="1251403" y="2383624"/>
                </a:lnTo>
                <a:lnTo>
                  <a:pt x="0" y="147316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F3A1350-C59B-4A47-9968-1E39EBA6D9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06948" y="1989541"/>
            <a:ext cx="2502806" cy="2383624"/>
          </a:xfrm>
          <a:custGeom>
            <a:avLst/>
            <a:gdLst>
              <a:gd name="connsiteX0" fmla="*/ 477993 w 2502806"/>
              <a:gd name="connsiteY0" fmla="*/ 0 h 2383624"/>
              <a:gd name="connsiteX1" fmla="*/ 2024813 w 2502806"/>
              <a:gd name="connsiteY1" fmla="*/ 0 h 2383624"/>
              <a:gd name="connsiteX2" fmla="*/ 2502806 w 2502806"/>
              <a:gd name="connsiteY2" fmla="*/ 1473161 h 2383624"/>
              <a:gd name="connsiteX3" fmla="*/ 1251403 w 2502806"/>
              <a:gd name="connsiteY3" fmla="*/ 2383624 h 2383624"/>
              <a:gd name="connsiteX4" fmla="*/ 0 w 2502806"/>
              <a:gd name="connsiteY4" fmla="*/ 1473161 h 238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2806" h="2383624">
                <a:moveTo>
                  <a:pt x="477993" y="0"/>
                </a:moveTo>
                <a:lnTo>
                  <a:pt x="2024813" y="0"/>
                </a:lnTo>
                <a:lnTo>
                  <a:pt x="2502806" y="1473161"/>
                </a:lnTo>
                <a:lnTo>
                  <a:pt x="1251403" y="2383624"/>
                </a:lnTo>
                <a:lnTo>
                  <a:pt x="0" y="147316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4C1F23-0F81-40C4-87D6-643F324442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44597" y="1989541"/>
            <a:ext cx="2502806" cy="2383624"/>
          </a:xfrm>
          <a:custGeom>
            <a:avLst/>
            <a:gdLst>
              <a:gd name="connsiteX0" fmla="*/ 477993 w 2502806"/>
              <a:gd name="connsiteY0" fmla="*/ 0 h 2383624"/>
              <a:gd name="connsiteX1" fmla="*/ 2024813 w 2502806"/>
              <a:gd name="connsiteY1" fmla="*/ 0 h 2383624"/>
              <a:gd name="connsiteX2" fmla="*/ 2502806 w 2502806"/>
              <a:gd name="connsiteY2" fmla="*/ 1473161 h 2383624"/>
              <a:gd name="connsiteX3" fmla="*/ 1251403 w 2502806"/>
              <a:gd name="connsiteY3" fmla="*/ 2383624 h 2383624"/>
              <a:gd name="connsiteX4" fmla="*/ 0 w 2502806"/>
              <a:gd name="connsiteY4" fmla="*/ 1473161 h 238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2806" h="2383624">
                <a:moveTo>
                  <a:pt x="477993" y="0"/>
                </a:moveTo>
                <a:lnTo>
                  <a:pt x="2024813" y="0"/>
                </a:lnTo>
                <a:lnTo>
                  <a:pt x="2502806" y="1473161"/>
                </a:lnTo>
                <a:lnTo>
                  <a:pt x="1251403" y="2383624"/>
                </a:lnTo>
                <a:lnTo>
                  <a:pt x="0" y="147316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3690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7F56471-05E7-4012-A66A-F6E887F52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502" y="2426412"/>
            <a:ext cx="2142246" cy="2142246"/>
          </a:xfrm>
          <a:custGeom>
            <a:avLst/>
            <a:gdLst>
              <a:gd name="connsiteX0" fmla="*/ 1071123 w 2142246"/>
              <a:gd name="connsiteY0" fmla="*/ 0 h 2142246"/>
              <a:gd name="connsiteX1" fmla="*/ 2142246 w 2142246"/>
              <a:gd name="connsiteY1" fmla="*/ 1071123 h 2142246"/>
              <a:gd name="connsiteX2" fmla="*/ 1071123 w 2142246"/>
              <a:gd name="connsiteY2" fmla="*/ 2142246 h 2142246"/>
              <a:gd name="connsiteX3" fmla="*/ 0 w 2142246"/>
              <a:gd name="connsiteY3" fmla="*/ 1071123 h 2142246"/>
              <a:gd name="connsiteX4" fmla="*/ 1071123 w 2142246"/>
              <a:gd name="connsiteY4" fmla="*/ 0 h 214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2246" h="2142246">
                <a:moveTo>
                  <a:pt x="1071123" y="0"/>
                </a:moveTo>
                <a:cubicBezTo>
                  <a:pt x="1662688" y="0"/>
                  <a:pt x="2142246" y="479558"/>
                  <a:pt x="2142246" y="1071123"/>
                </a:cubicBezTo>
                <a:cubicBezTo>
                  <a:pt x="2142246" y="1662688"/>
                  <a:pt x="1662688" y="2142246"/>
                  <a:pt x="1071123" y="2142246"/>
                </a:cubicBezTo>
                <a:cubicBezTo>
                  <a:pt x="479558" y="2142246"/>
                  <a:pt x="0" y="1662688"/>
                  <a:pt x="0" y="1071123"/>
                </a:cubicBezTo>
                <a:cubicBezTo>
                  <a:pt x="0" y="479558"/>
                  <a:pt x="479558" y="0"/>
                  <a:pt x="10711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C3835AC-C523-4168-8920-5011F1BE33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02336" y="2426412"/>
            <a:ext cx="2142246" cy="2142246"/>
          </a:xfrm>
          <a:custGeom>
            <a:avLst/>
            <a:gdLst>
              <a:gd name="connsiteX0" fmla="*/ 1071123 w 2142246"/>
              <a:gd name="connsiteY0" fmla="*/ 0 h 2142246"/>
              <a:gd name="connsiteX1" fmla="*/ 2142246 w 2142246"/>
              <a:gd name="connsiteY1" fmla="*/ 1071123 h 2142246"/>
              <a:gd name="connsiteX2" fmla="*/ 1071123 w 2142246"/>
              <a:gd name="connsiteY2" fmla="*/ 2142246 h 2142246"/>
              <a:gd name="connsiteX3" fmla="*/ 0 w 2142246"/>
              <a:gd name="connsiteY3" fmla="*/ 1071123 h 2142246"/>
              <a:gd name="connsiteX4" fmla="*/ 1071123 w 2142246"/>
              <a:gd name="connsiteY4" fmla="*/ 0 h 214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2246" h="2142246">
                <a:moveTo>
                  <a:pt x="1071123" y="0"/>
                </a:moveTo>
                <a:cubicBezTo>
                  <a:pt x="1662688" y="0"/>
                  <a:pt x="2142246" y="479558"/>
                  <a:pt x="2142246" y="1071123"/>
                </a:cubicBezTo>
                <a:cubicBezTo>
                  <a:pt x="2142246" y="1662688"/>
                  <a:pt x="1662688" y="2142246"/>
                  <a:pt x="1071123" y="2142246"/>
                </a:cubicBezTo>
                <a:cubicBezTo>
                  <a:pt x="479558" y="2142246"/>
                  <a:pt x="0" y="1662688"/>
                  <a:pt x="0" y="1071123"/>
                </a:cubicBezTo>
                <a:cubicBezTo>
                  <a:pt x="0" y="479558"/>
                  <a:pt x="479558" y="0"/>
                  <a:pt x="10711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A25091C-DAAF-4F97-8C03-F612138E66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47419" y="2426412"/>
            <a:ext cx="2142246" cy="2142246"/>
          </a:xfrm>
          <a:custGeom>
            <a:avLst/>
            <a:gdLst>
              <a:gd name="connsiteX0" fmla="*/ 1071123 w 2142246"/>
              <a:gd name="connsiteY0" fmla="*/ 0 h 2142246"/>
              <a:gd name="connsiteX1" fmla="*/ 2142246 w 2142246"/>
              <a:gd name="connsiteY1" fmla="*/ 1071123 h 2142246"/>
              <a:gd name="connsiteX2" fmla="*/ 1071123 w 2142246"/>
              <a:gd name="connsiteY2" fmla="*/ 2142246 h 2142246"/>
              <a:gd name="connsiteX3" fmla="*/ 0 w 2142246"/>
              <a:gd name="connsiteY3" fmla="*/ 1071123 h 2142246"/>
              <a:gd name="connsiteX4" fmla="*/ 1071123 w 2142246"/>
              <a:gd name="connsiteY4" fmla="*/ 0 h 214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2246" h="2142246">
                <a:moveTo>
                  <a:pt x="1071123" y="0"/>
                </a:moveTo>
                <a:cubicBezTo>
                  <a:pt x="1662688" y="0"/>
                  <a:pt x="2142246" y="479558"/>
                  <a:pt x="2142246" y="1071123"/>
                </a:cubicBezTo>
                <a:cubicBezTo>
                  <a:pt x="2142246" y="1662688"/>
                  <a:pt x="1662688" y="2142246"/>
                  <a:pt x="1071123" y="2142246"/>
                </a:cubicBezTo>
                <a:cubicBezTo>
                  <a:pt x="479558" y="2142246"/>
                  <a:pt x="0" y="1662688"/>
                  <a:pt x="0" y="1071123"/>
                </a:cubicBezTo>
                <a:cubicBezTo>
                  <a:pt x="0" y="479558"/>
                  <a:pt x="479558" y="0"/>
                  <a:pt x="10711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72BA476-ED4D-4833-BD20-9529EF76DB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57252" y="2426412"/>
            <a:ext cx="2142246" cy="2142246"/>
          </a:xfrm>
          <a:custGeom>
            <a:avLst/>
            <a:gdLst>
              <a:gd name="connsiteX0" fmla="*/ 1071123 w 2142246"/>
              <a:gd name="connsiteY0" fmla="*/ 0 h 2142246"/>
              <a:gd name="connsiteX1" fmla="*/ 2142246 w 2142246"/>
              <a:gd name="connsiteY1" fmla="*/ 1071123 h 2142246"/>
              <a:gd name="connsiteX2" fmla="*/ 1071123 w 2142246"/>
              <a:gd name="connsiteY2" fmla="*/ 2142246 h 2142246"/>
              <a:gd name="connsiteX3" fmla="*/ 0 w 2142246"/>
              <a:gd name="connsiteY3" fmla="*/ 1071123 h 2142246"/>
              <a:gd name="connsiteX4" fmla="*/ 1071123 w 2142246"/>
              <a:gd name="connsiteY4" fmla="*/ 0 h 214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2246" h="2142246">
                <a:moveTo>
                  <a:pt x="1071123" y="0"/>
                </a:moveTo>
                <a:cubicBezTo>
                  <a:pt x="1662688" y="0"/>
                  <a:pt x="2142246" y="479558"/>
                  <a:pt x="2142246" y="1071123"/>
                </a:cubicBezTo>
                <a:cubicBezTo>
                  <a:pt x="2142246" y="1662688"/>
                  <a:pt x="1662688" y="2142246"/>
                  <a:pt x="1071123" y="2142246"/>
                </a:cubicBezTo>
                <a:cubicBezTo>
                  <a:pt x="479558" y="2142246"/>
                  <a:pt x="0" y="1662688"/>
                  <a:pt x="0" y="1071123"/>
                </a:cubicBezTo>
                <a:cubicBezTo>
                  <a:pt x="0" y="479558"/>
                  <a:pt x="479558" y="0"/>
                  <a:pt x="10711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7142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8C0CBD-D083-4C63-B935-EC2EB80DED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7982" y="3864179"/>
            <a:ext cx="1921181" cy="2072987"/>
          </a:xfrm>
          <a:custGeom>
            <a:avLst/>
            <a:gdLst>
              <a:gd name="connsiteX0" fmla="*/ 0 w 1921181"/>
              <a:gd name="connsiteY0" fmla="*/ 0 h 2072987"/>
              <a:gd name="connsiteX1" fmla="*/ 1921181 w 1921181"/>
              <a:gd name="connsiteY1" fmla="*/ 0 h 2072987"/>
              <a:gd name="connsiteX2" fmla="*/ 1921181 w 1921181"/>
              <a:gd name="connsiteY2" fmla="*/ 2072987 h 2072987"/>
              <a:gd name="connsiteX3" fmla="*/ 0 w 1921181"/>
              <a:gd name="connsiteY3" fmla="*/ 2072987 h 207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1181" h="2072987">
                <a:moveTo>
                  <a:pt x="0" y="0"/>
                </a:moveTo>
                <a:lnTo>
                  <a:pt x="1921181" y="0"/>
                </a:lnTo>
                <a:lnTo>
                  <a:pt x="1921181" y="2072987"/>
                </a:lnTo>
                <a:lnTo>
                  <a:pt x="0" y="20729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539E189-DFD4-4EE4-852D-D12873E2740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79887" y="3864180"/>
            <a:ext cx="5484131" cy="2072987"/>
          </a:xfrm>
          <a:custGeom>
            <a:avLst/>
            <a:gdLst>
              <a:gd name="connsiteX0" fmla="*/ 0 w 5484131"/>
              <a:gd name="connsiteY0" fmla="*/ 0 h 2072987"/>
              <a:gd name="connsiteX1" fmla="*/ 5484131 w 5484131"/>
              <a:gd name="connsiteY1" fmla="*/ 0 h 2072987"/>
              <a:gd name="connsiteX2" fmla="*/ 5484131 w 5484131"/>
              <a:gd name="connsiteY2" fmla="*/ 2072987 h 2072987"/>
              <a:gd name="connsiteX3" fmla="*/ 0 w 5484131"/>
              <a:gd name="connsiteY3" fmla="*/ 2072987 h 207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4131" h="2072987">
                <a:moveTo>
                  <a:pt x="0" y="0"/>
                </a:moveTo>
                <a:lnTo>
                  <a:pt x="5484131" y="0"/>
                </a:lnTo>
                <a:lnTo>
                  <a:pt x="5484131" y="2072987"/>
                </a:lnTo>
                <a:lnTo>
                  <a:pt x="0" y="20729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D6D917A-0BCF-4640-AC65-DEF9389E85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30700" y="920835"/>
            <a:ext cx="7133318" cy="2819231"/>
          </a:xfrm>
          <a:custGeom>
            <a:avLst/>
            <a:gdLst>
              <a:gd name="connsiteX0" fmla="*/ 0 w 7133318"/>
              <a:gd name="connsiteY0" fmla="*/ 0 h 2819231"/>
              <a:gd name="connsiteX1" fmla="*/ 7133318 w 7133318"/>
              <a:gd name="connsiteY1" fmla="*/ 0 h 2819231"/>
              <a:gd name="connsiteX2" fmla="*/ 7133318 w 7133318"/>
              <a:gd name="connsiteY2" fmla="*/ 2819231 h 2819231"/>
              <a:gd name="connsiteX3" fmla="*/ 0 w 7133318"/>
              <a:gd name="connsiteY3" fmla="*/ 2819231 h 281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3318" h="2819231">
                <a:moveTo>
                  <a:pt x="0" y="0"/>
                </a:moveTo>
                <a:lnTo>
                  <a:pt x="7133318" y="0"/>
                </a:lnTo>
                <a:lnTo>
                  <a:pt x="7133318" y="2819231"/>
                </a:lnTo>
                <a:lnTo>
                  <a:pt x="0" y="28192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EB4EAA8-E86A-403A-A607-31E63DB284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93017" y="3864179"/>
            <a:ext cx="3070610" cy="2072987"/>
          </a:xfrm>
          <a:custGeom>
            <a:avLst/>
            <a:gdLst>
              <a:gd name="connsiteX0" fmla="*/ 0 w 3070610"/>
              <a:gd name="connsiteY0" fmla="*/ 0 h 2072987"/>
              <a:gd name="connsiteX1" fmla="*/ 3070610 w 3070610"/>
              <a:gd name="connsiteY1" fmla="*/ 0 h 2072987"/>
              <a:gd name="connsiteX2" fmla="*/ 3070610 w 3070610"/>
              <a:gd name="connsiteY2" fmla="*/ 2072987 h 2072987"/>
              <a:gd name="connsiteX3" fmla="*/ 0 w 3070610"/>
              <a:gd name="connsiteY3" fmla="*/ 2072987 h 207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0610" h="2072987">
                <a:moveTo>
                  <a:pt x="0" y="0"/>
                </a:moveTo>
                <a:lnTo>
                  <a:pt x="3070610" y="0"/>
                </a:lnTo>
                <a:lnTo>
                  <a:pt x="3070610" y="2072987"/>
                </a:lnTo>
                <a:lnTo>
                  <a:pt x="0" y="207298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5583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3F72546-B6C8-441B-8F91-5780934F12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62075" y="314325"/>
            <a:ext cx="2990850" cy="2990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2AC5B3BA-B5F3-4E29-AF89-F65147D7D96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00575" y="314325"/>
            <a:ext cx="2990850" cy="2990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CE04DCE-1DA1-41ED-B0BC-2A50ED0AC4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839075" y="314325"/>
            <a:ext cx="2990850" cy="2990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31D8049-3785-4AD0-A093-5D272338381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362075" y="3552825"/>
            <a:ext cx="2990850" cy="2990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73BC56C4-24D5-4196-B957-0B30C1E3703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00575" y="3552825"/>
            <a:ext cx="2990850" cy="2990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E481F91C-D892-4304-974E-84E28DA8B56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839075" y="3552825"/>
            <a:ext cx="2990850" cy="2990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6849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27E4680-8ECF-4608-84FC-1C38B522A1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47307" y="540025"/>
            <a:ext cx="2681078" cy="3913869"/>
          </a:xfrm>
          <a:custGeom>
            <a:avLst/>
            <a:gdLst>
              <a:gd name="connsiteX0" fmla="*/ 0 w 2681078"/>
              <a:gd name="connsiteY0" fmla="*/ 0 h 3913869"/>
              <a:gd name="connsiteX1" fmla="*/ 2681078 w 2681078"/>
              <a:gd name="connsiteY1" fmla="*/ 0 h 3913869"/>
              <a:gd name="connsiteX2" fmla="*/ 2681078 w 2681078"/>
              <a:gd name="connsiteY2" fmla="*/ 3913869 h 3913869"/>
              <a:gd name="connsiteX3" fmla="*/ 0 w 2681078"/>
              <a:gd name="connsiteY3" fmla="*/ 3913869 h 3913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078" h="3913869">
                <a:moveTo>
                  <a:pt x="0" y="0"/>
                </a:moveTo>
                <a:lnTo>
                  <a:pt x="2681078" y="0"/>
                </a:lnTo>
                <a:lnTo>
                  <a:pt x="2681078" y="3913869"/>
                </a:lnTo>
                <a:lnTo>
                  <a:pt x="0" y="391386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A38456D-852A-44FD-AEC6-8112AA2D60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89488" y="3441480"/>
            <a:ext cx="2804901" cy="2787872"/>
          </a:xfrm>
          <a:custGeom>
            <a:avLst/>
            <a:gdLst>
              <a:gd name="connsiteX0" fmla="*/ 0 w 2804901"/>
              <a:gd name="connsiteY0" fmla="*/ 0 h 2787872"/>
              <a:gd name="connsiteX1" fmla="*/ 2804901 w 2804901"/>
              <a:gd name="connsiteY1" fmla="*/ 0 h 2787872"/>
              <a:gd name="connsiteX2" fmla="*/ 2804901 w 2804901"/>
              <a:gd name="connsiteY2" fmla="*/ 2787872 h 2787872"/>
              <a:gd name="connsiteX3" fmla="*/ 0 w 2804901"/>
              <a:gd name="connsiteY3" fmla="*/ 2787872 h 278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4901" h="2787872">
                <a:moveTo>
                  <a:pt x="0" y="0"/>
                </a:moveTo>
                <a:lnTo>
                  <a:pt x="2804901" y="0"/>
                </a:lnTo>
                <a:lnTo>
                  <a:pt x="2804901" y="2787872"/>
                </a:lnTo>
                <a:lnTo>
                  <a:pt x="0" y="27878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E7BD247-899C-4783-84EB-38A3FC215F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9487" y="540026"/>
            <a:ext cx="2804901" cy="2773018"/>
          </a:xfrm>
          <a:custGeom>
            <a:avLst/>
            <a:gdLst>
              <a:gd name="connsiteX0" fmla="*/ 0 w 2804901"/>
              <a:gd name="connsiteY0" fmla="*/ 0 h 2773018"/>
              <a:gd name="connsiteX1" fmla="*/ 2804901 w 2804901"/>
              <a:gd name="connsiteY1" fmla="*/ 0 h 2773018"/>
              <a:gd name="connsiteX2" fmla="*/ 2804901 w 2804901"/>
              <a:gd name="connsiteY2" fmla="*/ 2773018 h 2773018"/>
              <a:gd name="connsiteX3" fmla="*/ 0 w 2804901"/>
              <a:gd name="connsiteY3" fmla="*/ 2773018 h 277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4901" h="2773018">
                <a:moveTo>
                  <a:pt x="0" y="0"/>
                </a:moveTo>
                <a:lnTo>
                  <a:pt x="2804901" y="0"/>
                </a:lnTo>
                <a:lnTo>
                  <a:pt x="2804901" y="2773018"/>
                </a:lnTo>
                <a:lnTo>
                  <a:pt x="0" y="277301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20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D7026B0-CD4A-4AD2-8327-AE1E719EA5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3217" y="3495261"/>
            <a:ext cx="3465445" cy="2822713"/>
          </a:xfrm>
          <a:custGeom>
            <a:avLst/>
            <a:gdLst>
              <a:gd name="connsiteX0" fmla="*/ 0 w 3465445"/>
              <a:gd name="connsiteY0" fmla="*/ 0 h 2822713"/>
              <a:gd name="connsiteX1" fmla="*/ 3465445 w 3465445"/>
              <a:gd name="connsiteY1" fmla="*/ 0 h 2822713"/>
              <a:gd name="connsiteX2" fmla="*/ 3465445 w 3465445"/>
              <a:gd name="connsiteY2" fmla="*/ 2822713 h 2822713"/>
              <a:gd name="connsiteX3" fmla="*/ 0 w 3465445"/>
              <a:gd name="connsiteY3" fmla="*/ 2822713 h 2822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5445" h="2822713">
                <a:moveTo>
                  <a:pt x="0" y="0"/>
                </a:moveTo>
                <a:lnTo>
                  <a:pt x="3465445" y="0"/>
                </a:lnTo>
                <a:lnTo>
                  <a:pt x="3465445" y="2822713"/>
                </a:lnTo>
                <a:lnTo>
                  <a:pt x="0" y="28227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3DEC717-AFCC-4167-81AF-CA780F1948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3219" y="540026"/>
            <a:ext cx="11065565" cy="2888974"/>
          </a:xfrm>
          <a:custGeom>
            <a:avLst/>
            <a:gdLst>
              <a:gd name="connsiteX0" fmla="*/ 0 w 11065565"/>
              <a:gd name="connsiteY0" fmla="*/ 0 h 2888974"/>
              <a:gd name="connsiteX1" fmla="*/ 11065565 w 11065565"/>
              <a:gd name="connsiteY1" fmla="*/ 0 h 2888974"/>
              <a:gd name="connsiteX2" fmla="*/ 11065565 w 11065565"/>
              <a:gd name="connsiteY2" fmla="*/ 2888974 h 2888974"/>
              <a:gd name="connsiteX3" fmla="*/ 0 w 11065565"/>
              <a:gd name="connsiteY3" fmla="*/ 2888974 h 2888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65565" h="2888974">
                <a:moveTo>
                  <a:pt x="0" y="0"/>
                </a:moveTo>
                <a:lnTo>
                  <a:pt x="11065565" y="0"/>
                </a:lnTo>
                <a:lnTo>
                  <a:pt x="11065565" y="2888974"/>
                </a:lnTo>
                <a:lnTo>
                  <a:pt x="0" y="288897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4549D58-105B-4CB5-B7C1-B1CCD375A1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14800" y="3495262"/>
            <a:ext cx="7513985" cy="2822713"/>
          </a:xfrm>
          <a:custGeom>
            <a:avLst/>
            <a:gdLst>
              <a:gd name="connsiteX0" fmla="*/ 0 w 7513985"/>
              <a:gd name="connsiteY0" fmla="*/ 0 h 2822713"/>
              <a:gd name="connsiteX1" fmla="*/ 7513985 w 7513985"/>
              <a:gd name="connsiteY1" fmla="*/ 0 h 2822713"/>
              <a:gd name="connsiteX2" fmla="*/ 7513985 w 7513985"/>
              <a:gd name="connsiteY2" fmla="*/ 2822713 h 2822713"/>
              <a:gd name="connsiteX3" fmla="*/ 0 w 7513985"/>
              <a:gd name="connsiteY3" fmla="*/ 2822713 h 2822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3985" h="2822713">
                <a:moveTo>
                  <a:pt x="0" y="0"/>
                </a:moveTo>
                <a:lnTo>
                  <a:pt x="7513985" y="0"/>
                </a:lnTo>
                <a:lnTo>
                  <a:pt x="7513985" y="2822713"/>
                </a:lnTo>
                <a:lnTo>
                  <a:pt x="0" y="28227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2284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D89D7F5-414B-4EB9-9841-29630E8AC1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7788" y="530893"/>
            <a:ext cx="4325257" cy="5797336"/>
          </a:xfrm>
          <a:custGeom>
            <a:avLst/>
            <a:gdLst>
              <a:gd name="connsiteX0" fmla="*/ 0 w 4325257"/>
              <a:gd name="connsiteY0" fmla="*/ 0 h 5797336"/>
              <a:gd name="connsiteX1" fmla="*/ 4325257 w 4325257"/>
              <a:gd name="connsiteY1" fmla="*/ 0 h 5797336"/>
              <a:gd name="connsiteX2" fmla="*/ 4325257 w 4325257"/>
              <a:gd name="connsiteY2" fmla="*/ 5797336 h 5797336"/>
              <a:gd name="connsiteX3" fmla="*/ 0 w 4325257"/>
              <a:gd name="connsiteY3" fmla="*/ 5797336 h 579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5257" h="5797336">
                <a:moveTo>
                  <a:pt x="0" y="0"/>
                </a:moveTo>
                <a:lnTo>
                  <a:pt x="4325257" y="0"/>
                </a:lnTo>
                <a:lnTo>
                  <a:pt x="4325257" y="5797336"/>
                </a:lnTo>
                <a:lnTo>
                  <a:pt x="0" y="57973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B969E96-8BE0-4449-B287-C10B692F75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86355" y="530894"/>
            <a:ext cx="6497857" cy="2720307"/>
          </a:xfrm>
          <a:custGeom>
            <a:avLst/>
            <a:gdLst>
              <a:gd name="connsiteX0" fmla="*/ 0 w 6497857"/>
              <a:gd name="connsiteY0" fmla="*/ 0 h 2720307"/>
              <a:gd name="connsiteX1" fmla="*/ 6497857 w 6497857"/>
              <a:gd name="connsiteY1" fmla="*/ 0 h 2720307"/>
              <a:gd name="connsiteX2" fmla="*/ 6497857 w 6497857"/>
              <a:gd name="connsiteY2" fmla="*/ 2720307 h 2720307"/>
              <a:gd name="connsiteX3" fmla="*/ 0 w 6497857"/>
              <a:gd name="connsiteY3" fmla="*/ 2720307 h 2720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97857" h="2720307">
                <a:moveTo>
                  <a:pt x="0" y="0"/>
                </a:moveTo>
                <a:lnTo>
                  <a:pt x="6497857" y="0"/>
                </a:lnTo>
                <a:lnTo>
                  <a:pt x="6497857" y="2720307"/>
                </a:lnTo>
                <a:lnTo>
                  <a:pt x="0" y="272030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223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E10658-43AB-4D85-8D2B-772F788A98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7029" y="482600"/>
            <a:ext cx="4557485" cy="2351314"/>
          </a:xfrm>
          <a:custGeom>
            <a:avLst/>
            <a:gdLst>
              <a:gd name="connsiteX0" fmla="*/ 0 w 4557485"/>
              <a:gd name="connsiteY0" fmla="*/ 0 h 2351314"/>
              <a:gd name="connsiteX1" fmla="*/ 4557485 w 4557485"/>
              <a:gd name="connsiteY1" fmla="*/ 0 h 2351314"/>
              <a:gd name="connsiteX2" fmla="*/ 4557485 w 4557485"/>
              <a:gd name="connsiteY2" fmla="*/ 2351314 h 2351314"/>
              <a:gd name="connsiteX3" fmla="*/ 0 w 4557485"/>
              <a:gd name="connsiteY3" fmla="*/ 2351314 h 23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7485" h="2351314">
                <a:moveTo>
                  <a:pt x="0" y="0"/>
                </a:moveTo>
                <a:lnTo>
                  <a:pt x="4557485" y="0"/>
                </a:lnTo>
                <a:lnTo>
                  <a:pt x="4557485" y="2351314"/>
                </a:lnTo>
                <a:lnTo>
                  <a:pt x="0" y="23513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617ADB-BB70-45CF-A0E6-AEF6D4A1A2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7029" y="3008086"/>
            <a:ext cx="4557485" cy="3367314"/>
          </a:xfrm>
          <a:custGeom>
            <a:avLst/>
            <a:gdLst>
              <a:gd name="connsiteX0" fmla="*/ 0 w 4557485"/>
              <a:gd name="connsiteY0" fmla="*/ 0 h 3367314"/>
              <a:gd name="connsiteX1" fmla="*/ 4557485 w 4557485"/>
              <a:gd name="connsiteY1" fmla="*/ 0 h 3367314"/>
              <a:gd name="connsiteX2" fmla="*/ 4557485 w 4557485"/>
              <a:gd name="connsiteY2" fmla="*/ 3367314 h 3367314"/>
              <a:gd name="connsiteX3" fmla="*/ 0 w 4557485"/>
              <a:gd name="connsiteY3" fmla="*/ 3367314 h 336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7485" h="3367314">
                <a:moveTo>
                  <a:pt x="0" y="0"/>
                </a:moveTo>
                <a:lnTo>
                  <a:pt x="4557485" y="0"/>
                </a:lnTo>
                <a:lnTo>
                  <a:pt x="4557485" y="3367314"/>
                </a:lnTo>
                <a:lnTo>
                  <a:pt x="0" y="33673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A3706D0-87D4-4A72-BAFE-8D80CE7F8E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54172" y="482600"/>
            <a:ext cx="6400801" cy="5892800"/>
          </a:xfrm>
          <a:custGeom>
            <a:avLst/>
            <a:gdLst>
              <a:gd name="connsiteX0" fmla="*/ 0 w 6400801"/>
              <a:gd name="connsiteY0" fmla="*/ 0 h 5892800"/>
              <a:gd name="connsiteX1" fmla="*/ 6400801 w 6400801"/>
              <a:gd name="connsiteY1" fmla="*/ 0 h 5892800"/>
              <a:gd name="connsiteX2" fmla="*/ 6400801 w 6400801"/>
              <a:gd name="connsiteY2" fmla="*/ 5892800 h 5892800"/>
              <a:gd name="connsiteX3" fmla="*/ 0 w 6400801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0801" h="5892800">
                <a:moveTo>
                  <a:pt x="0" y="0"/>
                </a:moveTo>
                <a:lnTo>
                  <a:pt x="6400801" y="0"/>
                </a:lnTo>
                <a:lnTo>
                  <a:pt x="6400801" y="5892800"/>
                </a:lnTo>
                <a:lnTo>
                  <a:pt x="0" y="5892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0588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61EAE5-4945-4472-B094-5D2EC18A07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33900" y="0"/>
            <a:ext cx="76581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86C0ACB-5342-449F-9AEA-071B44B1169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4533900" cy="3429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D0A95DF-60EC-41EE-B1CA-19D9C65561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4533900" cy="3429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6807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F7DE29-E6BE-4544-8779-5105275DD1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4850" y="628648"/>
            <a:ext cx="5657850" cy="560070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302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F6AEFE7F-4DCE-4491-B369-B3BDCBE665A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300" y="0"/>
            <a:ext cx="3124199" cy="3429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6FA2B6E-8900-4CEF-A2D1-E447FAF8225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000499" y="3429000"/>
            <a:ext cx="5714623" cy="3429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057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6C36BA5-AB79-45BD-8FDE-F7FCA3D9A74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4401" y="2505074"/>
            <a:ext cx="3238500" cy="24098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201B87F-DA3F-43BD-ACFD-4E7955929F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76750" y="2505074"/>
            <a:ext cx="3238500" cy="24098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244A6B7E-8000-4902-AAD4-E1F34A58CC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39100" y="2505074"/>
            <a:ext cx="3238500" cy="24098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2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E6E1D6-5857-4384-A0B9-C61DF4F5A3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8649" y="755078"/>
            <a:ext cx="7281637" cy="53478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57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9FB7FFF1-FC35-4295-BB77-393FE43DBA9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648" y="3803480"/>
            <a:ext cx="2608038" cy="229944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CD683D7-D4B8-4CFB-88B6-E252D50F4DB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54398" y="2339765"/>
            <a:ext cx="4107543" cy="376315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9428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889" r:id="rId2"/>
    <p:sldLayoutId id="2147483916" r:id="rId3"/>
    <p:sldLayoutId id="2147483915" r:id="rId4"/>
    <p:sldLayoutId id="2147483914" r:id="rId5"/>
    <p:sldLayoutId id="2147483913" r:id="rId6"/>
    <p:sldLayoutId id="2147483911" r:id="rId7"/>
    <p:sldLayoutId id="2147483910" r:id="rId8"/>
    <p:sldLayoutId id="2147483909" r:id="rId9"/>
    <p:sldLayoutId id="2147483908" r:id="rId10"/>
    <p:sldLayoutId id="2147483907" r:id="rId11"/>
    <p:sldLayoutId id="2147483906" r:id="rId12"/>
    <p:sldLayoutId id="2147483905" r:id="rId13"/>
    <p:sldLayoutId id="2147483904" r:id="rId14"/>
    <p:sldLayoutId id="2147483873" r:id="rId15"/>
    <p:sldLayoutId id="2147483912" r:id="rId16"/>
    <p:sldLayoutId id="2147483726" r:id="rId17"/>
    <p:sldLayoutId id="2147483917" r:id="rId18"/>
    <p:sldLayoutId id="2147483918" r:id="rId19"/>
    <p:sldLayoutId id="2147483919" r:id="rId20"/>
    <p:sldLayoutId id="2147483920" r:id="rId21"/>
    <p:sldLayoutId id="2147483921" r:id="rId22"/>
    <p:sldLayoutId id="2147483922" r:id="rId23"/>
    <p:sldLayoutId id="2147483923" r:id="rId24"/>
    <p:sldLayoutId id="2147483924" r:id="rId25"/>
    <p:sldLayoutId id="2147483925" r:id="rId26"/>
    <p:sldLayoutId id="2147483926" r:id="rId27"/>
    <p:sldLayoutId id="2147483927" r:id="rId28"/>
    <p:sldLayoutId id="2147483928" r:id="rId29"/>
    <p:sldLayoutId id="2147483929" r:id="rId30"/>
    <p:sldLayoutId id="2147483930" r:id="rId31"/>
    <p:sldLayoutId id="2147483931" r:id="rId32"/>
    <p:sldLayoutId id="2147483932" r:id="rId33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A9787D0-7822-4AE9-8392-E5123E431D7E}"/>
              </a:ext>
            </a:extLst>
          </p:cNvPr>
          <p:cNvSpPr/>
          <p:nvPr/>
        </p:nvSpPr>
        <p:spPr>
          <a:xfrm>
            <a:off x="0" y="0"/>
            <a:ext cx="12191999" cy="6875362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85E41C-2F92-4311-B30D-3DBD76D1C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700" y="1511389"/>
            <a:ext cx="4038600" cy="3339922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73C341-4F12-422D-8320-70FADE2527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21963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9625596-E968-4FF3-B649-AD20AA15A747}"/>
              </a:ext>
            </a:extLst>
          </p:cNvPr>
          <p:cNvGrpSpPr/>
          <p:nvPr/>
        </p:nvGrpSpPr>
        <p:grpSpPr>
          <a:xfrm>
            <a:off x="793296" y="755079"/>
            <a:ext cx="6933294" cy="907941"/>
            <a:chOff x="1543050" y="832023"/>
            <a:chExt cx="6933294" cy="90794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136BA9-2648-4AC0-838D-DDE33C0EFB0E}"/>
                </a:ext>
              </a:extLst>
            </p:cNvPr>
            <p:cNvSpPr txBox="1"/>
            <p:nvPr/>
          </p:nvSpPr>
          <p:spPr>
            <a:xfrm>
              <a:off x="1543050" y="832023"/>
              <a:ext cx="3448050" cy="9079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Company</a:t>
              </a:r>
            </a:p>
            <a:p>
              <a:r>
                <a:rPr lang="en-US" sz="3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Timeline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7D904BD-9238-43CD-94E1-284203B6F07B}"/>
                </a:ext>
              </a:extLst>
            </p:cNvPr>
            <p:cNvSpPr/>
            <p:nvPr/>
          </p:nvSpPr>
          <p:spPr>
            <a:xfrm rot="16200000" flipH="1">
              <a:off x="6165538" y="-805475"/>
              <a:ext cx="82273" cy="45393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C05AD41-BEFB-4332-BE54-FDD7EA058F4D}"/>
              </a:ext>
            </a:extLst>
          </p:cNvPr>
          <p:cNvGrpSpPr/>
          <p:nvPr/>
        </p:nvGrpSpPr>
        <p:grpSpPr>
          <a:xfrm>
            <a:off x="919393" y="2454974"/>
            <a:ext cx="3220353" cy="1294869"/>
            <a:chOff x="7170060" y="3630167"/>
            <a:chExt cx="3220353" cy="12948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DFCDCF4-C942-4C16-ABEE-C39D513EF36F}"/>
                </a:ext>
              </a:extLst>
            </p:cNvPr>
            <p:cNvSpPr txBox="1"/>
            <p:nvPr/>
          </p:nvSpPr>
          <p:spPr>
            <a:xfrm>
              <a:off x="7170060" y="4244337"/>
              <a:ext cx="3220353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AA82EB-7A73-47ED-8365-F4C1ED1E0A25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2012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E7CF2F5-A157-422D-85F3-E5B22DCB5C1F}"/>
              </a:ext>
            </a:extLst>
          </p:cNvPr>
          <p:cNvGrpSpPr/>
          <p:nvPr/>
        </p:nvGrpSpPr>
        <p:grpSpPr>
          <a:xfrm>
            <a:off x="919393" y="4411169"/>
            <a:ext cx="3220353" cy="1294869"/>
            <a:chOff x="7170060" y="3630167"/>
            <a:chExt cx="3220353" cy="129486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20502B-A327-4580-A757-8B75E137F3AB}"/>
                </a:ext>
              </a:extLst>
            </p:cNvPr>
            <p:cNvSpPr txBox="1"/>
            <p:nvPr/>
          </p:nvSpPr>
          <p:spPr>
            <a:xfrm>
              <a:off x="7170060" y="4244337"/>
              <a:ext cx="3220353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3FE5C6E-C5FE-4AB0-A91D-413917EB460E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2012</a:t>
              </a:r>
            </a:p>
          </p:txBody>
        </p:sp>
      </p:grp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57A57E76-C35F-4521-B51D-0B7DD65C10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98F54127-F230-4FF8-A43F-04A090EDC6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3473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30B6146-3F9D-4CD6-B513-290F1710EBBF}"/>
              </a:ext>
            </a:extLst>
          </p:cNvPr>
          <p:cNvGrpSpPr/>
          <p:nvPr/>
        </p:nvGrpSpPr>
        <p:grpSpPr>
          <a:xfrm>
            <a:off x="749505" y="755079"/>
            <a:ext cx="3220353" cy="1294869"/>
            <a:chOff x="7170060" y="3630167"/>
            <a:chExt cx="3220353" cy="12948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0E4D14-1203-45DF-934C-4BF795CA3EB6}"/>
                </a:ext>
              </a:extLst>
            </p:cNvPr>
            <p:cNvSpPr txBox="1"/>
            <p:nvPr/>
          </p:nvSpPr>
          <p:spPr>
            <a:xfrm>
              <a:off x="7170060" y="4244337"/>
              <a:ext cx="3220353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0BF92A-6A4A-4C94-BA35-37C44083FC32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2012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C05AD41-BEFB-4332-BE54-FDD7EA058F4D}"/>
              </a:ext>
            </a:extLst>
          </p:cNvPr>
          <p:cNvGrpSpPr/>
          <p:nvPr/>
        </p:nvGrpSpPr>
        <p:grpSpPr>
          <a:xfrm>
            <a:off x="749505" y="2781566"/>
            <a:ext cx="3220353" cy="1294869"/>
            <a:chOff x="7170060" y="3630167"/>
            <a:chExt cx="3220353" cy="12948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DFCDCF4-C942-4C16-ABEE-C39D513EF36F}"/>
                </a:ext>
              </a:extLst>
            </p:cNvPr>
            <p:cNvSpPr txBox="1"/>
            <p:nvPr/>
          </p:nvSpPr>
          <p:spPr>
            <a:xfrm>
              <a:off x="7170060" y="4244337"/>
              <a:ext cx="3220353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AA82EB-7A73-47ED-8365-F4C1ED1E0A25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2012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E7CF2F5-A157-422D-85F3-E5B22DCB5C1F}"/>
              </a:ext>
            </a:extLst>
          </p:cNvPr>
          <p:cNvGrpSpPr/>
          <p:nvPr/>
        </p:nvGrpSpPr>
        <p:grpSpPr>
          <a:xfrm>
            <a:off x="749505" y="4808052"/>
            <a:ext cx="3220353" cy="1294869"/>
            <a:chOff x="7170060" y="3630167"/>
            <a:chExt cx="3220353" cy="129486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20502B-A327-4580-A757-8B75E137F3AB}"/>
                </a:ext>
              </a:extLst>
            </p:cNvPr>
            <p:cNvSpPr txBox="1"/>
            <p:nvPr/>
          </p:nvSpPr>
          <p:spPr>
            <a:xfrm>
              <a:off x="7170060" y="4244337"/>
              <a:ext cx="3220353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3FE5C6E-C5FE-4AB0-A91D-413917EB460E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2012</a:t>
              </a:r>
            </a:p>
          </p:txBody>
        </p:sp>
      </p:grp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B21C302-E1E4-41D9-8778-ED508CA23D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FDD43E9-E65D-4830-A031-5712E059DF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1A866BF9-5B17-4188-A013-08B12E6C75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778294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92777DC5-BA5E-468F-A540-97B817B5FE9C}"/>
              </a:ext>
            </a:extLst>
          </p:cNvPr>
          <p:cNvSpPr txBox="1"/>
          <p:nvPr/>
        </p:nvSpPr>
        <p:spPr>
          <a:xfrm>
            <a:off x="5054100" y="498480"/>
            <a:ext cx="1996620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Service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6999D1A-899A-498E-9A5C-AE3945B930A9}"/>
              </a:ext>
            </a:extLst>
          </p:cNvPr>
          <p:cNvSpPr/>
          <p:nvPr/>
        </p:nvSpPr>
        <p:spPr>
          <a:xfrm>
            <a:off x="4563721" y="1896388"/>
            <a:ext cx="2815771" cy="40204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259CA2-674C-4B30-A030-ED372B7136C6}"/>
              </a:ext>
            </a:extLst>
          </p:cNvPr>
          <p:cNvGrpSpPr/>
          <p:nvPr/>
        </p:nvGrpSpPr>
        <p:grpSpPr>
          <a:xfrm>
            <a:off x="1777508" y="2357759"/>
            <a:ext cx="8462625" cy="1846401"/>
            <a:chOff x="7217227" y="1582599"/>
            <a:chExt cx="4064001" cy="88669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041154D-29E7-42F8-ADA8-F3DB1F8B13DB}"/>
                </a:ext>
              </a:extLst>
            </p:cNvPr>
            <p:cNvSpPr/>
            <p:nvPr/>
          </p:nvSpPr>
          <p:spPr>
            <a:xfrm>
              <a:off x="8805880" y="1582599"/>
              <a:ext cx="886695" cy="88669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 33">
              <a:extLst>
                <a:ext uri="{FF2B5EF4-FFF2-40B4-BE49-F238E27FC236}">
                  <a16:creationId xmlns:a16="http://schemas.microsoft.com/office/drawing/2014/main" id="{4806F476-7BBF-4A56-A2B9-33B7BB795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9351" y="1758918"/>
              <a:ext cx="539754" cy="534059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928151A-9D8E-4BCC-8C83-DF537539A1A4}"/>
                </a:ext>
              </a:extLst>
            </p:cNvPr>
            <p:cNvSpPr/>
            <p:nvPr/>
          </p:nvSpPr>
          <p:spPr>
            <a:xfrm>
              <a:off x="7217227" y="1582599"/>
              <a:ext cx="886695" cy="88669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 34">
              <a:extLst>
                <a:ext uri="{FF2B5EF4-FFF2-40B4-BE49-F238E27FC236}">
                  <a16:creationId xmlns:a16="http://schemas.microsoft.com/office/drawing/2014/main" id="{5EA338DE-D41D-47CB-A8F3-883159694C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3031" y="1810730"/>
              <a:ext cx="474847" cy="43043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A9E1868-65B8-4075-9659-01409B46F07D}"/>
                </a:ext>
              </a:extLst>
            </p:cNvPr>
            <p:cNvSpPr/>
            <p:nvPr/>
          </p:nvSpPr>
          <p:spPr>
            <a:xfrm>
              <a:off x="10394533" y="1582599"/>
              <a:ext cx="886695" cy="88669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35">
              <a:extLst>
                <a:ext uri="{FF2B5EF4-FFF2-40B4-BE49-F238E27FC236}">
                  <a16:creationId xmlns:a16="http://schemas.microsoft.com/office/drawing/2014/main" id="{3927E1E0-3C03-4130-B378-D18783B57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3697" y="1761195"/>
              <a:ext cx="528366" cy="529505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BECF10D-0BBF-48BE-978B-3547A895D289}"/>
              </a:ext>
            </a:extLst>
          </p:cNvPr>
          <p:cNvSpPr txBox="1"/>
          <p:nvPr/>
        </p:nvSpPr>
        <p:spPr>
          <a:xfrm>
            <a:off x="1777508" y="4679206"/>
            <a:ext cx="1933577" cy="892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don't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AD826A-4C66-49C0-AD3D-BD1964972A12}"/>
              </a:ext>
            </a:extLst>
          </p:cNvPr>
          <p:cNvSpPr txBox="1"/>
          <p:nvPr/>
        </p:nvSpPr>
        <p:spPr>
          <a:xfrm>
            <a:off x="5085621" y="4679206"/>
            <a:ext cx="1933577" cy="892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</a:t>
            </a:r>
            <a:r>
              <a:rPr lang="en-US" sz="8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don'tr</a:t>
            </a:r>
            <a:endParaRPr lang="en-US" sz="800" i="1" dirty="0"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0B3C4C4-489B-45A9-A2E2-7696BC85BBE3}"/>
              </a:ext>
            </a:extLst>
          </p:cNvPr>
          <p:cNvSpPr txBox="1"/>
          <p:nvPr/>
        </p:nvSpPr>
        <p:spPr>
          <a:xfrm>
            <a:off x="8393734" y="4679206"/>
            <a:ext cx="1933577" cy="892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don't</a:t>
            </a:r>
          </a:p>
        </p:txBody>
      </p:sp>
    </p:spTree>
    <p:extLst>
      <p:ext uri="{BB962C8B-B14F-4D97-AF65-F5344CB8AC3E}">
        <p14:creationId xmlns:p14="http://schemas.microsoft.com/office/powerpoint/2010/main" val="4122977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F98CD5-FFED-4B09-91BA-DE062149FB9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5A8C6675-2828-4709-900F-9A237EF5D1C9}"/>
              </a:ext>
            </a:extLst>
          </p:cNvPr>
          <p:cNvSpPr/>
          <p:nvPr/>
        </p:nvSpPr>
        <p:spPr>
          <a:xfrm>
            <a:off x="-4909" y="0"/>
            <a:ext cx="6858001" cy="6858001"/>
          </a:xfrm>
          <a:prstGeom prst="rtTriangle">
            <a:avLst/>
          </a:prstGeom>
          <a:solidFill>
            <a:schemeClr val="tx1">
              <a:lumMod val="65000"/>
              <a:lumOff val="35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704B893-9FB9-4B37-BA6E-031127B66F14}"/>
              </a:ext>
            </a:extLst>
          </p:cNvPr>
          <p:cNvSpPr txBox="1"/>
          <p:nvPr/>
        </p:nvSpPr>
        <p:spPr>
          <a:xfrm>
            <a:off x="5054100" y="498480"/>
            <a:ext cx="1996620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Service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D94E9C9B-D5BD-4D52-9615-296F8D1A1095}"/>
              </a:ext>
            </a:extLst>
          </p:cNvPr>
          <p:cNvSpPr/>
          <p:nvPr/>
        </p:nvSpPr>
        <p:spPr>
          <a:xfrm>
            <a:off x="4563721" y="1896388"/>
            <a:ext cx="2815771" cy="40204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9A1C224-D76C-4165-883A-46F62A9468F0}"/>
              </a:ext>
            </a:extLst>
          </p:cNvPr>
          <p:cNvGrpSpPr/>
          <p:nvPr/>
        </p:nvGrpSpPr>
        <p:grpSpPr>
          <a:xfrm>
            <a:off x="1777508" y="2357759"/>
            <a:ext cx="8462625" cy="1846401"/>
            <a:chOff x="7217227" y="1582599"/>
            <a:chExt cx="4064001" cy="88669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264311A-B6FF-40E9-94F7-E2F1EC21371D}"/>
                </a:ext>
              </a:extLst>
            </p:cNvPr>
            <p:cNvSpPr/>
            <p:nvPr/>
          </p:nvSpPr>
          <p:spPr>
            <a:xfrm>
              <a:off x="8805880" y="1582599"/>
              <a:ext cx="886695" cy="88669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98634B2C-4302-461E-BE29-62A5D423E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9351" y="1758918"/>
              <a:ext cx="539754" cy="534059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AC9E1E6-BC03-4E4A-BE67-56E96E482629}"/>
                </a:ext>
              </a:extLst>
            </p:cNvPr>
            <p:cNvSpPr/>
            <p:nvPr/>
          </p:nvSpPr>
          <p:spPr>
            <a:xfrm>
              <a:off x="7217227" y="1582599"/>
              <a:ext cx="886695" cy="88669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C4FAC604-2D71-44C6-A398-94899D0C77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3031" y="1810730"/>
              <a:ext cx="474847" cy="43043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C2A8850-75DF-4288-8C15-2A271BE2C352}"/>
                </a:ext>
              </a:extLst>
            </p:cNvPr>
            <p:cNvSpPr/>
            <p:nvPr/>
          </p:nvSpPr>
          <p:spPr>
            <a:xfrm>
              <a:off x="10394533" y="1582599"/>
              <a:ext cx="886695" cy="88669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46F52D1D-6302-4A8B-89C2-6DC7D8EE8B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3697" y="1761195"/>
              <a:ext cx="528366" cy="529505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0106F96B-6D65-48C6-B287-83652BB9D35E}"/>
              </a:ext>
            </a:extLst>
          </p:cNvPr>
          <p:cNvSpPr txBox="1"/>
          <p:nvPr/>
        </p:nvSpPr>
        <p:spPr>
          <a:xfrm>
            <a:off x="1777508" y="4679206"/>
            <a:ext cx="1933577" cy="892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don't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6D02C6-33C9-46FE-8F5D-A8EB7863206C}"/>
              </a:ext>
            </a:extLst>
          </p:cNvPr>
          <p:cNvSpPr txBox="1"/>
          <p:nvPr/>
        </p:nvSpPr>
        <p:spPr>
          <a:xfrm>
            <a:off x="5085621" y="4679206"/>
            <a:ext cx="1933577" cy="892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</a:t>
            </a:r>
            <a:r>
              <a:rPr lang="en-US" sz="8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don'tr</a:t>
            </a:r>
            <a:endParaRPr lang="en-US" sz="800" i="1" dirty="0"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D034F64-5294-41BF-AEB7-0176532F0C82}"/>
              </a:ext>
            </a:extLst>
          </p:cNvPr>
          <p:cNvSpPr txBox="1"/>
          <p:nvPr/>
        </p:nvSpPr>
        <p:spPr>
          <a:xfrm>
            <a:off x="8393734" y="4679206"/>
            <a:ext cx="1933577" cy="892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don't</a:t>
            </a:r>
          </a:p>
        </p:txBody>
      </p:sp>
    </p:spTree>
    <p:extLst>
      <p:ext uri="{BB962C8B-B14F-4D97-AF65-F5344CB8AC3E}">
        <p14:creationId xmlns:p14="http://schemas.microsoft.com/office/powerpoint/2010/main" val="1741217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C45B9AED-54A7-465C-A4EA-2E0BA9D58F48}"/>
              </a:ext>
            </a:extLst>
          </p:cNvPr>
          <p:cNvSpPr txBox="1"/>
          <p:nvPr/>
        </p:nvSpPr>
        <p:spPr>
          <a:xfrm>
            <a:off x="5054100" y="793525"/>
            <a:ext cx="1996620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Service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7975A8-80E1-4808-80FF-E74A3A9BEB73}"/>
              </a:ext>
            </a:extLst>
          </p:cNvPr>
          <p:cNvSpPr txBox="1"/>
          <p:nvPr/>
        </p:nvSpPr>
        <p:spPr>
          <a:xfrm>
            <a:off x="1566863" y="4938181"/>
            <a:ext cx="1933577" cy="6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don't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4CF61-F0D4-4F25-9165-C4B17E293034}"/>
              </a:ext>
            </a:extLst>
          </p:cNvPr>
          <p:cNvSpPr txBox="1"/>
          <p:nvPr/>
        </p:nvSpPr>
        <p:spPr>
          <a:xfrm>
            <a:off x="5129213" y="4938181"/>
            <a:ext cx="1933577" cy="6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don't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082853-D0C1-43D3-8CF0-EB3A667C3EFA}"/>
              </a:ext>
            </a:extLst>
          </p:cNvPr>
          <p:cNvSpPr txBox="1"/>
          <p:nvPr/>
        </p:nvSpPr>
        <p:spPr>
          <a:xfrm>
            <a:off x="8691563" y="4938181"/>
            <a:ext cx="1933577" cy="6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gathered waters had winged. Creepiest don't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0C5705A-994D-4274-8009-25BF7A45BE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6DCE476-1D3C-4DB4-9DBA-5E4146E6EA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1943176B-D5A7-496D-9ACE-F115C976AC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93006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6ED4A-A0AB-4AD0-855A-DD7F8177A75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782638"/>
            <a:ext cx="10515600" cy="490537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Roboto Slab" pitchFamily="2" charset="0"/>
                <a:ea typeface="Roboto Slab" pitchFamily="2" charset="0"/>
                <a:cs typeface="Montserrat Black" charset="0"/>
              </a:rPr>
              <a:t>Our team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9EEDC7-EEB4-4A21-8F92-D0AE2C96BF9F}"/>
              </a:ext>
            </a:extLst>
          </p:cNvPr>
          <p:cNvSpPr txBox="1"/>
          <p:nvPr/>
        </p:nvSpPr>
        <p:spPr>
          <a:xfrm>
            <a:off x="838200" y="1430785"/>
            <a:ext cx="6539878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don’t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F67309-B152-49DB-BA2F-25A6C699AF44}"/>
              </a:ext>
            </a:extLst>
          </p:cNvPr>
          <p:cNvGrpSpPr/>
          <p:nvPr/>
        </p:nvGrpSpPr>
        <p:grpSpPr>
          <a:xfrm>
            <a:off x="1256976" y="4951104"/>
            <a:ext cx="1420398" cy="855316"/>
            <a:chOff x="2280652" y="4843051"/>
            <a:chExt cx="1420398" cy="85531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0AD51EE-C0D8-4C21-874B-9FA6E16B1BC6}"/>
                </a:ext>
              </a:extLst>
            </p:cNvPr>
            <p:cNvSpPr txBox="1"/>
            <p:nvPr/>
          </p:nvSpPr>
          <p:spPr>
            <a:xfrm>
              <a:off x="2284290" y="4843051"/>
              <a:ext cx="14167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JOHN DEO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AB90163-EB26-49CE-8DF1-C680985DC881}"/>
                </a:ext>
              </a:extLst>
            </p:cNvPr>
            <p:cNvGrpSpPr/>
            <p:nvPr/>
          </p:nvGrpSpPr>
          <p:grpSpPr>
            <a:xfrm>
              <a:off x="2280652" y="5375202"/>
              <a:ext cx="1420398" cy="323165"/>
              <a:chOff x="1144779" y="5797835"/>
              <a:chExt cx="1420398" cy="323165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59878D6-C078-4CF5-8869-556F65AF207B}"/>
                  </a:ext>
                </a:extLst>
              </p:cNvPr>
              <p:cNvSpPr/>
              <p:nvPr/>
            </p:nvSpPr>
            <p:spPr>
              <a:xfrm>
                <a:off x="1144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58351EB-C003-4EDB-9941-AF2B48D74AF1}"/>
                  </a:ext>
                </a:extLst>
              </p:cNvPr>
              <p:cNvSpPr/>
              <p:nvPr/>
            </p:nvSpPr>
            <p:spPr>
              <a:xfrm>
                <a:off x="150165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7C39108-4835-4079-A5CD-82970D1307AA}"/>
                  </a:ext>
                </a:extLst>
              </p:cNvPr>
              <p:cNvSpPr/>
              <p:nvPr/>
            </p:nvSpPr>
            <p:spPr>
              <a:xfrm>
                <a:off x="185852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47DE848-FDC4-4588-AD44-238A21982DEE}"/>
                  </a:ext>
                </a:extLst>
              </p:cNvPr>
              <p:cNvSpPr/>
              <p:nvPr/>
            </p:nvSpPr>
            <p:spPr>
              <a:xfrm>
                <a:off x="2215402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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1500ABC-602E-418B-9EE3-E9DBAF475912}"/>
                </a:ext>
              </a:extLst>
            </p:cNvPr>
            <p:cNvSpPr txBox="1"/>
            <p:nvPr/>
          </p:nvSpPr>
          <p:spPr>
            <a:xfrm>
              <a:off x="2549990" y="5119990"/>
              <a:ext cx="885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 Ipsum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8FC2D4F-3895-4FE3-867D-221CF0A3A256}"/>
              </a:ext>
            </a:extLst>
          </p:cNvPr>
          <p:cNvGrpSpPr/>
          <p:nvPr/>
        </p:nvGrpSpPr>
        <p:grpSpPr>
          <a:xfrm>
            <a:off x="4009526" y="4951104"/>
            <a:ext cx="1420398" cy="855316"/>
            <a:chOff x="5385801" y="4843051"/>
            <a:chExt cx="1420398" cy="85531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1AA9D28-B69E-4D38-B82A-039F52043E1D}"/>
                </a:ext>
              </a:extLst>
            </p:cNvPr>
            <p:cNvSpPr txBox="1"/>
            <p:nvPr/>
          </p:nvSpPr>
          <p:spPr>
            <a:xfrm>
              <a:off x="5389439" y="4843051"/>
              <a:ext cx="14167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DR. JACKY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448DCE1-2CED-45F0-ABF6-688BE761E70B}"/>
                </a:ext>
              </a:extLst>
            </p:cNvPr>
            <p:cNvGrpSpPr/>
            <p:nvPr/>
          </p:nvGrpSpPr>
          <p:grpSpPr>
            <a:xfrm>
              <a:off x="5385801" y="5375202"/>
              <a:ext cx="1420398" cy="323165"/>
              <a:chOff x="1144779" y="5797835"/>
              <a:chExt cx="1420398" cy="323165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A27E9B2-0310-4674-BEE7-032A5B585356}"/>
                  </a:ext>
                </a:extLst>
              </p:cNvPr>
              <p:cNvSpPr/>
              <p:nvPr/>
            </p:nvSpPr>
            <p:spPr>
              <a:xfrm>
                <a:off x="1144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E1550AE-10A4-4779-A79B-8D6690E259D2}"/>
                  </a:ext>
                </a:extLst>
              </p:cNvPr>
              <p:cNvSpPr/>
              <p:nvPr/>
            </p:nvSpPr>
            <p:spPr>
              <a:xfrm>
                <a:off x="150165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A3DF7A4-5558-4E6E-96A8-D2195788903E}"/>
                  </a:ext>
                </a:extLst>
              </p:cNvPr>
              <p:cNvSpPr/>
              <p:nvPr/>
            </p:nvSpPr>
            <p:spPr>
              <a:xfrm>
                <a:off x="185852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BFAAEA-BFA1-432F-96F5-2762B97222F9}"/>
                  </a:ext>
                </a:extLst>
              </p:cNvPr>
              <p:cNvSpPr/>
              <p:nvPr/>
            </p:nvSpPr>
            <p:spPr>
              <a:xfrm>
                <a:off x="2215402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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D8FFFF-190B-4C4B-B7C5-19D935AFA374}"/>
                </a:ext>
              </a:extLst>
            </p:cNvPr>
            <p:cNvSpPr txBox="1"/>
            <p:nvPr/>
          </p:nvSpPr>
          <p:spPr>
            <a:xfrm>
              <a:off x="5655139" y="5119990"/>
              <a:ext cx="885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 Ipsum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8EE06F1-B733-4E76-89CB-8FE91A146EDB}"/>
              </a:ext>
            </a:extLst>
          </p:cNvPr>
          <p:cNvGrpSpPr/>
          <p:nvPr/>
        </p:nvGrpSpPr>
        <p:grpSpPr>
          <a:xfrm>
            <a:off x="6762075" y="4951104"/>
            <a:ext cx="1420398" cy="855316"/>
            <a:chOff x="8490952" y="4843051"/>
            <a:chExt cx="1420398" cy="85531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12ABEA1-BADD-4533-933E-C2243FA7A889}"/>
                </a:ext>
              </a:extLst>
            </p:cNvPr>
            <p:cNvSpPr txBox="1"/>
            <p:nvPr/>
          </p:nvSpPr>
          <p:spPr>
            <a:xfrm>
              <a:off x="8494590" y="4843051"/>
              <a:ext cx="14167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JHON HARY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874A57C-6410-4F84-8662-731C1F6F4D8D}"/>
                </a:ext>
              </a:extLst>
            </p:cNvPr>
            <p:cNvGrpSpPr/>
            <p:nvPr/>
          </p:nvGrpSpPr>
          <p:grpSpPr>
            <a:xfrm>
              <a:off x="8490952" y="5375202"/>
              <a:ext cx="1420398" cy="323165"/>
              <a:chOff x="1144779" y="5797835"/>
              <a:chExt cx="1420398" cy="323165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DF4DB26F-B11C-45F7-AE59-8183C63CA733}"/>
                  </a:ext>
                </a:extLst>
              </p:cNvPr>
              <p:cNvSpPr/>
              <p:nvPr/>
            </p:nvSpPr>
            <p:spPr>
              <a:xfrm>
                <a:off x="1144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EBB06B6-4746-4365-B4B9-0AE868541CAE}"/>
                  </a:ext>
                </a:extLst>
              </p:cNvPr>
              <p:cNvSpPr/>
              <p:nvPr/>
            </p:nvSpPr>
            <p:spPr>
              <a:xfrm>
                <a:off x="150165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474578F-6636-4281-89AB-8373712C3FD2}"/>
                  </a:ext>
                </a:extLst>
              </p:cNvPr>
              <p:cNvSpPr/>
              <p:nvPr/>
            </p:nvSpPr>
            <p:spPr>
              <a:xfrm>
                <a:off x="185852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012D48D4-F1B3-41A9-B8EF-391D2946C317}"/>
                  </a:ext>
                </a:extLst>
              </p:cNvPr>
              <p:cNvSpPr/>
              <p:nvPr/>
            </p:nvSpPr>
            <p:spPr>
              <a:xfrm>
                <a:off x="2215402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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622988E-3654-4823-806C-0E674A2879AA}"/>
                </a:ext>
              </a:extLst>
            </p:cNvPr>
            <p:cNvSpPr txBox="1"/>
            <p:nvPr/>
          </p:nvSpPr>
          <p:spPr>
            <a:xfrm>
              <a:off x="8760290" y="5119990"/>
              <a:ext cx="885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 Ipsum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F6B1CF9-C48B-4F68-9AC8-8CC34D3B961B}"/>
              </a:ext>
            </a:extLst>
          </p:cNvPr>
          <p:cNvGrpSpPr/>
          <p:nvPr/>
        </p:nvGrpSpPr>
        <p:grpSpPr>
          <a:xfrm>
            <a:off x="9511077" y="4951104"/>
            <a:ext cx="1420398" cy="855316"/>
            <a:chOff x="5385801" y="4843051"/>
            <a:chExt cx="1420398" cy="85531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9813F03-A8F8-4D74-8B49-063F6D50559C}"/>
                </a:ext>
              </a:extLst>
            </p:cNvPr>
            <p:cNvSpPr txBox="1"/>
            <p:nvPr/>
          </p:nvSpPr>
          <p:spPr>
            <a:xfrm>
              <a:off x="5389439" y="4843051"/>
              <a:ext cx="14167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DR. JACKY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3CB3685-AC67-47A4-9650-D9F63B22228A}"/>
                </a:ext>
              </a:extLst>
            </p:cNvPr>
            <p:cNvGrpSpPr/>
            <p:nvPr/>
          </p:nvGrpSpPr>
          <p:grpSpPr>
            <a:xfrm>
              <a:off x="5385801" y="5375202"/>
              <a:ext cx="1420398" cy="323165"/>
              <a:chOff x="1144779" y="5797835"/>
              <a:chExt cx="1420398" cy="323165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5F8FA9F-D529-4913-B00A-BC1D0D5BF3C2}"/>
                  </a:ext>
                </a:extLst>
              </p:cNvPr>
              <p:cNvSpPr/>
              <p:nvPr/>
            </p:nvSpPr>
            <p:spPr>
              <a:xfrm>
                <a:off x="1144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EED1C9E1-A314-4259-9F55-42C628F1C358}"/>
                  </a:ext>
                </a:extLst>
              </p:cNvPr>
              <p:cNvSpPr/>
              <p:nvPr/>
            </p:nvSpPr>
            <p:spPr>
              <a:xfrm>
                <a:off x="150165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7C085F3-CD11-4966-B6C2-DCA817E218CB}"/>
                  </a:ext>
                </a:extLst>
              </p:cNvPr>
              <p:cNvSpPr/>
              <p:nvPr/>
            </p:nvSpPr>
            <p:spPr>
              <a:xfrm>
                <a:off x="185852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876A33DD-24F0-45A8-81C0-3F66B945F0D4}"/>
                  </a:ext>
                </a:extLst>
              </p:cNvPr>
              <p:cNvSpPr/>
              <p:nvPr/>
            </p:nvSpPr>
            <p:spPr>
              <a:xfrm>
                <a:off x="2215402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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C654308-DD7E-4749-9E9B-9CCF0624BDA1}"/>
                </a:ext>
              </a:extLst>
            </p:cNvPr>
            <p:cNvSpPr txBox="1"/>
            <p:nvPr/>
          </p:nvSpPr>
          <p:spPr>
            <a:xfrm>
              <a:off x="5655139" y="5119990"/>
              <a:ext cx="885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 Ipsum</a:t>
              </a:r>
            </a:p>
          </p:txBody>
        </p:sp>
      </p:grpSp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B1E332A3-D87B-44F8-95DA-CBE6E3D3C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8" name="Picture Placeholder 67">
            <a:extLst>
              <a:ext uri="{FF2B5EF4-FFF2-40B4-BE49-F238E27FC236}">
                <a16:creationId xmlns:a16="http://schemas.microsoft.com/office/drawing/2014/main" id="{E04BF127-9B25-4E4D-B8E5-812284F027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0" name="Picture Placeholder 69">
            <a:extLst>
              <a:ext uri="{FF2B5EF4-FFF2-40B4-BE49-F238E27FC236}">
                <a16:creationId xmlns:a16="http://schemas.microsoft.com/office/drawing/2014/main" id="{5F75B255-53F8-45E5-BB15-0E89839606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2" name="Picture Placeholder 71">
            <a:extLst>
              <a:ext uri="{FF2B5EF4-FFF2-40B4-BE49-F238E27FC236}">
                <a16:creationId xmlns:a16="http://schemas.microsoft.com/office/drawing/2014/main" id="{7140FAD7-71EF-4428-BF9B-8D9C6F2B3C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2347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719E7D83-02F5-425C-81ED-A12E3859D92F}"/>
              </a:ext>
            </a:extLst>
          </p:cNvPr>
          <p:cNvSpPr txBox="1"/>
          <p:nvPr/>
        </p:nvSpPr>
        <p:spPr>
          <a:xfrm>
            <a:off x="727982" y="920835"/>
            <a:ext cx="513564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creative</a:t>
            </a:r>
          </a:p>
          <a:p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Clean Portfolio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6FFD3A3-A024-49BE-A5B7-9EAEE8FB9CF7}"/>
              </a:ext>
            </a:extLst>
          </p:cNvPr>
          <p:cNvGrpSpPr/>
          <p:nvPr/>
        </p:nvGrpSpPr>
        <p:grpSpPr>
          <a:xfrm>
            <a:off x="727982" y="2337778"/>
            <a:ext cx="1369481" cy="969912"/>
            <a:chOff x="275804" y="4362305"/>
            <a:chExt cx="1369481" cy="96991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769880E-F618-48DD-9618-79487F28009D}"/>
                </a:ext>
              </a:extLst>
            </p:cNvPr>
            <p:cNvSpPr txBox="1"/>
            <p:nvPr/>
          </p:nvSpPr>
          <p:spPr>
            <a:xfrm>
              <a:off x="885404" y="4362305"/>
              <a:ext cx="759881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3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AS-IS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968248E-7A8D-4A40-8708-68CCDD9CB0BF}"/>
                </a:ext>
              </a:extLst>
            </p:cNvPr>
            <p:cNvSpPr txBox="1"/>
            <p:nvPr/>
          </p:nvSpPr>
          <p:spPr>
            <a:xfrm>
              <a:off x="275804" y="4651518"/>
              <a:ext cx="136948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BF8778B-7BB6-499F-930D-F0615D5BAFDA}"/>
              </a:ext>
            </a:extLst>
          </p:cNvPr>
          <p:cNvGrpSpPr/>
          <p:nvPr/>
        </p:nvGrpSpPr>
        <p:grpSpPr>
          <a:xfrm>
            <a:off x="2649163" y="2337778"/>
            <a:ext cx="1369481" cy="969912"/>
            <a:chOff x="2611063" y="2725212"/>
            <a:chExt cx="1369481" cy="96991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9287660-955F-452D-B292-732450D78FD3}"/>
                </a:ext>
              </a:extLst>
            </p:cNvPr>
            <p:cNvSpPr txBox="1"/>
            <p:nvPr/>
          </p:nvSpPr>
          <p:spPr>
            <a:xfrm>
              <a:off x="2611063" y="2725212"/>
              <a:ext cx="759881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AS-IS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BAC418D-8854-40E2-8785-39022FBF28BD}"/>
                </a:ext>
              </a:extLst>
            </p:cNvPr>
            <p:cNvSpPr txBox="1"/>
            <p:nvPr/>
          </p:nvSpPr>
          <p:spPr>
            <a:xfrm>
              <a:off x="2611063" y="3014425"/>
              <a:ext cx="136948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</a:t>
              </a:r>
            </a:p>
          </p:txBody>
        </p:sp>
      </p:grp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A00B28EE-104C-4C89-A4B6-DFCC0AF946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BFE51782-CF93-4011-BCE5-4CD22A5D6E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9EBCEA55-A6A1-43BB-BE24-3FA05B83F8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2109A38-6E91-4B93-A9C2-939AC0F9B0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59646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34BA8187-6440-4FF1-B5E3-ED7FFCC5AAD2}"/>
              </a:ext>
            </a:extLst>
          </p:cNvPr>
          <p:cNvGrpSpPr/>
          <p:nvPr/>
        </p:nvGrpSpPr>
        <p:grpSpPr>
          <a:xfrm>
            <a:off x="797613" y="628648"/>
            <a:ext cx="4381503" cy="5600704"/>
            <a:chOff x="628646" y="628648"/>
            <a:chExt cx="4381503" cy="560070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B37315B-C74F-48AE-8AEC-95EC9335FDE2}"/>
                </a:ext>
              </a:extLst>
            </p:cNvPr>
            <p:cNvSpPr/>
            <p:nvPr/>
          </p:nvSpPr>
          <p:spPr>
            <a:xfrm>
              <a:off x="628648" y="2404105"/>
              <a:ext cx="4381500" cy="20497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5B8B4B-B9F0-48B5-B9BE-DEECF7DD2D5C}"/>
                </a:ext>
              </a:extLst>
            </p:cNvPr>
            <p:cNvGrpSpPr/>
            <p:nvPr/>
          </p:nvGrpSpPr>
          <p:grpSpPr>
            <a:xfrm>
              <a:off x="628648" y="628648"/>
              <a:ext cx="4381501" cy="1015663"/>
              <a:chOff x="1543050" y="705592"/>
              <a:chExt cx="4381501" cy="1015663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DADDE84-D2D3-4319-817F-E0E67E0AF540}"/>
                  </a:ext>
                </a:extLst>
              </p:cNvPr>
              <p:cNvSpPr txBox="1"/>
              <p:nvPr/>
            </p:nvSpPr>
            <p:spPr>
              <a:xfrm>
                <a:off x="1543050" y="705592"/>
                <a:ext cx="3448050" cy="101566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2500" b="1" dirty="0">
                    <a:latin typeface="Roboto Slab" pitchFamily="2" charset="0"/>
                    <a:ea typeface="Roboto Slab" pitchFamily="2" charset="0"/>
                    <a:cs typeface="Montserrat Black" charset="0"/>
                  </a:rPr>
                  <a:t>Company</a:t>
                </a:r>
              </a:p>
              <a:p>
                <a:r>
                  <a:rPr lang="en-US" sz="3500" b="1" dirty="0">
                    <a:latin typeface="Roboto Slab" pitchFamily="2" charset="0"/>
                    <a:ea typeface="Roboto Slab" pitchFamily="2" charset="0"/>
                    <a:cs typeface="Montserrat Black" charset="0"/>
                  </a:rPr>
                  <a:t>Vision title 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C9A6E2B-2EC0-44F7-BA2F-BA9701110FB1}"/>
                  </a:ext>
                </a:extLst>
              </p:cNvPr>
              <p:cNvSpPr/>
              <p:nvPr/>
            </p:nvSpPr>
            <p:spPr>
              <a:xfrm rot="16200000" flipH="1">
                <a:off x="5140465" y="680109"/>
                <a:ext cx="82273" cy="148589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E6E91E8-CC87-43F0-AD24-8C4BCA170F69}"/>
                </a:ext>
              </a:extLst>
            </p:cNvPr>
            <p:cNvSpPr txBox="1"/>
            <p:nvPr/>
          </p:nvSpPr>
          <p:spPr>
            <a:xfrm>
              <a:off x="1169694" y="2891476"/>
              <a:ext cx="3299407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wherein seas our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D1CF9A2-EF82-4F90-9CA5-0362CCDA074F}"/>
                </a:ext>
              </a:extLst>
            </p:cNvPr>
            <p:cNvSpPr txBox="1"/>
            <p:nvPr/>
          </p:nvSpPr>
          <p:spPr>
            <a:xfrm>
              <a:off x="628646" y="5604116"/>
              <a:ext cx="3162302" cy="6252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This is minimal creative </a:t>
              </a:r>
              <a:r>
                <a:rPr lang="en-US" sz="1300" b="1" dirty="0" err="1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powerpoint</a:t>
              </a:r>
              <a:r>
                <a:rPr lang="en-US" sz="13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 presentation about us</a:t>
              </a:r>
            </a:p>
          </p:txBody>
        </p:sp>
      </p:grp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4B1C512A-DFF5-4641-A43C-5CEA65514C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8382D0EA-99C2-4849-A3AF-6BE14CF842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C89258D-D180-431E-9A50-CBC63558E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37962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3E46C18-A622-4B91-ADE4-AB7AD2366E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191668E-B089-4557-A0CA-5859DB5FFB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BFAC5FD-CE3D-4C53-8D9F-8ED4365408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5204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F9E778C-7D85-4247-BD6C-4F28B587CE5A}"/>
              </a:ext>
            </a:extLst>
          </p:cNvPr>
          <p:cNvSpPr txBox="1"/>
          <p:nvPr/>
        </p:nvSpPr>
        <p:spPr>
          <a:xfrm>
            <a:off x="5086355" y="3800329"/>
            <a:ext cx="3162302" cy="6252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This is minimal creative </a:t>
            </a:r>
            <a:r>
              <a:rPr lang="en-US" sz="1300" b="1" dirty="0" err="1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powerpoint</a:t>
            </a:r>
            <a:r>
              <a:rPr lang="en-US" sz="13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 presentation about 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2DA09-3FF4-434F-AD80-18A9CAC2329A}"/>
              </a:ext>
            </a:extLst>
          </p:cNvPr>
          <p:cNvSpPr txBox="1"/>
          <p:nvPr/>
        </p:nvSpPr>
        <p:spPr>
          <a:xfrm>
            <a:off x="5086354" y="4518700"/>
            <a:ext cx="5030103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creepingcreepingHave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them for one.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0B8E7A6-0631-418E-97B5-ED8B3634D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6FAB2E1-37A3-4A49-B268-8BD1ABDD2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6083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F39D826-27AB-4C42-AEB7-F90545D9989C}"/>
              </a:ext>
            </a:extLst>
          </p:cNvPr>
          <p:cNvSpPr/>
          <p:nvPr/>
        </p:nvSpPr>
        <p:spPr>
          <a:xfrm>
            <a:off x="1807" y="0"/>
            <a:ext cx="12190192" cy="6875362"/>
          </a:xfrm>
          <a:prstGeom prst="rect">
            <a:avLst/>
          </a:prstGeom>
          <a:solidFill>
            <a:schemeClr val="tx1">
              <a:lumMod val="95000"/>
              <a:lumOff val="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E388BF-900C-47AE-B9D2-6D331349C764}"/>
              </a:ext>
            </a:extLst>
          </p:cNvPr>
          <p:cNvGrpSpPr/>
          <p:nvPr/>
        </p:nvGrpSpPr>
        <p:grpSpPr>
          <a:xfrm>
            <a:off x="2144028" y="2202991"/>
            <a:ext cx="7905750" cy="2469380"/>
            <a:chOff x="2143124" y="2159717"/>
            <a:chExt cx="7905750" cy="246938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17E85B2-B420-4D9D-B37F-B97BCB7B5D66}"/>
                </a:ext>
              </a:extLst>
            </p:cNvPr>
            <p:cNvGrpSpPr/>
            <p:nvPr/>
          </p:nvGrpSpPr>
          <p:grpSpPr>
            <a:xfrm>
              <a:off x="3879849" y="2159717"/>
              <a:ext cx="4432302" cy="1371186"/>
              <a:chOff x="3051220" y="2819390"/>
              <a:chExt cx="4432302" cy="1371186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445BC8C-8D1D-47A7-B9BC-31209F74C439}"/>
                  </a:ext>
                </a:extLst>
              </p:cNvPr>
              <p:cNvSpPr txBox="1"/>
              <p:nvPr/>
            </p:nvSpPr>
            <p:spPr>
              <a:xfrm>
                <a:off x="3051220" y="2819390"/>
                <a:ext cx="4432302" cy="101566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6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 Black" charset="0"/>
                  </a:rPr>
                  <a:t>Welcome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CB2D0F-1C8C-45C8-A2B0-9D9B635F7C51}"/>
                  </a:ext>
                </a:extLst>
              </p:cNvPr>
              <p:cNvSpPr txBox="1"/>
              <p:nvPr/>
            </p:nvSpPr>
            <p:spPr>
              <a:xfrm>
                <a:off x="3648120" y="3821244"/>
                <a:ext cx="3314702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spc="6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 Black" charset="0"/>
                  </a:rPr>
                  <a:t>Presentation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E3AD7E8-6335-43D1-8419-B745D6F62016}"/>
                </a:ext>
              </a:extLst>
            </p:cNvPr>
            <p:cNvSpPr txBox="1"/>
            <p:nvPr/>
          </p:nvSpPr>
          <p:spPr>
            <a:xfrm>
              <a:off x="3441700" y="3802973"/>
              <a:ext cx="5308600" cy="826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900" i="1" dirty="0">
                  <a:solidFill>
                    <a:schemeClr val="bg1">
                      <a:lumMod val="85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don’t</a:t>
              </a:r>
            </a:p>
            <a:p>
              <a:pPr algn="ctr">
                <a:lnSpc>
                  <a:spcPts val="2000"/>
                </a:lnSpc>
              </a:pPr>
              <a:r>
                <a:rPr lang="en-US" sz="900" i="1" dirty="0">
                  <a:solidFill>
                    <a:schemeClr val="bg1">
                      <a:lumMod val="85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two set had seasons. Fifth you'll, man wherein seas our </a:t>
              </a:r>
              <a:r>
                <a:rPr lang="en-US" sz="900" i="1" dirty="0" err="1">
                  <a:solidFill>
                    <a:schemeClr val="bg1">
                      <a:lumMod val="85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</a:t>
              </a:r>
              <a:endParaRPr lang="en-US" sz="900" i="1" dirty="0">
                <a:solidFill>
                  <a:schemeClr val="bg1">
                    <a:lumMod val="8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900" i="1" dirty="0">
                  <a:solidFill>
                    <a:schemeClr val="bg1">
                      <a:lumMod val="85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them for one. Living grass to for can't gathered waters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4E0AE5C-3E2C-4384-AF19-B4D47A2BD2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7617" y="3345001"/>
              <a:ext cx="249125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468E3CC-5B74-4DE4-85FB-CAB6FA51EA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43124" y="3345001"/>
              <a:ext cx="249125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26FC254-6768-4A45-BC38-6A9BCC90F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66915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E5FF3D8-0E58-45B5-B00D-DC1784908B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CE5982F-3069-4240-AC0B-0E0B38400C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87C66C3-4653-4231-8541-8F1575D69D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42394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6BB4DD8-0463-4AA7-A3C4-A4D4F9B48158}"/>
              </a:ext>
            </a:extLst>
          </p:cNvPr>
          <p:cNvSpPr/>
          <p:nvPr/>
        </p:nvSpPr>
        <p:spPr>
          <a:xfrm>
            <a:off x="655982" y="533400"/>
            <a:ext cx="10880036" cy="5791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AA5BC1-718B-42CD-BC06-EC41FFF7DA23}"/>
              </a:ext>
            </a:extLst>
          </p:cNvPr>
          <p:cNvSpPr txBox="1"/>
          <p:nvPr/>
        </p:nvSpPr>
        <p:spPr>
          <a:xfrm>
            <a:off x="4867138" y="3075057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76197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9D26EC5-E693-4F5B-A37C-157F2A0BDC87}"/>
              </a:ext>
            </a:extLst>
          </p:cNvPr>
          <p:cNvSpPr/>
          <p:nvPr/>
        </p:nvSpPr>
        <p:spPr>
          <a:xfrm>
            <a:off x="2617159" y="2145653"/>
            <a:ext cx="3028950" cy="3333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9C13CE-CB49-448F-A92A-85D55D9991BD}"/>
              </a:ext>
            </a:extLst>
          </p:cNvPr>
          <p:cNvSpPr txBox="1"/>
          <p:nvPr/>
        </p:nvSpPr>
        <p:spPr>
          <a:xfrm>
            <a:off x="986875" y="1378598"/>
            <a:ext cx="245745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Welcome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3147349-B66E-41FB-B784-19E788B13570}"/>
              </a:ext>
            </a:extLst>
          </p:cNvPr>
          <p:cNvGrpSpPr/>
          <p:nvPr/>
        </p:nvGrpSpPr>
        <p:grpSpPr>
          <a:xfrm>
            <a:off x="3132188" y="2825120"/>
            <a:ext cx="1998893" cy="1974816"/>
            <a:chOff x="7256908" y="4188736"/>
            <a:chExt cx="1998893" cy="197481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0B0AE02-C3DD-4BC9-BF36-0DA30FCD811F}"/>
                </a:ext>
              </a:extLst>
            </p:cNvPr>
            <p:cNvSpPr txBox="1"/>
            <p:nvPr/>
          </p:nvSpPr>
          <p:spPr>
            <a:xfrm>
              <a:off x="7256908" y="4703985"/>
              <a:ext cx="1998893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760765-A016-46C1-8D8D-A135CEA2BA3E}"/>
                </a:ext>
              </a:extLst>
            </p:cNvPr>
            <p:cNvSpPr txBox="1"/>
            <p:nvPr/>
          </p:nvSpPr>
          <p:spPr>
            <a:xfrm>
              <a:off x="7256908" y="4188736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This is Minimal</a:t>
              </a:r>
            </a:p>
          </p:txBody>
        </p:sp>
      </p:grp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379053E-B2A9-4294-82A0-4C77D80C87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4712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D8CCEB5-6E69-468E-800B-F05CF3E74BCF}"/>
              </a:ext>
            </a:extLst>
          </p:cNvPr>
          <p:cNvSpPr/>
          <p:nvPr/>
        </p:nvSpPr>
        <p:spPr>
          <a:xfrm>
            <a:off x="-715618" y="0"/>
            <a:ext cx="9505949" cy="6875362"/>
          </a:xfrm>
          <a:custGeom>
            <a:avLst/>
            <a:gdLst>
              <a:gd name="connsiteX0" fmla="*/ 0 w 8052320"/>
              <a:gd name="connsiteY0" fmla="*/ 0 h 6858000"/>
              <a:gd name="connsiteX1" fmla="*/ 4518539 w 8052320"/>
              <a:gd name="connsiteY1" fmla="*/ 0 h 6858000"/>
              <a:gd name="connsiteX2" fmla="*/ 8052320 w 8052320"/>
              <a:gd name="connsiteY2" fmla="*/ 6858000 h 6858000"/>
              <a:gd name="connsiteX3" fmla="*/ 3533781 w 805232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2320" h="6858000">
                <a:moveTo>
                  <a:pt x="0" y="0"/>
                </a:moveTo>
                <a:lnTo>
                  <a:pt x="4518539" y="0"/>
                </a:lnTo>
                <a:lnTo>
                  <a:pt x="8052320" y="6858000"/>
                </a:lnTo>
                <a:lnTo>
                  <a:pt x="3533781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87D5E75-21A9-49C7-A3B6-12361455318E}"/>
              </a:ext>
            </a:extLst>
          </p:cNvPr>
          <p:cNvSpPr/>
          <p:nvPr/>
        </p:nvSpPr>
        <p:spPr>
          <a:xfrm>
            <a:off x="5429969" y="916102"/>
            <a:ext cx="3667888" cy="3667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2FC069-29D6-42D6-A09B-F77D36BD7FCC}"/>
              </a:ext>
            </a:extLst>
          </p:cNvPr>
          <p:cNvSpPr txBox="1"/>
          <p:nvPr/>
        </p:nvSpPr>
        <p:spPr>
          <a:xfrm>
            <a:off x="1039707" y="1104709"/>
            <a:ext cx="216217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i="1" spc="200" dirty="0">
                <a:latin typeface="Roboto Slab" pitchFamily="2" charset="0"/>
                <a:ea typeface="Roboto Slab" pitchFamily="2" charset="0"/>
                <a:cs typeface="Montserrat Black" charset="0"/>
              </a:rPr>
              <a:t>Minimal business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2CCADC-C859-45C1-A450-05A76040518F}"/>
              </a:ext>
            </a:extLst>
          </p:cNvPr>
          <p:cNvSpPr txBox="1"/>
          <p:nvPr/>
        </p:nvSpPr>
        <p:spPr>
          <a:xfrm>
            <a:off x="2468457" y="2756725"/>
            <a:ext cx="3445325" cy="13619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3300"/>
              </a:lnSpc>
            </a:pPr>
            <a:r>
              <a:rPr lang="en-US" sz="3500" dirty="0">
                <a:latin typeface="Roboto Slab" pitchFamily="2" charset="0"/>
                <a:ea typeface="Roboto Slab" pitchFamily="2" charset="0"/>
                <a:cs typeface="Montserrat Black" charset="0"/>
              </a:rPr>
              <a:t>Minimal</a:t>
            </a:r>
          </a:p>
          <a:p>
            <a:pPr>
              <a:lnSpc>
                <a:spcPts val="3300"/>
              </a:lnSpc>
            </a:pPr>
            <a:r>
              <a:rPr lang="en-US" sz="2800" b="1" spc="1000" dirty="0">
                <a:latin typeface="Roboto Slab" pitchFamily="2" charset="0"/>
                <a:ea typeface="Roboto Slab" pitchFamily="2" charset="0"/>
                <a:cs typeface="Montserrat Black" charset="0"/>
              </a:rPr>
              <a:t>Business</a:t>
            </a:r>
          </a:p>
          <a:p>
            <a:pPr>
              <a:lnSpc>
                <a:spcPts val="3300"/>
              </a:lnSpc>
            </a:pPr>
            <a:r>
              <a:rPr lang="en-US" sz="3500" b="1" dirty="0" err="1">
                <a:latin typeface="Roboto Slab" pitchFamily="2" charset="0"/>
                <a:ea typeface="Roboto Slab" pitchFamily="2" charset="0"/>
                <a:cs typeface="Montserrat Black" charset="0"/>
              </a:rPr>
              <a:t>Powerpoint</a:t>
            </a:r>
            <a:endParaRPr lang="en-US" sz="3500" b="1" dirty="0">
              <a:latin typeface="Roboto Slab" pitchFamily="2" charset="0"/>
              <a:ea typeface="Roboto Slab" pitchFamily="2" charset="0"/>
              <a:cs typeface="Montserrat Black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C6D69A-BFBA-4032-BAA1-BDCA177CC65F}"/>
              </a:ext>
            </a:extLst>
          </p:cNvPr>
          <p:cNvSpPr txBox="1"/>
          <p:nvPr/>
        </p:nvSpPr>
        <p:spPr>
          <a:xfrm>
            <a:off x="3961156" y="5049344"/>
            <a:ext cx="2819401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</a:t>
            </a:r>
          </a:p>
          <a:p>
            <a:pPr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gathered waters had winged. Creepiest don't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80BAB4-AEE5-41F9-8044-4F364B26F27A}"/>
              </a:ext>
            </a:extLst>
          </p:cNvPr>
          <p:cNvSpPr txBox="1"/>
          <p:nvPr/>
        </p:nvSpPr>
        <p:spPr>
          <a:xfrm>
            <a:off x="8199016" y="5049344"/>
            <a:ext cx="2819401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</a:t>
            </a:r>
          </a:p>
          <a:p>
            <a:pPr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gathered waters had winged. Creepiest don't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B844CE1-0881-44D7-8FBD-FD7ADE3253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1786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35030F-0D32-4C49-8642-5934CCDF7018}"/>
              </a:ext>
            </a:extLst>
          </p:cNvPr>
          <p:cNvSpPr/>
          <p:nvPr/>
        </p:nvSpPr>
        <p:spPr>
          <a:xfrm>
            <a:off x="3443541" y="739336"/>
            <a:ext cx="4064564" cy="3051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40D154-4F48-4DFA-8294-9655DD4F8B00}"/>
              </a:ext>
            </a:extLst>
          </p:cNvPr>
          <p:cNvSpPr txBox="1"/>
          <p:nvPr/>
        </p:nvSpPr>
        <p:spPr>
          <a:xfrm>
            <a:off x="670445" y="739336"/>
            <a:ext cx="245745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About Us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9E81C0C-68F5-4C04-B6DD-416C6A1692C8}"/>
              </a:ext>
            </a:extLst>
          </p:cNvPr>
          <p:cNvGrpSpPr/>
          <p:nvPr/>
        </p:nvGrpSpPr>
        <p:grpSpPr>
          <a:xfrm>
            <a:off x="3826119" y="974102"/>
            <a:ext cx="3299408" cy="2582446"/>
            <a:chOff x="628648" y="3580208"/>
            <a:chExt cx="3299408" cy="258244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8E32A2-836C-44B3-8120-699BF6D30922}"/>
                </a:ext>
              </a:extLst>
            </p:cNvPr>
            <p:cNvSpPr txBox="1"/>
            <p:nvPr/>
          </p:nvSpPr>
          <p:spPr>
            <a:xfrm>
              <a:off x="628649" y="4420959"/>
              <a:ext cx="3299407" cy="174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wherein seas our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987C40-549F-401D-8B32-0EC6C725D576}"/>
                </a:ext>
              </a:extLst>
            </p:cNvPr>
            <p:cNvSpPr txBox="1"/>
            <p:nvPr/>
          </p:nvSpPr>
          <p:spPr>
            <a:xfrm>
              <a:off x="628648" y="3580208"/>
              <a:ext cx="3162302" cy="6252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This is minimal creative </a:t>
              </a:r>
              <a:r>
                <a:rPr lang="en-US" sz="1300" b="1" dirty="0" err="1">
                  <a:latin typeface="Roboto Slab" pitchFamily="2" charset="0"/>
                  <a:ea typeface="Roboto Slab" pitchFamily="2" charset="0"/>
                  <a:cs typeface="Montserrat Black" charset="0"/>
                </a:rPr>
                <a:t>powerpoint</a:t>
              </a:r>
              <a:r>
                <a:rPr lang="en-US" sz="13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 presentation about us</a:t>
              </a:r>
            </a:p>
          </p:txBody>
        </p:sp>
      </p:grp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B777D57D-4E14-4081-9270-E3185F4FA9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80C729A7-0496-4843-8AF5-ACE44C7A0A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5C9CB3E6-1695-4B25-8069-14A7556772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6AE7FA27-75FD-4837-8AF1-CFD7628BA9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27059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04E0A85-D57C-40A7-9A31-FA717BB67D83}"/>
              </a:ext>
            </a:extLst>
          </p:cNvPr>
          <p:cNvSpPr txBox="1"/>
          <p:nvPr/>
        </p:nvSpPr>
        <p:spPr>
          <a:xfrm>
            <a:off x="876300" y="1128283"/>
            <a:ext cx="245745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About 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4CFCE9-64F4-4E0B-8D62-FAF88BC2D2CC}"/>
              </a:ext>
            </a:extLst>
          </p:cNvPr>
          <p:cNvSpPr txBox="1"/>
          <p:nvPr/>
        </p:nvSpPr>
        <p:spPr>
          <a:xfrm>
            <a:off x="8016293" y="572907"/>
            <a:ext cx="3299407" cy="1741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creepingcreepingHave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them for one. Living grass to for can't gathered waters had winged. Creepiest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BC201E-4A07-43DE-A68C-28B85660D53A}"/>
              </a:ext>
            </a:extLst>
          </p:cNvPr>
          <p:cNvSpPr txBox="1"/>
          <p:nvPr/>
        </p:nvSpPr>
        <p:spPr>
          <a:xfrm>
            <a:off x="4093871" y="1131136"/>
            <a:ext cx="3162302" cy="6252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This is minimal creative </a:t>
            </a:r>
            <a:r>
              <a:rPr lang="en-US" sz="1300" b="1" dirty="0" err="1">
                <a:latin typeface="Roboto Slab" pitchFamily="2" charset="0"/>
                <a:ea typeface="Roboto Slab" pitchFamily="2" charset="0"/>
                <a:cs typeface="Montserrat Black" charset="0"/>
              </a:rPr>
              <a:t>powerpoint</a:t>
            </a:r>
            <a:r>
              <a:rPr lang="en-US" sz="13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 presentation about 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D61D71-CA71-434A-A2E7-AEBA939AE2C9}"/>
              </a:ext>
            </a:extLst>
          </p:cNvPr>
          <p:cNvSpPr txBox="1"/>
          <p:nvPr/>
        </p:nvSpPr>
        <p:spPr>
          <a:xfrm>
            <a:off x="1978521" y="5127675"/>
            <a:ext cx="8234956" cy="765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creepingcreepingHave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them for one. Living grass to for can't gathered waters had winged. Creepiest don't subdue which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BEF1F65B-3868-4331-993F-73E2ABEF65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6B2E5AE1-68AD-475C-8ADA-472F84B79C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D707EC20-004D-4EF5-88A7-3A80BB30E9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215697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525CFFF-7A75-4414-8BDD-BD69289B1017}"/>
              </a:ext>
            </a:extLst>
          </p:cNvPr>
          <p:cNvSpPr/>
          <p:nvPr/>
        </p:nvSpPr>
        <p:spPr>
          <a:xfrm>
            <a:off x="424069" y="757486"/>
            <a:ext cx="3909393" cy="1945958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54B7E02-94C5-4D6F-8CF0-88226FF9C684}"/>
              </a:ext>
            </a:extLst>
          </p:cNvPr>
          <p:cNvGrpSpPr/>
          <p:nvPr/>
        </p:nvGrpSpPr>
        <p:grpSpPr>
          <a:xfrm>
            <a:off x="1040968" y="5215933"/>
            <a:ext cx="6021616" cy="1013419"/>
            <a:chOff x="2933698" y="5045910"/>
            <a:chExt cx="6021616" cy="101341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D800EB8-08C5-4EF3-B57C-872AE1A43D89}"/>
                </a:ext>
              </a:extLst>
            </p:cNvPr>
            <p:cNvSpPr txBox="1"/>
            <p:nvPr/>
          </p:nvSpPr>
          <p:spPr>
            <a:xfrm>
              <a:off x="2933698" y="5045910"/>
              <a:ext cx="3162302" cy="10134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>
                <a:lnSpc>
                  <a:spcPts val="3500"/>
                </a:lnSpc>
              </a:pPr>
              <a:r>
                <a:rPr lang="en-US" sz="2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Creative</a:t>
              </a:r>
            </a:p>
            <a:p>
              <a:pPr algn="r">
                <a:lnSpc>
                  <a:spcPts val="3500"/>
                </a:lnSpc>
              </a:pPr>
              <a:r>
                <a:rPr lang="en-US" sz="4500" b="1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Business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7EF8A14-BA2E-414B-A35E-EF98DE100136}"/>
                </a:ext>
              </a:extLst>
            </p:cNvPr>
            <p:cNvSpPr txBox="1"/>
            <p:nvPr/>
          </p:nvSpPr>
          <p:spPr>
            <a:xfrm>
              <a:off x="6571603" y="5075936"/>
              <a:ext cx="2383711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</a:t>
              </a:r>
            </a:p>
            <a:p>
              <a:pPr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winged. Creepiest don't subdue which</a:t>
              </a:r>
            </a:p>
            <a:p>
              <a:pPr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two set had seasons.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62AA960-AE1F-4D74-93BE-EF890A618557}"/>
              </a:ext>
            </a:extLst>
          </p:cNvPr>
          <p:cNvSpPr txBox="1"/>
          <p:nvPr/>
        </p:nvSpPr>
        <p:spPr>
          <a:xfrm>
            <a:off x="7691232" y="965032"/>
            <a:ext cx="3162302" cy="6252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This is minimal creative </a:t>
            </a:r>
            <a:r>
              <a:rPr lang="en-US" sz="1300" b="1" dirty="0" err="1">
                <a:latin typeface="Roboto Slab" pitchFamily="2" charset="0"/>
                <a:ea typeface="Roboto Slab" pitchFamily="2" charset="0"/>
                <a:cs typeface="Montserrat Black" charset="0"/>
              </a:rPr>
              <a:t>powerpoint</a:t>
            </a:r>
            <a:r>
              <a:rPr lang="en-US" sz="13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 presentation about us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8427AE-F98B-4647-8F9F-2D0CCE7D904C}"/>
              </a:ext>
            </a:extLst>
          </p:cNvPr>
          <p:cNvSpPr/>
          <p:nvPr/>
        </p:nvSpPr>
        <p:spPr>
          <a:xfrm>
            <a:off x="693578" y="1184611"/>
            <a:ext cx="3370375" cy="109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grass to for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D4A15BC4-8D15-46ED-9F13-10A738F1A3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C342DE8-C2E1-4A49-A31C-54943758F0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4C4E8E7B-3BC6-49BB-9D7A-B53BEAC305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4DD50CCA-7E69-42F3-9DF3-59A70B985E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0695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BAD5785-8678-4E78-9CD2-B93A5A5D28E6}"/>
              </a:ext>
            </a:extLst>
          </p:cNvPr>
          <p:cNvSpPr/>
          <p:nvPr/>
        </p:nvSpPr>
        <p:spPr>
          <a:xfrm>
            <a:off x="6096000" y="628648"/>
            <a:ext cx="5467354" cy="56007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67721B6-F05F-433E-9079-0CB77CDC30D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1482" b="21482"/>
          <a:stretch>
            <a:fillRect/>
          </a:stretch>
        </p:blipFill>
        <p:spPr/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BCB77BF4-449C-499B-8BBD-1154306061C5}"/>
              </a:ext>
            </a:extLst>
          </p:cNvPr>
          <p:cNvGrpSpPr/>
          <p:nvPr/>
        </p:nvGrpSpPr>
        <p:grpSpPr>
          <a:xfrm>
            <a:off x="628648" y="628648"/>
            <a:ext cx="4381501" cy="1015663"/>
            <a:chOff x="1543050" y="705592"/>
            <a:chExt cx="4381501" cy="101566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6678BA6-A3F7-4DBF-8168-977F55F62812}"/>
                </a:ext>
              </a:extLst>
            </p:cNvPr>
            <p:cNvSpPr txBox="1"/>
            <p:nvPr/>
          </p:nvSpPr>
          <p:spPr>
            <a:xfrm>
              <a:off x="1543050" y="705592"/>
              <a:ext cx="344805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Company</a:t>
              </a:r>
            </a:p>
            <a:p>
              <a:r>
                <a:rPr lang="en-US" sz="3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Vision title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F4F39F6-EA08-42FE-9A0F-D159227F3E99}"/>
                </a:ext>
              </a:extLst>
            </p:cNvPr>
            <p:cNvSpPr/>
            <p:nvPr/>
          </p:nvSpPr>
          <p:spPr>
            <a:xfrm rot="16200000" flipH="1">
              <a:off x="5140465" y="680109"/>
              <a:ext cx="82273" cy="14858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207A30-D158-499A-8418-BD329E522397}"/>
              </a:ext>
            </a:extLst>
          </p:cNvPr>
          <p:cNvGrpSpPr/>
          <p:nvPr/>
        </p:nvGrpSpPr>
        <p:grpSpPr>
          <a:xfrm>
            <a:off x="6797677" y="1505380"/>
            <a:ext cx="4064001" cy="3847241"/>
            <a:chOff x="7499351" y="1212867"/>
            <a:chExt cx="4064001" cy="384724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53FBA36-96F5-4B72-A5E9-BA7A0AAF3DF8}"/>
                </a:ext>
              </a:extLst>
            </p:cNvPr>
            <p:cNvGrpSpPr/>
            <p:nvPr/>
          </p:nvGrpSpPr>
          <p:grpSpPr>
            <a:xfrm>
              <a:off x="7499351" y="1212867"/>
              <a:ext cx="4064001" cy="1974816"/>
              <a:chOff x="7256908" y="4188736"/>
              <a:chExt cx="4064001" cy="1974816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5F62605-D862-415F-B989-8F766881EC4E}"/>
                  </a:ext>
                </a:extLst>
              </p:cNvPr>
              <p:cNvSpPr txBox="1"/>
              <p:nvPr/>
            </p:nvSpPr>
            <p:spPr>
              <a:xfrm>
                <a:off x="7256908" y="4703985"/>
                <a:ext cx="4064001" cy="1459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9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Have them for one. Living grass to for can't gathered waters had winged. Creepiest don't subdue which </a:t>
                </a:r>
                <a:r>
                  <a:rPr lang="en-US" sz="9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i</a:t>
                </a:r>
                <a:r>
                  <a:rPr lang="en-US" sz="9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two set had seasons. Fifth you'll, man wherein seas our </a:t>
                </a:r>
                <a:r>
                  <a:rPr lang="en-US" sz="9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creepingcreepingHave</a:t>
                </a:r>
                <a:r>
                  <a:rPr lang="en-US" sz="9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them for one. Living grass to for can't gathered waters had winged. Creepiest don't subdue which </a:t>
                </a:r>
                <a:r>
                  <a:rPr lang="en-US" sz="9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i</a:t>
                </a:r>
                <a:r>
                  <a:rPr lang="en-US" sz="9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two set had seasons.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C705BB9-6671-49CA-912A-E062A9919FD6}"/>
                  </a:ext>
                </a:extLst>
              </p:cNvPr>
              <p:cNvSpPr txBox="1"/>
              <p:nvPr/>
            </p:nvSpPr>
            <p:spPr>
              <a:xfrm>
                <a:off x="7256908" y="4188736"/>
                <a:ext cx="1633309" cy="2923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 Black" charset="0"/>
                  </a:rPr>
                  <a:t>This is Minimal</a:t>
                </a:r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EE4A4F0-7963-4B49-AC77-0DF3FF9A7F35}"/>
                </a:ext>
              </a:extLst>
            </p:cNvPr>
            <p:cNvCxnSpPr>
              <a:cxnSpLocks/>
            </p:cNvCxnSpPr>
            <p:nvPr/>
          </p:nvCxnSpPr>
          <p:spPr>
            <a:xfrm>
              <a:off x="7556500" y="3740133"/>
              <a:ext cx="39878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5B48429-392D-446F-BC15-68ECBCD31B5D}"/>
                </a:ext>
              </a:extLst>
            </p:cNvPr>
            <p:cNvGrpSpPr/>
            <p:nvPr/>
          </p:nvGrpSpPr>
          <p:grpSpPr>
            <a:xfrm>
              <a:off x="9173335" y="4266167"/>
              <a:ext cx="857250" cy="788186"/>
              <a:chOff x="5612192" y="2052801"/>
              <a:chExt cx="1199391" cy="1102764"/>
            </a:xfrm>
          </p:grpSpPr>
          <p:sp>
            <p:nvSpPr>
              <p:cNvPr id="44" name="Rectangle 17">
                <a:extLst>
                  <a:ext uri="{FF2B5EF4-FFF2-40B4-BE49-F238E27FC236}">
                    <a16:creationId xmlns:a16="http://schemas.microsoft.com/office/drawing/2014/main" id="{0F8F71DD-7BB6-4CF0-881F-23B0C6349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192" y="2760842"/>
                <a:ext cx="1199391" cy="394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12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minimal</a:t>
                </a:r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D85CB8AA-5455-4149-A2CB-D16FD3C9632A}"/>
                  </a:ext>
                </a:extLst>
              </p:cNvPr>
              <p:cNvGrpSpPr/>
              <p:nvPr/>
            </p:nvGrpSpPr>
            <p:grpSpPr>
              <a:xfrm>
                <a:off x="5980478" y="2052801"/>
                <a:ext cx="462818" cy="605625"/>
                <a:chOff x="-4032250" y="-4351338"/>
                <a:chExt cx="4506913" cy="5897563"/>
              </a:xfrm>
            </p:grpSpPr>
            <p:sp>
              <p:nvSpPr>
                <p:cNvPr id="46" name="Freeform 5">
                  <a:extLst>
                    <a:ext uri="{FF2B5EF4-FFF2-40B4-BE49-F238E27FC236}">
                      <a16:creationId xmlns:a16="http://schemas.microsoft.com/office/drawing/2014/main" id="{3EA06A88-08E5-4C01-8890-4DC38FB822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32250" y="-4351338"/>
                  <a:ext cx="4506913" cy="5897563"/>
                </a:xfrm>
                <a:custGeom>
                  <a:avLst/>
                  <a:gdLst>
                    <a:gd name="T0" fmla="*/ 1124 w 1248"/>
                    <a:gd name="T1" fmla="*/ 637 h 1638"/>
                    <a:gd name="T2" fmla="*/ 662 w 1248"/>
                    <a:gd name="T3" fmla="*/ 19 h 1638"/>
                    <a:gd name="T4" fmla="*/ 624 w 1248"/>
                    <a:gd name="T5" fmla="*/ 0 h 1638"/>
                    <a:gd name="T6" fmla="*/ 586 w 1248"/>
                    <a:gd name="T7" fmla="*/ 19 h 1638"/>
                    <a:gd name="T8" fmla="*/ 125 w 1248"/>
                    <a:gd name="T9" fmla="*/ 637 h 1638"/>
                    <a:gd name="T10" fmla="*/ 0 w 1248"/>
                    <a:gd name="T11" fmla="*/ 1011 h 1638"/>
                    <a:gd name="T12" fmla="*/ 624 w 1248"/>
                    <a:gd name="T13" fmla="*/ 1638 h 1638"/>
                    <a:gd name="T14" fmla="*/ 1248 w 1248"/>
                    <a:gd name="T15" fmla="*/ 1011 h 1638"/>
                    <a:gd name="T16" fmla="*/ 1124 w 1248"/>
                    <a:gd name="T17" fmla="*/ 637 h 1638"/>
                    <a:gd name="T18" fmla="*/ 624 w 1248"/>
                    <a:gd name="T19" fmla="*/ 1542 h 1638"/>
                    <a:gd name="T20" fmla="*/ 96 w 1248"/>
                    <a:gd name="T21" fmla="*/ 1011 h 1638"/>
                    <a:gd name="T22" fmla="*/ 201 w 1248"/>
                    <a:gd name="T23" fmla="*/ 695 h 1638"/>
                    <a:gd name="T24" fmla="*/ 624 w 1248"/>
                    <a:gd name="T25" fmla="*/ 128 h 1638"/>
                    <a:gd name="T26" fmla="*/ 1047 w 1248"/>
                    <a:gd name="T27" fmla="*/ 695 h 1638"/>
                    <a:gd name="T28" fmla="*/ 1152 w 1248"/>
                    <a:gd name="T29" fmla="*/ 1011 h 1638"/>
                    <a:gd name="T30" fmla="*/ 624 w 1248"/>
                    <a:gd name="T31" fmla="*/ 1542 h 1638"/>
                    <a:gd name="T32" fmla="*/ 624 w 1248"/>
                    <a:gd name="T33" fmla="*/ 1542 h 1638"/>
                    <a:gd name="T34" fmla="*/ 624 w 1248"/>
                    <a:gd name="T35" fmla="*/ 1542 h 1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48" h="1638">
                      <a:moveTo>
                        <a:pt x="1124" y="637"/>
                      </a:moveTo>
                      <a:cubicBezTo>
                        <a:pt x="662" y="19"/>
                        <a:pt x="662" y="19"/>
                        <a:pt x="662" y="19"/>
                      </a:cubicBezTo>
                      <a:cubicBezTo>
                        <a:pt x="653" y="7"/>
                        <a:pt x="639" y="0"/>
                        <a:pt x="624" y="0"/>
                      </a:cubicBezTo>
                      <a:cubicBezTo>
                        <a:pt x="609" y="0"/>
                        <a:pt x="595" y="7"/>
                        <a:pt x="586" y="19"/>
                      </a:cubicBezTo>
                      <a:cubicBezTo>
                        <a:pt x="125" y="637"/>
                        <a:pt x="125" y="637"/>
                        <a:pt x="125" y="637"/>
                      </a:cubicBezTo>
                      <a:cubicBezTo>
                        <a:pt x="43" y="746"/>
                        <a:pt x="0" y="875"/>
                        <a:pt x="0" y="1011"/>
                      </a:cubicBezTo>
                      <a:cubicBezTo>
                        <a:pt x="0" y="1357"/>
                        <a:pt x="280" y="1638"/>
                        <a:pt x="624" y="1638"/>
                      </a:cubicBezTo>
                      <a:cubicBezTo>
                        <a:pt x="968" y="1638"/>
                        <a:pt x="1248" y="1357"/>
                        <a:pt x="1248" y="1011"/>
                      </a:cubicBezTo>
                      <a:cubicBezTo>
                        <a:pt x="1248" y="875"/>
                        <a:pt x="1205" y="746"/>
                        <a:pt x="1124" y="637"/>
                      </a:cubicBezTo>
                      <a:close/>
                      <a:moveTo>
                        <a:pt x="624" y="1542"/>
                      </a:moveTo>
                      <a:cubicBezTo>
                        <a:pt x="333" y="1542"/>
                        <a:pt x="96" y="1304"/>
                        <a:pt x="96" y="1011"/>
                      </a:cubicBezTo>
                      <a:cubicBezTo>
                        <a:pt x="96" y="896"/>
                        <a:pt x="132" y="787"/>
                        <a:pt x="201" y="695"/>
                      </a:cubicBezTo>
                      <a:cubicBezTo>
                        <a:pt x="624" y="128"/>
                        <a:pt x="624" y="128"/>
                        <a:pt x="624" y="128"/>
                      </a:cubicBezTo>
                      <a:cubicBezTo>
                        <a:pt x="1047" y="695"/>
                        <a:pt x="1047" y="695"/>
                        <a:pt x="1047" y="695"/>
                      </a:cubicBezTo>
                      <a:cubicBezTo>
                        <a:pt x="1116" y="787"/>
                        <a:pt x="1152" y="896"/>
                        <a:pt x="1152" y="1011"/>
                      </a:cubicBezTo>
                      <a:cubicBezTo>
                        <a:pt x="1152" y="1304"/>
                        <a:pt x="915" y="1542"/>
                        <a:pt x="624" y="1542"/>
                      </a:cubicBezTo>
                      <a:close/>
                      <a:moveTo>
                        <a:pt x="624" y="1542"/>
                      </a:moveTo>
                      <a:cubicBezTo>
                        <a:pt x="624" y="1542"/>
                        <a:pt x="624" y="1542"/>
                        <a:pt x="624" y="154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6">
                  <a:extLst>
                    <a:ext uri="{FF2B5EF4-FFF2-40B4-BE49-F238E27FC236}">
                      <a16:creationId xmlns:a16="http://schemas.microsoft.com/office/drawing/2014/main" id="{AB720FF3-F954-4B48-8CAD-920523E824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935287" y="-1920875"/>
                  <a:ext cx="2370138" cy="2419350"/>
                </a:xfrm>
                <a:custGeom>
                  <a:avLst/>
                  <a:gdLst>
                    <a:gd name="T0" fmla="*/ 320 w 656"/>
                    <a:gd name="T1" fmla="*/ 0 h 672"/>
                    <a:gd name="T2" fmla="*/ 96 w 656"/>
                    <a:gd name="T3" fmla="*/ 85 h 672"/>
                    <a:gd name="T4" fmla="*/ 96 w 656"/>
                    <a:gd name="T5" fmla="*/ 48 h 672"/>
                    <a:gd name="T6" fmla="*/ 48 w 656"/>
                    <a:gd name="T7" fmla="*/ 0 h 672"/>
                    <a:gd name="T8" fmla="*/ 0 w 656"/>
                    <a:gd name="T9" fmla="*/ 48 h 672"/>
                    <a:gd name="T10" fmla="*/ 0 w 656"/>
                    <a:gd name="T11" fmla="*/ 240 h 672"/>
                    <a:gd name="T12" fmla="*/ 0 w 656"/>
                    <a:gd name="T13" fmla="*/ 241 h 672"/>
                    <a:gd name="T14" fmla="*/ 48 w 656"/>
                    <a:gd name="T15" fmla="*/ 288 h 672"/>
                    <a:gd name="T16" fmla="*/ 224 w 656"/>
                    <a:gd name="T17" fmla="*/ 288 h 672"/>
                    <a:gd name="T18" fmla="*/ 272 w 656"/>
                    <a:gd name="T19" fmla="*/ 240 h 672"/>
                    <a:gd name="T20" fmla="*/ 224 w 656"/>
                    <a:gd name="T21" fmla="*/ 192 h 672"/>
                    <a:gd name="T22" fmla="*/ 128 w 656"/>
                    <a:gd name="T23" fmla="*/ 192 h 672"/>
                    <a:gd name="T24" fmla="*/ 320 w 656"/>
                    <a:gd name="T25" fmla="*/ 96 h 672"/>
                    <a:gd name="T26" fmla="*/ 560 w 656"/>
                    <a:gd name="T27" fmla="*/ 336 h 672"/>
                    <a:gd name="T28" fmla="*/ 320 w 656"/>
                    <a:gd name="T29" fmla="*/ 576 h 672"/>
                    <a:gd name="T30" fmla="*/ 150 w 656"/>
                    <a:gd name="T31" fmla="*/ 506 h 672"/>
                    <a:gd name="T32" fmla="*/ 82 w 656"/>
                    <a:gd name="T33" fmla="*/ 506 h 672"/>
                    <a:gd name="T34" fmla="*/ 82 w 656"/>
                    <a:gd name="T35" fmla="*/ 574 h 672"/>
                    <a:gd name="T36" fmla="*/ 320 w 656"/>
                    <a:gd name="T37" fmla="*/ 672 h 672"/>
                    <a:gd name="T38" fmla="*/ 656 w 656"/>
                    <a:gd name="T39" fmla="*/ 336 h 672"/>
                    <a:gd name="T40" fmla="*/ 320 w 656"/>
                    <a:gd name="T41" fmla="*/ 0 h 672"/>
                    <a:gd name="T42" fmla="*/ 320 w 656"/>
                    <a:gd name="T43" fmla="*/ 0 h 672"/>
                    <a:gd name="T44" fmla="*/ 320 w 656"/>
                    <a:gd name="T45" fmla="*/ 0 h 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56" h="672">
                      <a:moveTo>
                        <a:pt x="320" y="0"/>
                      </a:moveTo>
                      <a:cubicBezTo>
                        <a:pt x="236" y="0"/>
                        <a:pt x="157" y="32"/>
                        <a:pt x="96" y="85"/>
                      </a:cubicBezTo>
                      <a:cubicBezTo>
                        <a:pt x="96" y="48"/>
                        <a:pt x="96" y="48"/>
                        <a:pt x="96" y="48"/>
                      </a:cubicBezTo>
                      <a:cubicBezTo>
                        <a:pt x="96" y="22"/>
                        <a:pt x="75" y="0"/>
                        <a:pt x="48" y="0"/>
                      </a:cubicBezTo>
                      <a:cubicBezTo>
                        <a:pt x="22" y="0"/>
                        <a:pt x="0" y="22"/>
                        <a:pt x="0" y="48"/>
                      </a:cubicBezTo>
                      <a:cubicBezTo>
                        <a:pt x="0" y="240"/>
                        <a:pt x="0" y="240"/>
                        <a:pt x="0" y="240"/>
                      </a:cubicBezTo>
                      <a:cubicBezTo>
                        <a:pt x="0" y="240"/>
                        <a:pt x="0" y="241"/>
                        <a:pt x="0" y="241"/>
                      </a:cubicBezTo>
                      <a:cubicBezTo>
                        <a:pt x="1" y="267"/>
                        <a:pt x="22" y="288"/>
                        <a:pt x="48" y="288"/>
                      </a:cubicBezTo>
                      <a:cubicBezTo>
                        <a:pt x="224" y="288"/>
                        <a:pt x="224" y="288"/>
                        <a:pt x="224" y="288"/>
                      </a:cubicBezTo>
                      <a:cubicBezTo>
                        <a:pt x="251" y="288"/>
                        <a:pt x="272" y="267"/>
                        <a:pt x="272" y="240"/>
                      </a:cubicBezTo>
                      <a:cubicBezTo>
                        <a:pt x="272" y="214"/>
                        <a:pt x="251" y="192"/>
                        <a:pt x="224" y="192"/>
                      </a:cubicBezTo>
                      <a:cubicBezTo>
                        <a:pt x="128" y="192"/>
                        <a:pt x="128" y="192"/>
                        <a:pt x="128" y="192"/>
                      </a:cubicBezTo>
                      <a:cubicBezTo>
                        <a:pt x="173" y="133"/>
                        <a:pt x="243" y="96"/>
                        <a:pt x="320" y="96"/>
                      </a:cubicBezTo>
                      <a:cubicBezTo>
                        <a:pt x="452" y="96"/>
                        <a:pt x="560" y="204"/>
                        <a:pt x="560" y="336"/>
                      </a:cubicBezTo>
                      <a:cubicBezTo>
                        <a:pt x="560" y="469"/>
                        <a:pt x="452" y="576"/>
                        <a:pt x="320" y="576"/>
                      </a:cubicBezTo>
                      <a:cubicBezTo>
                        <a:pt x="256" y="576"/>
                        <a:pt x="196" y="551"/>
                        <a:pt x="150" y="506"/>
                      </a:cubicBezTo>
                      <a:cubicBezTo>
                        <a:pt x="132" y="487"/>
                        <a:pt x="101" y="487"/>
                        <a:pt x="82" y="506"/>
                      </a:cubicBezTo>
                      <a:cubicBezTo>
                        <a:pt x="64" y="525"/>
                        <a:pt x="64" y="555"/>
                        <a:pt x="82" y="574"/>
                      </a:cubicBezTo>
                      <a:cubicBezTo>
                        <a:pt x="146" y="637"/>
                        <a:pt x="230" y="672"/>
                        <a:pt x="320" y="672"/>
                      </a:cubicBezTo>
                      <a:cubicBezTo>
                        <a:pt x="505" y="672"/>
                        <a:pt x="656" y="521"/>
                        <a:pt x="656" y="336"/>
                      </a:cubicBezTo>
                      <a:cubicBezTo>
                        <a:pt x="656" y="151"/>
                        <a:pt x="505" y="0"/>
                        <a:pt x="320" y="0"/>
                      </a:cubicBezTo>
                      <a:close/>
                      <a:moveTo>
                        <a:pt x="320" y="0"/>
                      </a:moveTo>
                      <a:cubicBezTo>
                        <a:pt x="320" y="0"/>
                        <a:pt x="320" y="0"/>
                        <a:pt x="320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5CE5C9D-80E3-44A5-9303-96330766AECD}"/>
                </a:ext>
              </a:extLst>
            </p:cNvPr>
            <p:cNvGrpSpPr/>
            <p:nvPr/>
          </p:nvGrpSpPr>
          <p:grpSpPr>
            <a:xfrm>
              <a:off x="7556500" y="4275017"/>
              <a:ext cx="899283" cy="770486"/>
              <a:chOff x="2591937" y="2052801"/>
              <a:chExt cx="1258201" cy="1078000"/>
            </a:xfrm>
          </p:grpSpPr>
          <p:sp>
            <p:nvSpPr>
              <p:cNvPr id="39" name="Rectangle 17">
                <a:extLst>
                  <a:ext uri="{FF2B5EF4-FFF2-40B4-BE49-F238E27FC236}">
                    <a16:creationId xmlns:a16="http://schemas.microsoft.com/office/drawing/2014/main" id="{24EAC880-0C37-48B4-A985-6D423A45B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937" y="2736078"/>
                <a:ext cx="1258201" cy="394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12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minimal</a:t>
                </a:r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A29C3B6F-A45C-4303-930E-393420ADE2AD}"/>
                  </a:ext>
                </a:extLst>
              </p:cNvPr>
              <p:cNvGrpSpPr/>
              <p:nvPr/>
            </p:nvGrpSpPr>
            <p:grpSpPr>
              <a:xfrm>
                <a:off x="2876901" y="2052801"/>
                <a:ext cx="688272" cy="608778"/>
                <a:chOff x="-3121026" y="1930400"/>
                <a:chExt cx="2693988" cy="2382838"/>
              </a:xfrm>
            </p:grpSpPr>
            <p:sp>
              <p:nvSpPr>
                <p:cNvPr id="41" name="Freeform 10">
                  <a:extLst>
                    <a:ext uri="{FF2B5EF4-FFF2-40B4-BE49-F238E27FC236}">
                      <a16:creationId xmlns:a16="http://schemas.microsoft.com/office/drawing/2014/main" id="{09E872D3-C30A-4ED7-82E5-05DA531B08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21026" y="1930400"/>
                  <a:ext cx="2693988" cy="1077913"/>
                </a:xfrm>
                <a:custGeom>
                  <a:avLst/>
                  <a:gdLst>
                    <a:gd name="T0" fmla="*/ 1627 w 1650"/>
                    <a:gd name="T1" fmla="*/ 579 h 662"/>
                    <a:gd name="T2" fmla="*/ 850 w 1650"/>
                    <a:gd name="T3" fmla="*/ 11 h 662"/>
                    <a:gd name="T4" fmla="*/ 800 w 1650"/>
                    <a:gd name="T5" fmla="*/ 11 h 662"/>
                    <a:gd name="T6" fmla="*/ 23 w 1650"/>
                    <a:gd name="T7" fmla="*/ 579 h 662"/>
                    <a:gd name="T8" fmla="*/ 14 w 1650"/>
                    <a:gd name="T9" fmla="*/ 639 h 662"/>
                    <a:gd name="T10" fmla="*/ 74 w 1650"/>
                    <a:gd name="T11" fmla="*/ 648 h 662"/>
                    <a:gd name="T12" fmla="*/ 825 w 1650"/>
                    <a:gd name="T13" fmla="*/ 98 h 662"/>
                    <a:gd name="T14" fmla="*/ 1577 w 1650"/>
                    <a:gd name="T15" fmla="*/ 648 h 662"/>
                    <a:gd name="T16" fmla="*/ 1602 w 1650"/>
                    <a:gd name="T17" fmla="*/ 656 h 662"/>
                    <a:gd name="T18" fmla="*/ 1636 w 1650"/>
                    <a:gd name="T19" fmla="*/ 639 h 662"/>
                    <a:gd name="T20" fmla="*/ 1627 w 1650"/>
                    <a:gd name="T21" fmla="*/ 579 h 662"/>
                    <a:gd name="T22" fmla="*/ 1627 w 1650"/>
                    <a:gd name="T23" fmla="*/ 579 h 662"/>
                    <a:gd name="T24" fmla="*/ 1627 w 1650"/>
                    <a:gd name="T25" fmla="*/ 579 h 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50" h="662">
                      <a:moveTo>
                        <a:pt x="1627" y="579"/>
                      </a:moveTo>
                      <a:cubicBezTo>
                        <a:pt x="850" y="11"/>
                        <a:pt x="850" y="11"/>
                        <a:pt x="850" y="11"/>
                      </a:cubicBezTo>
                      <a:cubicBezTo>
                        <a:pt x="835" y="0"/>
                        <a:pt x="815" y="0"/>
                        <a:pt x="800" y="11"/>
                      </a:cubicBezTo>
                      <a:cubicBezTo>
                        <a:pt x="23" y="579"/>
                        <a:pt x="23" y="579"/>
                        <a:pt x="23" y="579"/>
                      </a:cubicBezTo>
                      <a:cubicBezTo>
                        <a:pt x="4" y="593"/>
                        <a:pt x="0" y="620"/>
                        <a:pt x="14" y="639"/>
                      </a:cubicBezTo>
                      <a:cubicBezTo>
                        <a:pt x="28" y="658"/>
                        <a:pt x="55" y="662"/>
                        <a:pt x="74" y="648"/>
                      </a:cubicBezTo>
                      <a:cubicBezTo>
                        <a:pt x="825" y="98"/>
                        <a:pt x="825" y="98"/>
                        <a:pt x="825" y="98"/>
                      </a:cubicBezTo>
                      <a:cubicBezTo>
                        <a:pt x="1577" y="648"/>
                        <a:pt x="1577" y="648"/>
                        <a:pt x="1577" y="648"/>
                      </a:cubicBezTo>
                      <a:cubicBezTo>
                        <a:pt x="1584" y="654"/>
                        <a:pt x="1593" y="656"/>
                        <a:pt x="1602" y="656"/>
                      </a:cubicBezTo>
                      <a:cubicBezTo>
                        <a:pt x="1615" y="656"/>
                        <a:pt x="1628" y="650"/>
                        <a:pt x="1636" y="639"/>
                      </a:cubicBezTo>
                      <a:cubicBezTo>
                        <a:pt x="1650" y="620"/>
                        <a:pt x="1646" y="593"/>
                        <a:pt x="1627" y="579"/>
                      </a:cubicBezTo>
                      <a:close/>
                      <a:moveTo>
                        <a:pt x="1627" y="579"/>
                      </a:moveTo>
                      <a:cubicBezTo>
                        <a:pt x="1627" y="579"/>
                        <a:pt x="1627" y="579"/>
                        <a:pt x="1627" y="579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2" name="Freeform 11">
                  <a:extLst>
                    <a:ext uri="{FF2B5EF4-FFF2-40B4-BE49-F238E27FC236}">
                      <a16:creationId xmlns:a16="http://schemas.microsoft.com/office/drawing/2014/main" id="{2B245F4A-052A-4363-BB4B-C882AE44786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816225" y="3001963"/>
                  <a:ext cx="2085975" cy="1311275"/>
                </a:xfrm>
                <a:custGeom>
                  <a:avLst/>
                  <a:gdLst>
                    <a:gd name="T0" fmla="*/ 1234 w 1277"/>
                    <a:gd name="T1" fmla="*/ 0 h 805"/>
                    <a:gd name="T2" fmla="*/ 1192 w 1277"/>
                    <a:gd name="T3" fmla="*/ 42 h 805"/>
                    <a:gd name="T4" fmla="*/ 1192 w 1277"/>
                    <a:gd name="T5" fmla="*/ 720 h 805"/>
                    <a:gd name="T6" fmla="*/ 851 w 1277"/>
                    <a:gd name="T7" fmla="*/ 720 h 805"/>
                    <a:gd name="T8" fmla="*/ 851 w 1277"/>
                    <a:gd name="T9" fmla="*/ 350 h 805"/>
                    <a:gd name="T10" fmla="*/ 638 w 1277"/>
                    <a:gd name="T11" fmla="*/ 137 h 805"/>
                    <a:gd name="T12" fmla="*/ 425 w 1277"/>
                    <a:gd name="T13" fmla="*/ 350 h 805"/>
                    <a:gd name="T14" fmla="*/ 425 w 1277"/>
                    <a:gd name="T15" fmla="*/ 720 h 805"/>
                    <a:gd name="T16" fmla="*/ 85 w 1277"/>
                    <a:gd name="T17" fmla="*/ 720 h 805"/>
                    <a:gd name="T18" fmla="*/ 85 w 1277"/>
                    <a:gd name="T19" fmla="*/ 42 h 805"/>
                    <a:gd name="T20" fmla="*/ 42 w 1277"/>
                    <a:gd name="T21" fmla="*/ 0 h 805"/>
                    <a:gd name="T22" fmla="*/ 0 w 1277"/>
                    <a:gd name="T23" fmla="*/ 42 h 805"/>
                    <a:gd name="T24" fmla="*/ 0 w 1277"/>
                    <a:gd name="T25" fmla="*/ 762 h 805"/>
                    <a:gd name="T26" fmla="*/ 42 w 1277"/>
                    <a:gd name="T27" fmla="*/ 805 h 805"/>
                    <a:gd name="T28" fmla="*/ 468 w 1277"/>
                    <a:gd name="T29" fmla="*/ 805 h 805"/>
                    <a:gd name="T30" fmla="*/ 510 w 1277"/>
                    <a:gd name="T31" fmla="*/ 766 h 805"/>
                    <a:gd name="T32" fmla="*/ 510 w 1277"/>
                    <a:gd name="T33" fmla="*/ 762 h 805"/>
                    <a:gd name="T34" fmla="*/ 510 w 1277"/>
                    <a:gd name="T35" fmla="*/ 350 h 805"/>
                    <a:gd name="T36" fmla="*/ 638 w 1277"/>
                    <a:gd name="T37" fmla="*/ 222 h 805"/>
                    <a:gd name="T38" fmla="*/ 766 w 1277"/>
                    <a:gd name="T39" fmla="*/ 350 h 805"/>
                    <a:gd name="T40" fmla="*/ 766 w 1277"/>
                    <a:gd name="T41" fmla="*/ 762 h 805"/>
                    <a:gd name="T42" fmla="*/ 766 w 1277"/>
                    <a:gd name="T43" fmla="*/ 766 h 805"/>
                    <a:gd name="T44" fmla="*/ 809 w 1277"/>
                    <a:gd name="T45" fmla="*/ 805 h 805"/>
                    <a:gd name="T46" fmla="*/ 1234 w 1277"/>
                    <a:gd name="T47" fmla="*/ 805 h 805"/>
                    <a:gd name="T48" fmla="*/ 1277 w 1277"/>
                    <a:gd name="T49" fmla="*/ 762 h 805"/>
                    <a:gd name="T50" fmla="*/ 1277 w 1277"/>
                    <a:gd name="T51" fmla="*/ 42 h 805"/>
                    <a:gd name="T52" fmla="*/ 1234 w 1277"/>
                    <a:gd name="T53" fmla="*/ 0 h 805"/>
                    <a:gd name="T54" fmla="*/ 1234 w 1277"/>
                    <a:gd name="T55" fmla="*/ 0 h 805"/>
                    <a:gd name="T56" fmla="*/ 1234 w 1277"/>
                    <a:gd name="T57" fmla="*/ 0 h 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77" h="805">
                      <a:moveTo>
                        <a:pt x="1234" y="0"/>
                      </a:moveTo>
                      <a:cubicBezTo>
                        <a:pt x="1211" y="0"/>
                        <a:pt x="1192" y="19"/>
                        <a:pt x="1192" y="42"/>
                      </a:cubicBezTo>
                      <a:cubicBezTo>
                        <a:pt x="1192" y="720"/>
                        <a:pt x="1192" y="720"/>
                        <a:pt x="1192" y="720"/>
                      </a:cubicBezTo>
                      <a:cubicBezTo>
                        <a:pt x="851" y="720"/>
                        <a:pt x="851" y="720"/>
                        <a:pt x="851" y="720"/>
                      </a:cubicBezTo>
                      <a:cubicBezTo>
                        <a:pt x="851" y="350"/>
                        <a:pt x="851" y="350"/>
                        <a:pt x="851" y="350"/>
                      </a:cubicBezTo>
                      <a:cubicBezTo>
                        <a:pt x="851" y="233"/>
                        <a:pt x="756" y="137"/>
                        <a:pt x="638" y="137"/>
                      </a:cubicBezTo>
                      <a:cubicBezTo>
                        <a:pt x="521" y="137"/>
                        <a:pt x="425" y="233"/>
                        <a:pt x="425" y="350"/>
                      </a:cubicBezTo>
                      <a:cubicBezTo>
                        <a:pt x="425" y="720"/>
                        <a:pt x="425" y="720"/>
                        <a:pt x="425" y="720"/>
                      </a:cubicBezTo>
                      <a:cubicBezTo>
                        <a:pt x="85" y="720"/>
                        <a:pt x="85" y="720"/>
                        <a:pt x="85" y="720"/>
                      </a:cubicBezTo>
                      <a:cubicBezTo>
                        <a:pt x="85" y="42"/>
                        <a:pt x="85" y="42"/>
                        <a:pt x="85" y="42"/>
                      </a:cubicBezTo>
                      <a:cubicBezTo>
                        <a:pt x="85" y="19"/>
                        <a:pt x="66" y="0"/>
                        <a:pt x="42" y="0"/>
                      </a:cubicBezTo>
                      <a:cubicBezTo>
                        <a:pt x="19" y="0"/>
                        <a:pt x="0" y="19"/>
                        <a:pt x="0" y="42"/>
                      </a:cubicBezTo>
                      <a:cubicBezTo>
                        <a:pt x="0" y="762"/>
                        <a:pt x="0" y="762"/>
                        <a:pt x="0" y="762"/>
                      </a:cubicBezTo>
                      <a:cubicBezTo>
                        <a:pt x="0" y="786"/>
                        <a:pt x="19" y="805"/>
                        <a:pt x="42" y="805"/>
                      </a:cubicBezTo>
                      <a:cubicBezTo>
                        <a:pt x="468" y="805"/>
                        <a:pt x="468" y="805"/>
                        <a:pt x="468" y="805"/>
                      </a:cubicBezTo>
                      <a:cubicBezTo>
                        <a:pt x="490" y="805"/>
                        <a:pt x="509" y="788"/>
                        <a:pt x="510" y="766"/>
                      </a:cubicBezTo>
                      <a:cubicBezTo>
                        <a:pt x="510" y="765"/>
                        <a:pt x="510" y="764"/>
                        <a:pt x="510" y="762"/>
                      </a:cubicBezTo>
                      <a:cubicBezTo>
                        <a:pt x="510" y="350"/>
                        <a:pt x="510" y="350"/>
                        <a:pt x="510" y="350"/>
                      </a:cubicBezTo>
                      <a:cubicBezTo>
                        <a:pt x="510" y="280"/>
                        <a:pt x="568" y="222"/>
                        <a:pt x="638" y="222"/>
                      </a:cubicBezTo>
                      <a:cubicBezTo>
                        <a:pt x="709" y="222"/>
                        <a:pt x="766" y="280"/>
                        <a:pt x="766" y="350"/>
                      </a:cubicBezTo>
                      <a:cubicBezTo>
                        <a:pt x="766" y="762"/>
                        <a:pt x="766" y="762"/>
                        <a:pt x="766" y="762"/>
                      </a:cubicBezTo>
                      <a:cubicBezTo>
                        <a:pt x="766" y="764"/>
                        <a:pt x="766" y="765"/>
                        <a:pt x="766" y="766"/>
                      </a:cubicBezTo>
                      <a:cubicBezTo>
                        <a:pt x="768" y="788"/>
                        <a:pt x="786" y="805"/>
                        <a:pt x="809" y="805"/>
                      </a:cubicBezTo>
                      <a:cubicBezTo>
                        <a:pt x="1234" y="805"/>
                        <a:pt x="1234" y="805"/>
                        <a:pt x="1234" y="805"/>
                      </a:cubicBezTo>
                      <a:cubicBezTo>
                        <a:pt x="1258" y="805"/>
                        <a:pt x="1277" y="786"/>
                        <a:pt x="1277" y="762"/>
                      </a:cubicBezTo>
                      <a:cubicBezTo>
                        <a:pt x="1277" y="42"/>
                        <a:pt x="1277" y="42"/>
                        <a:pt x="1277" y="42"/>
                      </a:cubicBezTo>
                      <a:cubicBezTo>
                        <a:pt x="1277" y="19"/>
                        <a:pt x="1258" y="0"/>
                        <a:pt x="1234" y="0"/>
                      </a:cubicBezTo>
                      <a:close/>
                      <a:moveTo>
                        <a:pt x="1234" y="0"/>
                      </a:moveTo>
                      <a:cubicBezTo>
                        <a:pt x="1234" y="0"/>
                        <a:pt x="1234" y="0"/>
                        <a:pt x="123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E112C97-A4B0-4E87-80A9-7E2BCD340024}"/>
                </a:ext>
              </a:extLst>
            </p:cNvPr>
            <p:cNvGrpSpPr/>
            <p:nvPr/>
          </p:nvGrpSpPr>
          <p:grpSpPr>
            <a:xfrm>
              <a:off x="10748137" y="4260412"/>
              <a:ext cx="815215" cy="799696"/>
              <a:chOff x="8632447" y="2052801"/>
              <a:chExt cx="1140580" cy="1118868"/>
            </a:xfrm>
          </p:grpSpPr>
          <p:sp>
            <p:nvSpPr>
              <p:cNvPr id="37" name="Rectangle 17">
                <a:extLst>
                  <a:ext uri="{FF2B5EF4-FFF2-40B4-BE49-F238E27FC236}">
                    <a16:creationId xmlns:a16="http://schemas.microsoft.com/office/drawing/2014/main" id="{EF5C07CB-B386-4D2E-9BA3-DF5BC4DC7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2447" y="2776946"/>
                <a:ext cx="1140580" cy="394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12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minimal</a:t>
                </a:r>
              </a:p>
            </p:txBody>
          </p:sp>
          <p:sp>
            <p:nvSpPr>
              <p:cNvPr id="38" name="Freeform 15">
                <a:extLst>
                  <a:ext uri="{FF2B5EF4-FFF2-40B4-BE49-F238E27FC236}">
                    <a16:creationId xmlns:a16="http://schemas.microsoft.com/office/drawing/2014/main" id="{ACD9E3FA-571A-4D9C-A5B5-1F85F78C6B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14700" y="2052801"/>
                <a:ext cx="576073" cy="610729"/>
              </a:xfrm>
              <a:custGeom>
                <a:avLst/>
                <a:gdLst>
                  <a:gd name="T0" fmla="*/ 1237 w 1433"/>
                  <a:gd name="T1" fmla="*/ 579 h 1523"/>
                  <a:gd name="T2" fmla="*/ 1237 w 1433"/>
                  <a:gd name="T3" fmla="*/ 521 h 1523"/>
                  <a:gd name="T4" fmla="*/ 1098 w 1433"/>
                  <a:gd name="T5" fmla="*/ 154 h 1523"/>
                  <a:gd name="T6" fmla="*/ 741 w 1433"/>
                  <a:gd name="T7" fmla="*/ 0 h 1523"/>
                  <a:gd name="T8" fmla="*/ 692 w 1433"/>
                  <a:gd name="T9" fmla="*/ 0 h 1523"/>
                  <a:gd name="T10" fmla="*/ 335 w 1433"/>
                  <a:gd name="T11" fmla="*/ 154 h 1523"/>
                  <a:gd name="T12" fmla="*/ 196 w 1433"/>
                  <a:gd name="T13" fmla="*/ 521 h 1523"/>
                  <a:gd name="T14" fmla="*/ 196 w 1433"/>
                  <a:gd name="T15" fmla="*/ 579 h 1523"/>
                  <a:gd name="T16" fmla="*/ 0 w 1433"/>
                  <a:gd name="T17" fmla="*/ 788 h 1523"/>
                  <a:gd name="T18" fmla="*/ 0 w 1433"/>
                  <a:gd name="T19" fmla="*/ 880 h 1523"/>
                  <a:gd name="T20" fmla="*/ 210 w 1433"/>
                  <a:gd name="T21" fmla="*/ 1090 h 1523"/>
                  <a:gd name="T22" fmla="*/ 328 w 1433"/>
                  <a:gd name="T23" fmla="*/ 1090 h 1523"/>
                  <a:gd name="T24" fmla="*/ 366 w 1433"/>
                  <a:gd name="T25" fmla="*/ 1051 h 1523"/>
                  <a:gd name="T26" fmla="*/ 366 w 1433"/>
                  <a:gd name="T27" fmla="*/ 617 h 1523"/>
                  <a:gd name="T28" fmla="*/ 328 w 1433"/>
                  <a:gd name="T29" fmla="*/ 579 h 1523"/>
                  <a:gd name="T30" fmla="*/ 273 w 1433"/>
                  <a:gd name="T31" fmla="*/ 579 h 1523"/>
                  <a:gd name="T32" fmla="*/ 273 w 1433"/>
                  <a:gd name="T33" fmla="*/ 521 h 1523"/>
                  <a:gd name="T34" fmla="*/ 692 w 1433"/>
                  <a:gd name="T35" fmla="*/ 77 h 1523"/>
                  <a:gd name="T36" fmla="*/ 740 w 1433"/>
                  <a:gd name="T37" fmla="*/ 77 h 1523"/>
                  <a:gd name="T38" fmla="*/ 1160 w 1433"/>
                  <a:gd name="T39" fmla="*/ 521 h 1523"/>
                  <a:gd name="T40" fmla="*/ 1160 w 1433"/>
                  <a:gd name="T41" fmla="*/ 579 h 1523"/>
                  <a:gd name="T42" fmla="*/ 1105 w 1433"/>
                  <a:gd name="T43" fmla="*/ 579 h 1523"/>
                  <a:gd name="T44" fmla="*/ 1067 w 1433"/>
                  <a:gd name="T45" fmla="*/ 617 h 1523"/>
                  <a:gd name="T46" fmla="*/ 1067 w 1433"/>
                  <a:gd name="T47" fmla="*/ 1051 h 1523"/>
                  <a:gd name="T48" fmla="*/ 1105 w 1433"/>
                  <a:gd name="T49" fmla="*/ 1089 h 1523"/>
                  <a:gd name="T50" fmla="*/ 1159 w 1433"/>
                  <a:gd name="T51" fmla="*/ 1089 h 1523"/>
                  <a:gd name="T52" fmla="*/ 941 w 1433"/>
                  <a:gd name="T53" fmla="*/ 1347 h 1523"/>
                  <a:gd name="T54" fmla="*/ 813 w 1433"/>
                  <a:gd name="T55" fmla="*/ 1253 h 1523"/>
                  <a:gd name="T56" fmla="*/ 717 w 1433"/>
                  <a:gd name="T57" fmla="*/ 1253 h 1523"/>
                  <a:gd name="T58" fmla="*/ 582 w 1433"/>
                  <a:gd name="T59" fmla="*/ 1388 h 1523"/>
                  <a:gd name="T60" fmla="*/ 717 w 1433"/>
                  <a:gd name="T61" fmla="*/ 1523 h 1523"/>
                  <a:gd name="T62" fmla="*/ 813 w 1433"/>
                  <a:gd name="T63" fmla="*/ 1523 h 1523"/>
                  <a:gd name="T64" fmla="*/ 943 w 1433"/>
                  <a:gd name="T65" fmla="*/ 1424 h 1523"/>
                  <a:gd name="T66" fmla="*/ 1073 w 1433"/>
                  <a:gd name="T67" fmla="*/ 1380 h 1523"/>
                  <a:gd name="T68" fmla="*/ 1236 w 1433"/>
                  <a:gd name="T69" fmla="*/ 1089 h 1523"/>
                  <a:gd name="T70" fmla="*/ 1433 w 1433"/>
                  <a:gd name="T71" fmla="*/ 880 h 1523"/>
                  <a:gd name="T72" fmla="*/ 1433 w 1433"/>
                  <a:gd name="T73" fmla="*/ 788 h 1523"/>
                  <a:gd name="T74" fmla="*/ 1237 w 1433"/>
                  <a:gd name="T75" fmla="*/ 579 h 1523"/>
                  <a:gd name="T76" fmla="*/ 290 w 1433"/>
                  <a:gd name="T77" fmla="*/ 1012 h 1523"/>
                  <a:gd name="T78" fmla="*/ 210 w 1433"/>
                  <a:gd name="T79" fmla="*/ 1012 h 1523"/>
                  <a:gd name="T80" fmla="*/ 77 w 1433"/>
                  <a:gd name="T81" fmla="*/ 880 h 1523"/>
                  <a:gd name="T82" fmla="*/ 77 w 1433"/>
                  <a:gd name="T83" fmla="*/ 788 h 1523"/>
                  <a:gd name="T84" fmla="*/ 210 w 1433"/>
                  <a:gd name="T85" fmla="*/ 655 h 1523"/>
                  <a:gd name="T86" fmla="*/ 290 w 1433"/>
                  <a:gd name="T87" fmla="*/ 655 h 1523"/>
                  <a:gd name="T88" fmla="*/ 290 w 1433"/>
                  <a:gd name="T89" fmla="*/ 1012 h 1523"/>
                  <a:gd name="T90" fmla="*/ 813 w 1433"/>
                  <a:gd name="T91" fmla="*/ 1446 h 1523"/>
                  <a:gd name="T92" fmla="*/ 717 w 1433"/>
                  <a:gd name="T93" fmla="*/ 1446 h 1523"/>
                  <a:gd name="T94" fmla="*/ 659 w 1433"/>
                  <a:gd name="T95" fmla="*/ 1388 h 1523"/>
                  <a:gd name="T96" fmla="*/ 717 w 1433"/>
                  <a:gd name="T97" fmla="*/ 1331 h 1523"/>
                  <a:gd name="T98" fmla="*/ 813 w 1433"/>
                  <a:gd name="T99" fmla="*/ 1331 h 1523"/>
                  <a:gd name="T100" fmla="*/ 871 w 1433"/>
                  <a:gd name="T101" fmla="*/ 1388 h 1523"/>
                  <a:gd name="T102" fmla="*/ 813 w 1433"/>
                  <a:gd name="T103" fmla="*/ 1446 h 1523"/>
                  <a:gd name="T104" fmla="*/ 1356 w 1433"/>
                  <a:gd name="T105" fmla="*/ 880 h 1523"/>
                  <a:gd name="T106" fmla="*/ 1223 w 1433"/>
                  <a:gd name="T107" fmla="*/ 1012 h 1523"/>
                  <a:gd name="T108" fmla="*/ 1144 w 1433"/>
                  <a:gd name="T109" fmla="*/ 1012 h 1523"/>
                  <a:gd name="T110" fmla="*/ 1144 w 1433"/>
                  <a:gd name="T111" fmla="*/ 655 h 1523"/>
                  <a:gd name="T112" fmla="*/ 1223 w 1433"/>
                  <a:gd name="T113" fmla="*/ 655 h 1523"/>
                  <a:gd name="T114" fmla="*/ 1356 w 1433"/>
                  <a:gd name="T115" fmla="*/ 788 h 1523"/>
                  <a:gd name="T116" fmla="*/ 1356 w 1433"/>
                  <a:gd name="T117" fmla="*/ 880 h 1523"/>
                  <a:gd name="T118" fmla="*/ 1356 w 1433"/>
                  <a:gd name="T119" fmla="*/ 880 h 1523"/>
                  <a:gd name="T120" fmla="*/ 1356 w 1433"/>
                  <a:gd name="T121" fmla="*/ 880 h 1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33" h="1523">
                    <a:moveTo>
                      <a:pt x="1237" y="579"/>
                    </a:moveTo>
                    <a:cubicBezTo>
                      <a:pt x="1237" y="521"/>
                      <a:pt x="1237" y="521"/>
                      <a:pt x="1237" y="521"/>
                    </a:cubicBezTo>
                    <a:cubicBezTo>
                      <a:pt x="1237" y="380"/>
                      <a:pt x="1188" y="250"/>
                      <a:pt x="1098" y="154"/>
                    </a:cubicBezTo>
                    <a:cubicBezTo>
                      <a:pt x="1006" y="54"/>
                      <a:pt x="879" y="0"/>
                      <a:pt x="741" y="0"/>
                    </a:cubicBezTo>
                    <a:cubicBezTo>
                      <a:pt x="692" y="0"/>
                      <a:pt x="692" y="0"/>
                      <a:pt x="692" y="0"/>
                    </a:cubicBezTo>
                    <a:cubicBezTo>
                      <a:pt x="554" y="0"/>
                      <a:pt x="428" y="54"/>
                      <a:pt x="335" y="154"/>
                    </a:cubicBezTo>
                    <a:cubicBezTo>
                      <a:pt x="245" y="250"/>
                      <a:pt x="196" y="380"/>
                      <a:pt x="196" y="521"/>
                    </a:cubicBezTo>
                    <a:cubicBezTo>
                      <a:pt x="196" y="579"/>
                      <a:pt x="196" y="579"/>
                      <a:pt x="196" y="579"/>
                    </a:cubicBezTo>
                    <a:cubicBezTo>
                      <a:pt x="87" y="587"/>
                      <a:pt x="0" y="677"/>
                      <a:pt x="0" y="788"/>
                    </a:cubicBezTo>
                    <a:cubicBezTo>
                      <a:pt x="0" y="880"/>
                      <a:pt x="0" y="880"/>
                      <a:pt x="0" y="880"/>
                    </a:cubicBezTo>
                    <a:cubicBezTo>
                      <a:pt x="0" y="996"/>
                      <a:pt x="94" y="1090"/>
                      <a:pt x="210" y="1090"/>
                    </a:cubicBezTo>
                    <a:cubicBezTo>
                      <a:pt x="328" y="1090"/>
                      <a:pt x="328" y="1090"/>
                      <a:pt x="328" y="1090"/>
                    </a:cubicBezTo>
                    <a:cubicBezTo>
                      <a:pt x="349" y="1090"/>
                      <a:pt x="366" y="1072"/>
                      <a:pt x="366" y="1051"/>
                    </a:cubicBezTo>
                    <a:cubicBezTo>
                      <a:pt x="366" y="617"/>
                      <a:pt x="366" y="617"/>
                      <a:pt x="366" y="617"/>
                    </a:cubicBezTo>
                    <a:cubicBezTo>
                      <a:pt x="366" y="596"/>
                      <a:pt x="349" y="579"/>
                      <a:pt x="328" y="579"/>
                    </a:cubicBezTo>
                    <a:cubicBezTo>
                      <a:pt x="273" y="579"/>
                      <a:pt x="273" y="579"/>
                      <a:pt x="273" y="579"/>
                    </a:cubicBezTo>
                    <a:cubicBezTo>
                      <a:pt x="273" y="521"/>
                      <a:pt x="273" y="521"/>
                      <a:pt x="273" y="521"/>
                    </a:cubicBezTo>
                    <a:cubicBezTo>
                      <a:pt x="273" y="268"/>
                      <a:pt x="453" y="77"/>
                      <a:pt x="692" y="77"/>
                    </a:cubicBezTo>
                    <a:cubicBezTo>
                      <a:pt x="740" y="77"/>
                      <a:pt x="740" y="77"/>
                      <a:pt x="740" y="77"/>
                    </a:cubicBezTo>
                    <a:cubicBezTo>
                      <a:pt x="980" y="77"/>
                      <a:pt x="1160" y="268"/>
                      <a:pt x="1160" y="521"/>
                    </a:cubicBezTo>
                    <a:cubicBezTo>
                      <a:pt x="1160" y="579"/>
                      <a:pt x="1160" y="579"/>
                      <a:pt x="1160" y="579"/>
                    </a:cubicBezTo>
                    <a:cubicBezTo>
                      <a:pt x="1105" y="579"/>
                      <a:pt x="1105" y="579"/>
                      <a:pt x="1105" y="579"/>
                    </a:cubicBezTo>
                    <a:cubicBezTo>
                      <a:pt x="1084" y="579"/>
                      <a:pt x="1067" y="596"/>
                      <a:pt x="1067" y="617"/>
                    </a:cubicBezTo>
                    <a:cubicBezTo>
                      <a:pt x="1067" y="1051"/>
                      <a:pt x="1067" y="1051"/>
                      <a:pt x="1067" y="1051"/>
                    </a:cubicBezTo>
                    <a:cubicBezTo>
                      <a:pt x="1067" y="1072"/>
                      <a:pt x="1084" y="1089"/>
                      <a:pt x="1105" y="1089"/>
                    </a:cubicBezTo>
                    <a:cubicBezTo>
                      <a:pt x="1159" y="1089"/>
                      <a:pt x="1159" y="1089"/>
                      <a:pt x="1159" y="1089"/>
                    </a:cubicBezTo>
                    <a:cubicBezTo>
                      <a:pt x="1143" y="1290"/>
                      <a:pt x="1005" y="1336"/>
                      <a:pt x="941" y="1347"/>
                    </a:cubicBezTo>
                    <a:cubicBezTo>
                      <a:pt x="924" y="1292"/>
                      <a:pt x="873" y="1253"/>
                      <a:pt x="813" y="1253"/>
                    </a:cubicBezTo>
                    <a:cubicBezTo>
                      <a:pt x="717" y="1253"/>
                      <a:pt x="717" y="1253"/>
                      <a:pt x="717" y="1253"/>
                    </a:cubicBezTo>
                    <a:cubicBezTo>
                      <a:pt x="643" y="1253"/>
                      <a:pt x="582" y="1314"/>
                      <a:pt x="582" y="1388"/>
                    </a:cubicBezTo>
                    <a:cubicBezTo>
                      <a:pt x="582" y="1462"/>
                      <a:pt x="643" y="1523"/>
                      <a:pt x="717" y="1523"/>
                    </a:cubicBezTo>
                    <a:cubicBezTo>
                      <a:pt x="813" y="1523"/>
                      <a:pt x="813" y="1523"/>
                      <a:pt x="813" y="1523"/>
                    </a:cubicBezTo>
                    <a:cubicBezTo>
                      <a:pt x="875" y="1523"/>
                      <a:pt x="927" y="1481"/>
                      <a:pt x="943" y="1424"/>
                    </a:cubicBezTo>
                    <a:cubicBezTo>
                      <a:pt x="974" y="1420"/>
                      <a:pt x="1024" y="1408"/>
                      <a:pt x="1073" y="1380"/>
                    </a:cubicBezTo>
                    <a:cubicBezTo>
                      <a:pt x="1143" y="1339"/>
                      <a:pt x="1225" y="1256"/>
                      <a:pt x="1236" y="1089"/>
                    </a:cubicBezTo>
                    <a:cubicBezTo>
                      <a:pt x="1346" y="1082"/>
                      <a:pt x="1433" y="991"/>
                      <a:pt x="1433" y="880"/>
                    </a:cubicBezTo>
                    <a:cubicBezTo>
                      <a:pt x="1433" y="788"/>
                      <a:pt x="1433" y="788"/>
                      <a:pt x="1433" y="788"/>
                    </a:cubicBezTo>
                    <a:cubicBezTo>
                      <a:pt x="1433" y="677"/>
                      <a:pt x="1347" y="586"/>
                      <a:pt x="1237" y="579"/>
                    </a:cubicBezTo>
                    <a:close/>
                    <a:moveTo>
                      <a:pt x="290" y="1012"/>
                    </a:moveTo>
                    <a:cubicBezTo>
                      <a:pt x="210" y="1012"/>
                      <a:pt x="210" y="1012"/>
                      <a:pt x="210" y="1012"/>
                    </a:cubicBezTo>
                    <a:cubicBezTo>
                      <a:pt x="137" y="1012"/>
                      <a:pt x="77" y="953"/>
                      <a:pt x="77" y="880"/>
                    </a:cubicBezTo>
                    <a:cubicBezTo>
                      <a:pt x="77" y="788"/>
                      <a:pt x="77" y="788"/>
                      <a:pt x="77" y="788"/>
                    </a:cubicBezTo>
                    <a:cubicBezTo>
                      <a:pt x="77" y="715"/>
                      <a:pt x="137" y="655"/>
                      <a:pt x="210" y="655"/>
                    </a:cubicBezTo>
                    <a:cubicBezTo>
                      <a:pt x="290" y="655"/>
                      <a:pt x="290" y="655"/>
                      <a:pt x="290" y="655"/>
                    </a:cubicBezTo>
                    <a:lnTo>
                      <a:pt x="290" y="1012"/>
                    </a:lnTo>
                    <a:close/>
                    <a:moveTo>
                      <a:pt x="813" y="1446"/>
                    </a:moveTo>
                    <a:cubicBezTo>
                      <a:pt x="717" y="1446"/>
                      <a:pt x="717" y="1446"/>
                      <a:pt x="717" y="1446"/>
                    </a:cubicBezTo>
                    <a:cubicBezTo>
                      <a:pt x="685" y="1446"/>
                      <a:pt x="659" y="1420"/>
                      <a:pt x="659" y="1388"/>
                    </a:cubicBezTo>
                    <a:cubicBezTo>
                      <a:pt x="659" y="1356"/>
                      <a:pt x="685" y="1331"/>
                      <a:pt x="717" y="1331"/>
                    </a:cubicBezTo>
                    <a:cubicBezTo>
                      <a:pt x="813" y="1331"/>
                      <a:pt x="813" y="1331"/>
                      <a:pt x="813" y="1331"/>
                    </a:cubicBezTo>
                    <a:cubicBezTo>
                      <a:pt x="845" y="1331"/>
                      <a:pt x="871" y="1356"/>
                      <a:pt x="871" y="1388"/>
                    </a:cubicBezTo>
                    <a:cubicBezTo>
                      <a:pt x="871" y="1420"/>
                      <a:pt x="845" y="1446"/>
                      <a:pt x="813" y="1446"/>
                    </a:cubicBezTo>
                    <a:close/>
                    <a:moveTo>
                      <a:pt x="1356" y="880"/>
                    </a:moveTo>
                    <a:cubicBezTo>
                      <a:pt x="1356" y="953"/>
                      <a:pt x="1297" y="1012"/>
                      <a:pt x="1223" y="1012"/>
                    </a:cubicBezTo>
                    <a:cubicBezTo>
                      <a:pt x="1144" y="1012"/>
                      <a:pt x="1144" y="1012"/>
                      <a:pt x="1144" y="1012"/>
                    </a:cubicBezTo>
                    <a:cubicBezTo>
                      <a:pt x="1144" y="655"/>
                      <a:pt x="1144" y="655"/>
                      <a:pt x="1144" y="655"/>
                    </a:cubicBezTo>
                    <a:cubicBezTo>
                      <a:pt x="1223" y="655"/>
                      <a:pt x="1223" y="655"/>
                      <a:pt x="1223" y="655"/>
                    </a:cubicBezTo>
                    <a:cubicBezTo>
                      <a:pt x="1297" y="655"/>
                      <a:pt x="1356" y="715"/>
                      <a:pt x="1356" y="788"/>
                    </a:cubicBezTo>
                    <a:lnTo>
                      <a:pt x="1356" y="880"/>
                    </a:lnTo>
                    <a:close/>
                    <a:moveTo>
                      <a:pt x="1356" y="880"/>
                    </a:moveTo>
                    <a:cubicBezTo>
                      <a:pt x="1356" y="880"/>
                      <a:pt x="1356" y="880"/>
                      <a:pt x="1356" y="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46CFE70-7E4C-4CD0-8AB6-E07C896B49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0E10407-DAE3-466B-A09E-4A12412429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6770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0993C691-8B53-4F76-805F-0E100EC1B28A}"/>
              </a:ext>
            </a:extLst>
          </p:cNvPr>
          <p:cNvGrpSpPr/>
          <p:nvPr/>
        </p:nvGrpSpPr>
        <p:grpSpPr>
          <a:xfrm>
            <a:off x="738557" y="2887803"/>
            <a:ext cx="3299408" cy="3046272"/>
            <a:chOff x="628648" y="3116382"/>
            <a:chExt cx="3299408" cy="3046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6FD71B4-58DA-4F3A-973A-B965C84FAD3E}"/>
                </a:ext>
              </a:extLst>
            </p:cNvPr>
            <p:cNvSpPr txBox="1"/>
            <p:nvPr/>
          </p:nvSpPr>
          <p:spPr>
            <a:xfrm>
              <a:off x="628649" y="4420959"/>
              <a:ext cx="3299407" cy="174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wherein seas our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078DBA6-F966-48AF-85EF-A5B37D845D39}"/>
                </a:ext>
              </a:extLst>
            </p:cNvPr>
            <p:cNvSpPr txBox="1"/>
            <p:nvPr/>
          </p:nvSpPr>
          <p:spPr>
            <a:xfrm>
              <a:off x="628648" y="3116382"/>
              <a:ext cx="3162302" cy="6252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This is minimal creative </a:t>
              </a:r>
              <a:r>
                <a:rPr lang="en-US" sz="1300" b="1" dirty="0" err="1">
                  <a:latin typeface="Roboto Slab" pitchFamily="2" charset="0"/>
                  <a:ea typeface="Roboto Slab" pitchFamily="2" charset="0"/>
                  <a:cs typeface="Montserrat Black" charset="0"/>
                </a:rPr>
                <a:t>powerpoint</a:t>
              </a:r>
              <a:r>
                <a:rPr lang="en-US" sz="13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 presentation about us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7E09F3E-9BE3-4218-8E3B-34834AD0B999}"/>
              </a:ext>
            </a:extLst>
          </p:cNvPr>
          <p:cNvSpPr txBox="1"/>
          <p:nvPr/>
        </p:nvSpPr>
        <p:spPr>
          <a:xfrm>
            <a:off x="738558" y="628648"/>
            <a:ext cx="245745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Mission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3D6AD6B-AC29-48E4-88F7-BB5962155B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2BA244BD-0757-41AA-A791-B351432480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9B24ADF-D959-42D9-80DB-3335AB9DC6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86748666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30143</TotalTime>
  <Words>1011</Words>
  <Application>Microsoft Office PowerPoint</Application>
  <PresentationFormat>Widescreen</PresentationFormat>
  <Paragraphs>104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FontAwesome</vt:lpstr>
      <vt:lpstr>Lato</vt:lpstr>
      <vt:lpstr>Montserrat</vt:lpstr>
      <vt:lpstr>Montserrat Black</vt:lpstr>
      <vt:lpstr>Montserrat Light</vt:lpstr>
      <vt:lpstr>Montserrat-Regular</vt:lpstr>
      <vt:lpstr>Open Sans Extrabold</vt:lpstr>
      <vt:lpstr>Roboto Slab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Sunar</cp:lastModifiedBy>
  <cp:revision>4886</cp:revision>
  <dcterms:created xsi:type="dcterms:W3CDTF">2015-09-24T05:44:04Z</dcterms:created>
  <dcterms:modified xsi:type="dcterms:W3CDTF">2018-11-14T06:50:59Z</dcterms:modified>
</cp:coreProperties>
</file>