
<file path=[Content_Types].xml><?xml version="1.0" encoding="utf-8"?>
<Types xmlns="http://schemas.openxmlformats.org/package/2006/content-types">
  <Default Extension="png" ContentType="image/png"/>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73" r:id="rId2"/>
    <p:sldId id="282" r:id="rId3"/>
    <p:sldId id="283" r:id="rId4"/>
    <p:sldId id="284" r:id="rId5"/>
    <p:sldId id="287" r:id="rId6"/>
    <p:sldId id="286" r:id="rId7"/>
    <p:sldId id="285" r:id="rId8"/>
    <p:sldId id="288" r:id="rId9"/>
    <p:sldId id="281"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a:srgbClr val="404040"/>
    <a:srgbClr val="D9EBBC"/>
    <a:srgbClr val="003049"/>
    <a:srgbClr val="006092"/>
    <a:srgbClr val="EF4630"/>
    <a:srgbClr val="FFD400"/>
    <a:srgbClr val="44C8F5"/>
    <a:srgbClr val="9FCD58"/>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132" autoAdjust="0"/>
    <p:restoredTop sz="94664" autoAdjust="0"/>
  </p:normalViewPr>
  <p:slideViewPr>
    <p:cSldViewPr snapToGrid="0" snapToObjects="1">
      <p:cViewPr>
        <p:scale>
          <a:sx n="66" d="100"/>
          <a:sy n="66" d="100"/>
        </p:scale>
        <p:origin x="810" y="318"/>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11/12/2017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11/12/2017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211350312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281623949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287330846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224710589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210977335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27320905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323443998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103863952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215401341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3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5797561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A523D802-AD7B-4736-9F44-ADAB89846879}"/>
              </a:ext>
            </a:extLst>
          </p:cNvPr>
          <p:cNvSpPr>
            <a:spLocks noGrp="1"/>
          </p:cNvSpPr>
          <p:nvPr>
            <p:ph type="pic" sz="quarter" idx="12" hasCustomPrompt="1"/>
          </p:nvPr>
        </p:nvSpPr>
        <p:spPr>
          <a:xfrm>
            <a:off x="5060502" y="3527084"/>
            <a:ext cx="2266950" cy="226695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8" name="Picture Placeholder 6">
            <a:extLst>
              <a:ext uri="{FF2B5EF4-FFF2-40B4-BE49-F238E27FC236}">
                <a16:creationId xmlns:a16="http://schemas.microsoft.com/office/drawing/2014/main" id="{68E5F901-D625-433D-9AD2-F8C86486F840}"/>
              </a:ext>
            </a:extLst>
          </p:cNvPr>
          <p:cNvSpPr>
            <a:spLocks noGrp="1"/>
          </p:cNvSpPr>
          <p:nvPr>
            <p:ph type="pic" sz="quarter" idx="13" hasCustomPrompt="1"/>
          </p:nvPr>
        </p:nvSpPr>
        <p:spPr>
          <a:xfrm>
            <a:off x="5060502" y="1126784"/>
            <a:ext cx="2266950" cy="226695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9" name="Picture Placeholder 6">
            <a:extLst>
              <a:ext uri="{FF2B5EF4-FFF2-40B4-BE49-F238E27FC236}">
                <a16:creationId xmlns:a16="http://schemas.microsoft.com/office/drawing/2014/main" id="{A7B108D1-EEC4-44F2-B296-4736D307F06F}"/>
              </a:ext>
            </a:extLst>
          </p:cNvPr>
          <p:cNvSpPr>
            <a:spLocks noGrp="1"/>
          </p:cNvSpPr>
          <p:nvPr>
            <p:ph type="pic" sz="quarter" idx="14" hasCustomPrompt="1"/>
          </p:nvPr>
        </p:nvSpPr>
        <p:spPr>
          <a:xfrm>
            <a:off x="2660203" y="1126784"/>
            <a:ext cx="2266950" cy="226695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2284030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15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97ECAE60-6F39-461E-BC7B-FC1205DDBD58}"/>
              </a:ext>
            </a:extLst>
          </p:cNvPr>
          <p:cNvSpPr>
            <a:spLocks noGrp="1"/>
          </p:cNvSpPr>
          <p:nvPr>
            <p:ph type="pic" sz="quarter" idx="12" hasCustomPrompt="1"/>
          </p:nvPr>
        </p:nvSpPr>
        <p:spPr>
          <a:xfrm>
            <a:off x="6299426" y="-13382"/>
            <a:ext cx="5892575" cy="6871380"/>
          </a:xfrm>
          <a:custGeom>
            <a:avLst/>
            <a:gdLst>
              <a:gd name="connsiteX0" fmla="*/ 1147112 w 5892575"/>
              <a:gd name="connsiteY0" fmla="*/ 0 h 6871380"/>
              <a:gd name="connsiteX1" fmla="*/ 5823609 w 5892575"/>
              <a:gd name="connsiteY1" fmla="*/ 0 h 6871380"/>
              <a:gd name="connsiteX2" fmla="*/ 5892575 w 5892575"/>
              <a:gd name="connsiteY2" fmla="*/ 0 h 6871380"/>
              <a:gd name="connsiteX3" fmla="*/ 5892575 w 5892575"/>
              <a:gd name="connsiteY3" fmla="*/ 6871380 h 6871380"/>
              <a:gd name="connsiteX4" fmla="*/ 1488855 w 5892575"/>
              <a:gd name="connsiteY4" fmla="*/ 6871380 h 6871380"/>
              <a:gd name="connsiteX5" fmla="*/ 1279224 w 5892575"/>
              <a:gd name="connsiteY5" fmla="*/ 6677005 h 6871380"/>
              <a:gd name="connsiteX6" fmla="*/ 998943 w 5892575"/>
              <a:gd name="connsiteY6" fmla="*/ 6005301 h 6871380"/>
              <a:gd name="connsiteX7" fmla="*/ 1235535 w 5892575"/>
              <a:gd name="connsiteY7" fmla="*/ 5389740 h 6871380"/>
              <a:gd name="connsiteX8" fmla="*/ 0 w 5892575"/>
              <a:gd name="connsiteY8" fmla="*/ 4137144 h 6871380"/>
              <a:gd name="connsiteX9" fmla="*/ 289168 w 5892575"/>
              <a:gd name="connsiteY9" fmla="*/ 3454778 h 6871380"/>
              <a:gd name="connsiteX10" fmla="*/ 0 w 5892575"/>
              <a:gd name="connsiteY10" fmla="*/ 2860690 h 6871380"/>
              <a:gd name="connsiteX11" fmla="*/ 418217 w 5892575"/>
              <a:gd name="connsiteY11" fmla="*/ 2156850 h 6871380"/>
              <a:gd name="connsiteX12" fmla="*/ 0 w 5892575"/>
              <a:gd name="connsiteY12" fmla="*/ 1302700 h 6871380"/>
              <a:gd name="connsiteX13" fmla="*/ 399099 w 5892575"/>
              <a:gd name="connsiteY13" fmla="*/ 462864 h 6871380"/>
              <a:gd name="connsiteX14" fmla="*/ 1147112 w 5892575"/>
              <a:gd name="connsiteY14" fmla="*/ 0 h 68713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5892575" h="6871380">
                <a:moveTo>
                  <a:pt x="1147112" y="0"/>
                </a:moveTo>
                <a:cubicBezTo>
                  <a:pt x="1147112" y="0"/>
                  <a:pt x="1147112" y="0"/>
                  <a:pt x="5823609" y="0"/>
                </a:cubicBezTo>
                <a:lnTo>
                  <a:pt x="5892575" y="0"/>
                </a:lnTo>
                <a:lnTo>
                  <a:pt x="5892575" y="6871380"/>
                </a:lnTo>
                <a:lnTo>
                  <a:pt x="1488855" y="6871380"/>
                </a:lnTo>
                <a:lnTo>
                  <a:pt x="1279224" y="6677005"/>
                </a:lnTo>
                <a:cubicBezTo>
                  <a:pt x="1097075" y="6473235"/>
                  <a:pt x="998943" y="6243294"/>
                  <a:pt x="998943" y="6005301"/>
                </a:cubicBezTo>
                <a:cubicBezTo>
                  <a:pt x="998943" y="5792956"/>
                  <a:pt x="1080197" y="5580611"/>
                  <a:pt x="1235535" y="5389740"/>
                </a:cubicBezTo>
                <a:cubicBezTo>
                  <a:pt x="477963" y="5146378"/>
                  <a:pt x="0" y="4666813"/>
                  <a:pt x="0" y="4137144"/>
                </a:cubicBezTo>
                <a:cubicBezTo>
                  <a:pt x="0" y="3898554"/>
                  <a:pt x="100372" y="3664737"/>
                  <a:pt x="289168" y="3454778"/>
                </a:cubicBezTo>
                <a:cubicBezTo>
                  <a:pt x="100372" y="3278221"/>
                  <a:pt x="0" y="3073034"/>
                  <a:pt x="0" y="2860690"/>
                </a:cubicBezTo>
                <a:cubicBezTo>
                  <a:pt x="0" y="2600627"/>
                  <a:pt x="148168" y="2352494"/>
                  <a:pt x="418217" y="2156850"/>
                </a:cubicBezTo>
                <a:cubicBezTo>
                  <a:pt x="143388" y="1901559"/>
                  <a:pt x="0" y="1608094"/>
                  <a:pt x="0" y="1302700"/>
                </a:cubicBezTo>
                <a:cubicBezTo>
                  <a:pt x="0" y="1004462"/>
                  <a:pt x="138609" y="713383"/>
                  <a:pt x="399099" y="462864"/>
                </a:cubicBezTo>
                <a:cubicBezTo>
                  <a:pt x="595065" y="279150"/>
                  <a:pt x="848385" y="119295"/>
                  <a:pt x="1147112" y="0"/>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15749766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4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Picture Placeholder 6">
            <a:extLst>
              <a:ext uri="{FF2B5EF4-FFF2-40B4-BE49-F238E27FC236}">
                <a16:creationId xmlns:a16="http://schemas.microsoft.com/office/drawing/2014/main" id="{5850CCD9-FD2E-4773-A5C2-E176E5F8103D}"/>
              </a:ext>
            </a:extLst>
          </p:cNvPr>
          <p:cNvSpPr>
            <a:spLocks noGrp="1"/>
          </p:cNvSpPr>
          <p:nvPr>
            <p:ph type="pic" sz="quarter" idx="12" hasCustomPrompt="1"/>
          </p:nvPr>
        </p:nvSpPr>
        <p:spPr>
          <a:xfrm>
            <a:off x="0" y="0"/>
            <a:ext cx="12192000" cy="6858000"/>
          </a:xfrm>
          <a:custGeom>
            <a:avLst/>
            <a:gdLst>
              <a:gd name="connsiteX0" fmla="*/ 0 w 1619250"/>
              <a:gd name="connsiteY0" fmla="*/ 0 h 1562100"/>
              <a:gd name="connsiteX1" fmla="*/ 1619250 w 1619250"/>
              <a:gd name="connsiteY1" fmla="*/ 0 h 1562100"/>
              <a:gd name="connsiteX2" fmla="*/ 1619250 w 1619250"/>
              <a:gd name="connsiteY2" fmla="*/ 1562100 h 1562100"/>
              <a:gd name="connsiteX3" fmla="*/ 0 w 1619250"/>
              <a:gd name="connsiteY3" fmla="*/ 1562100 h 1562100"/>
            </a:gdLst>
            <a:ahLst/>
            <a:cxnLst>
              <a:cxn ang="0">
                <a:pos x="connsiteX0" y="connsiteY0"/>
              </a:cxn>
              <a:cxn ang="0">
                <a:pos x="connsiteX1" y="connsiteY1"/>
              </a:cxn>
              <a:cxn ang="0">
                <a:pos x="connsiteX2" y="connsiteY2"/>
              </a:cxn>
              <a:cxn ang="0">
                <a:pos x="connsiteX3" y="connsiteY3"/>
              </a:cxn>
            </a:cxnLst>
            <a:rect l="l" t="t" r="r" b="b"/>
            <a:pathLst>
              <a:path w="1619250" h="1562100">
                <a:moveTo>
                  <a:pt x="0" y="0"/>
                </a:moveTo>
                <a:lnTo>
                  <a:pt x="1619250" y="0"/>
                </a:lnTo>
                <a:lnTo>
                  <a:pt x="1619250" y="1562100"/>
                </a:lnTo>
                <a:lnTo>
                  <a:pt x="0" y="1562100"/>
                </a:ln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6840097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29508172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95582E11-4F64-43C8-B00F-5756068CB187}"/>
              </a:ext>
            </a:extLst>
          </p:cNvPr>
          <p:cNvSpPr>
            <a:spLocks noGrp="1"/>
          </p:cNvSpPr>
          <p:nvPr>
            <p:ph type="pic" sz="quarter" idx="12" hasCustomPrompt="1"/>
          </p:nvPr>
        </p:nvSpPr>
        <p:spPr>
          <a:xfrm>
            <a:off x="2" y="-2"/>
            <a:ext cx="12192001" cy="3614059"/>
          </a:xfrm>
          <a:custGeom>
            <a:avLst/>
            <a:gdLst>
              <a:gd name="connsiteX0" fmla="*/ 0 w 12192001"/>
              <a:gd name="connsiteY0" fmla="*/ 0 h 3614059"/>
              <a:gd name="connsiteX1" fmla="*/ 12192001 w 12192001"/>
              <a:gd name="connsiteY1" fmla="*/ 0 h 3614059"/>
              <a:gd name="connsiteX2" fmla="*/ 12192001 w 12192001"/>
              <a:gd name="connsiteY2" fmla="*/ 2729241 h 3614059"/>
              <a:gd name="connsiteX3" fmla="*/ 11847118 w 12192001"/>
              <a:gd name="connsiteY3" fmla="*/ 2853824 h 3614059"/>
              <a:gd name="connsiteX4" fmla="*/ 10655303 w 12192001"/>
              <a:gd name="connsiteY4" fmla="*/ 3020393 h 3614059"/>
              <a:gd name="connsiteX5" fmla="*/ 9563103 w 12192001"/>
              <a:gd name="connsiteY5" fmla="*/ 2879788 h 3614059"/>
              <a:gd name="connsiteX6" fmla="*/ 7340602 w 12192001"/>
              <a:gd name="connsiteY6" fmla="*/ 3614059 h 3614059"/>
              <a:gd name="connsiteX7" fmla="*/ 6129869 w 12192001"/>
              <a:gd name="connsiteY7" fmla="*/ 3442208 h 3614059"/>
              <a:gd name="connsiteX8" fmla="*/ 5075769 w 12192001"/>
              <a:gd name="connsiteY8" fmla="*/ 3614059 h 3614059"/>
              <a:gd name="connsiteX9" fmla="*/ 3826934 w 12192001"/>
              <a:gd name="connsiteY9" fmla="*/ 3365515 h 3614059"/>
              <a:gd name="connsiteX10" fmla="*/ 2311402 w 12192001"/>
              <a:gd name="connsiteY10" fmla="*/ 3614059 h 3614059"/>
              <a:gd name="connsiteX11" fmla="*/ 821267 w 12192001"/>
              <a:gd name="connsiteY11" fmla="*/ 3376877 h 3614059"/>
              <a:gd name="connsiteX12" fmla="*/ 0 w 12192001"/>
              <a:gd name="connsiteY12" fmla="*/ 2932337 h 3614059"/>
              <a:gd name="connsiteX13" fmla="*/ 0 w 12192001"/>
              <a:gd name="connsiteY13" fmla="*/ 153121 h 361405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12192001" h="3614059">
                <a:moveTo>
                  <a:pt x="0" y="0"/>
                </a:moveTo>
                <a:lnTo>
                  <a:pt x="12192001" y="0"/>
                </a:lnTo>
                <a:lnTo>
                  <a:pt x="12192001" y="2729241"/>
                </a:lnTo>
                <a:lnTo>
                  <a:pt x="11847118" y="2853824"/>
                </a:lnTo>
                <a:cubicBezTo>
                  <a:pt x="11485566" y="2962074"/>
                  <a:pt x="11077578" y="3020393"/>
                  <a:pt x="10655303" y="3020393"/>
                </a:cubicBezTo>
                <a:cubicBezTo>
                  <a:pt x="10278536" y="3020393"/>
                  <a:pt x="9901769" y="2972104"/>
                  <a:pt x="9563103" y="2879788"/>
                </a:cubicBezTo>
                <a:cubicBezTo>
                  <a:pt x="9131302" y="3330008"/>
                  <a:pt x="8280402" y="3614059"/>
                  <a:pt x="7340602" y="3614059"/>
                </a:cubicBezTo>
                <a:cubicBezTo>
                  <a:pt x="6917268" y="3614059"/>
                  <a:pt x="6502403" y="3554409"/>
                  <a:pt x="6129869" y="3442208"/>
                </a:cubicBezTo>
                <a:cubicBezTo>
                  <a:pt x="5816601" y="3554409"/>
                  <a:pt x="5452534" y="3614059"/>
                  <a:pt x="5075769" y="3614059"/>
                </a:cubicBezTo>
                <a:cubicBezTo>
                  <a:pt x="4614335" y="3614059"/>
                  <a:pt x="4174069" y="3526004"/>
                  <a:pt x="3826934" y="3365515"/>
                </a:cubicBezTo>
                <a:cubicBezTo>
                  <a:pt x="3373967" y="3528844"/>
                  <a:pt x="2853268" y="3614059"/>
                  <a:pt x="2311402" y="3614059"/>
                </a:cubicBezTo>
                <a:cubicBezTo>
                  <a:pt x="1782234" y="3614059"/>
                  <a:pt x="1265767" y="3531685"/>
                  <a:pt x="821267" y="3376877"/>
                </a:cubicBezTo>
                <a:cubicBezTo>
                  <a:pt x="495301" y="3260415"/>
                  <a:pt x="211667" y="3109869"/>
                  <a:pt x="0" y="2932337"/>
                </a:cubicBezTo>
                <a:cubicBezTo>
                  <a:pt x="0" y="2932337"/>
                  <a:pt x="0" y="2932337"/>
                  <a:pt x="0" y="153121"/>
                </a:cubicBezTo>
                <a:close/>
              </a:path>
            </a:pathLst>
          </a:custGeom>
        </p:spPr>
        <p:txBody>
          <a:bodyPr wrap="square">
            <a:noAutofit/>
          </a:bodyPr>
          <a:lstStyle>
            <a:lvl1pPr marL="0" indent="0">
              <a:buNone/>
              <a:defRPr sz="1000">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2543699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29_01">
    <p:spTree>
      <p:nvGrpSpPr>
        <p:cNvPr id="1" name=""/>
        <p:cNvGrpSpPr/>
        <p:nvPr/>
      </p:nvGrpSpPr>
      <p:grpSpPr>
        <a:xfrm>
          <a:off x="0" y="0"/>
          <a:ext cx="0" cy="0"/>
          <a:chOff x="0" y="0"/>
          <a:chExt cx="0" cy="0"/>
        </a:xfrm>
      </p:grpSpPr>
      <p:sp>
        <p:nvSpPr>
          <p:cNvPr id="12" name="Slide Number Placeholder 11"/>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pPr/>
              <a:t>‹#›</a:t>
            </a:fld>
            <a:endParaRPr lang="en-US" dirty="0"/>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a:latin typeface="Montserrat" panose="00000500000000000000" pitchFamily="50"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1007840"/>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Roboto" panose="02000000000000000000" pitchFamily="2" charset="0"/>
                <a:ea typeface="Roboto" panose="02000000000000000000" pitchFamily="2" charset="0"/>
                <a:cs typeface="Open Sans Extrabold" panose="020B0906030804020204" pitchFamily="34" charset="0"/>
              </a:defRPr>
            </a:lvl1pPr>
          </a:lstStyle>
          <a:p>
            <a:r>
              <a:rPr lang="en-US" dirty="0">
                <a:solidFill>
                  <a:schemeClr val="bg1">
                    <a:lumMod val="50000"/>
                  </a:schemeClr>
                </a:solidFill>
              </a:rPr>
              <a:t>Lorem ipsum your title here some text so</a:t>
            </a:r>
          </a:p>
        </p:txBody>
      </p:sp>
    </p:spTree>
    <p:extLst>
      <p:ext uri="{BB962C8B-B14F-4D97-AF65-F5344CB8AC3E}">
        <p14:creationId xmlns:p14="http://schemas.microsoft.com/office/powerpoint/2010/main" val="173263748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 name="Slide Number Placeholder 9"/>
          <p:cNvSpPr>
            <a:spLocks noGrp="1"/>
          </p:cNvSpPr>
          <p:nvPr>
            <p:ph type="sldNum" sz="quarter" idx="4"/>
          </p:nvPr>
        </p:nvSpPr>
        <p:spPr>
          <a:xfrm>
            <a:off x="5806282" y="5850100"/>
            <a:ext cx="579436" cy="579440"/>
          </a:xfrm>
          <a:prstGeom prst="rect">
            <a:avLst/>
          </a:prstGeom>
        </p:spPr>
        <p:txBody>
          <a:bodyPr vert="horz" lIns="91440" tIns="45720" rIns="91440" bIns="45720" rtlCol="0" anchor="ctr"/>
          <a:lstStyle>
            <a:lvl1pPr algn="ctr">
              <a:defRPr sz="1500" b="0" i="0">
                <a:solidFill>
                  <a:schemeClr val="tx1">
                    <a:lumMod val="75000"/>
                    <a:lumOff val="25000"/>
                  </a:schemeClr>
                </a:solidFill>
                <a:latin typeface="Roboto" panose="02000000000000000000" pitchFamily="2" charset="0"/>
                <a:ea typeface="Roboto" panose="02000000000000000000" pitchFamily="2" charset="0"/>
                <a:cs typeface="Open Sans" panose="020B0606030504020204" pitchFamily="34" charset="0"/>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60" r:id="rId1"/>
    <p:sldLayoutId id="2147483775" r:id="rId2"/>
    <p:sldLayoutId id="2147483773" r:id="rId3"/>
    <p:sldLayoutId id="2147483771" r:id="rId4"/>
    <p:sldLayoutId id="2147483763" r:id="rId5"/>
    <p:sldLayoutId id="2147483774" r:id="rId6"/>
    <p:sldLayoutId id="2147483772" r:id="rId7"/>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5FAB229E-A292-4D1F-AF7C-AA1AD3C4E5DB}"/>
              </a:ext>
            </a:extLst>
          </p:cNvPr>
          <p:cNvSpPr/>
          <p:nvPr/>
        </p:nvSpPr>
        <p:spPr>
          <a:xfrm>
            <a:off x="1" y="-13382"/>
            <a:ext cx="9085942" cy="6871381"/>
          </a:xfrm>
          <a:prstGeom prst="rect">
            <a:avLst/>
          </a:prstGeom>
          <a:gradFill flip="none" rotWithShape="1">
            <a:gsLst>
              <a:gs pos="0">
                <a:schemeClr val="accent4"/>
              </a:gs>
              <a:gs pos="97000">
                <a:schemeClr val="accent1"/>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Freeform: Shape 17">
            <a:extLst>
              <a:ext uri="{FF2B5EF4-FFF2-40B4-BE49-F238E27FC236}">
                <a16:creationId xmlns:a16="http://schemas.microsoft.com/office/drawing/2014/main" id="{4EA66A3D-2506-4FC2-B878-7A02022A0F04}"/>
              </a:ext>
            </a:extLst>
          </p:cNvPr>
          <p:cNvSpPr/>
          <p:nvPr/>
        </p:nvSpPr>
        <p:spPr>
          <a:xfrm>
            <a:off x="6110738" y="-13381"/>
            <a:ext cx="6081261" cy="6871380"/>
          </a:xfrm>
          <a:custGeom>
            <a:avLst/>
            <a:gdLst>
              <a:gd name="connsiteX0" fmla="*/ 1147112 w 6081261"/>
              <a:gd name="connsiteY0" fmla="*/ 0 h 6871380"/>
              <a:gd name="connsiteX1" fmla="*/ 5823609 w 6081261"/>
              <a:gd name="connsiteY1" fmla="*/ 0 h 6871380"/>
              <a:gd name="connsiteX2" fmla="*/ 6081261 w 6081261"/>
              <a:gd name="connsiteY2" fmla="*/ 0 h 6871380"/>
              <a:gd name="connsiteX3" fmla="*/ 6081261 w 6081261"/>
              <a:gd name="connsiteY3" fmla="*/ 6871380 h 6871380"/>
              <a:gd name="connsiteX4" fmla="*/ 1488855 w 6081261"/>
              <a:gd name="connsiteY4" fmla="*/ 6871380 h 6871380"/>
              <a:gd name="connsiteX5" fmla="*/ 1279224 w 6081261"/>
              <a:gd name="connsiteY5" fmla="*/ 6677005 h 6871380"/>
              <a:gd name="connsiteX6" fmla="*/ 998943 w 6081261"/>
              <a:gd name="connsiteY6" fmla="*/ 6005301 h 6871380"/>
              <a:gd name="connsiteX7" fmla="*/ 1235535 w 6081261"/>
              <a:gd name="connsiteY7" fmla="*/ 5389740 h 6871380"/>
              <a:gd name="connsiteX8" fmla="*/ 0 w 6081261"/>
              <a:gd name="connsiteY8" fmla="*/ 4137144 h 6871380"/>
              <a:gd name="connsiteX9" fmla="*/ 289168 w 6081261"/>
              <a:gd name="connsiteY9" fmla="*/ 3454778 h 6871380"/>
              <a:gd name="connsiteX10" fmla="*/ 0 w 6081261"/>
              <a:gd name="connsiteY10" fmla="*/ 2860690 h 6871380"/>
              <a:gd name="connsiteX11" fmla="*/ 418217 w 6081261"/>
              <a:gd name="connsiteY11" fmla="*/ 2156850 h 6871380"/>
              <a:gd name="connsiteX12" fmla="*/ 0 w 6081261"/>
              <a:gd name="connsiteY12" fmla="*/ 1302700 h 6871380"/>
              <a:gd name="connsiteX13" fmla="*/ 399099 w 6081261"/>
              <a:gd name="connsiteY13" fmla="*/ 462864 h 6871380"/>
              <a:gd name="connsiteX14" fmla="*/ 1147112 w 6081261"/>
              <a:gd name="connsiteY14" fmla="*/ 0 h 68713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6081261" h="6871380">
                <a:moveTo>
                  <a:pt x="1147112" y="0"/>
                </a:moveTo>
                <a:cubicBezTo>
                  <a:pt x="1147112" y="0"/>
                  <a:pt x="1147112" y="0"/>
                  <a:pt x="5823609" y="0"/>
                </a:cubicBezTo>
                <a:lnTo>
                  <a:pt x="6081261" y="0"/>
                </a:lnTo>
                <a:lnTo>
                  <a:pt x="6081261" y="6871380"/>
                </a:lnTo>
                <a:lnTo>
                  <a:pt x="1488855" y="6871380"/>
                </a:lnTo>
                <a:lnTo>
                  <a:pt x="1279224" y="6677005"/>
                </a:lnTo>
                <a:cubicBezTo>
                  <a:pt x="1097075" y="6473235"/>
                  <a:pt x="998943" y="6243294"/>
                  <a:pt x="998943" y="6005301"/>
                </a:cubicBezTo>
                <a:cubicBezTo>
                  <a:pt x="998943" y="5792956"/>
                  <a:pt x="1080197" y="5580611"/>
                  <a:pt x="1235535" y="5389740"/>
                </a:cubicBezTo>
                <a:cubicBezTo>
                  <a:pt x="477963" y="5146378"/>
                  <a:pt x="0" y="4666813"/>
                  <a:pt x="0" y="4137144"/>
                </a:cubicBezTo>
                <a:cubicBezTo>
                  <a:pt x="0" y="3898554"/>
                  <a:pt x="100372" y="3664737"/>
                  <a:pt x="289168" y="3454778"/>
                </a:cubicBezTo>
                <a:cubicBezTo>
                  <a:pt x="100372" y="3278221"/>
                  <a:pt x="0" y="3073034"/>
                  <a:pt x="0" y="2860690"/>
                </a:cubicBezTo>
                <a:cubicBezTo>
                  <a:pt x="0" y="2600627"/>
                  <a:pt x="148168" y="2352494"/>
                  <a:pt x="418217" y="2156850"/>
                </a:cubicBezTo>
                <a:cubicBezTo>
                  <a:pt x="143388" y="1901559"/>
                  <a:pt x="0" y="1608094"/>
                  <a:pt x="0" y="1302700"/>
                </a:cubicBezTo>
                <a:cubicBezTo>
                  <a:pt x="0" y="1004462"/>
                  <a:pt x="138609" y="713383"/>
                  <a:pt x="399099" y="462864"/>
                </a:cubicBezTo>
                <a:cubicBezTo>
                  <a:pt x="595065" y="279150"/>
                  <a:pt x="848385" y="119295"/>
                  <a:pt x="1147112" y="0"/>
                </a:cubicBezTo>
                <a:close/>
              </a:path>
            </a:pathLst>
          </a:custGeom>
          <a:solidFill>
            <a:schemeClr val="tx1">
              <a:alpha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10">
            <a:extLst>
              <a:ext uri="{FF2B5EF4-FFF2-40B4-BE49-F238E27FC236}">
                <a16:creationId xmlns:a16="http://schemas.microsoft.com/office/drawing/2014/main" id="{C3D8B2D6-1C8C-478D-B1F1-2D735C4BFC24}"/>
              </a:ext>
            </a:extLst>
          </p:cNvPr>
          <p:cNvSpPr>
            <a:spLocks noEditPoints="1"/>
          </p:cNvSpPr>
          <p:nvPr/>
        </p:nvSpPr>
        <p:spPr bwMode="auto">
          <a:xfrm>
            <a:off x="1" y="-13382"/>
            <a:ext cx="12190413" cy="6845300"/>
          </a:xfrm>
          <a:custGeom>
            <a:avLst/>
            <a:gdLst>
              <a:gd name="T0" fmla="*/ 3131 w 5120"/>
              <a:gd name="T1" fmla="*/ 0 h 2880"/>
              <a:gd name="T2" fmla="*/ 4520 w 5120"/>
              <a:gd name="T3" fmla="*/ 972 h 2880"/>
              <a:gd name="T4" fmla="*/ 2731 w 5120"/>
              <a:gd name="T5" fmla="*/ 0 h 2880"/>
              <a:gd name="T6" fmla="*/ 4873 w 5120"/>
              <a:gd name="T7" fmla="*/ 1453 h 2880"/>
              <a:gd name="T8" fmla="*/ 2731 w 5120"/>
              <a:gd name="T9" fmla="*/ 0 h 2880"/>
              <a:gd name="T10" fmla="*/ 1598 w 5120"/>
              <a:gd name="T11" fmla="*/ 0 h 2880"/>
              <a:gd name="T12" fmla="*/ 4872 w 5120"/>
              <a:gd name="T13" fmla="*/ 1528 h 2880"/>
              <a:gd name="T14" fmla="*/ 1042 w 5120"/>
              <a:gd name="T15" fmla="*/ 0 h 2880"/>
              <a:gd name="T16" fmla="*/ 4924 w 5120"/>
              <a:gd name="T17" fmla="*/ 1670 h 2880"/>
              <a:gd name="T18" fmla="*/ 1042 w 5120"/>
              <a:gd name="T19" fmla="*/ 0 h 2880"/>
              <a:gd name="T20" fmla="*/ 0 w 5120"/>
              <a:gd name="T21" fmla="*/ 211 h 2880"/>
              <a:gd name="T22" fmla="*/ 4975 w 5120"/>
              <a:gd name="T23" fmla="*/ 1736 h 2880"/>
              <a:gd name="T24" fmla="*/ 0 w 5120"/>
              <a:gd name="T25" fmla="*/ 436 h 2880"/>
              <a:gd name="T26" fmla="*/ 5101 w 5120"/>
              <a:gd name="T27" fmla="*/ 1843 h 2880"/>
              <a:gd name="T28" fmla="*/ 0 w 5120"/>
              <a:gd name="T29" fmla="*/ 436 h 2880"/>
              <a:gd name="T30" fmla="*/ 4725 w 5120"/>
              <a:gd name="T31" fmla="*/ 520 h 2880"/>
              <a:gd name="T32" fmla="*/ 4761 w 5120"/>
              <a:gd name="T33" fmla="*/ 496 h 2880"/>
              <a:gd name="T34" fmla="*/ 4678 w 5120"/>
              <a:gd name="T35" fmla="*/ 460 h 2880"/>
              <a:gd name="T36" fmla="*/ 0 w 5120"/>
              <a:gd name="T37" fmla="*/ 924 h 2880"/>
              <a:gd name="T38" fmla="*/ 5120 w 5120"/>
              <a:gd name="T39" fmla="*/ 1879 h 2880"/>
              <a:gd name="T40" fmla="*/ 0 w 5120"/>
              <a:gd name="T41" fmla="*/ 1105 h 2880"/>
              <a:gd name="T42" fmla="*/ 5084 w 5120"/>
              <a:gd name="T43" fmla="*/ 1926 h 2880"/>
              <a:gd name="T44" fmla="*/ 0 w 5120"/>
              <a:gd name="T45" fmla="*/ 1105 h 2880"/>
              <a:gd name="T46" fmla="*/ 0 w 5120"/>
              <a:gd name="T47" fmla="*/ 1518 h 2880"/>
              <a:gd name="T48" fmla="*/ 5068 w 5120"/>
              <a:gd name="T49" fmla="*/ 1953 h 2880"/>
              <a:gd name="T50" fmla="*/ 0 w 5120"/>
              <a:gd name="T51" fmla="*/ 1679 h 2880"/>
              <a:gd name="T52" fmla="*/ 5045 w 5120"/>
              <a:gd name="T53" fmla="*/ 2002 h 2880"/>
              <a:gd name="T54" fmla="*/ 0 w 5120"/>
              <a:gd name="T55" fmla="*/ 1679 h 2880"/>
              <a:gd name="T56" fmla="*/ 0 w 5120"/>
              <a:gd name="T57" fmla="*/ 2063 h 2880"/>
              <a:gd name="T58" fmla="*/ 5037 w 5120"/>
              <a:gd name="T59" fmla="*/ 2030 h 2880"/>
              <a:gd name="T60" fmla="*/ 5030 w 5120"/>
              <a:gd name="T61" fmla="*/ 2063 h 2880"/>
              <a:gd name="T62" fmla="*/ 5030 w 5120"/>
              <a:gd name="T63" fmla="*/ 2063 h 2880"/>
              <a:gd name="T64" fmla="*/ 0 w 5120"/>
              <a:gd name="T65" fmla="*/ 2385 h 2880"/>
              <a:gd name="T66" fmla="*/ 5030 w 5120"/>
              <a:gd name="T67" fmla="*/ 2063 h 2880"/>
              <a:gd name="T68" fmla="*/ 0 w 5120"/>
              <a:gd name="T69" fmla="*/ 2554 h 2880"/>
              <a:gd name="T70" fmla="*/ 5027 w 5120"/>
              <a:gd name="T71" fmla="*/ 2116 h 2880"/>
              <a:gd name="T72" fmla="*/ 5030 w 5120"/>
              <a:gd name="T73" fmla="*/ 2145 h 2880"/>
              <a:gd name="T74" fmla="*/ 0 w 5120"/>
              <a:gd name="T75" fmla="*/ 2880 h 2880"/>
              <a:gd name="T76" fmla="*/ 4995 w 5120"/>
              <a:gd name="T77" fmla="*/ 2170 h 2880"/>
              <a:gd name="T78" fmla="*/ 5030 w 5120"/>
              <a:gd name="T79" fmla="*/ 2145 h 2880"/>
              <a:gd name="T80" fmla="*/ 4900 w 5120"/>
              <a:gd name="T81" fmla="*/ 2222 h 2880"/>
              <a:gd name="T82" fmla="*/ 1419 w 5120"/>
              <a:gd name="T83" fmla="*/ 2880 h 2880"/>
              <a:gd name="T84" fmla="*/ 4876 w 5120"/>
              <a:gd name="T85" fmla="*/ 2235 h 2880"/>
              <a:gd name="T86" fmla="*/ 4657 w 5120"/>
              <a:gd name="T87" fmla="*/ 2418 h 2880"/>
              <a:gd name="T88" fmla="*/ 4657 w 5120"/>
              <a:gd name="T89" fmla="*/ 2418 h 2880"/>
              <a:gd name="T90" fmla="*/ 3284 w 5120"/>
              <a:gd name="T91" fmla="*/ 2880 h 2880"/>
              <a:gd name="T92" fmla="*/ 4657 w 5120"/>
              <a:gd name="T93" fmla="*/ 2418 h 2880"/>
              <a:gd name="T94" fmla="*/ 4603 w 5120"/>
              <a:gd name="T95" fmla="*/ 2512 h 2880"/>
              <a:gd name="T96" fmla="*/ 3600 w 5120"/>
              <a:gd name="T97" fmla="*/ 2880 h 2880"/>
              <a:gd name="T98" fmla="*/ 4585 w 5120"/>
              <a:gd name="T99" fmla="*/ 2577 h 2880"/>
              <a:gd name="T100" fmla="*/ 4584 w 5120"/>
              <a:gd name="T101" fmla="*/ 2657 h 2880"/>
              <a:gd name="T102" fmla="*/ 4185 w 5120"/>
              <a:gd name="T103" fmla="*/ 2880 h 2880"/>
              <a:gd name="T104" fmla="*/ 4584 w 5120"/>
              <a:gd name="T105" fmla="*/ 2657 h 2880"/>
              <a:gd name="T106" fmla="*/ 4393 w 5120"/>
              <a:gd name="T107" fmla="*/ 2880 h 2880"/>
              <a:gd name="T108" fmla="*/ 4657 w 5120"/>
              <a:gd name="T109" fmla="*/ 2824 h 2880"/>
              <a:gd name="T110" fmla="*/ 3995 w 5120"/>
              <a:gd name="T111" fmla="*/ 0 h 2880"/>
              <a:gd name="T112" fmla="*/ 4512 w 5120"/>
              <a:gd name="T113" fmla="*/ 780 h 2880"/>
              <a:gd name="T114" fmla="*/ 3995 w 5120"/>
              <a:gd name="T115" fmla="*/ 0 h 28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5120" h="2880">
                <a:moveTo>
                  <a:pt x="3263" y="0"/>
                </a:moveTo>
                <a:cubicBezTo>
                  <a:pt x="3131" y="0"/>
                  <a:pt x="3131" y="0"/>
                  <a:pt x="3131" y="0"/>
                </a:cubicBezTo>
                <a:cubicBezTo>
                  <a:pt x="4564" y="1052"/>
                  <a:pt x="4564" y="1052"/>
                  <a:pt x="4564" y="1052"/>
                </a:cubicBezTo>
                <a:cubicBezTo>
                  <a:pt x="4546" y="1026"/>
                  <a:pt x="4531" y="999"/>
                  <a:pt x="4520" y="972"/>
                </a:cubicBezTo>
                <a:cubicBezTo>
                  <a:pt x="3263" y="0"/>
                  <a:pt x="3263" y="0"/>
                  <a:pt x="3263" y="0"/>
                </a:cubicBezTo>
                <a:moveTo>
                  <a:pt x="2731" y="0"/>
                </a:moveTo>
                <a:cubicBezTo>
                  <a:pt x="2278" y="0"/>
                  <a:pt x="2278" y="0"/>
                  <a:pt x="2278" y="0"/>
                </a:cubicBezTo>
                <a:cubicBezTo>
                  <a:pt x="4873" y="1453"/>
                  <a:pt x="4873" y="1453"/>
                  <a:pt x="4873" y="1453"/>
                </a:cubicBezTo>
                <a:cubicBezTo>
                  <a:pt x="4876" y="1432"/>
                  <a:pt x="4882" y="1411"/>
                  <a:pt x="4890" y="1390"/>
                </a:cubicBezTo>
                <a:cubicBezTo>
                  <a:pt x="2731" y="0"/>
                  <a:pt x="2731" y="0"/>
                  <a:pt x="2731" y="0"/>
                </a:cubicBezTo>
                <a:moveTo>
                  <a:pt x="1778" y="0"/>
                </a:moveTo>
                <a:cubicBezTo>
                  <a:pt x="1598" y="0"/>
                  <a:pt x="1598" y="0"/>
                  <a:pt x="1598" y="0"/>
                </a:cubicBezTo>
                <a:cubicBezTo>
                  <a:pt x="4874" y="1547"/>
                  <a:pt x="4874" y="1547"/>
                  <a:pt x="4874" y="1547"/>
                </a:cubicBezTo>
                <a:cubicBezTo>
                  <a:pt x="4873" y="1541"/>
                  <a:pt x="4872" y="1534"/>
                  <a:pt x="4872" y="1528"/>
                </a:cubicBezTo>
                <a:cubicBezTo>
                  <a:pt x="1778" y="0"/>
                  <a:pt x="1778" y="0"/>
                  <a:pt x="1778" y="0"/>
                </a:cubicBezTo>
                <a:moveTo>
                  <a:pt x="1042" y="0"/>
                </a:moveTo>
                <a:cubicBezTo>
                  <a:pt x="374" y="0"/>
                  <a:pt x="374" y="0"/>
                  <a:pt x="374" y="0"/>
                </a:cubicBezTo>
                <a:cubicBezTo>
                  <a:pt x="4924" y="1670"/>
                  <a:pt x="4924" y="1670"/>
                  <a:pt x="4924" y="1670"/>
                </a:cubicBezTo>
                <a:cubicBezTo>
                  <a:pt x="4913" y="1653"/>
                  <a:pt x="4904" y="1635"/>
                  <a:pt x="4896" y="1617"/>
                </a:cubicBezTo>
                <a:cubicBezTo>
                  <a:pt x="1042" y="0"/>
                  <a:pt x="1042" y="0"/>
                  <a:pt x="1042" y="0"/>
                </a:cubicBezTo>
                <a:moveTo>
                  <a:pt x="0" y="127"/>
                </a:moveTo>
                <a:cubicBezTo>
                  <a:pt x="0" y="211"/>
                  <a:pt x="0" y="211"/>
                  <a:pt x="0" y="211"/>
                </a:cubicBezTo>
                <a:cubicBezTo>
                  <a:pt x="4990" y="1751"/>
                  <a:pt x="4990" y="1751"/>
                  <a:pt x="4990" y="1751"/>
                </a:cubicBezTo>
                <a:cubicBezTo>
                  <a:pt x="4985" y="1746"/>
                  <a:pt x="4980" y="1741"/>
                  <a:pt x="4975" y="1736"/>
                </a:cubicBezTo>
                <a:cubicBezTo>
                  <a:pt x="0" y="127"/>
                  <a:pt x="0" y="127"/>
                  <a:pt x="0" y="127"/>
                </a:cubicBezTo>
                <a:moveTo>
                  <a:pt x="0" y="436"/>
                </a:moveTo>
                <a:cubicBezTo>
                  <a:pt x="0" y="655"/>
                  <a:pt x="0" y="655"/>
                  <a:pt x="0" y="655"/>
                </a:cubicBezTo>
                <a:cubicBezTo>
                  <a:pt x="5101" y="1843"/>
                  <a:pt x="5101" y="1843"/>
                  <a:pt x="5101" y="1843"/>
                </a:cubicBezTo>
                <a:cubicBezTo>
                  <a:pt x="5084" y="1831"/>
                  <a:pt x="5069" y="1820"/>
                  <a:pt x="5054" y="1808"/>
                </a:cubicBezTo>
                <a:cubicBezTo>
                  <a:pt x="0" y="436"/>
                  <a:pt x="0" y="436"/>
                  <a:pt x="0" y="436"/>
                </a:cubicBezTo>
                <a:moveTo>
                  <a:pt x="4678" y="460"/>
                </a:moveTo>
                <a:cubicBezTo>
                  <a:pt x="4725" y="520"/>
                  <a:pt x="4725" y="520"/>
                  <a:pt x="4725" y="520"/>
                </a:cubicBezTo>
                <a:cubicBezTo>
                  <a:pt x="4735" y="513"/>
                  <a:pt x="4746" y="506"/>
                  <a:pt x="4757" y="499"/>
                </a:cubicBezTo>
                <a:cubicBezTo>
                  <a:pt x="4759" y="498"/>
                  <a:pt x="4760" y="497"/>
                  <a:pt x="4761" y="496"/>
                </a:cubicBezTo>
                <a:cubicBezTo>
                  <a:pt x="4761" y="496"/>
                  <a:pt x="4760" y="496"/>
                  <a:pt x="4760" y="495"/>
                </a:cubicBezTo>
                <a:cubicBezTo>
                  <a:pt x="4732" y="484"/>
                  <a:pt x="4705" y="472"/>
                  <a:pt x="4678" y="460"/>
                </a:cubicBezTo>
                <a:moveTo>
                  <a:pt x="0" y="858"/>
                </a:moveTo>
                <a:cubicBezTo>
                  <a:pt x="0" y="924"/>
                  <a:pt x="0" y="924"/>
                  <a:pt x="0" y="924"/>
                </a:cubicBezTo>
                <a:cubicBezTo>
                  <a:pt x="5116" y="1884"/>
                  <a:pt x="5116" y="1884"/>
                  <a:pt x="5116" y="1884"/>
                </a:cubicBezTo>
                <a:cubicBezTo>
                  <a:pt x="5117" y="1882"/>
                  <a:pt x="5119" y="1881"/>
                  <a:pt x="5120" y="1879"/>
                </a:cubicBezTo>
                <a:cubicBezTo>
                  <a:pt x="0" y="858"/>
                  <a:pt x="0" y="858"/>
                  <a:pt x="0" y="858"/>
                </a:cubicBezTo>
                <a:moveTo>
                  <a:pt x="0" y="1105"/>
                </a:moveTo>
                <a:cubicBezTo>
                  <a:pt x="0" y="1286"/>
                  <a:pt x="0" y="1286"/>
                  <a:pt x="0" y="1286"/>
                </a:cubicBezTo>
                <a:cubicBezTo>
                  <a:pt x="5084" y="1926"/>
                  <a:pt x="5084" y="1926"/>
                  <a:pt x="5084" y="1926"/>
                </a:cubicBezTo>
                <a:cubicBezTo>
                  <a:pt x="5088" y="1920"/>
                  <a:pt x="5092" y="1915"/>
                  <a:pt x="5096" y="1910"/>
                </a:cubicBezTo>
                <a:cubicBezTo>
                  <a:pt x="0" y="1105"/>
                  <a:pt x="0" y="1105"/>
                  <a:pt x="0" y="1105"/>
                </a:cubicBezTo>
                <a:moveTo>
                  <a:pt x="0" y="1460"/>
                </a:moveTo>
                <a:cubicBezTo>
                  <a:pt x="0" y="1518"/>
                  <a:pt x="0" y="1518"/>
                  <a:pt x="0" y="1518"/>
                </a:cubicBezTo>
                <a:cubicBezTo>
                  <a:pt x="5065" y="1958"/>
                  <a:pt x="5065" y="1958"/>
                  <a:pt x="5065" y="1958"/>
                </a:cubicBezTo>
                <a:cubicBezTo>
                  <a:pt x="5066" y="1957"/>
                  <a:pt x="5067" y="1955"/>
                  <a:pt x="5068" y="1953"/>
                </a:cubicBezTo>
                <a:cubicBezTo>
                  <a:pt x="0" y="1460"/>
                  <a:pt x="0" y="1460"/>
                  <a:pt x="0" y="1460"/>
                </a:cubicBezTo>
                <a:moveTo>
                  <a:pt x="0" y="1679"/>
                </a:moveTo>
                <a:cubicBezTo>
                  <a:pt x="0" y="1844"/>
                  <a:pt x="0" y="1844"/>
                  <a:pt x="0" y="1844"/>
                </a:cubicBezTo>
                <a:cubicBezTo>
                  <a:pt x="5045" y="2002"/>
                  <a:pt x="5045" y="2002"/>
                  <a:pt x="5045" y="2002"/>
                </a:cubicBezTo>
                <a:cubicBezTo>
                  <a:pt x="5048" y="1996"/>
                  <a:pt x="5050" y="1990"/>
                  <a:pt x="5052" y="1985"/>
                </a:cubicBezTo>
                <a:cubicBezTo>
                  <a:pt x="0" y="1679"/>
                  <a:pt x="0" y="1679"/>
                  <a:pt x="0" y="1679"/>
                </a:cubicBezTo>
                <a:moveTo>
                  <a:pt x="0" y="2008"/>
                </a:moveTo>
                <a:cubicBezTo>
                  <a:pt x="0" y="2063"/>
                  <a:pt x="0" y="2063"/>
                  <a:pt x="0" y="2063"/>
                </a:cubicBezTo>
                <a:cubicBezTo>
                  <a:pt x="5035" y="2035"/>
                  <a:pt x="5035" y="2035"/>
                  <a:pt x="5035" y="2035"/>
                </a:cubicBezTo>
                <a:cubicBezTo>
                  <a:pt x="5036" y="2034"/>
                  <a:pt x="5036" y="2032"/>
                  <a:pt x="5037" y="2030"/>
                </a:cubicBezTo>
                <a:cubicBezTo>
                  <a:pt x="0" y="2008"/>
                  <a:pt x="0" y="2008"/>
                  <a:pt x="0" y="2008"/>
                </a:cubicBezTo>
                <a:moveTo>
                  <a:pt x="5030" y="2063"/>
                </a:moveTo>
                <a:cubicBezTo>
                  <a:pt x="5030" y="2063"/>
                  <a:pt x="5030" y="2063"/>
                  <a:pt x="5030" y="2063"/>
                </a:cubicBezTo>
                <a:moveTo>
                  <a:pt x="5030" y="2063"/>
                </a:moveTo>
                <a:cubicBezTo>
                  <a:pt x="0" y="2220"/>
                  <a:pt x="0" y="2220"/>
                  <a:pt x="0" y="2220"/>
                </a:cubicBezTo>
                <a:cubicBezTo>
                  <a:pt x="0" y="2385"/>
                  <a:pt x="0" y="2385"/>
                  <a:pt x="0" y="2385"/>
                </a:cubicBezTo>
                <a:cubicBezTo>
                  <a:pt x="5028" y="2081"/>
                  <a:pt x="5028" y="2081"/>
                  <a:pt x="5028" y="2081"/>
                </a:cubicBezTo>
                <a:cubicBezTo>
                  <a:pt x="5028" y="2075"/>
                  <a:pt x="5029" y="2069"/>
                  <a:pt x="5030" y="2063"/>
                </a:cubicBezTo>
                <a:moveTo>
                  <a:pt x="5027" y="2110"/>
                </a:moveTo>
                <a:cubicBezTo>
                  <a:pt x="0" y="2554"/>
                  <a:pt x="0" y="2554"/>
                  <a:pt x="0" y="2554"/>
                </a:cubicBezTo>
                <a:cubicBezTo>
                  <a:pt x="0" y="2611"/>
                  <a:pt x="0" y="2611"/>
                  <a:pt x="0" y="2611"/>
                </a:cubicBezTo>
                <a:cubicBezTo>
                  <a:pt x="5027" y="2116"/>
                  <a:pt x="5027" y="2116"/>
                  <a:pt x="5027" y="2116"/>
                </a:cubicBezTo>
                <a:cubicBezTo>
                  <a:pt x="5027" y="2114"/>
                  <a:pt x="5027" y="2112"/>
                  <a:pt x="5027" y="2110"/>
                </a:cubicBezTo>
                <a:moveTo>
                  <a:pt x="5030" y="2145"/>
                </a:moveTo>
                <a:cubicBezTo>
                  <a:pt x="0" y="2778"/>
                  <a:pt x="0" y="2778"/>
                  <a:pt x="0" y="2778"/>
                </a:cubicBezTo>
                <a:cubicBezTo>
                  <a:pt x="0" y="2880"/>
                  <a:pt x="0" y="2880"/>
                  <a:pt x="0" y="2880"/>
                </a:cubicBezTo>
                <a:cubicBezTo>
                  <a:pt x="502" y="2880"/>
                  <a:pt x="502" y="2880"/>
                  <a:pt x="502" y="2880"/>
                </a:cubicBezTo>
                <a:cubicBezTo>
                  <a:pt x="4995" y="2170"/>
                  <a:pt x="4995" y="2170"/>
                  <a:pt x="4995" y="2170"/>
                </a:cubicBezTo>
                <a:cubicBezTo>
                  <a:pt x="5007" y="2164"/>
                  <a:pt x="5018" y="2158"/>
                  <a:pt x="5030" y="2152"/>
                </a:cubicBezTo>
                <a:cubicBezTo>
                  <a:pt x="5030" y="2149"/>
                  <a:pt x="5030" y="2147"/>
                  <a:pt x="5030" y="2145"/>
                </a:cubicBezTo>
                <a:moveTo>
                  <a:pt x="4900" y="2222"/>
                </a:moveTo>
                <a:cubicBezTo>
                  <a:pt x="4900" y="2222"/>
                  <a:pt x="4900" y="2222"/>
                  <a:pt x="4900" y="2222"/>
                </a:cubicBezTo>
                <a:moveTo>
                  <a:pt x="4900" y="2222"/>
                </a:moveTo>
                <a:cubicBezTo>
                  <a:pt x="1419" y="2880"/>
                  <a:pt x="1419" y="2880"/>
                  <a:pt x="1419" y="2880"/>
                </a:cubicBezTo>
                <a:cubicBezTo>
                  <a:pt x="1665" y="2880"/>
                  <a:pt x="1665" y="2880"/>
                  <a:pt x="1665" y="2880"/>
                </a:cubicBezTo>
                <a:cubicBezTo>
                  <a:pt x="4876" y="2235"/>
                  <a:pt x="4876" y="2235"/>
                  <a:pt x="4876" y="2235"/>
                </a:cubicBezTo>
                <a:cubicBezTo>
                  <a:pt x="4884" y="2231"/>
                  <a:pt x="4892" y="2226"/>
                  <a:pt x="4900" y="2222"/>
                </a:cubicBezTo>
                <a:moveTo>
                  <a:pt x="4657" y="2418"/>
                </a:moveTo>
                <a:cubicBezTo>
                  <a:pt x="4657" y="2418"/>
                  <a:pt x="4657" y="2418"/>
                  <a:pt x="4657" y="2418"/>
                </a:cubicBezTo>
                <a:moveTo>
                  <a:pt x="4657" y="2418"/>
                </a:moveTo>
                <a:cubicBezTo>
                  <a:pt x="3169" y="2880"/>
                  <a:pt x="3169" y="2880"/>
                  <a:pt x="3169" y="2880"/>
                </a:cubicBezTo>
                <a:cubicBezTo>
                  <a:pt x="3284" y="2880"/>
                  <a:pt x="3284" y="2880"/>
                  <a:pt x="3284" y="2880"/>
                </a:cubicBezTo>
                <a:cubicBezTo>
                  <a:pt x="4643" y="2438"/>
                  <a:pt x="4643" y="2438"/>
                  <a:pt x="4643" y="2438"/>
                </a:cubicBezTo>
                <a:cubicBezTo>
                  <a:pt x="4647" y="2431"/>
                  <a:pt x="4652" y="2425"/>
                  <a:pt x="4657" y="2418"/>
                </a:cubicBezTo>
                <a:moveTo>
                  <a:pt x="4603" y="2512"/>
                </a:moveTo>
                <a:cubicBezTo>
                  <a:pt x="4603" y="2512"/>
                  <a:pt x="4603" y="2512"/>
                  <a:pt x="4603" y="2512"/>
                </a:cubicBezTo>
                <a:moveTo>
                  <a:pt x="4603" y="2512"/>
                </a:moveTo>
                <a:cubicBezTo>
                  <a:pt x="3600" y="2880"/>
                  <a:pt x="3600" y="2880"/>
                  <a:pt x="3600" y="2880"/>
                </a:cubicBezTo>
                <a:cubicBezTo>
                  <a:pt x="3864" y="2880"/>
                  <a:pt x="3864" y="2880"/>
                  <a:pt x="3864" y="2880"/>
                </a:cubicBezTo>
                <a:cubicBezTo>
                  <a:pt x="4585" y="2577"/>
                  <a:pt x="4585" y="2577"/>
                  <a:pt x="4585" y="2577"/>
                </a:cubicBezTo>
                <a:cubicBezTo>
                  <a:pt x="4589" y="2555"/>
                  <a:pt x="4595" y="2533"/>
                  <a:pt x="4603" y="2512"/>
                </a:cubicBezTo>
                <a:moveTo>
                  <a:pt x="4584" y="2657"/>
                </a:moveTo>
                <a:cubicBezTo>
                  <a:pt x="4115" y="2880"/>
                  <a:pt x="4115" y="2880"/>
                  <a:pt x="4115" y="2880"/>
                </a:cubicBezTo>
                <a:cubicBezTo>
                  <a:pt x="4185" y="2880"/>
                  <a:pt x="4185" y="2880"/>
                  <a:pt x="4185" y="2880"/>
                </a:cubicBezTo>
                <a:cubicBezTo>
                  <a:pt x="4588" y="2680"/>
                  <a:pt x="4588" y="2680"/>
                  <a:pt x="4588" y="2680"/>
                </a:cubicBezTo>
                <a:cubicBezTo>
                  <a:pt x="4586" y="2672"/>
                  <a:pt x="4585" y="2665"/>
                  <a:pt x="4584" y="2657"/>
                </a:cubicBezTo>
                <a:moveTo>
                  <a:pt x="4614" y="2756"/>
                </a:moveTo>
                <a:cubicBezTo>
                  <a:pt x="4393" y="2880"/>
                  <a:pt x="4393" y="2880"/>
                  <a:pt x="4393" y="2880"/>
                </a:cubicBezTo>
                <a:cubicBezTo>
                  <a:pt x="4570" y="2880"/>
                  <a:pt x="4570" y="2880"/>
                  <a:pt x="4570" y="2880"/>
                </a:cubicBezTo>
                <a:cubicBezTo>
                  <a:pt x="4657" y="2824"/>
                  <a:pt x="4657" y="2824"/>
                  <a:pt x="4657" y="2824"/>
                </a:cubicBezTo>
                <a:cubicBezTo>
                  <a:pt x="4640" y="2802"/>
                  <a:pt x="4626" y="2779"/>
                  <a:pt x="4614" y="2756"/>
                </a:cubicBezTo>
                <a:moveTo>
                  <a:pt x="3995" y="0"/>
                </a:moveTo>
                <a:cubicBezTo>
                  <a:pt x="3642" y="0"/>
                  <a:pt x="3642" y="0"/>
                  <a:pt x="3642" y="0"/>
                </a:cubicBezTo>
                <a:cubicBezTo>
                  <a:pt x="4512" y="780"/>
                  <a:pt x="4512" y="780"/>
                  <a:pt x="4512" y="780"/>
                </a:cubicBezTo>
                <a:cubicBezTo>
                  <a:pt x="4526" y="731"/>
                  <a:pt x="4553" y="684"/>
                  <a:pt x="4591" y="639"/>
                </a:cubicBezTo>
                <a:cubicBezTo>
                  <a:pt x="3995" y="0"/>
                  <a:pt x="3995" y="0"/>
                  <a:pt x="3995" y="0"/>
                </a:cubicBezTo>
              </a:path>
            </a:pathLst>
          </a:custGeom>
          <a:solidFill>
            <a:schemeClr val="tx1">
              <a:alpha val="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33" name="Group 32">
            <a:extLst>
              <a:ext uri="{FF2B5EF4-FFF2-40B4-BE49-F238E27FC236}">
                <a16:creationId xmlns:a16="http://schemas.microsoft.com/office/drawing/2014/main" id="{D8196572-181F-4842-9D32-61E27548F86A}"/>
              </a:ext>
            </a:extLst>
          </p:cNvPr>
          <p:cNvGrpSpPr/>
          <p:nvPr/>
        </p:nvGrpSpPr>
        <p:grpSpPr>
          <a:xfrm>
            <a:off x="884576" y="409571"/>
            <a:ext cx="5224575" cy="5764780"/>
            <a:chOff x="13420838" y="-3236913"/>
            <a:chExt cx="5224575" cy="5764780"/>
          </a:xfrm>
          <a:solidFill>
            <a:schemeClr val="tx1">
              <a:alpha val="7000"/>
            </a:schemeClr>
          </a:solidFill>
        </p:grpSpPr>
        <p:sp>
          <p:nvSpPr>
            <p:cNvPr id="30" name="Freeform 14">
              <a:extLst>
                <a:ext uri="{FF2B5EF4-FFF2-40B4-BE49-F238E27FC236}">
                  <a16:creationId xmlns:a16="http://schemas.microsoft.com/office/drawing/2014/main" id="{C4CBF97A-3024-44D8-AEB4-CA55C83A2831}"/>
                </a:ext>
              </a:extLst>
            </p:cNvPr>
            <p:cNvSpPr>
              <a:spLocks/>
            </p:cNvSpPr>
            <p:nvPr/>
          </p:nvSpPr>
          <p:spPr bwMode="auto">
            <a:xfrm>
              <a:off x="17040455" y="-3236913"/>
              <a:ext cx="1484313" cy="679450"/>
            </a:xfrm>
            <a:custGeom>
              <a:avLst/>
              <a:gdLst>
                <a:gd name="T0" fmla="*/ 935 w 1271"/>
                <a:gd name="T1" fmla="*/ 0 h 583"/>
                <a:gd name="T2" fmla="*/ 713 w 1271"/>
                <a:gd name="T3" fmla="*/ 41 h 583"/>
                <a:gd name="T4" fmla="*/ 686 w 1271"/>
                <a:gd name="T5" fmla="*/ 55 h 583"/>
                <a:gd name="T6" fmla="*/ 563 w 1271"/>
                <a:gd name="T7" fmla="*/ 44 h 583"/>
                <a:gd name="T8" fmla="*/ 342 w 1271"/>
                <a:gd name="T9" fmla="*/ 85 h 583"/>
                <a:gd name="T10" fmla="*/ 265 w 1271"/>
                <a:gd name="T11" fmla="*/ 194 h 583"/>
                <a:gd name="T12" fmla="*/ 150 w 1271"/>
                <a:gd name="T13" fmla="*/ 227 h 583"/>
                <a:gd name="T14" fmla="*/ 114 w 1271"/>
                <a:gd name="T15" fmla="*/ 400 h 583"/>
                <a:gd name="T16" fmla="*/ 92 w 1271"/>
                <a:gd name="T17" fmla="*/ 408 h 583"/>
                <a:gd name="T18" fmla="*/ 104 w 1271"/>
                <a:gd name="T19" fmla="*/ 555 h 583"/>
                <a:gd name="T20" fmla="*/ 270 w 1271"/>
                <a:gd name="T21" fmla="*/ 583 h 583"/>
                <a:gd name="T22" fmla="*/ 448 w 1271"/>
                <a:gd name="T23" fmla="*/ 550 h 583"/>
                <a:gd name="T24" fmla="*/ 512 w 1271"/>
                <a:gd name="T25" fmla="*/ 487 h 583"/>
                <a:gd name="T26" fmla="*/ 565 w 1271"/>
                <a:gd name="T27" fmla="*/ 490 h 583"/>
                <a:gd name="T28" fmla="*/ 741 w 1271"/>
                <a:gd name="T29" fmla="*/ 457 h 583"/>
                <a:gd name="T30" fmla="*/ 801 w 1271"/>
                <a:gd name="T31" fmla="*/ 364 h 583"/>
                <a:gd name="T32" fmla="*/ 837 w 1271"/>
                <a:gd name="T33" fmla="*/ 365 h 583"/>
                <a:gd name="T34" fmla="*/ 1014 w 1271"/>
                <a:gd name="T35" fmla="*/ 333 h 583"/>
                <a:gd name="T36" fmla="*/ 1076 w 1271"/>
                <a:gd name="T37" fmla="*/ 244 h 583"/>
                <a:gd name="T38" fmla="*/ 1156 w 1271"/>
                <a:gd name="T39" fmla="*/ 218 h 583"/>
                <a:gd name="T40" fmla="*/ 1141 w 1271"/>
                <a:gd name="T41" fmla="*/ 35 h 583"/>
                <a:gd name="T42" fmla="*/ 935 w 1271"/>
                <a:gd name="T43" fmla="*/ 0 h 5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271" h="583">
                  <a:moveTo>
                    <a:pt x="935" y="0"/>
                  </a:moveTo>
                  <a:cubicBezTo>
                    <a:pt x="854" y="0"/>
                    <a:pt x="773" y="14"/>
                    <a:pt x="713" y="41"/>
                  </a:cubicBezTo>
                  <a:cubicBezTo>
                    <a:pt x="702" y="46"/>
                    <a:pt x="694" y="50"/>
                    <a:pt x="686" y="55"/>
                  </a:cubicBezTo>
                  <a:cubicBezTo>
                    <a:pt x="647" y="48"/>
                    <a:pt x="605" y="44"/>
                    <a:pt x="563" y="44"/>
                  </a:cubicBezTo>
                  <a:cubicBezTo>
                    <a:pt x="482" y="44"/>
                    <a:pt x="402" y="58"/>
                    <a:pt x="342" y="85"/>
                  </a:cubicBezTo>
                  <a:cubicBezTo>
                    <a:pt x="275" y="115"/>
                    <a:pt x="251" y="156"/>
                    <a:pt x="265" y="194"/>
                  </a:cubicBezTo>
                  <a:cubicBezTo>
                    <a:pt x="223" y="201"/>
                    <a:pt x="182" y="212"/>
                    <a:pt x="150" y="227"/>
                  </a:cubicBezTo>
                  <a:cubicBezTo>
                    <a:pt x="43" y="276"/>
                    <a:pt x="34" y="347"/>
                    <a:pt x="114" y="400"/>
                  </a:cubicBezTo>
                  <a:cubicBezTo>
                    <a:pt x="108" y="402"/>
                    <a:pt x="100" y="404"/>
                    <a:pt x="92" y="408"/>
                  </a:cubicBezTo>
                  <a:cubicBezTo>
                    <a:pt x="0" y="450"/>
                    <a:pt x="5" y="516"/>
                    <a:pt x="104" y="555"/>
                  </a:cubicBezTo>
                  <a:cubicBezTo>
                    <a:pt x="151" y="574"/>
                    <a:pt x="210" y="583"/>
                    <a:pt x="270" y="583"/>
                  </a:cubicBezTo>
                  <a:cubicBezTo>
                    <a:pt x="335" y="583"/>
                    <a:pt x="400" y="572"/>
                    <a:pt x="448" y="550"/>
                  </a:cubicBezTo>
                  <a:cubicBezTo>
                    <a:pt x="487" y="532"/>
                    <a:pt x="508" y="510"/>
                    <a:pt x="512" y="487"/>
                  </a:cubicBezTo>
                  <a:cubicBezTo>
                    <a:pt x="530" y="489"/>
                    <a:pt x="548" y="490"/>
                    <a:pt x="565" y="490"/>
                  </a:cubicBezTo>
                  <a:cubicBezTo>
                    <a:pt x="629" y="490"/>
                    <a:pt x="693" y="479"/>
                    <a:pt x="741" y="457"/>
                  </a:cubicBezTo>
                  <a:cubicBezTo>
                    <a:pt x="798" y="431"/>
                    <a:pt x="817" y="396"/>
                    <a:pt x="801" y="364"/>
                  </a:cubicBezTo>
                  <a:cubicBezTo>
                    <a:pt x="813" y="365"/>
                    <a:pt x="825" y="365"/>
                    <a:pt x="837" y="365"/>
                  </a:cubicBezTo>
                  <a:cubicBezTo>
                    <a:pt x="902" y="365"/>
                    <a:pt x="966" y="354"/>
                    <a:pt x="1014" y="333"/>
                  </a:cubicBezTo>
                  <a:cubicBezTo>
                    <a:pt x="1068" y="308"/>
                    <a:pt x="1089" y="275"/>
                    <a:pt x="1076" y="244"/>
                  </a:cubicBezTo>
                  <a:cubicBezTo>
                    <a:pt x="1105" y="237"/>
                    <a:pt x="1132" y="229"/>
                    <a:pt x="1156" y="218"/>
                  </a:cubicBezTo>
                  <a:cubicBezTo>
                    <a:pt x="1271" y="166"/>
                    <a:pt x="1265" y="84"/>
                    <a:pt x="1141" y="35"/>
                  </a:cubicBezTo>
                  <a:cubicBezTo>
                    <a:pt x="1083" y="11"/>
                    <a:pt x="1009" y="0"/>
                    <a:pt x="935"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15">
              <a:extLst>
                <a:ext uri="{FF2B5EF4-FFF2-40B4-BE49-F238E27FC236}">
                  <a16:creationId xmlns:a16="http://schemas.microsoft.com/office/drawing/2014/main" id="{55CA6F16-9D7F-4811-9212-C0273AAC0B12}"/>
                </a:ext>
              </a:extLst>
            </p:cNvPr>
            <p:cNvSpPr>
              <a:spLocks/>
            </p:cNvSpPr>
            <p:nvPr/>
          </p:nvSpPr>
          <p:spPr bwMode="auto">
            <a:xfrm>
              <a:off x="13420838" y="-3088821"/>
              <a:ext cx="1384300" cy="1357313"/>
            </a:xfrm>
            <a:custGeom>
              <a:avLst/>
              <a:gdLst>
                <a:gd name="T0" fmla="*/ 671 w 1185"/>
                <a:gd name="T1" fmla="*/ 0 h 1163"/>
                <a:gd name="T2" fmla="*/ 267 w 1185"/>
                <a:gd name="T3" fmla="*/ 220 h 1163"/>
                <a:gd name="T4" fmla="*/ 272 w 1185"/>
                <a:gd name="T5" fmla="*/ 252 h 1163"/>
                <a:gd name="T6" fmla="*/ 0 w 1185"/>
                <a:gd name="T7" fmla="*/ 460 h 1163"/>
                <a:gd name="T8" fmla="*/ 159 w 1185"/>
                <a:gd name="T9" fmla="*/ 633 h 1163"/>
                <a:gd name="T10" fmla="*/ 117 w 1185"/>
                <a:gd name="T11" fmla="*/ 732 h 1163"/>
                <a:gd name="T12" fmla="*/ 452 w 1185"/>
                <a:gd name="T13" fmla="*/ 964 h 1163"/>
                <a:gd name="T14" fmla="*/ 448 w 1185"/>
                <a:gd name="T15" fmla="*/ 985 h 1163"/>
                <a:gd name="T16" fmla="*/ 774 w 1185"/>
                <a:gd name="T17" fmla="*/ 1163 h 1163"/>
                <a:gd name="T18" fmla="*/ 1099 w 1185"/>
                <a:gd name="T19" fmla="*/ 985 h 1163"/>
                <a:gd name="T20" fmla="*/ 1027 w 1185"/>
                <a:gd name="T21" fmla="*/ 875 h 1163"/>
                <a:gd name="T22" fmla="*/ 1185 w 1185"/>
                <a:gd name="T23" fmla="*/ 723 h 1163"/>
                <a:gd name="T24" fmla="*/ 1046 w 1185"/>
                <a:gd name="T25" fmla="*/ 578 h 1163"/>
                <a:gd name="T26" fmla="*/ 1185 w 1185"/>
                <a:gd name="T27" fmla="*/ 433 h 1163"/>
                <a:gd name="T28" fmla="*/ 1056 w 1185"/>
                <a:gd name="T29" fmla="*/ 292 h 1163"/>
                <a:gd name="T30" fmla="*/ 1079 w 1185"/>
                <a:gd name="T31" fmla="*/ 220 h 1163"/>
                <a:gd name="T32" fmla="*/ 671 w 1185"/>
                <a:gd name="T33" fmla="*/ 0 h 1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185" h="1163">
                  <a:moveTo>
                    <a:pt x="671" y="0"/>
                  </a:moveTo>
                  <a:cubicBezTo>
                    <a:pt x="448" y="0"/>
                    <a:pt x="267" y="98"/>
                    <a:pt x="267" y="220"/>
                  </a:cubicBezTo>
                  <a:cubicBezTo>
                    <a:pt x="267" y="232"/>
                    <a:pt x="269" y="241"/>
                    <a:pt x="272" y="252"/>
                  </a:cubicBezTo>
                  <a:cubicBezTo>
                    <a:pt x="114" y="282"/>
                    <a:pt x="0" y="363"/>
                    <a:pt x="0" y="460"/>
                  </a:cubicBezTo>
                  <a:cubicBezTo>
                    <a:pt x="0" y="531"/>
                    <a:pt x="63" y="593"/>
                    <a:pt x="159" y="633"/>
                  </a:cubicBezTo>
                  <a:cubicBezTo>
                    <a:pt x="131" y="663"/>
                    <a:pt x="117" y="697"/>
                    <a:pt x="117" y="732"/>
                  </a:cubicBezTo>
                  <a:cubicBezTo>
                    <a:pt x="117" y="845"/>
                    <a:pt x="260" y="938"/>
                    <a:pt x="452" y="964"/>
                  </a:cubicBezTo>
                  <a:cubicBezTo>
                    <a:pt x="451" y="971"/>
                    <a:pt x="448" y="977"/>
                    <a:pt x="448" y="985"/>
                  </a:cubicBezTo>
                  <a:cubicBezTo>
                    <a:pt x="448" y="1083"/>
                    <a:pt x="594" y="1163"/>
                    <a:pt x="774" y="1163"/>
                  </a:cubicBezTo>
                  <a:cubicBezTo>
                    <a:pt x="954" y="1163"/>
                    <a:pt x="1099" y="1083"/>
                    <a:pt x="1099" y="985"/>
                  </a:cubicBezTo>
                  <a:cubicBezTo>
                    <a:pt x="1099" y="943"/>
                    <a:pt x="1073" y="905"/>
                    <a:pt x="1027" y="875"/>
                  </a:cubicBezTo>
                  <a:cubicBezTo>
                    <a:pt x="1122" y="844"/>
                    <a:pt x="1185" y="788"/>
                    <a:pt x="1185" y="723"/>
                  </a:cubicBezTo>
                  <a:cubicBezTo>
                    <a:pt x="1185" y="663"/>
                    <a:pt x="1130" y="610"/>
                    <a:pt x="1046" y="578"/>
                  </a:cubicBezTo>
                  <a:cubicBezTo>
                    <a:pt x="1130" y="546"/>
                    <a:pt x="1185" y="493"/>
                    <a:pt x="1185" y="433"/>
                  </a:cubicBezTo>
                  <a:cubicBezTo>
                    <a:pt x="1185" y="376"/>
                    <a:pt x="1134" y="324"/>
                    <a:pt x="1056" y="292"/>
                  </a:cubicBezTo>
                  <a:cubicBezTo>
                    <a:pt x="1070" y="270"/>
                    <a:pt x="1079" y="246"/>
                    <a:pt x="1079" y="220"/>
                  </a:cubicBezTo>
                  <a:cubicBezTo>
                    <a:pt x="1079" y="98"/>
                    <a:pt x="897" y="0"/>
                    <a:pt x="671"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16">
              <a:extLst>
                <a:ext uri="{FF2B5EF4-FFF2-40B4-BE49-F238E27FC236}">
                  <a16:creationId xmlns:a16="http://schemas.microsoft.com/office/drawing/2014/main" id="{F0448EDC-6970-4D21-93B1-DC0A330AEE75}"/>
                </a:ext>
              </a:extLst>
            </p:cNvPr>
            <p:cNvSpPr>
              <a:spLocks/>
            </p:cNvSpPr>
            <p:nvPr/>
          </p:nvSpPr>
          <p:spPr bwMode="auto">
            <a:xfrm>
              <a:off x="17419863" y="1618229"/>
              <a:ext cx="1225550" cy="909638"/>
            </a:xfrm>
            <a:custGeom>
              <a:avLst/>
              <a:gdLst>
                <a:gd name="T0" fmla="*/ 387 w 1049"/>
                <a:gd name="T1" fmla="*/ 0 h 780"/>
                <a:gd name="T2" fmla="*/ 289 w 1049"/>
                <a:gd name="T3" fmla="*/ 9 h 780"/>
                <a:gd name="T4" fmla="*/ 116 w 1049"/>
                <a:gd name="T5" fmla="*/ 209 h 780"/>
                <a:gd name="T6" fmla="*/ 133 w 1049"/>
                <a:gd name="T7" fmla="*/ 229 h 780"/>
                <a:gd name="T8" fmla="*/ 42 w 1049"/>
                <a:gd name="T9" fmla="*/ 403 h 780"/>
                <a:gd name="T10" fmla="*/ 224 w 1049"/>
                <a:gd name="T11" fmla="*/ 499 h 780"/>
                <a:gd name="T12" fmla="*/ 239 w 1049"/>
                <a:gd name="T13" fmla="*/ 570 h 780"/>
                <a:gd name="T14" fmla="*/ 534 w 1049"/>
                <a:gd name="T15" fmla="*/ 683 h 780"/>
                <a:gd name="T16" fmla="*/ 565 w 1049"/>
                <a:gd name="T17" fmla="*/ 682 h 780"/>
                <a:gd name="T18" fmla="*/ 571 w 1049"/>
                <a:gd name="T19" fmla="*/ 696 h 780"/>
                <a:gd name="T20" fmla="*/ 789 w 1049"/>
                <a:gd name="T21" fmla="*/ 780 h 780"/>
                <a:gd name="T22" fmla="*/ 866 w 1049"/>
                <a:gd name="T23" fmla="*/ 772 h 780"/>
                <a:gd name="T24" fmla="*/ 1006 w 1049"/>
                <a:gd name="T25" fmla="*/ 612 h 780"/>
                <a:gd name="T26" fmla="*/ 909 w 1049"/>
                <a:gd name="T27" fmla="*/ 547 h 780"/>
                <a:gd name="T28" fmla="*/ 949 w 1049"/>
                <a:gd name="T29" fmla="*/ 426 h 780"/>
                <a:gd name="T30" fmla="*/ 792 w 1049"/>
                <a:gd name="T31" fmla="*/ 347 h 780"/>
                <a:gd name="T32" fmla="*/ 822 w 1049"/>
                <a:gd name="T33" fmla="*/ 232 h 780"/>
                <a:gd name="T34" fmla="*/ 674 w 1049"/>
                <a:gd name="T35" fmla="*/ 155 h 780"/>
                <a:gd name="T36" fmla="*/ 658 w 1049"/>
                <a:gd name="T37" fmla="*/ 104 h 780"/>
                <a:gd name="T38" fmla="*/ 387 w 1049"/>
                <a:gd name="T39" fmla="*/ 0 h 7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049" h="780">
                  <a:moveTo>
                    <a:pt x="387" y="0"/>
                  </a:moveTo>
                  <a:cubicBezTo>
                    <a:pt x="354" y="0"/>
                    <a:pt x="322" y="3"/>
                    <a:pt x="289" y="9"/>
                  </a:cubicBezTo>
                  <a:cubicBezTo>
                    <a:pt x="140" y="38"/>
                    <a:pt x="62" y="128"/>
                    <a:pt x="116" y="209"/>
                  </a:cubicBezTo>
                  <a:cubicBezTo>
                    <a:pt x="121" y="217"/>
                    <a:pt x="126" y="223"/>
                    <a:pt x="133" y="229"/>
                  </a:cubicBezTo>
                  <a:cubicBezTo>
                    <a:pt x="41" y="270"/>
                    <a:pt x="0" y="339"/>
                    <a:pt x="42" y="403"/>
                  </a:cubicBezTo>
                  <a:cubicBezTo>
                    <a:pt x="73" y="451"/>
                    <a:pt x="142" y="484"/>
                    <a:pt x="224" y="499"/>
                  </a:cubicBezTo>
                  <a:cubicBezTo>
                    <a:pt x="219" y="522"/>
                    <a:pt x="224" y="547"/>
                    <a:pt x="239" y="570"/>
                  </a:cubicBezTo>
                  <a:cubicBezTo>
                    <a:pt x="285" y="640"/>
                    <a:pt x="406" y="683"/>
                    <a:pt x="534" y="683"/>
                  </a:cubicBezTo>
                  <a:cubicBezTo>
                    <a:pt x="544" y="683"/>
                    <a:pt x="554" y="682"/>
                    <a:pt x="565" y="682"/>
                  </a:cubicBezTo>
                  <a:cubicBezTo>
                    <a:pt x="567" y="686"/>
                    <a:pt x="568" y="691"/>
                    <a:pt x="571" y="696"/>
                  </a:cubicBezTo>
                  <a:cubicBezTo>
                    <a:pt x="605" y="748"/>
                    <a:pt x="694" y="780"/>
                    <a:pt x="789" y="780"/>
                  </a:cubicBezTo>
                  <a:cubicBezTo>
                    <a:pt x="814" y="780"/>
                    <a:pt x="841" y="777"/>
                    <a:pt x="866" y="772"/>
                  </a:cubicBezTo>
                  <a:cubicBezTo>
                    <a:pt x="987" y="749"/>
                    <a:pt x="1049" y="678"/>
                    <a:pt x="1006" y="612"/>
                  </a:cubicBezTo>
                  <a:cubicBezTo>
                    <a:pt x="988" y="584"/>
                    <a:pt x="953" y="562"/>
                    <a:pt x="909" y="547"/>
                  </a:cubicBezTo>
                  <a:cubicBezTo>
                    <a:pt x="959" y="515"/>
                    <a:pt x="978" y="469"/>
                    <a:pt x="949" y="426"/>
                  </a:cubicBezTo>
                  <a:cubicBezTo>
                    <a:pt x="923" y="386"/>
                    <a:pt x="863" y="358"/>
                    <a:pt x="792" y="347"/>
                  </a:cubicBezTo>
                  <a:cubicBezTo>
                    <a:pt x="835" y="315"/>
                    <a:pt x="848" y="272"/>
                    <a:pt x="822" y="232"/>
                  </a:cubicBezTo>
                  <a:cubicBezTo>
                    <a:pt x="797" y="194"/>
                    <a:pt x="740" y="166"/>
                    <a:pt x="674" y="155"/>
                  </a:cubicBezTo>
                  <a:cubicBezTo>
                    <a:pt x="673" y="138"/>
                    <a:pt x="669" y="121"/>
                    <a:pt x="658" y="104"/>
                  </a:cubicBezTo>
                  <a:cubicBezTo>
                    <a:pt x="616" y="40"/>
                    <a:pt x="505" y="0"/>
                    <a:pt x="387"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11" name="Group 10">
            <a:extLst>
              <a:ext uri="{FF2B5EF4-FFF2-40B4-BE49-F238E27FC236}">
                <a16:creationId xmlns:a16="http://schemas.microsoft.com/office/drawing/2014/main" id="{66A7824B-F693-4DE0-90CA-0E18D1EEA64E}"/>
              </a:ext>
            </a:extLst>
          </p:cNvPr>
          <p:cNvGrpSpPr/>
          <p:nvPr/>
        </p:nvGrpSpPr>
        <p:grpSpPr>
          <a:xfrm>
            <a:off x="686432" y="1807535"/>
            <a:ext cx="5287560" cy="3229546"/>
            <a:chOff x="686432" y="1721810"/>
            <a:chExt cx="5287560" cy="3229546"/>
          </a:xfrm>
        </p:grpSpPr>
        <p:grpSp>
          <p:nvGrpSpPr>
            <p:cNvPr id="5" name="Group 4">
              <a:extLst>
                <a:ext uri="{FF2B5EF4-FFF2-40B4-BE49-F238E27FC236}">
                  <a16:creationId xmlns:a16="http://schemas.microsoft.com/office/drawing/2014/main" id="{FF327F77-51E6-4232-85ED-F04B738A4951}"/>
                </a:ext>
              </a:extLst>
            </p:cNvPr>
            <p:cNvGrpSpPr/>
            <p:nvPr/>
          </p:nvGrpSpPr>
          <p:grpSpPr>
            <a:xfrm>
              <a:off x="686432" y="1721810"/>
              <a:ext cx="5287560" cy="2092881"/>
              <a:chOff x="631316" y="1926658"/>
              <a:chExt cx="5668110" cy="2092881"/>
            </a:xfrm>
          </p:grpSpPr>
          <p:sp>
            <p:nvSpPr>
              <p:cNvPr id="13" name="TextBox 12">
                <a:extLst>
                  <a:ext uri="{FF2B5EF4-FFF2-40B4-BE49-F238E27FC236}">
                    <a16:creationId xmlns:a16="http://schemas.microsoft.com/office/drawing/2014/main" id="{2A1EE33F-5B13-4B5B-B52C-A8D24F480504}"/>
                  </a:ext>
                </a:extLst>
              </p:cNvPr>
              <p:cNvSpPr txBox="1"/>
              <p:nvPr/>
            </p:nvSpPr>
            <p:spPr>
              <a:xfrm>
                <a:off x="631316" y="1926658"/>
                <a:ext cx="5668110" cy="2092881"/>
              </a:xfrm>
              <a:prstGeom prst="rect">
                <a:avLst/>
              </a:prstGeom>
              <a:noFill/>
            </p:spPr>
            <p:txBody>
              <a:bodyPr wrap="square" rtlCol="0">
                <a:spAutoFit/>
              </a:bodyPr>
              <a:lstStyle/>
              <a:p>
                <a:pPr algn="ctr"/>
                <a:r>
                  <a:rPr lang="en-US" sz="13000" b="1" spc="1500" dirty="0">
                    <a:ln w="317500">
                      <a:solidFill>
                        <a:schemeClr val="bg1">
                          <a:lumMod val="75000"/>
                        </a:schemeClr>
                      </a:solidFill>
                    </a:ln>
                    <a:solidFill>
                      <a:schemeClr val="bg1">
                        <a:lumMod val="75000"/>
                      </a:schemeClr>
                    </a:solidFill>
                    <a:latin typeface="Montserrat" panose="00000500000000000000" pitchFamily="50" charset="0"/>
                  </a:rPr>
                  <a:t>Kids</a:t>
                </a:r>
              </a:p>
            </p:txBody>
          </p:sp>
          <p:sp>
            <p:nvSpPr>
              <p:cNvPr id="12" name="TextBox 11">
                <a:extLst>
                  <a:ext uri="{FF2B5EF4-FFF2-40B4-BE49-F238E27FC236}">
                    <a16:creationId xmlns:a16="http://schemas.microsoft.com/office/drawing/2014/main" id="{6DA14690-01EB-4EDE-8E7F-98899911A4C0}"/>
                  </a:ext>
                </a:extLst>
              </p:cNvPr>
              <p:cNvSpPr txBox="1"/>
              <p:nvPr/>
            </p:nvSpPr>
            <p:spPr>
              <a:xfrm>
                <a:off x="631316" y="1926658"/>
                <a:ext cx="5668110" cy="2092881"/>
              </a:xfrm>
              <a:prstGeom prst="rect">
                <a:avLst/>
              </a:prstGeom>
              <a:noFill/>
            </p:spPr>
            <p:txBody>
              <a:bodyPr wrap="square" rtlCol="0">
                <a:spAutoFit/>
              </a:bodyPr>
              <a:lstStyle/>
              <a:p>
                <a:pPr algn="ctr"/>
                <a:r>
                  <a:rPr lang="en-US" sz="13000" b="1" spc="1500" dirty="0">
                    <a:ln w="152400">
                      <a:solidFill>
                        <a:schemeClr val="bg1"/>
                      </a:solidFill>
                    </a:ln>
                    <a:solidFill>
                      <a:schemeClr val="bg1"/>
                    </a:solidFill>
                    <a:latin typeface="Montserrat" panose="00000500000000000000" pitchFamily="50" charset="0"/>
                  </a:rPr>
                  <a:t>Kids</a:t>
                </a:r>
              </a:p>
            </p:txBody>
          </p:sp>
          <p:sp>
            <p:nvSpPr>
              <p:cNvPr id="3" name="TextBox 2">
                <a:extLst>
                  <a:ext uri="{FF2B5EF4-FFF2-40B4-BE49-F238E27FC236}">
                    <a16:creationId xmlns:a16="http://schemas.microsoft.com/office/drawing/2014/main" id="{83F8D6EF-3A7A-43B9-9AC1-23546EC38C48}"/>
                  </a:ext>
                </a:extLst>
              </p:cNvPr>
              <p:cNvSpPr txBox="1"/>
              <p:nvPr/>
            </p:nvSpPr>
            <p:spPr>
              <a:xfrm>
                <a:off x="631316" y="1926658"/>
                <a:ext cx="5668110" cy="2092881"/>
              </a:xfrm>
              <a:prstGeom prst="rect">
                <a:avLst/>
              </a:prstGeom>
              <a:noFill/>
            </p:spPr>
            <p:txBody>
              <a:bodyPr wrap="square" rtlCol="0">
                <a:spAutoFit/>
              </a:bodyPr>
              <a:lstStyle/>
              <a:p>
                <a:pPr algn="ctr"/>
                <a:r>
                  <a:rPr lang="en-US" sz="13000" b="1" spc="1500" dirty="0">
                    <a:solidFill>
                      <a:schemeClr val="accent2"/>
                    </a:solidFill>
                    <a:latin typeface="Montserrat" panose="00000500000000000000" pitchFamily="50" charset="0"/>
                  </a:rPr>
                  <a:t>Kids</a:t>
                </a:r>
              </a:p>
            </p:txBody>
          </p:sp>
        </p:grpSp>
        <p:grpSp>
          <p:nvGrpSpPr>
            <p:cNvPr id="8" name="Group 7">
              <a:extLst>
                <a:ext uri="{FF2B5EF4-FFF2-40B4-BE49-F238E27FC236}">
                  <a16:creationId xmlns:a16="http://schemas.microsoft.com/office/drawing/2014/main" id="{982C9468-D96D-4319-80EA-FEC73664CD6D}"/>
                </a:ext>
              </a:extLst>
            </p:cNvPr>
            <p:cNvGrpSpPr/>
            <p:nvPr/>
          </p:nvGrpSpPr>
          <p:grpSpPr>
            <a:xfrm>
              <a:off x="1652995" y="3643241"/>
              <a:ext cx="3354434" cy="1308115"/>
              <a:chOff x="2077866" y="4385699"/>
              <a:chExt cx="3120572" cy="1308115"/>
            </a:xfrm>
          </p:grpSpPr>
          <p:sp>
            <p:nvSpPr>
              <p:cNvPr id="17" name="TextBox 16">
                <a:extLst>
                  <a:ext uri="{FF2B5EF4-FFF2-40B4-BE49-F238E27FC236}">
                    <a16:creationId xmlns:a16="http://schemas.microsoft.com/office/drawing/2014/main" id="{7B1D97B5-715E-4ED1-BFE2-D02471418E44}"/>
                  </a:ext>
                </a:extLst>
              </p:cNvPr>
              <p:cNvSpPr txBox="1"/>
              <p:nvPr/>
            </p:nvSpPr>
            <p:spPr>
              <a:xfrm>
                <a:off x="2077866" y="4385699"/>
                <a:ext cx="3120572" cy="1308115"/>
              </a:xfrm>
              <a:prstGeom prst="rect">
                <a:avLst/>
              </a:prstGeom>
              <a:noFill/>
            </p:spPr>
            <p:txBody>
              <a:bodyPr wrap="square" rtlCol="0">
                <a:spAutoFit/>
              </a:bodyPr>
              <a:lstStyle/>
              <a:p>
                <a:pPr algn="ctr">
                  <a:lnSpc>
                    <a:spcPts val="4500"/>
                  </a:lnSpc>
                </a:pPr>
                <a:r>
                  <a:rPr lang="en-US" sz="5500" dirty="0">
                    <a:ln w="76200">
                      <a:solidFill>
                        <a:schemeClr val="bg1"/>
                      </a:solidFill>
                    </a:ln>
                    <a:solidFill>
                      <a:schemeClr val="bg1"/>
                    </a:solidFill>
                    <a:latin typeface="Alfa Slab One" panose="02000507050000020004" pitchFamily="2" charset="0"/>
                    <a:ea typeface="Roboto" panose="02000000000000000000" pitchFamily="2" charset="0"/>
                  </a:rPr>
                  <a:t>summer</a:t>
                </a:r>
              </a:p>
              <a:p>
                <a:pPr algn="ctr">
                  <a:lnSpc>
                    <a:spcPts val="4500"/>
                  </a:lnSpc>
                </a:pPr>
                <a:r>
                  <a:rPr lang="en-US" sz="5500" dirty="0">
                    <a:ln w="76200">
                      <a:solidFill>
                        <a:schemeClr val="bg1"/>
                      </a:solidFill>
                    </a:ln>
                    <a:solidFill>
                      <a:schemeClr val="bg1"/>
                    </a:solidFill>
                    <a:latin typeface="Alfa Slab One" panose="02000507050000020004" pitchFamily="2" charset="0"/>
                    <a:ea typeface="Roboto" panose="02000000000000000000" pitchFamily="2" charset="0"/>
                  </a:rPr>
                  <a:t>camp</a:t>
                </a:r>
              </a:p>
            </p:txBody>
          </p:sp>
          <p:sp>
            <p:nvSpPr>
              <p:cNvPr id="6" name="TextBox 5">
                <a:extLst>
                  <a:ext uri="{FF2B5EF4-FFF2-40B4-BE49-F238E27FC236}">
                    <a16:creationId xmlns:a16="http://schemas.microsoft.com/office/drawing/2014/main" id="{78915DDC-958D-4B48-97D9-47A4B000ADFB}"/>
                  </a:ext>
                </a:extLst>
              </p:cNvPr>
              <p:cNvSpPr txBox="1"/>
              <p:nvPr/>
            </p:nvSpPr>
            <p:spPr>
              <a:xfrm>
                <a:off x="2077866" y="4385699"/>
                <a:ext cx="3120572" cy="1308115"/>
              </a:xfrm>
              <a:prstGeom prst="rect">
                <a:avLst/>
              </a:prstGeom>
              <a:noFill/>
            </p:spPr>
            <p:txBody>
              <a:bodyPr wrap="square" rtlCol="0">
                <a:spAutoFit/>
              </a:bodyPr>
              <a:lstStyle/>
              <a:p>
                <a:pPr algn="ctr">
                  <a:lnSpc>
                    <a:spcPts val="4500"/>
                  </a:lnSpc>
                </a:pPr>
                <a:r>
                  <a:rPr lang="en-US" sz="5500" dirty="0">
                    <a:solidFill>
                      <a:schemeClr val="accent6"/>
                    </a:solidFill>
                    <a:latin typeface="Alfa Slab One" panose="02000507050000020004" pitchFamily="2" charset="0"/>
                    <a:ea typeface="Roboto" panose="02000000000000000000" pitchFamily="2" charset="0"/>
                  </a:rPr>
                  <a:t>summer</a:t>
                </a:r>
              </a:p>
              <a:p>
                <a:pPr algn="ctr">
                  <a:lnSpc>
                    <a:spcPts val="4500"/>
                  </a:lnSpc>
                </a:pPr>
                <a:r>
                  <a:rPr lang="en-US" sz="5500" dirty="0">
                    <a:solidFill>
                      <a:schemeClr val="accent3"/>
                    </a:solidFill>
                    <a:latin typeface="Alfa Slab One" panose="02000507050000020004" pitchFamily="2" charset="0"/>
                    <a:ea typeface="Roboto" panose="02000000000000000000" pitchFamily="2" charset="0"/>
                  </a:rPr>
                  <a:t>camp</a:t>
                </a:r>
              </a:p>
            </p:txBody>
          </p:sp>
        </p:grpSp>
      </p:grpSp>
      <p:sp>
        <p:nvSpPr>
          <p:cNvPr id="4" name="Picture Placeholder 3">
            <a:extLst>
              <a:ext uri="{FF2B5EF4-FFF2-40B4-BE49-F238E27FC236}">
                <a16:creationId xmlns:a16="http://schemas.microsoft.com/office/drawing/2014/main" id="{8BF3C061-B909-4E0D-A39D-B1DF94CA2720}"/>
              </a:ext>
            </a:extLst>
          </p:cNvPr>
          <p:cNvSpPr>
            <a:spLocks noGrp="1"/>
          </p:cNvSpPr>
          <p:nvPr>
            <p:ph type="pic" sz="quarter" idx="12"/>
          </p:nvPr>
        </p:nvSpPr>
        <p:spPr/>
      </p:sp>
    </p:spTree>
    <p:extLst>
      <p:ext uri="{BB962C8B-B14F-4D97-AF65-F5344CB8AC3E}">
        <p14:creationId xmlns:p14="http://schemas.microsoft.com/office/powerpoint/2010/main" val="2137167108"/>
      </p:ext>
    </p:extLst>
  </p:cSld>
  <p:clrMapOvr>
    <a:masterClrMapping/>
  </p:clrMapOvr>
  <mc:AlternateContent xmlns:mc="http://schemas.openxmlformats.org/markup-compatibility/2006">
    <mc:Choice xmlns:p14="http://schemas.microsoft.com/office/powerpoint/2010/main" Requires="p14">
      <p:transition spd="slow" p14:dur="1500">
        <p14:window dir="vert"/>
      </p:transition>
    </mc:Choice>
    <mc:Fallback>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264719C8-5259-4FA4-B2DE-FDF894E03471}"/>
              </a:ext>
            </a:extLst>
          </p:cNvPr>
          <p:cNvSpPr/>
          <p:nvPr/>
        </p:nvSpPr>
        <p:spPr>
          <a:xfrm>
            <a:off x="0" y="-13382"/>
            <a:ext cx="12191999" cy="6871381"/>
          </a:xfrm>
          <a:prstGeom prst="rect">
            <a:avLst/>
          </a:prstGeom>
          <a:gradFill flip="none" rotWithShape="1">
            <a:gsLst>
              <a:gs pos="0">
                <a:schemeClr val="accent4"/>
              </a:gs>
              <a:gs pos="97000">
                <a:schemeClr val="accent1"/>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Freeform: Shape 3">
            <a:extLst>
              <a:ext uri="{FF2B5EF4-FFF2-40B4-BE49-F238E27FC236}">
                <a16:creationId xmlns:a16="http://schemas.microsoft.com/office/drawing/2014/main" id="{C9FBC0FD-D9FE-4AFC-8135-3CCEB6F85A42}"/>
              </a:ext>
            </a:extLst>
          </p:cNvPr>
          <p:cNvSpPr/>
          <p:nvPr/>
        </p:nvSpPr>
        <p:spPr>
          <a:xfrm rot="16200000">
            <a:off x="4201887" y="-4201889"/>
            <a:ext cx="3788232" cy="12192001"/>
          </a:xfrm>
          <a:custGeom>
            <a:avLst/>
            <a:gdLst>
              <a:gd name="connsiteX0" fmla="*/ 1147112 w 6081261"/>
              <a:gd name="connsiteY0" fmla="*/ 0 h 6871380"/>
              <a:gd name="connsiteX1" fmla="*/ 5823609 w 6081261"/>
              <a:gd name="connsiteY1" fmla="*/ 0 h 6871380"/>
              <a:gd name="connsiteX2" fmla="*/ 6081261 w 6081261"/>
              <a:gd name="connsiteY2" fmla="*/ 0 h 6871380"/>
              <a:gd name="connsiteX3" fmla="*/ 6081261 w 6081261"/>
              <a:gd name="connsiteY3" fmla="*/ 6871380 h 6871380"/>
              <a:gd name="connsiteX4" fmla="*/ 1488855 w 6081261"/>
              <a:gd name="connsiteY4" fmla="*/ 6871380 h 6871380"/>
              <a:gd name="connsiteX5" fmla="*/ 1279224 w 6081261"/>
              <a:gd name="connsiteY5" fmla="*/ 6677005 h 6871380"/>
              <a:gd name="connsiteX6" fmla="*/ 998943 w 6081261"/>
              <a:gd name="connsiteY6" fmla="*/ 6005301 h 6871380"/>
              <a:gd name="connsiteX7" fmla="*/ 1235535 w 6081261"/>
              <a:gd name="connsiteY7" fmla="*/ 5389740 h 6871380"/>
              <a:gd name="connsiteX8" fmla="*/ 0 w 6081261"/>
              <a:gd name="connsiteY8" fmla="*/ 4137144 h 6871380"/>
              <a:gd name="connsiteX9" fmla="*/ 289168 w 6081261"/>
              <a:gd name="connsiteY9" fmla="*/ 3454778 h 6871380"/>
              <a:gd name="connsiteX10" fmla="*/ 0 w 6081261"/>
              <a:gd name="connsiteY10" fmla="*/ 2860690 h 6871380"/>
              <a:gd name="connsiteX11" fmla="*/ 418217 w 6081261"/>
              <a:gd name="connsiteY11" fmla="*/ 2156850 h 6871380"/>
              <a:gd name="connsiteX12" fmla="*/ 0 w 6081261"/>
              <a:gd name="connsiteY12" fmla="*/ 1302700 h 6871380"/>
              <a:gd name="connsiteX13" fmla="*/ 399099 w 6081261"/>
              <a:gd name="connsiteY13" fmla="*/ 462864 h 6871380"/>
              <a:gd name="connsiteX14" fmla="*/ 1147112 w 6081261"/>
              <a:gd name="connsiteY14" fmla="*/ 0 h 68713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6081261" h="6871380">
                <a:moveTo>
                  <a:pt x="1147112" y="0"/>
                </a:moveTo>
                <a:cubicBezTo>
                  <a:pt x="1147112" y="0"/>
                  <a:pt x="1147112" y="0"/>
                  <a:pt x="5823609" y="0"/>
                </a:cubicBezTo>
                <a:lnTo>
                  <a:pt x="6081261" y="0"/>
                </a:lnTo>
                <a:lnTo>
                  <a:pt x="6081261" y="6871380"/>
                </a:lnTo>
                <a:lnTo>
                  <a:pt x="1488855" y="6871380"/>
                </a:lnTo>
                <a:lnTo>
                  <a:pt x="1279224" y="6677005"/>
                </a:lnTo>
                <a:cubicBezTo>
                  <a:pt x="1097075" y="6473235"/>
                  <a:pt x="998943" y="6243294"/>
                  <a:pt x="998943" y="6005301"/>
                </a:cubicBezTo>
                <a:cubicBezTo>
                  <a:pt x="998943" y="5792956"/>
                  <a:pt x="1080197" y="5580611"/>
                  <a:pt x="1235535" y="5389740"/>
                </a:cubicBezTo>
                <a:cubicBezTo>
                  <a:pt x="477963" y="5146378"/>
                  <a:pt x="0" y="4666813"/>
                  <a:pt x="0" y="4137144"/>
                </a:cubicBezTo>
                <a:cubicBezTo>
                  <a:pt x="0" y="3898554"/>
                  <a:pt x="100372" y="3664737"/>
                  <a:pt x="289168" y="3454778"/>
                </a:cubicBezTo>
                <a:cubicBezTo>
                  <a:pt x="100372" y="3278221"/>
                  <a:pt x="0" y="3073034"/>
                  <a:pt x="0" y="2860690"/>
                </a:cubicBezTo>
                <a:cubicBezTo>
                  <a:pt x="0" y="2600627"/>
                  <a:pt x="148168" y="2352494"/>
                  <a:pt x="418217" y="2156850"/>
                </a:cubicBezTo>
                <a:cubicBezTo>
                  <a:pt x="143388" y="1901559"/>
                  <a:pt x="0" y="1608094"/>
                  <a:pt x="0" y="1302700"/>
                </a:cubicBezTo>
                <a:cubicBezTo>
                  <a:pt x="0" y="1004462"/>
                  <a:pt x="138609" y="713383"/>
                  <a:pt x="399099" y="462864"/>
                </a:cubicBezTo>
                <a:cubicBezTo>
                  <a:pt x="595065" y="279150"/>
                  <a:pt x="848385" y="119295"/>
                  <a:pt x="1147112" y="0"/>
                </a:cubicBezTo>
                <a:close/>
              </a:path>
            </a:pathLst>
          </a:custGeom>
          <a:solidFill>
            <a:schemeClr val="tx1">
              <a:alpha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9">
            <a:extLst>
              <a:ext uri="{FF2B5EF4-FFF2-40B4-BE49-F238E27FC236}">
                <a16:creationId xmlns:a16="http://schemas.microsoft.com/office/drawing/2014/main" id="{5FE1DD69-F901-4543-93D0-30A6BA0DFB61}"/>
              </a:ext>
            </a:extLst>
          </p:cNvPr>
          <p:cNvSpPr>
            <a:spLocks/>
          </p:cNvSpPr>
          <p:nvPr/>
        </p:nvSpPr>
        <p:spPr bwMode="auto">
          <a:xfrm>
            <a:off x="2647948" y="5470571"/>
            <a:ext cx="6896102" cy="4380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200"/>
              </a:lnSpc>
            </a:pPr>
            <a:r>
              <a:rPr lang="en-US" sz="900" dirty="0">
                <a:solidFill>
                  <a:schemeClr val="bg1"/>
                </a:solidFill>
                <a:latin typeface="Roboto" panose="02000000000000000000" pitchFamily="2" charset="0"/>
                <a:ea typeface="Roboto" panose="02000000000000000000" pitchFamily="2" charset="0"/>
                <a:cs typeface="Open Sans" panose="020B0606030504020204" pitchFamily="34" charset="0"/>
                <a:sym typeface="Montserrat-Regular" charset="0"/>
              </a:rPr>
              <a:t>This letterhead design is meant to project an image of professionalism and lorem to reliability. By using simple alignments are This letterhead This letterhead design is meant to project an image of professionalism and lorem to reliability. By using simple alignments are This letterhead By using simple alignments </a:t>
            </a:r>
          </a:p>
        </p:txBody>
      </p:sp>
      <p:grpSp>
        <p:nvGrpSpPr>
          <p:cNvPr id="46" name="Group 45">
            <a:extLst>
              <a:ext uri="{FF2B5EF4-FFF2-40B4-BE49-F238E27FC236}">
                <a16:creationId xmlns:a16="http://schemas.microsoft.com/office/drawing/2014/main" id="{D4030725-D99F-4654-B739-25289F558C00}"/>
              </a:ext>
            </a:extLst>
          </p:cNvPr>
          <p:cNvGrpSpPr/>
          <p:nvPr/>
        </p:nvGrpSpPr>
        <p:grpSpPr>
          <a:xfrm>
            <a:off x="4396047" y="4179525"/>
            <a:ext cx="3399905" cy="1267783"/>
            <a:chOff x="4773079" y="4246439"/>
            <a:chExt cx="3399905" cy="1267783"/>
          </a:xfrm>
        </p:grpSpPr>
        <p:sp>
          <p:nvSpPr>
            <p:cNvPr id="32" name="TextBox 31">
              <a:extLst>
                <a:ext uri="{FF2B5EF4-FFF2-40B4-BE49-F238E27FC236}">
                  <a16:creationId xmlns:a16="http://schemas.microsoft.com/office/drawing/2014/main" id="{F9C33545-6143-46FA-B5B5-F145CB1675E7}"/>
                </a:ext>
              </a:extLst>
            </p:cNvPr>
            <p:cNvSpPr txBox="1"/>
            <p:nvPr/>
          </p:nvSpPr>
          <p:spPr>
            <a:xfrm>
              <a:off x="4773079" y="4246439"/>
              <a:ext cx="3399905" cy="1267783"/>
            </a:xfrm>
            <a:prstGeom prst="rect">
              <a:avLst/>
            </a:prstGeom>
            <a:noFill/>
          </p:spPr>
          <p:txBody>
            <a:bodyPr wrap="square" rtlCol="0">
              <a:spAutoFit/>
            </a:bodyPr>
            <a:lstStyle/>
            <a:p>
              <a:pPr algn="ctr">
                <a:lnSpc>
                  <a:spcPts val="4500"/>
                </a:lnSpc>
              </a:pPr>
              <a:r>
                <a:rPr lang="en-US" sz="2500" b="1" dirty="0">
                  <a:ln w="76200">
                    <a:solidFill>
                      <a:schemeClr val="bg1"/>
                    </a:solidFill>
                  </a:ln>
                  <a:solidFill>
                    <a:schemeClr val="bg1"/>
                  </a:solidFill>
                  <a:latin typeface="Montserrat" panose="00000500000000000000" pitchFamily="50" charset="0"/>
                  <a:ea typeface="Open Sans" panose="020B0606030504020204" pitchFamily="34" charset="0"/>
                  <a:cs typeface="Open Sans" panose="020B0606030504020204" pitchFamily="34" charset="0"/>
                </a:rPr>
                <a:t>WELCOME</a:t>
              </a:r>
              <a:r>
                <a:rPr lang="en-US" sz="2800" b="1" dirty="0">
                  <a:ln w="76200">
                    <a:solidFill>
                      <a:schemeClr val="bg1"/>
                    </a:solidFill>
                  </a:ln>
                  <a:solidFill>
                    <a:schemeClr val="bg1"/>
                  </a:solidFill>
                  <a:latin typeface="Montserrat" panose="00000500000000000000" pitchFamily="50" charset="0"/>
                  <a:ea typeface="Open Sans" panose="020B0606030504020204" pitchFamily="34" charset="0"/>
                  <a:cs typeface="Open Sans" panose="020B0606030504020204" pitchFamily="34" charset="0"/>
                </a:rPr>
                <a:t> </a:t>
              </a:r>
              <a:r>
                <a:rPr lang="en-US" sz="5000" b="1" dirty="0">
                  <a:ln w="76200">
                    <a:solidFill>
                      <a:schemeClr val="bg1"/>
                    </a:solidFill>
                  </a:ln>
                  <a:solidFill>
                    <a:schemeClr val="bg1"/>
                  </a:solidFill>
                  <a:latin typeface="Montserrat" panose="00000500000000000000" pitchFamily="50" charset="0"/>
                  <a:ea typeface="Open Sans Extrabold" panose="020B0906030804020204" pitchFamily="34" charset="0"/>
                  <a:cs typeface="Open Sans Extrabold" panose="020B0906030804020204" pitchFamily="34" charset="0"/>
                </a:rPr>
                <a:t>MESSAGE</a:t>
              </a:r>
            </a:p>
          </p:txBody>
        </p:sp>
        <p:sp>
          <p:nvSpPr>
            <p:cNvPr id="45" name="TextBox 44">
              <a:extLst>
                <a:ext uri="{FF2B5EF4-FFF2-40B4-BE49-F238E27FC236}">
                  <a16:creationId xmlns:a16="http://schemas.microsoft.com/office/drawing/2014/main" id="{4AAF47C9-D881-4539-89B1-2A9D77D82A6D}"/>
                </a:ext>
              </a:extLst>
            </p:cNvPr>
            <p:cNvSpPr txBox="1"/>
            <p:nvPr/>
          </p:nvSpPr>
          <p:spPr>
            <a:xfrm>
              <a:off x="4773079" y="4246439"/>
              <a:ext cx="3399905" cy="1267783"/>
            </a:xfrm>
            <a:prstGeom prst="rect">
              <a:avLst/>
            </a:prstGeom>
            <a:noFill/>
          </p:spPr>
          <p:txBody>
            <a:bodyPr wrap="square" rtlCol="0">
              <a:spAutoFit/>
            </a:bodyPr>
            <a:lstStyle/>
            <a:p>
              <a:pPr algn="ctr">
                <a:lnSpc>
                  <a:spcPts val="4500"/>
                </a:lnSpc>
              </a:pPr>
              <a:r>
                <a:rPr lang="en-US" sz="2500" b="1" dirty="0">
                  <a:solidFill>
                    <a:schemeClr val="accent6"/>
                  </a:solidFill>
                  <a:latin typeface="Montserrat" panose="00000500000000000000" pitchFamily="50" charset="0"/>
                  <a:ea typeface="Open Sans" panose="020B0606030504020204" pitchFamily="34" charset="0"/>
                  <a:cs typeface="Open Sans" panose="020B0606030504020204" pitchFamily="34" charset="0"/>
                </a:rPr>
                <a:t>WELCOME</a:t>
              </a:r>
              <a:r>
                <a:rPr lang="en-US" sz="2800" b="1" dirty="0">
                  <a:solidFill>
                    <a:schemeClr val="bg1"/>
                  </a:solidFill>
                  <a:latin typeface="Montserrat" panose="00000500000000000000" pitchFamily="50" charset="0"/>
                  <a:ea typeface="Open Sans" panose="020B0606030504020204" pitchFamily="34" charset="0"/>
                  <a:cs typeface="Open Sans" panose="020B0606030504020204" pitchFamily="34" charset="0"/>
                </a:rPr>
                <a:t> </a:t>
              </a:r>
              <a:r>
                <a:rPr lang="en-US" sz="5000" b="1" dirty="0">
                  <a:solidFill>
                    <a:schemeClr val="accent3"/>
                  </a:solidFill>
                  <a:latin typeface="Montserrat" panose="00000500000000000000" pitchFamily="50" charset="0"/>
                  <a:ea typeface="Open Sans Extrabold" panose="020B0906030804020204" pitchFamily="34" charset="0"/>
                  <a:cs typeface="Open Sans Extrabold" panose="020B0906030804020204" pitchFamily="34" charset="0"/>
                </a:rPr>
                <a:t>MESSAGE</a:t>
              </a:r>
            </a:p>
          </p:txBody>
        </p:sp>
      </p:grpSp>
      <p:sp>
        <p:nvSpPr>
          <p:cNvPr id="3" name="Picture Placeholder 2">
            <a:extLst>
              <a:ext uri="{FF2B5EF4-FFF2-40B4-BE49-F238E27FC236}">
                <a16:creationId xmlns:a16="http://schemas.microsoft.com/office/drawing/2014/main" id="{80348EEC-23EB-46DF-897B-E141B8EA4929}"/>
              </a:ext>
            </a:extLst>
          </p:cNvPr>
          <p:cNvSpPr>
            <a:spLocks noGrp="1"/>
          </p:cNvSpPr>
          <p:nvPr>
            <p:ph type="pic" sz="quarter" idx="12"/>
          </p:nvPr>
        </p:nvSpPr>
        <p:spPr/>
      </p:sp>
    </p:spTree>
    <p:extLst>
      <p:ext uri="{BB962C8B-B14F-4D97-AF65-F5344CB8AC3E}">
        <p14:creationId xmlns:p14="http://schemas.microsoft.com/office/powerpoint/2010/main" val="2951829639"/>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ageCurlDouble"/>
      </p:transition>
    </mc:Choice>
    <mc:Fallback>
      <p:transition spd="slow">
        <p:fade/>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 name="Freeform: Shape 61">
            <a:extLst>
              <a:ext uri="{FF2B5EF4-FFF2-40B4-BE49-F238E27FC236}">
                <a16:creationId xmlns:a16="http://schemas.microsoft.com/office/drawing/2014/main" id="{30C7D88B-80F5-47BD-A41E-A10624A47DF5}"/>
              </a:ext>
            </a:extLst>
          </p:cNvPr>
          <p:cNvSpPr/>
          <p:nvPr/>
        </p:nvSpPr>
        <p:spPr>
          <a:xfrm>
            <a:off x="6110738" y="-13381"/>
            <a:ext cx="6081261" cy="6871380"/>
          </a:xfrm>
          <a:custGeom>
            <a:avLst/>
            <a:gdLst>
              <a:gd name="connsiteX0" fmla="*/ 1147112 w 6081261"/>
              <a:gd name="connsiteY0" fmla="*/ 0 h 6871380"/>
              <a:gd name="connsiteX1" fmla="*/ 5823609 w 6081261"/>
              <a:gd name="connsiteY1" fmla="*/ 0 h 6871380"/>
              <a:gd name="connsiteX2" fmla="*/ 6081261 w 6081261"/>
              <a:gd name="connsiteY2" fmla="*/ 0 h 6871380"/>
              <a:gd name="connsiteX3" fmla="*/ 6081261 w 6081261"/>
              <a:gd name="connsiteY3" fmla="*/ 6871380 h 6871380"/>
              <a:gd name="connsiteX4" fmla="*/ 1488855 w 6081261"/>
              <a:gd name="connsiteY4" fmla="*/ 6871380 h 6871380"/>
              <a:gd name="connsiteX5" fmla="*/ 1279224 w 6081261"/>
              <a:gd name="connsiteY5" fmla="*/ 6677005 h 6871380"/>
              <a:gd name="connsiteX6" fmla="*/ 998943 w 6081261"/>
              <a:gd name="connsiteY6" fmla="*/ 6005301 h 6871380"/>
              <a:gd name="connsiteX7" fmla="*/ 1235535 w 6081261"/>
              <a:gd name="connsiteY7" fmla="*/ 5389740 h 6871380"/>
              <a:gd name="connsiteX8" fmla="*/ 0 w 6081261"/>
              <a:gd name="connsiteY8" fmla="*/ 4137144 h 6871380"/>
              <a:gd name="connsiteX9" fmla="*/ 289168 w 6081261"/>
              <a:gd name="connsiteY9" fmla="*/ 3454778 h 6871380"/>
              <a:gd name="connsiteX10" fmla="*/ 0 w 6081261"/>
              <a:gd name="connsiteY10" fmla="*/ 2860690 h 6871380"/>
              <a:gd name="connsiteX11" fmla="*/ 418217 w 6081261"/>
              <a:gd name="connsiteY11" fmla="*/ 2156850 h 6871380"/>
              <a:gd name="connsiteX12" fmla="*/ 0 w 6081261"/>
              <a:gd name="connsiteY12" fmla="*/ 1302700 h 6871380"/>
              <a:gd name="connsiteX13" fmla="*/ 399099 w 6081261"/>
              <a:gd name="connsiteY13" fmla="*/ 462864 h 6871380"/>
              <a:gd name="connsiteX14" fmla="*/ 1147112 w 6081261"/>
              <a:gd name="connsiteY14" fmla="*/ 0 h 68713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6081261" h="6871380">
                <a:moveTo>
                  <a:pt x="1147112" y="0"/>
                </a:moveTo>
                <a:cubicBezTo>
                  <a:pt x="1147112" y="0"/>
                  <a:pt x="1147112" y="0"/>
                  <a:pt x="5823609" y="0"/>
                </a:cubicBezTo>
                <a:lnTo>
                  <a:pt x="6081261" y="0"/>
                </a:lnTo>
                <a:lnTo>
                  <a:pt x="6081261" y="6871380"/>
                </a:lnTo>
                <a:lnTo>
                  <a:pt x="1488855" y="6871380"/>
                </a:lnTo>
                <a:lnTo>
                  <a:pt x="1279224" y="6677005"/>
                </a:lnTo>
                <a:cubicBezTo>
                  <a:pt x="1097075" y="6473235"/>
                  <a:pt x="998943" y="6243294"/>
                  <a:pt x="998943" y="6005301"/>
                </a:cubicBezTo>
                <a:cubicBezTo>
                  <a:pt x="998943" y="5792956"/>
                  <a:pt x="1080197" y="5580611"/>
                  <a:pt x="1235535" y="5389740"/>
                </a:cubicBezTo>
                <a:cubicBezTo>
                  <a:pt x="477963" y="5146378"/>
                  <a:pt x="0" y="4666813"/>
                  <a:pt x="0" y="4137144"/>
                </a:cubicBezTo>
                <a:cubicBezTo>
                  <a:pt x="0" y="3898554"/>
                  <a:pt x="100372" y="3664737"/>
                  <a:pt x="289168" y="3454778"/>
                </a:cubicBezTo>
                <a:cubicBezTo>
                  <a:pt x="100372" y="3278221"/>
                  <a:pt x="0" y="3073034"/>
                  <a:pt x="0" y="2860690"/>
                </a:cubicBezTo>
                <a:cubicBezTo>
                  <a:pt x="0" y="2600627"/>
                  <a:pt x="148168" y="2352494"/>
                  <a:pt x="418217" y="2156850"/>
                </a:cubicBezTo>
                <a:cubicBezTo>
                  <a:pt x="143388" y="1901559"/>
                  <a:pt x="0" y="1608094"/>
                  <a:pt x="0" y="1302700"/>
                </a:cubicBezTo>
                <a:cubicBezTo>
                  <a:pt x="0" y="1004462"/>
                  <a:pt x="138609" y="713383"/>
                  <a:pt x="399099" y="462864"/>
                </a:cubicBezTo>
                <a:cubicBezTo>
                  <a:pt x="595065" y="279150"/>
                  <a:pt x="848385" y="119295"/>
                  <a:pt x="1147112" y="0"/>
                </a:cubicBezTo>
                <a:close/>
              </a:path>
            </a:pathLst>
          </a:custGeom>
          <a:gradFill flip="none" rotWithShape="1">
            <a:gsLst>
              <a:gs pos="0">
                <a:schemeClr val="accent4"/>
              </a:gs>
              <a:gs pos="97000">
                <a:schemeClr val="accent1"/>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88" name="Freeform 10">
            <a:extLst>
              <a:ext uri="{FF2B5EF4-FFF2-40B4-BE49-F238E27FC236}">
                <a16:creationId xmlns:a16="http://schemas.microsoft.com/office/drawing/2014/main" id="{DAE9250C-8737-41DC-8E2A-32B36D946B76}"/>
              </a:ext>
            </a:extLst>
          </p:cNvPr>
          <p:cNvSpPr>
            <a:spLocks noEditPoints="1"/>
          </p:cNvSpPr>
          <p:nvPr/>
        </p:nvSpPr>
        <p:spPr bwMode="auto">
          <a:xfrm rot="10800000">
            <a:off x="1" y="-13382"/>
            <a:ext cx="12190413" cy="6845300"/>
          </a:xfrm>
          <a:custGeom>
            <a:avLst/>
            <a:gdLst>
              <a:gd name="T0" fmla="*/ 3131 w 5120"/>
              <a:gd name="T1" fmla="*/ 0 h 2880"/>
              <a:gd name="T2" fmla="*/ 4520 w 5120"/>
              <a:gd name="T3" fmla="*/ 972 h 2880"/>
              <a:gd name="T4" fmla="*/ 2731 w 5120"/>
              <a:gd name="T5" fmla="*/ 0 h 2880"/>
              <a:gd name="T6" fmla="*/ 4873 w 5120"/>
              <a:gd name="T7" fmla="*/ 1453 h 2880"/>
              <a:gd name="T8" fmla="*/ 2731 w 5120"/>
              <a:gd name="T9" fmla="*/ 0 h 2880"/>
              <a:gd name="T10" fmla="*/ 1598 w 5120"/>
              <a:gd name="T11" fmla="*/ 0 h 2880"/>
              <a:gd name="T12" fmla="*/ 4872 w 5120"/>
              <a:gd name="T13" fmla="*/ 1528 h 2880"/>
              <a:gd name="T14" fmla="*/ 1042 w 5120"/>
              <a:gd name="T15" fmla="*/ 0 h 2880"/>
              <a:gd name="T16" fmla="*/ 4924 w 5120"/>
              <a:gd name="T17" fmla="*/ 1670 h 2880"/>
              <a:gd name="T18" fmla="*/ 1042 w 5120"/>
              <a:gd name="T19" fmla="*/ 0 h 2880"/>
              <a:gd name="T20" fmla="*/ 0 w 5120"/>
              <a:gd name="T21" fmla="*/ 211 h 2880"/>
              <a:gd name="T22" fmla="*/ 4975 w 5120"/>
              <a:gd name="T23" fmla="*/ 1736 h 2880"/>
              <a:gd name="T24" fmla="*/ 0 w 5120"/>
              <a:gd name="T25" fmla="*/ 436 h 2880"/>
              <a:gd name="T26" fmla="*/ 5101 w 5120"/>
              <a:gd name="T27" fmla="*/ 1843 h 2880"/>
              <a:gd name="T28" fmla="*/ 0 w 5120"/>
              <a:gd name="T29" fmla="*/ 436 h 2880"/>
              <a:gd name="T30" fmla="*/ 4725 w 5120"/>
              <a:gd name="T31" fmla="*/ 520 h 2880"/>
              <a:gd name="T32" fmla="*/ 4761 w 5120"/>
              <a:gd name="T33" fmla="*/ 496 h 2880"/>
              <a:gd name="T34" fmla="*/ 4678 w 5120"/>
              <a:gd name="T35" fmla="*/ 460 h 2880"/>
              <a:gd name="T36" fmla="*/ 0 w 5120"/>
              <a:gd name="T37" fmla="*/ 924 h 2880"/>
              <a:gd name="T38" fmla="*/ 5120 w 5120"/>
              <a:gd name="T39" fmla="*/ 1879 h 2880"/>
              <a:gd name="T40" fmla="*/ 0 w 5120"/>
              <a:gd name="T41" fmla="*/ 1105 h 2880"/>
              <a:gd name="T42" fmla="*/ 5084 w 5120"/>
              <a:gd name="T43" fmla="*/ 1926 h 2880"/>
              <a:gd name="T44" fmla="*/ 0 w 5120"/>
              <a:gd name="T45" fmla="*/ 1105 h 2880"/>
              <a:gd name="T46" fmla="*/ 0 w 5120"/>
              <a:gd name="T47" fmla="*/ 1518 h 2880"/>
              <a:gd name="T48" fmla="*/ 5068 w 5120"/>
              <a:gd name="T49" fmla="*/ 1953 h 2880"/>
              <a:gd name="T50" fmla="*/ 0 w 5120"/>
              <a:gd name="T51" fmla="*/ 1679 h 2880"/>
              <a:gd name="T52" fmla="*/ 5045 w 5120"/>
              <a:gd name="T53" fmla="*/ 2002 h 2880"/>
              <a:gd name="T54" fmla="*/ 0 w 5120"/>
              <a:gd name="T55" fmla="*/ 1679 h 2880"/>
              <a:gd name="T56" fmla="*/ 0 w 5120"/>
              <a:gd name="T57" fmla="*/ 2063 h 2880"/>
              <a:gd name="T58" fmla="*/ 5037 w 5120"/>
              <a:gd name="T59" fmla="*/ 2030 h 2880"/>
              <a:gd name="T60" fmla="*/ 5030 w 5120"/>
              <a:gd name="T61" fmla="*/ 2063 h 2880"/>
              <a:gd name="T62" fmla="*/ 5030 w 5120"/>
              <a:gd name="T63" fmla="*/ 2063 h 2880"/>
              <a:gd name="T64" fmla="*/ 0 w 5120"/>
              <a:gd name="T65" fmla="*/ 2385 h 2880"/>
              <a:gd name="T66" fmla="*/ 5030 w 5120"/>
              <a:gd name="T67" fmla="*/ 2063 h 2880"/>
              <a:gd name="T68" fmla="*/ 0 w 5120"/>
              <a:gd name="T69" fmla="*/ 2554 h 2880"/>
              <a:gd name="T70" fmla="*/ 5027 w 5120"/>
              <a:gd name="T71" fmla="*/ 2116 h 2880"/>
              <a:gd name="T72" fmla="*/ 5030 w 5120"/>
              <a:gd name="T73" fmla="*/ 2145 h 2880"/>
              <a:gd name="T74" fmla="*/ 0 w 5120"/>
              <a:gd name="T75" fmla="*/ 2880 h 2880"/>
              <a:gd name="T76" fmla="*/ 4995 w 5120"/>
              <a:gd name="T77" fmla="*/ 2170 h 2880"/>
              <a:gd name="T78" fmla="*/ 5030 w 5120"/>
              <a:gd name="T79" fmla="*/ 2145 h 2880"/>
              <a:gd name="T80" fmla="*/ 4900 w 5120"/>
              <a:gd name="T81" fmla="*/ 2222 h 2880"/>
              <a:gd name="T82" fmla="*/ 1419 w 5120"/>
              <a:gd name="T83" fmla="*/ 2880 h 2880"/>
              <a:gd name="T84" fmla="*/ 4876 w 5120"/>
              <a:gd name="T85" fmla="*/ 2235 h 2880"/>
              <a:gd name="T86" fmla="*/ 4657 w 5120"/>
              <a:gd name="T87" fmla="*/ 2418 h 2880"/>
              <a:gd name="T88" fmla="*/ 4657 w 5120"/>
              <a:gd name="T89" fmla="*/ 2418 h 2880"/>
              <a:gd name="T90" fmla="*/ 3284 w 5120"/>
              <a:gd name="T91" fmla="*/ 2880 h 2880"/>
              <a:gd name="T92" fmla="*/ 4657 w 5120"/>
              <a:gd name="T93" fmla="*/ 2418 h 2880"/>
              <a:gd name="T94" fmla="*/ 4603 w 5120"/>
              <a:gd name="T95" fmla="*/ 2512 h 2880"/>
              <a:gd name="T96" fmla="*/ 3600 w 5120"/>
              <a:gd name="T97" fmla="*/ 2880 h 2880"/>
              <a:gd name="T98" fmla="*/ 4585 w 5120"/>
              <a:gd name="T99" fmla="*/ 2577 h 2880"/>
              <a:gd name="T100" fmla="*/ 4584 w 5120"/>
              <a:gd name="T101" fmla="*/ 2657 h 2880"/>
              <a:gd name="T102" fmla="*/ 4185 w 5120"/>
              <a:gd name="T103" fmla="*/ 2880 h 2880"/>
              <a:gd name="T104" fmla="*/ 4584 w 5120"/>
              <a:gd name="T105" fmla="*/ 2657 h 2880"/>
              <a:gd name="T106" fmla="*/ 4393 w 5120"/>
              <a:gd name="T107" fmla="*/ 2880 h 2880"/>
              <a:gd name="T108" fmla="*/ 4657 w 5120"/>
              <a:gd name="T109" fmla="*/ 2824 h 2880"/>
              <a:gd name="T110" fmla="*/ 3995 w 5120"/>
              <a:gd name="T111" fmla="*/ 0 h 2880"/>
              <a:gd name="T112" fmla="*/ 4512 w 5120"/>
              <a:gd name="T113" fmla="*/ 780 h 2880"/>
              <a:gd name="T114" fmla="*/ 3995 w 5120"/>
              <a:gd name="T115" fmla="*/ 0 h 28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5120" h="2880">
                <a:moveTo>
                  <a:pt x="3263" y="0"/>
                </a:moveTo>
                <a:cubicBezTo>
                  <a:pt x="3131" y="0"/>
                  <a:pt x="3131" y="0"/>
                  <a:pt x="3131" y="0"/>
                </a:cubicBezTo>
                <a:cubicBezTo>
                  <a:pt x="4564" y="1052"/>
                  <a:pt x="4564" y="1052"/>
                  <a:pt x="4564" y="1052"/>
                </a:cubicBezTo>
                <a:cubicBezTo>
                  <a:pt x="4546" y="1026"/>
                  <a:pt x="4531" y="999"/>
                  <a:pt x="4520" y="972"/>
                </a:cubicBezTo>
                <a:cubicBezTo>
                  <a:pt x="3263" y="0"/>
                  <a:pt x="3263" y="0"/>
                  <a:pt x="3263" y="0"/>
                </a:cubicBezTo>
                <a:moveTo>
                  <a:pt x="2731" y="0"/>
                </a:moveTo>
                <a:cubicBezTo>
                  <a:pt x="2278" y="0"/>
                  <a:pt x="2278" y="0"/>
                  <a:pt x="2278" y="0"/>
                </a:cubicBezTo>
                <a:cubicBezTo>
                  <a:pt x="4873" y="1453"/>
                  <a:pt x="4873" y="1453"/>
                  <a:pt x="4873" y="1453"/>
                </a:cubicBezTo>
                <a:cubicBezTo>
                  <a:pt x="4876" y="1432"/>
                  <a:pt x="4882" y="1411"/>
                  <a:pt x="4890" y="1390"/>
                </a:cubicBezTo>
                <a:cubicBezTo>
                  <a:pt x="2731" y="0"/>
                  <a:pt x="2731" y="0"/>
                  <a:pt x="2731" y="0"/>
                </a:cubicBezTo>
                <a:moveTo>
                  <a:pt x="1778" y="0"/>
                </a:moveTo>
                <a:cubicBezTo>
                  <a:pt x="1598" y="0"/>
                  <a:pt x="1598" y="0"/>
                  <a:pt x="1598" y="0"/>
                </a:cubicBezTo>
                <a:cubicBezTo>
                  <a:pt x="4874" y="1547"/>
                  <a:pt x="4874" y="1547"/>
                  <a:pt x="4874" y="1547"/>
                </a:cubicBezTo>
                <a:cubicBezTo>
                  <a:pt x="4873" y="1541"/>
                  <a:pt x="4872" y="1534"/>
                  <a:pt x="4872" y="1528"/>
                </a:cubicBezTo>
                <a:cubicBezTo>
                  <a:pt x="1778" y="0"/>
                  <a:pt x="1778" y="0"/>
                  <a:pt x="1778" y="0"/>
                </a:cubicBezTo>
                <a:moveTo>
                  <a:pt x="1042" y="0"/>
                </a:moveTo>
                <a:cubicBezTo>
                  <a:pt x="374" y="0"/>
                  <a:pt x="374" y="0"/>
                  <a:pt x="374" y="0"/>
                </a:cubicBezTo>
                <a:cubicBezTo>
                  <a:pt x="4924" y="1670"/>
                  <a:pt x="4924" y="1670"/>
                  <a:pt x="4924" y="1670"/>
                </a:cubicBezTo>
                <a:cubicBezTo>
                  <a:pt x="4913" y="1653"/>
                  <a:pt x="4904" y="1635"/>
                  <a:pt x="4896" y="1617"/>
                </a:cubicBezTo>
                <a:cubicBezTo>
                  <a:pt x="1042" y="0"/>
                  <a:pt x="1042" y="0"/>
                  <a:pt x="1042" y="0"/>
                </a:cubicBezTo>
                <a:moveTo>
                  <a:pt x="0" y="127"/>
                </a:moveTo>
                <a:cubicBezTo>
                  <a:pt x="0" y="211"/>
                  <a:pt x="0" y="211"/>
                  <a:pt x="0" y="211"/>
                </a:cubicBezTo>
                <a:cubicBezTo>
                  <a:pt x="4990" y="1751"/>
                  <a:pt x="4990" y="1751"/>
                  <a:pt x="4990" y="1751"/>
                </a:cubicBezTo>
                <a:cubicBezTo>
                  <a:pt x="4985" y="1746"/>
                  <a:pt x="4980" y="1741"/>
                  <a:pt x="4975" y="1736"/>
                </a:cubicBezTo>
                <a:cubicBezTo>
                  <a:pt x="0" y="127"/>
                  <a:pt x="0" y="127"/>
                  <a:pt x="0" y="127"/>
                </a:cubicBezTo>
                <a:moveTo>
                  <a:pt x="0" y="436"/>
                </a:moveTo>
                <a:cubicBezTo>
                  <a:pt x="0" y="655"/>
                  <a:pt x="0" y="655"/>
                  <a:pt x="0" y="655"/>
                </a:cubicBezTo>
                <a:cubicBezTo>
                  <a:pt x="5101" y="1843"/>
                  <a:pt x="5101" y="1843"/>
                  <a:pt x="5101" y="1843"/>
                </a:cubicBezTo>
                <a:cubicBezTo>
                  <a:pt x="5084" y="1831"/>
                  <a:pt x="5069" y="1820"/>
                  <a:pt x="5054" y="1808"/>
                </a:cubicBezTo>
                <a:cubicBezTo>
                  <a:pt x="0" y="436"/>
                  <a:pt x="0" y="436"/>
                  <a:pt x="0" y="436"/>
                </a:cubicBezTo>
                <a:moveTo>
                  <a:pt x="4678" y="460"/>
                </a:moveTo>
                <a:cubicBezTo>
                  <a:pt x="4725" y="520"/>
                  <a:pt x="4725" y="520"/>
                  <a:pt x="4725" y="520"/>
                </a:cubicBezTo>
                <a:cubicBezTo>
                  <a:pt x="4735" y="513"/>
                  <a:pt x="4746" y="506"/>
                  <a:pt x="4757" y="499"/>
                </a:cubicBezTo>
                <a:cubicBezTo>
                  <a:pt x="4759" y="498"/>
                  <a:pt x="4760" y="497"/>
                  <a:pt x="4761" y="496"/>
                </a:cubicBezTo>
                <a:cubicBezTo>
                  <a:pt x="4761" y="496"/>
                  <a:pt x="4760" y="496"/>
                  <a:pt x="4760" y="495"/>
                </a:cubicBezTo>
                <a:cubicBezTo>
                  <a:pt x="4732" y="484"/>
                  <a:pt x="4705" y="472"/>
                  <a:pt x="4678" y="460"/>
                </a:cubicBezTo>
                <a:moveTo>
                  <a:pt x="0" y="858"/>
                </a:moveTo>
                <a:cubicBezTo>
                  <a:pt x="0" y="924"/>
                  <a:pt x="0" y="924"/>
                  <a:pt x="0" y="924"/>
                </a:cubicBezTo>
                <a:cubicBezTo>
                  <a:pt x="5116" y="1884"/>
                  <a:pt x="5116" y="1884"/>
                  <a:pt x="5116" y="1884"/>
                </a:cubicBezTo>
                <a:cubicBezTo>
                  <a:pt x="5117" y="1882"/>
                  <a:pt x="5119" y="1881"/>
                  <a:pt x="5120" y="1879"/>
                </a:cubicBezTo>
                <a:cubicBezTo>
                  <a:pt x="0" y="858"/>
                  <a:pt x="0" y="858"/>
                  <a:pt x="0" y="858"/>
                </a:cubicBezTo>
                <a:moveTo>
                  <a:pt x="0" y="1105"/>
                </a:moveTo>
                <a:cubicBezTo>
                  <a:pt x="0" y="1286"/>
                  <a:pt x="0" y="1286"/>
                  <a:pt x="0" y="1286"/>
                </a:cubicBezTo>
                <a:cubicBezTo>
                  <a:pt x="5084" y="1926"/>
                  <a:pt x="5084" y="1926"/>
                  <a:pt x="5084" y="1926"/>
                </a:cubicBezTo>
                <a:cubicBezTo>
                  <a:pt x="5088" y="1920"/>
                  <a:pt x="5092" y="1915"/>
                  <a:pt x="5096" y="1910"/>
                </a:cubicBezTo>
                <a:cubicBezTo>
                  <a:pt x="0" y="1105"/>
                  <a:pt x="0" y="1105"/>
                  <a:pt x="0" y="1105"/>
                </a:cubicBezTo>
                <a:moveTo>
                  <a:pt x="0" y="1460"/>
                </a:moveTo>
                <a:cubicBezTo>
                  <a:pt x="0" y="1518"/>
                  <a:pt x="0" y="1518"/>
                  <a:pt x="0" y="1518"/>
                </a:cubicBezTo>
                <a:cubicBezTo>
                  <a:pt x="5065" y="1958"/>
                  <a:pt x="5065" y="1958"/>
                  <a:pt x="5065" y="1958"/>
                </a:cubicBezTo>
                <a:cubicBezTo>
                  <a:pt x="5066" y="1957"/>
                  <a:pt x="5067" y="1955"/>
                  <a:pt x="5068" y="1953"/>
                </a:cubicBezTo>
                <a:cubicBezTo>
                  <a:pt x="0" y="1460"/>
                  <a:pt x="0" y="1460"/>
                  <a:pt x="0" y="1460"/>
                </a:cubicBezTo>
                <a:moveTo>
                  <a:pt x="0" y="1679"/>
                </a:moveTo>
                <a:cubicBezTo>
                  <a:pt x="0" y="1844"/>
                  <a:pt x="0" y="1844"/>
                  <a:pt x="0" y="1844"/>
                </a:cubicBezTo>
                <a:cubicBezTo>
                  <a:pt x="5045" y="2002"/>
                  <a:pt x="5045" y="2002"/>
                  <a:pt x="5045" y="2002"/>
                </a:cubicBezTo>
                <a:cubicBezTo>
                  <a:pt x="5048" y="1996"/>
                  <a:pt x="5050" y="1990"/>
                  <a:pt x="5052" y="1985"/>
                </a:cubicBezTo>
                <a:cubicBezTo>
                  <a:pt x="0" y="1679"/>
                  <a:pt x="0" y="1679"/>
                  <a:pt x="0" y="1679"/>
                </a:cubicBezTo>
                <a:moveTo>
                  <a:pt x="0" y="2008"/>
                </a:moveTo>
                <a:cubicBezTo>
                  <a:pt x="0" y="2063"/>
                  <a:pt x="0" y="2063"/>
                  <a:pt x="0" y="2063"/>
                </a:cubicBezTo>
                <a:cubicBezTo>
                  <a:pt x="5035" y="2035"/>
                  <a:pt x="5035" y="2035"/>
                  <a:pt x="5035" y="2035"/>
                </a:cubicBezTo>
                <a:cubicBezTo>
                  <a:pt x="5036" y="2034"/>
                  <a:pt x="5036" y="2032"/>
                  <a:pt x="5037" y="2030"/>
                </a:cubicBezTo>
                <a:cubicBezTo>
                  <a:pt x="0" y="2008"/>
                  <a:pt x="0" y="2008"/>
                  <a:pt x="0" y="2008"/>
                </a:cubicBezTo>
                <a:moveTo>
                  <a:pt x="5030" y="2063"/>
                </a:moveTo>
                <a:cubicBezTo>
                  <a:pt x="5030" y="2063"/>
                  <a:pt x="5030" y="2063"/>
                  <a:pt x="5030" y="2063"/>
                </a:cubicBezTo>
                <a:moveTo>
                  <a:pt x="5030" y="2063"/>
                </a:moveTo>
                <a:cubicBezTo>
                  <a:pt x="0" y="2220"/>
                  <a:pt x="0" y="2220"/>
                  <a:pt x="0" y="2220"/>
                </a:cubicBezTo>
                <a:cubicBezTo>
                  <a:pt x="0" y="2385"/>
                  <a:pt x="0" y="2385"/>
                  <a:pt x="0" y="2385"/>
                </a:cubicBezTo>
                <a:cubicBezTo>
                  <a:pt x="5028" y="2081"/>
                  <a:pt x="5028" y="2081"/>
                  <a:pt x="5028" y="2081"/>
                </a:cubicBezTo>
                <a:cubicBezTo>
                  <a:pt x="5028" y="2075"/>
                  <a:pt x="5029" y="2069"/>
                  <a:pt x="5030" y="2063"/>
                </a:cubicBezTo>
                <a:moveTo>
                  <a:pt x="5027" y="2110"/>
                </a:moveTo>
                <a:cubicBezTo>
                  <a:pt x="0" y="2554"/>
                  <a:pt x="0" y="2554"/>
                  <a:pt x="0" y="2554"/>
                </a:cubicBezTo>
                <a:cubicBezTo>
                  <a:pt x="0" y="2611"/>
                  <a:pt x="0" y="2611"/>
                  <a:pt x="0" y="2611"/>
                </a:cubicBezTo>
                <a:cubicBezTo>
                  <a:pt x="5027" y="2116"/>
                  <a:pt x="5027" y="2116"/>
                  <a:pt x="5027" y="2116"/>
                </a:cubicBezTo>
                <a:cubicBezTo>
                  <a:pt x="5027" y="2114"/>
                  <a:pt x="5027" y="2112"/>
                  <a:pt x="5027" y="2110"/>
                </a:cubicBezTo>
                <a:moveTo>
                  <a:pt x="5030" y="2145"/>
                </a:moveTo>
                <a:cubicBezTo>
                  <a:pt x="0" y="2778"/>
                  <a:pt x="0" y="2778"/>
                  <a:pt x="0" y="2778"/>
                </a:cubicBezTo>
                <a:cubicBezTo>
                  <a:pt x="0" y="2880"/>
                  <a:pt x="0" y="2880"/>
                  <a:pt x="0" y="2880"/>
                </a:cubicBezTo>
                <a:cubicBezTo>
                  <a:pt x="502" y="2880"/>
                  <a:pt x="502" y="2880"/>
                  <a:pt x="502" y="2880"/>
                </a:cubicBezTo>
                <a:cubicBezTo>
                  <a:pt x="4995" y="2170"/>
                  <a:pt x="4995" y="2170"/>
                  <a:pt x="4995" y="2170"/>
                </a:cubicBezTo>
                <a:cubicBezTo>
                  <a:pt x="5007" y="2164"/>
                  <a:pt x="5018" y="2158"/>
                  <a:pt x="5030" y="2152"/>
                </a:cubicBezTo>
                <a:cubicBezTo>
                  <a:pt x="5030" y="2149"/>
                  <a:pt x="5030" y="2147"/>
                  <a:pt x="5030" y="2145"/>
                </a:cubicBezTo>
                <a:moveTo>
                  <a:pt x="4900" y="2222"/>
                </a:moveTo>
                <a:cubicBezTo>
                  <a:pt x="4900" y="2222"/>
                  <a:pt x="4900" y="2222"/>
                  <a:pt x="4900" y="2222"/>
                </a:cubicBezTo>
                <a:moveTo>
                  <a:pt x="4900" y="2222"/>
                </a:moveTo>
                <a:cubicBezTo>
                  <a:pt x="1419" y="2880"/>
                  <a:pt x="1419" y="2880"/>
                  <a:pt x="1419" y="2880"/>
                </a:cubicBezTo>
                <a:cubicBezTo>
                  <a:pt x="1665" y="2880"/>
                  <a:pt x="1665" y="2880"/>
                  <a:pt x="1665" y="2880"/>
                </a:cubicBezTo>
                <a:cubicBezTo>
                  <a:pt x="4876" y="2235"/>
                  <a:pt x="4876" y="2235"/>
                  <a:pt x="4876" y="2235"/>
                </a:cubicBezTo>
                <a:cubicBezTo>
                  <a:pt x="4884" y="2231"/>
                  <a:pt x="4892" y="2226"/>
                  <a:pt x="4900" y="2222"/>
                </a:cubicBezTo>
                <a:moveTo>
                  <a:pt x="4657" y="2418"/>
                </a:moveTo>
                <a:cubicBezTo>
                  <a:pt x="4657" y="2418"/>
                  <a:pt x="4657" y="2418"/>
                  <a:pt x="4657" y="2418"/>
                </a:cubicBezTo>
                <a:moveTo>
                  <a:pt x="4657" y="2418"/>
                </a:moveTo>
                <a:cubicBezTo>
                  <a:pt x="3169" y="2880"/>
                  <a:pt x="3169" y="2880"/>
                  <a:pt x="3169" y="2880"/>
                </a:cubicBezTo>
                <a:cubicBezTo>
                  <a:pt x="3284" y="2880"/>
                  <a:pt x="3284" y="2880"/>
                  <a:pt x="3284" y="2880"/>
                </a:cubicBezTo>
                <a:cubicBezTo>
                  <a:pt x="4643" y="2438"/>
                  <a:pt x="4643" y="2438"/>
                  <a:pt x="4643" y="2438"/>
                </a:cubicBezTo>
                <a:cubicBezTo>
                  <a:pt x="4647" y="2431"/>
                  <a:pt x="4652" y="2425"/>
                  <a:pt x="4657" y="2418"/>
                </a:cubicBezTo>
                <a:moveTo>
                  <a:pt x="4603" y="2512"/>
                </a:moveTo>
                <a:cubicBezTo>
                  <a:pt x="4603" y="2512"/>
                  <a:pt x="4603" y="2512"/>
                  <a:pt x="4603" y="2512"/>
                </a:cubicBezTo>
                <a:moveTo>
                  <a:pt x="4603" y="2512"/>
                </a:moveTo>
                <a:cubicBezTo>
                  <a:pt x="3600" y="2880"/>
                  <a:pt x="3600" y="2880"/>
                  <a:pt x="3600" y="2880"/>
                </a:cubicBezTo>
                <a:cubicBezTo>
                  <a:pt x="3864" y="2880"/>
                  <a:pt x="3864" y="2880"/>
                  <a:pt x="3864" y="2880"/>
                </a:cubicBezTo>
                <a:cubicBezTo>
                  <a:pt x="4585" y="2577"/>
                  <a:pt x="4585" y="2577"/>
                  <a:pt x="4585" y="2577"/>
                </a:cubicBezTo>
                <a:cubicBezTo>
                  <a:pt x="4589" y="2555"/>
                  <a:pt x="4595" y="2533"/>
                  <a:pt x="4603" y="2512"/>
                </a:cubicBezTo>
                <a:moveTo>
                  <a:pt x="4584" y="2657"/>
                </a:moveTo>
                <a:cubicBezTo>
                  <a:pt x="4115" y="2880"/>
                  <a:pt x="4115" y="2880"/>
                  <a:pt x="4115" y="2880"/>
                </a:cubicBezTo>
                <a:cubicBezTo>
                  <a:pt x="4185" y="2880"/>
                  <a:pt x="4185" y="2880"/>
                  <a:pt x="4185" y="2880"/>
                </a:cubicBezTo>
                <a:cubicBezTo>
                  <a:pt x="4588" y="2680"/>
                  <a:pt x="4588" y="2680"/>
                  <a:pt x="4588" y="2680"/>
                </a:cubicBezTo>
                <a:cubicBezTo>
                  <a:pt x="4586" y="2672"/>
                  <a:pt x="4585" y="2665"/>
                  <a:pt x="4584" y="2657"/>
                </a:cubicBezTo>
                <a:moveTo>
                  <a:pt x="4614" y="2756"/>
                </a:moveTo>
                <a:cubicBezTo>
                  <a:pt x="4393" y="2880"/>
                  <a:pt x="4393" y="2880"/>
                  <a:pt x="4393" y="2880"/>
                </a:cubicBezTo>
                <a:cubicBezTo>
                  <a:pt x="4570" y="2880"/>
                  <a:pt x="4570" y="2880"/>
                  <a:pt x="4570" y="2880"/>
                </a:cubicBezTo>
                <a:cubicBezTo>
                  <a:pt x="4657" y="2824"/>
                  <a:pt x="4657" y="2824"/>
                  <a:pt x="4657" y="2824"/>
                </a:cubicBezTo>
                <a:cubicBezTo>
                  <a:pt x="4640" y="2802"/>
                  <a:pt x="4626" y="2779"/>
                  <a:pt x="4614" y="2756"/>
                </a:cubicBezTo>
                <a:moveTo>
                  <a:pt x="3995" y="0"/>
                </a:moveTo>
                <a:cubicBezTo>
                  <a:pt x="3642" y="0"/>
                  <a:pt x="3642" y="0"/>
                  <a:pt x="3642" y="0"/>
                </a:cubicBezTo>
                <a:cubicBezTo>
                  <a:pt x="4512" y="780"/>
                  <a:pt x="4512" y="780"/>
                  <a:pt x="4512" y="780"/>
                </a:cubicBezTo>
                <a:cubicBezTo>
                  <a:pt x="4526" y="731"/>
                  <a:pt x="4553" y="684"/>
                  <a:pt x="4591" y="639"/>
                </a:cubicBezTo>
                <a:cubicBezTo>
                  <a:pt x="3995" y="0"/>
                  <a:pt x="3995" y="0"/>
                  <a:pt x="3995" y="0"/>
                </a:cubicBezTo>
              </a:path>
            </a:pathLst>
          </a:custGeom>
          <a:solidFill>
            <a:schemeClr val="tx1">
              <a:alpha val="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91" name="Freeform: Shape 90">
            <a:extLst>
              <a:ext uri="{FF2B5EF4-FFF2-40B4-BE49-F238E27FC236}">
                <a16:creationId xmlns:a16="http://schemas.microsoft.com/office/drawing/2014/main" id="{389CE2BD-25D3-47F7-8968-E2C60D19E30F}"/>
              </a:ext>
            </a:extLst>
          </p:cNvPr>
          <p:cNvSpPr/>
          <p:nvPr/>
        </p:nvSpPr>
        <p:spPr>
          <a:xfrm>
            <a:off x="0" y="-13382"/>
            <a:ext cx="12191999" cy="6871381"/>
          </a:xfrm>
          <a:custGeom>
            <a:avLst/>
            <a:gdLst>
              <a:gd name="connsiteX0" fmla="*/ 0 w 12191999"/>
              <a:gd name="connsiteY0" fmla="*/ 0 h 6871381"/>
              <a:gd name="connsiteX1" fmla="*/ 12191999 w 12191999"/>
              <a:gd name="connsiteY1" fmla="*/ 0 h 6871381"/>
              <a:gd name="connsiteX2" fmla="*/ 12191999 w 12191999"/>
              <a:gd name="connsiteY2" fmla="*/ 1 h 6871381"/>
              <a:gd name="connsiteX3" fmla="*/ 11934347 w 12191999"/>
              <a:gd name="connsiteY3" fmla="*/ 1 h 6871381"/>
              <a:gd name="connsiteX4" fmla="*/ 7257850 w 12191999"/>
              <a:gd name="connsiteY4" fmla="*/ 1 h 6871381"/>
              <a:gd name="connsiteX5" fmla="*/ 6509837 w 12191999"/>
              <a:gd name="connsiteY5" fmla="*/ 462865 h 6871381"/>
              <a:gd name="connsiteX6" fmla="*/ 6110738 w 12191999"/>
              <a:gd name="connsiteY6" fmla="*/ 1302701 h 6871381"/>
              <a:gd name="connsiteX7" fmla="*/ 6528955 w 12191999"/>
              <a:gd name="connsiteY7" fmla="*/ 2156851 h 6871381"/>
              <a:gd name="connsiteX8" fmla="*/ 6110738 w 12191999"/>
              <a:gd name="connsiteY8" fmla="*/ 2860691 h 6871381"/>
              <a:gd name="connsiteX9" fmla="*/ 6399906 w 12191999"/>
              <a:gd name="connsiteY9" fmla="*/ 3454779 h 6871381"/>
              <a:gd name="connsiteX10" fmla="*/ 6110738 w 12191999"/>
              <a:gd name="connsiteY10" fmla="*/ 4137145 h 6871381"/>
              <a:gd name="connsiteX11" fmla="*/ 7346273 w 12191999"/>
              <a:gd name="connsiteY11" fmla="*/ 5389741 h 6871381"/>
              <a:gd name="connsiteX12" fmla="*/ 7109681 w 12191999"/>
              <a:gd name="connsiteY12" fmla="*/ 6005302 h 6871381"/>
              <a:gd name="connsiteX13" fmla="*/ 7389962 w 12191999"/>
              <a:gd name="connsiteY13" fmla="*/ 6677006 h 6871381"/>
              <a:gd name="connsiteX14" fmla="*/ 7599593 w 12191999"/>
              <a:gd name="connsiteY14" fmla="*/ 6871381 h 6871381"/>
              <a:gd name="connsiteX15" fmla="*/ 0 w 12191999"/>
              <a:gd name="connsiteY15" fmla="*/ 6871381 h 687138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Lst>
            <a:rect l="l" t="t" r="r" b="b"/>
            <a:pathLst>
              <a:path w="12191999" h="6871381">
                <a:moveTo>
                  <a:pt x="0" y="0"/>
                </a:moveTo>
                <a:lnTo>
                  <a:pt x="12191999" y="0"/>
                </a:lnTo>
                <a:lnTo>
                  <a:pt x="12191999" y="1"/>
                </a:lnTo>
                <a:lnTo>
                  <a:pt x="11934347" y="1"/>
                </a:lnTo>
                <a:cubicBezTo>
                  <a:pt x="7257850" y="1"/>
                  <a:pt x="7257850" y="1"/>
                  <a:pt x="7257850" y="1"/>
                </a:cubicBezTo>
                <a:cubicBezTo>
                  <a:pt x="6959123" y="119296"/>
                  <a:pt x="6705803" y="279151"/>
                  <a:pt x="6509837" y="462865"/>
                </a:cubicBezTo>
                <a:cubicBezTo>
                  <a:pt x="6249347" y="713384"/>
                  <a:pt x="6110738" y="1004463"/>
                  <a:pt x="6110738" y="1302701"/>
                </a:cubicBezTo>
                <a:cubicBezTo>
                  <a:pt x="6110738" y="1608095"/>
                  <a:pt x="6254126" y="1901560"/>
                  <a:pt x="6528955" y="2156851"/>
                </a:cubicBezTo>
                <a:cubicBezTo>
                  <a:pt x="6258906" y="2352495"/>
                  <a:pt x="6110738" y="2600628"/>
                  <a:pt x="6110738" y="2860691"/>
                </a:cubicBezTo>
                <a:cubicBezTo>
                  <a:pt x="6110738" y="3073035"/>
                  <a:pt x="6211110" y="3278222"/>
                  <a:pt x="6399906" y="3454779"/>
                </a:cubicBezTo>
                <a:cubicBezTo>
                  <a:pt x="6211110" y="3664738"/>
                  <a:pt x="6110738" y="3898555"/>
                  <a:pt x="6110738" y="4137145"/>
                </a:cubicBezTo>
                <a:cubicBezTo>
                  <a:pt x="6110738" y="4666814"/>
                  <a:pt x="6588701" y="5146379"/>
                  <a:pt x="7346273" y="5389741"/>
                </a:cubicBezTo>
                <a:cubicBezTo>
                  <a:pt x="7190935" y="5580612"/>
                  <a:pt x="7109681" y="5792957"/>
                  <a:pt x="7109681" y="6005302"/>
                </a:cubicBezTo>
                <a:cubicBezTo>
                  <a:pt x="7109681" y="6243295"/>
                  <a:pt x="7207813" y="6473236"/>
                  <a:pt x="7389962" y="6677006"/>
                </a:cubicBezTo>
                <a:lnTo>
                  <a:pt x="7599593" y="6871381"/>
                </a:lnTo>
                <a:lnTo>
                  <a:pt x="0" y="6871381"/>
                </a:lnTo>
                <a:close/>
              </a:path>
            </a:pathLst>
          </a:cu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69" name="TextBox 68">
            <a:extLst>
              <a:ext uri="{FF2B5EF4-FFF2-40B4-BE49-F238E27FC236}">
                <a16:creationId xmlns:a16="http://schemas.microsoft.com/office/drawing/2014/main" id="{C785FC88-2A10-45CB-BB85-ECBF8FB73622}"/>
              </a:ext>
            </a:extLst>
          </p:cNvPr>
          <p:cNvSpPr txBox="1"/>
          <p:nvPr/>
        </p:nvSpPr>
        <p:spPr>
          <a:xfrm>
            <a:off x="958959" y="1149587"/>
            <a:ext cx="3380812" cy="733534"/>
          </a:xfrm>
          <a:prstGeom prst="rect">
            <a:avLst/>
          </a:prstGeom>
          <a:noFill/>
        </p:spPr>
        <p:txBody>
          <a:bodyPr wrap="square" rtlCol="0">
            <a:spAutoFit/>
          </a:bodyPr>
          <a:lstStyle/>
          <a:p>
            <a:pPr>
              <a:lnSpc>
                <a:spcPts val="2500"/>
              </a:lnSpc>
            </a:pPr>
            <a:r>
              <a:rPr lang="en-US" sz="4500" b="1" dirty="0">
                <a:solidFill>
                  <a:schemeClr val="accent6"/>
                </a:solidFill>
                <a:latin typeface="Montserrat" panose="00000500000000000000" pitchFamily="50" charset="0"/>
                <a:ea typeface="Open Sans Extrabold" panose="020B0906030804020204" pitchFamily="34" charset="0"/>
                <a:cs typeface="Open Sans Extrabold" panose="020B0906030804020204" pitchFamily="34" charset="0"/>
              </a:rPr>
              <a:t>COMPANY</a:t>
            </a:r>
          </a:p>
          <a:p>
            <a:pPr>
              <a:lnSpc>
                <a:spcPts val="2500"/>
              </a:lnSpc>
            </a:pPr>
            <a:r>
              <a:rPr lang="en-US" sz="2500" b="1" dirty="0">
                <a:solidFill>
                  <a:schemeClr val="accent3"/>
                </a:solidFill>
                <a:latin typeface="Montserrat" panose="00000500000000000000" pitchFamily="50" charset="0"/>
                <a:ea typeface="Open Sans Extrabold" panose="020B0906030804020204" pitchFamily="34" charset="0"/>
                <a:cs typeface="Open Sans Extrabold" panose="020B0906030804020204" pitchFamily="34" charset="0"/>
              </a:rPr>
              <a:t>About Us</a:t>
            </a:r>
          </a:p>
        </p:txBody>
      </p:sp>
      <p:sp>
        <p:nvSpPr>
          <p:cNvPr id="64" name="Freeform: Shape 63">
            <a:extLst>
              <a:ext uri="{FF2B5EF4-FFF2-40B4-BE49-F238E27FC236}">
                <a16:creationId xmlns:a16="http://schemas.microsoft.com/office/drawing/2014/main" id="{EE97FC26-999D-45A8-8884-4D2ED76013E3}"/>
              </a:ext>
            </a:extLst>
          </p:cNvPr>
          <p:cNvSpPr/>
          <p:nvPr/>
        </p:nvSpPr>
        <p:spPr>
          <a:xfrm>
            <a:off x="5089196" y="1191829"/>
            <a:ext cx="5394412" cy="2977517"/>
          </a:xfrm>
          <a:custGeom>
            <a:avLst/>
            <a:gdLst>
              <a:gd name="connsiteX0" fmla="*/ 0 w 5394412"/>
              <a:gd name="connsiteY0" fmla="*/ 0 h 2977517"/>
              <a:gd name="connsiteX1" fmla="*/ 5394412 w 5394412"/>
              <a:gd name="connsiteY1" fmla="*/ 0 h 2977517"/>
              <a:gd name="connsiteX2" fmla="*/ 5394412 w 5394412"/>
              <a:gd name="connsiteY2" fmla="*/ 2977517 h 2977517"/>
              <a:gd name="connsiteX3" fmla="*/ 0 w 5394412"/>
              <a:gd name="connsiteY3" fmla="*/ 2977517 h 2977517"/>
            </a:gdLst>
            <a:ahLst/>
            <a:cxnLst>
              <a:cxn ang="0">
                <a:pos x="connsiteX0" y="connsiteY0"/>
              </a:cxn>
              <a:cxn ang="0">
                <a:pos x="connsiteX1" y="connsiteY1"/>
              </a:cxn>
              <a:cxn ang="0">
                <a:pos x="connsiteX2" y="connsiteY2"/>
              </a:cxn>
              <a:cxn ang="0">
                <a:pos x="connsiteX3" y="connsiteY3"/>
              </a:cxn>
            </a:cxnLst>
            <a:rect l="l" t="t" r="r" b="b"/>
            <a:pathLst>
              <a:path w="5394412" h="2977517">
                <a:moveTo>
                  <a:pt x="0" y="0"/>
                </a:moveTo>
                <a:lnTo>
                  <a:pt x="5394412" y="0"/>
                </a:lnTo>
                <a:lnTo>
                  <a:pt x="5394412" y="2977517"/>
                </a:lnTo>
                <a:lnTo>
                  <a:pt x="0" y="2977517"/>
                </a:lnTo>
                <a:close/>
              </a:path>
            </a:pathLst>
          </a:custGeom>
          <a:gradFill flip="none" rotWithShape="1">
            <a:gsLst>
              <a:gs pos="0">
                <a:schemeClr val="accent4"/>
              </a:gs>
              <a:gs pos="97000">
                <a:schemeClr val="accent1"/>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67" name="Freeform: Shape 66">
            <a:extLst>
              <a:ext uri="{FF2B5EF4-FFF2-40B4-BE49-F238E27FC236}">
                <a16:creationId xmlns:a16="http://schemas.microsoft.com/office/drawing/2014/main" id="{8209B7AC-087B-414F-8088-073467A47CB3}"/>
              </a:ext>
            </a:extLst>
          </p:cNvPr>
          <p:cNvSpPr/>
          <p:nvPr/>
        </p:nvSpPr>
        <p:spPr>
          <a:xfrm>
            <a:off x="1012591" y="3994316"/>
            <a:ext cx="2418104" cy="819891"/>
          </a:xfrm>
          <a:custGeom>
            <a:avLst/>
            <a:gdLst>
              <a:gd name="connsiteX0" fmla="*/ 111294 w 2418104"/>
              <a:gd name="connsiteY0" fmla="*/ 0 h 819891"/>
              <a:gd name="connsiteX1" fmla="*/ 2306811 w 2418104"/>
              <a:gd name="connsiteY1" fmla="*/ 0 h 819891"/>
              <a:gd name="connsiteX2" fmla="*/ 2418104 w 2418104"/>
              <a:gd name="connsiteY2" fmla="*/ 101335 h 819891"/>
              <a:gd name="connsiteX3" fmla="*/ 2418104 w 2418104"/>
              <a:gd name="connsiteY3" fmla="*/ 727769 h 819891"/>
              <a:gd name="connsiteX4" fmla="*/ 2306811 w 2418104"/>
              <a:gd name="connsiteY4" fmla="*/ 819891 h 819891"/>
              <a:gd name="connsiteX5" fmla="*/ 111294 w 2418104"/>
              <a:gd name="connsiteY5" fmla="*/ 819891 h 819891"/>
              <a:gd name="connsiteX6" fmla="*/ 0 w 2418104"/>
              <a:gd name="connsiteY6" fmla="*/ 727769 h 819891"/>
              <a:gd name="connsiteX7" fmla="*/ 0 w 2418104"/>
              <a:gd name="connsiteY7" fmla="*/ 101335 h 819891"/>
              <a:gd name="connsiteX8" fmla="*/ 111294 w 2418104"/>
              <a:gd name="connsiteY8" fmla="*/ 0 h 81989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2418104" h="819891">
                <a:moveTo>
                  <a:pt x="111294" y="0"/>
                </a:moveTo>
                <a:cubicBezTo>
                  <a:pt x="2306811" y="0"/>
                  <a:pt x="2306811" y="0"/>
                  <a:pt x="2306811" y="0"/>
                </a:cubicBezTo>
                <a:cubicBezTo>
                  <a:pt x="2367516" y="0"/>
                  <a:pt x="2418104" y="46061"/>
                  <a:pt x="2418104" y="101335"/>
                </a:cubicBezTo>
                <a:lnTo>
                  <a:pt x="2418104" y="727769"/>
                </a:lnTo>
                <a:cubicBezTo>
                  <a:pt x="2418104" y="773830"/>
                  <a:pt x="2367516" y="819891"/>
                  <a:pt x="2306811" y="819891"/>
                </a:cubicBezTo>
                <a:cubicBezTo>
                  <a:pt x="111294" y="819891"/>
                  <a:pt x="111294" y="819891"/>
                  <a:pt x="111294" y="819891"/>
                </a:cubicBezTo>
                <a:cubicBezTo>
                  <a:pt x="50588" y="819891"/>
                  <a:pt x="0" y="773830"/>
                  <a:pt x="0" y="727769"/>
                </a:cubicBezTo>
                <a:cubicBezTo>
                  <a:pt x="0" y="101335"/>
                  <a:pt x="0" y="101335"/>
                  <a:pt x="0" y="101335"/>
                </a:cubicBezTo>
                <a:cubicBezTo>
                  <a:pt x="0" y="46061"/>
                  <a:pt x="50588" y="0"/>
                  <a:pt x="111294" y="0"/>
                </a:cubicBezTo>
                <a:close/>
              </a:path>
            </a:pathLst>
          </a:custGeom>
          <a:gradFill flip="none" rotWithShape="1">
            <a:gsLst>
              <a:gs pos="0">
                <a:schemeClr val="accent4"/>
              </a:gs>
              <a:gs pos="97000">
                <a:schemeClr val="accent1"/>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57" name="TextBox 56">
            <a:extLst>
              <a:ext uri="{FF2B5EF4-FFF2-40B4-BE49-F238E27FC236}">
                <a16:creationId xmlns:a16="http://schemas.microsoft.com/office/drawing/2014/main" id="{23738C57-2F93-4B24-AEB3-DFE3139C5CF9}"/>
              </a:ext>
            </a:extLst>
          </p:cNvPr>
          <p:cNvSpPr txBox="1"/>
          <p:nvPr/>
        </p:nvSpPr>
        <p:spPr>
          <a:xfrm>
            <a:off x="1483229" y="4127262"/>
            <a:ext cx="1476829" cy="553998"/>
          </a:xfrm>
          <a:prstGeom prst="rect">
            <a:avLst/>
          </a:prstGeom>
          <a:noFill/>
        </p:spPr>
        <p:txBody>
          <a:bodyPr wrap="square" rtlCol="0">
            <a:spAutoFit/>
          </a:bodyPr>
          <a:lstStyle/>
          <a:p>
            <a:r>
              <a:rPr lang="en-US" sz="3000" b="1" dirty="0">
                <a:solidFill>
                  <a:schemeClr val="bg1"/>
                </a:solidFill>
                <a:latin typeface="Montserrat" panose="00000500000000000000" pitchFamily="50" charset="0"/>
                <a:ea typeface="Open Sans Extrabold" panose="020B0906030804020204" pitchFamily="34" charset="0"/>
                <a:cs typeface="Open Sans Extrabold" panose="020B0906030804020204" pitchFamily="34" charset="0"/>
              </a:rPr>
              <a:t>16,003</a:t>
            </a:r>
          </a:p>
        </p:txBody>
      </p:sp>
      <p:sp>
        <p:nvSpPr>
          <p:cNvPr id="58" name="TextBox 57">
            <a:extLst>
              <a:ext uri="{FF2B5EF4-FFF2-40B4-BE49-F238E27FC236}">
                <a16:creationId xmlns:a16="http://schemas.microsoft.com/office/drawing/2014/main" id="{3C29923C-A6CB-4DE3-ABAC-04EA27618EAD}"/>
              </a:ext>
            </a:extLst>
          </p:cNvPr>
          <p:cNvSpPr txBox="1"/>
          <p:nvPr/>
        </p:nvSpPr>
        <p:spPr>
          <a:xfrm>
            <a:off x="958959" y="4974038"/>
            <a:ext cx="2631393" cy="502702"/>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Roboto" panose="02000000000000000000" pitchFamily="2" charset="0"/>
                <a:ea typeface="Roboto" panose="02000000000000000000" pitchFamily="2" charset="0"/>
                <a:cs typeface="Open Sans" panose="020B0606030504020204" pitchFamily="34" charset="0"/>
              </a:rPr>
              <a:t>Contrary to popular belief, Lorem Ipsum is not simply random text. It</a:t>
            </a:r>
          </a:p>
        </p:txBody>
      </p:sp>
      <p:sp>
        <p:nvSpPr>
          <p:cNvPr id="70" name="Freeform 308">
            <a:extLst>
              <a:ext uri="{FF2B5EF4-FFF2-40B4-BE49-F238E27FC236}">
                <a16:creationId xmlns:a16="http://schemas.microsoft.com/office/drawing/2014/main" id="{9D7083F2-160C-4723-8373-892884B79BD3}"/>
              </a:ext>
            </a:extLst>
          </p:cNvPr>
          <p:cNvSpPr>
            <a:spLocks/>
          </p:cNvSpPr>
          <p:nvPr/>
        </p:nvSpPr>
        <p:spPr bwMode="auto">
          <a:xfrm>
            <a:off x="6091152" y="1625791"/>
            <a:ext cx="3390500" cy="2193510"/>
          </a:xfrm>
          <a:custGeom>
            <a:avLst/>
            <a:gdLst>
              <a:gd name="T0" fmla="*/ 1092 w 1279"/>
              <a:gd name="T1" fmla="*/ 231 h 830"/>
              <a:gd name="T2" fmla="*/ 999 w 1279"/>
              <a:gd name="T3" fmla="*/ 256 h 830"/>
              <a:gd name="T4" fmla="*/ 999 w 1279"/>
              <a:gd name="T5" fmla="*/ 242 h 830"/>
              <a:gd name="T6" fmla="*/ 758 w 1279"/>
              <a:gd name="T7" fmla="*/ 0 h 830"/>
              <a:gd name="T8" fmla="*/ 534 w 1279"/>
              <a:gd name="T9" fmla="*/ 151 h 830"/>
              <a:gd name="T10" fmla="*/ 354 w 1279"/>
              <a:gd name="T11" fmla="*/ 70 h 830"/>
              <a:gd name="T12" fmla="*/ 112 w 1279"/>
              <a:gd name="T13" fmla="*/ 312 h 830"/>
              <a:gd name="T14" fmla="*/ 112 w 1279"/>
              <a:gd name="T15" fmla="*/ 323 h 830"/>
              <a:gd name="T16" fmla="*/ 0 w 1279"/>
              <a:gd name="T17" fmla="*/ 494 h 830"/>
              <a:gd name="T18" fmla="*/ 186 w 1279"/>
              <a:gd name="T19" fmla="*/ 681 h 830"/>
              <a:gd name="T20" fmla="*/ 276 w 1279"/>
              <a:gd name="T21" fmla="*/ 658 h 830"/>
              <a:gd name="T22" fmla="*/ 481 w 1279"/>
              <a:gd name="T23" fmla="*/ 830 h 830"/>
              <a:gd name="T24" fmla="*/ 685 w 1279"/>
              <a:gd name="T25" fmla="*/ 665 h 830"/>
              <a:gd name="T26" fmla="*/ 818 w 1279"/>
              <a:gd name="T27" fmla="*/ 705 h 830"/>
              <a:gd name="T28" fmla="*/ 1023 w 1279"/>
              <a:gd name="T29" fmla="*/ 592 h 830"/>
              <a:gd name="T30" fmla="*/ 1092 w 1279"/>
              <a:gd name="T31" fmla="*/ 605 h 830"/>
              <a:gd name="T32" fmla="*/ 1279 w 1279"/>
              <a:gd name="T33" fmla="*/ 418 h 830"/>
              <a:gd name="T34" fmla="*/ 1092 w 1279"/>
              <a:gd name="T35" fmla="*/ 231 h 8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279" h="830">
                <a:moveTo>
                  <a:pt x="1092" y="231"/>
                </a:moveTo>
                <a:cubicBezTo>
                  <a:pt x="1058" y="231"/>
                  <a:pt x="1026" y="240"/>
                  <a:pt x="999" y="256"/>
                </a:cubicBezTo>
                <a:cubicBezTo>
                  <a:pt x="999" y="251"/>
                  <a:pt x="999" y="247"/>
                  <a:pt x="999" y="242"/>
                </a:cubicBezTo>
                <a:cubicBezTo>
                  <a:pt x="999" y="109"/>
                  <a:pt x="891" y="0"/>
                  <a:pt x="758" y="0"/>
                </a:cubicBezTo>
                <a:cubicBezTo>
                  <a:pt x="656" y="0"/>
                  <a:pt x="570" y="63"/>
                  <a:pt x="534" y="151"/>
                </a:cubicBezTo>
                <a:cubicBezTo>
                  <a:pt x="490" y="102"/>
                  <a:pt x="425" y="70"/>
                  <a:pt x="354" y="70"/>
                </a:cubicBezTo>
                <a:cubicBezTo>
                  <a:pt x="220" y="70"/>
                  <a:pt x="112" y="178"/>
                  <a:pt x="112" y="312"/>
                </a:cubicBezTo>
                <a:cubicBezTo>
                  <a:pt x="112" y="315"/>
                  <a:pt x="112" y="319"/>
                  <a:pt x="112" y="323"/>
                </a:cubicBezTo>
                <a:cubicBezTo>
                  <a:pt x="46" y="351"/>
                  <a:pt x="0" y="417"/>
                  <a:pt x="0" y="494"/>
                </a:cubicBezTo>
                <a:cubicBezTo>
                  <a:pt x="0" y="597"/>
                  <a:pt x="83" y="681"/>
                  <a:pt x="186" y="681"/>
                </a:cubicBezTo>
                <a:cubicBezTo>
                  <a:pt x="219" y="681"/>
                  <a:pt x="250" y="673"/>
                  <a:pt x="276" y="658"/>
                </a:cubicBezTo>
                <a:cubicBezTo>
                  <a:pt x="293" y="756"/>
                  <a:pt x="379" y="830"/>
                  <a:pt x="481" y="830"/>
                </a:cubicBezTo>
                <a:cubicBezTo>
                  <a:pt x="581" y="830"/>
                  <a:pt x="665" y="759"/>
                  <a:pt x="685" y="665"/>
                </a:cubicBezTo>
                <a:cubicBezTo>
                  <a:pt x="723" y="690"/>
                  <a:pt x="769" y="705"/>
                  <a:pt x="818" y="705"/>
                </a:cubicBezTo>
                <a:cubicBezTo>
                  <a:pt x="905" y="705"/>
                  <a:pt x="980" y="660"/>
                  <a:pt x="1023" y="592"/>
                </a:cubicBezTo>
                <a:cubicBezTo>
                  <a:pt x="1044" y="600"/>
                  <a:pt x="1067" y="605"/>
                  <a:pt x="1092" y="605"/>
                </a:cubicBezTo>
                <a:cubicBezTo>
                  <a:pt x="1195" y="605"/>
                  <a:pt x="1279" y="521"/>
                  <a:pt x="1279" y="418"/>
                </a:cubicBezTo>
                <a:cubicBezTo>
                  <a:pt x="1279" y="315"/>
                  <a:pt x="1195" y="231"/>
                  <a:pt x="1092" y="231"/>
                </a:cubicBezTo>
                <a:close/>
              </a:path>
            </a:pathLst>
          </a:custGeom>
          <a:gradFill flip="none" rotWithShape="1">
            <a:gsLst>
              <a:gs pos="43000">
                <a:schemeClr val="bg1"/>
              </a:gs>
              <a:gs pos="100000">
                <a:schemeClr val="tx2">
                  <a:lumMod val="60000"/>
                  <a:lumOff val="40000"/>
                </a:schemeClr>
              </a:gs>
            </a:gsLst>
            <a:path path="circle">
              <a:fillToRect l="50000" t="130000" r="50000" b="-30000"/>
            </a:path>
            <a:tileRect/>
          </a:gradFill>
          <a:ln>
            <a:noFill/>
          </a:ln>
        </p:spPr>
        <p:txBody>
          <a:bodyPr vert="horz" wrap="square" lIns="91440" tIns="45720" rIns="91440" bIns="45720" numCol="1" anchor="t" anchorCtr="0" compatLnSpc="1">
            <a:prstTxWarp prst="textNoShape">
              <a:avLst/>
            </a:prstTxWarp>
          </a:bodyPr>
          <a:lstStyle/>
          <a:p>
            <a:endParaRPr lang="en-US"/>
          </a:p>
        </p:txBody>
      </p:sp>
      <p:sp>
        <p:nvSpPr>
          <p:cNvPr id="71" name="Freeform 308">
            <a:extLst>
              <a:ext uri="{FF2B5EF4-FFF2-40B4-BE49-F238E27FC236}">
                <a16:creationId xmlns:a16="http://schemas.microsoft.com/office/drawing/2014/main" id="{FBC50713-5ED8-4D4B-9DD7-A6BA4B8CF810}"/>
              </a:ext>
            </a:extLst>
          </p:cNvPr>
          <p:cNvSpPr>
            <a:spLocks/>
          </p:cNvSpPr>
          <p:nvPr/>
        </p:nvSpPr>
        <p:spPr bwMode="auto">
          <a:xfrm>
            <a:off x="6091152" y="1541873"/>
            <a:ext cx="3390500" cy="2193510"/>
          </a:xfrm>
          <a:custGeom>
            <a:avLst/>
            <a:gdLst>
              <a:gd name="T0" fmla="*/ 1092 w 1279"/>
              <a:gd name="T1" fmla="*/ 231 h 830"/>
              <a:gd name="T2" fmla="*/ 999 w 1279"/>
              <a:gd name="T3" fmla="*/ 256 h 830"/>
              <a:gd name="T4" fmla="*/ 999 w 1279"/>
              <a:gd name="T5" fmla="*/ 242 h 830"/>
              <a:gd name="T6" fmla="*/ 758 w 1279"/>
              <a:gd name="T7" fmla="*/ 0 h 830"/>
              <a:gd name="T8" fmla="*/ 534 w 1279"/>
              <a:gd name="T9" fmla="*/ 151 h 830"/>
              <a:gd name="T10" fmla="*/ 354 w 1279"/>
              <a:gd name="T11" fmla="*/ 70 h 830"/>
              <a:gd name="T12" fmla="*/ 112 w 1279"/>
              <a:gd name="T13" fmla="*/ 312 h 830"/>
              <a:gd name="T14" fmla="*/ 112 w 1279"/>
              <a:gd name="T15" fmla="*/ 323 h 830"/>
              <a:gd name="T16" fmla="*/ 0 w 1279"/>
              <a:gd name="T17" fmla="*/ 494 h 830"/>
              <a:gd name="T18" fmla="*/ 186 w 1279"/>
              <a:gd name="T19" fmla="*/ 681 h 830"/>
              <a:gd name="T20" fmla="*/ 276 w 1279"/>
              <a:gd name="T21" fmla="*/ 658 h 830"/>
              <a:gd name="T22" fmla="*/ 481 w 1279"/>
              <a:gd name="T23" fmla="*/ 830 h 830"/>
              <a:gd name="T24" fmla="*/ 685 w 1279"/>
              <a:gd name="T25" fmla="*/ 665 h 830"/>
              <a:gd name="T26" fmla="*/ 818 w 1279"/>
              <a:gd name="T27" fmla="*/ 705 h 830"/>
              <a:gd name="T28" fmla="*/ 1023 w 1279"/>
              <a:gd name="T29" fmla="*/ 592 h 830"/>
              <a:gd name="T30" fmla="*/ 1092 w 1279"/>
              <a:gd name="T31" fmla="*/ 605 h 830"/>
              <a:gd name="T32" fmla="*/ 1279 w 1279"/>
              <a:gd name="T33" fmla="*/ 418 h 830"/>
              <a:gd name="T34" fmla="*/ 1092 w 1279"/>
              <a:gd name="T35" fmla="*/ 231 h 8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279" h="830">
                <a:moveTo>
                  <a:pt x="1092" y="231"/>
                </a:moveTo>
                <a:cubicBezTo>
                  <a:pt x="1058" y="231"/>
                  <a:pt x="1026" y="240"/>
                  <a:pt x="999" y="256"/>
                </a:cubicBezTo>
                <a:cubicBezTo>
                  <a:pt x="999" y="251"/>
                  <a:pt x="999" y="247"/>
                  <a:pt x="999" y="242"/>
                </a:cubicBezTo>
                <a:cubicBezTo>
                  <a:pt x="999" y="109"/>
                  <a:pt x="891" y="0"/>
                  <a:pt x="758" y="0"/>
                </a:cubicBezTo>
                <a:cubicBezTo>
                  <a:pt x="656" y="0"/>
                  <a:pt x="570" y="63"/>
                  <a:pt x="534" y="151"/>
                </a:cubicBezTo>
                <a:cubicBezTo>
                  <a:pt x="490" y="102"/>
                  <a:pt x="425" y="70"/>
                  <a:pt x="354" y="70"/>
                </a:cubicBezTo>
                <a:cubicBezTo>
                  <a:pt x="220" y="70"/>
                  <a:pt x="112" y="178"/>
                  <a:pt x="112" y="312"/>
                </a:cubicBezTo>
                <a:cubicBezTo>
                  <a:pt x="112" y="315"/>
                  <a:pt x="112" y="319"/>
                  <a:pt x="112" y="323"/>
                </a:cubicBezTo>
                <a:cubicBezTo>
                  <a:pt x="46" y="351"/>
                  <a:pt x="0" y="417"/>
                  <a:pt x="0" y="494"/>
                </a:cubicBezTo>
                <a:cubicBezTo>
                  <a:pt x="0" y="597"/>
                  <a:pt x="83" y="681"/>
                  <a:pt x="186" y="681"/>
                </a:cubicBezTo>
                <a:cubicBezTo>
                  <a:pt x="219" y="681"/>
                  <a:pt x="250" y="673"/>
                  <a:pt x="276" y="658"/>
                </a:cubicBezTo>
                <a:cubicBezTo>
                  <a:pt x="293" y="756"/>
                  <a:pt x="379" y="830"/>
                  <a:pt x="481" y="830"/>
                </a:cubicBezTo>
                <a:cubicBezTo>
                  <a:pt x="581" y="830"/>
                  <a:pt x="665" y="759"/>
                  <a:pt x="685" y="665"/>
                </a:cubicBezTo>
                <a:cubicBezTo>
                  <a:pt x="723" y="690"/>
                  <a:pt x="769" y="705"/>
                  <a:pt x="818" y="705"/>
                </a:cubicBezTo>
                <a:cubicBezTo>
                  <a:pt x="905" y="705"/>
                  <a:pt x="980" y="660"/>
                  <a:pt x="1023" y="592"/>
                </a:cubicBezTo>
                <a:cubicBezTo>
                  <a:pt x="1044" y="600"/>
                  <a:pt x="1067" y="605"/>
                  <a:pt x="1092" y="605"/>
                </a:cubicBezTo>
                <a:cubicBezTo>
                  <a:pt x="1195" y="605"/>
                  <a:pt x="1279" y="521"/>
                  <a:pt x="1279" y="418"/>
                </a:cubicBezTo>
                <a:cubicBezTo>
                  <a:pt x="1279" y="315"/>
                  <a:pt x="1195" y="231"/>
                  <a:pt x="1092" y="231"/>
                </a:cubicBezTo>
                <a:close/>
              </a:path>
            </a:pathLst>
          </a:custGeom>
          <a:gradFill flip="none" rotWithShape="1">
            <a:gsLst>
              <a:gs pos="0">
                <a:schemeClr val="tx2">
                  <a:lumMod val="40000"/>
                  <a:lumOff val="60000"/>
                </a:schemeClr>
              </a:gs>
              <a:gs pos="100000">
                <a:schemeClr val="bg1"/>
              </a:gs>
            </a:gsLst>
            <a:lin ang="16200000" scaled="1"/>
            <a:tileRect/>
          </a:gradFill>
          <a:ln>
            <a:noFill/>
          </a:ln>
        </p:spPr>
        <p:txBody>
          <a:bodyPr vert="horz" wrap="square" lIns="91440" tIns="45720" rIns="91440" bIns="45720" numCol="1" anchor="t" anchorCtr="0" compatLnSpc="1">
            <a:prstTxWarp prst="textNoShape">
              <a:avLst/>
            </a:prstTxWarp>
          </a:bodyPr>
          <a:lstStyle/>
          <a:p>
            <a:endParaRPr lang="en-US"/>
          </a:p>
        </p:txBody>
      </p:sp>
      <p:sp>
        <p:nvSpPr>
          <p:cNvPr id="59" name="TextBox 58">
            <a:extLst>
              <a:ext uri="{FF2B5EF4-FFF2-40B4-BE49-F238E27FC236}">
                <a16:creationId xmlns:a16="http://schemas.microsoft.com/office/drawing/2014/main" id="{22501CFF-A207-4CE9-895C-17C5B9A09BB5}"/>
              </a:ext>
            </a:extLst>
          </p:cNvPr>
          <p:cNvSpPr txBox="1"/>
          <p:nvPr/>
        </p:nvSpPr>
        <p:spPr>
          <a:xfrm>
            <a:off x="958959" y="2134072"/>
            <a:ext cx="2843784" cy="1118255"/>
          </a:xfrm>
          <a:prstGeom prst="rect">
            <a:avLst/>
          </a:prstGeom>
          <a:noFill/>
        </p:spPr>
        <p:txBody>
          <a:bodyPr wrap="square" rtlCol="0">
            <a:spAutoFit/>
          </a:bodyPr>
          <a:lstStyle/>
          <a:p>
            <a:pPr>
              <a:lnSpc>
                <a:spcPts val="1600"/>
              </a:lnSpc>
            </a:pPr>
            <a:r>
              <a:rPr lang="en-US" sz="1100" dirty="0">
                <a:solidFill>
                  <a:schemeClr val="tx1">
                    <a:lumMod val="75000"/>
                    <a:lumOff val="25000"/>
                  </a:schemeClr>
                </a:solidFill>
                <a:latin typeface="Roboto" panose="02000000000000000000" pitchFamily="2" charset="0"/>
                <a:ea typeface="Roboto" panose="02000000000000000000" pitchFamily="2" charset="0"/>
                <a:cs typeface="Open Sans" panose="020B0606030504020204" pitchFamily="34" charset="0"/>
              </a:rPr>
              <a:t>Contrary to popular belief, Lorem Ipsum is not simply random text. It has roots in a piece of classical Latin literature from 45 BC, making it over 2000 years old. Richard McClintock, a Latin professor at</a:t>
            </a:r>
          </a:p>
        </p:txBody>
      </p:sp>
      <p:grpSp>
        <p:nvGrpSpPr>
          <p:cNvPr id="39" name="Group 38">
            <a:extLst>
              <a:ext uri="{FF2B5EF4-FFF2-40B4-BE49-F238E27FC236}">
                <a16:creationId xmlns:a16="http://schemas.microsoft.com/office/drawing/2014/main" id="{7AB41556-B977-417D-819B-F99C03C24322}"/>
              </a:ext>
            </a:extLst>
          </p:cNvPr>
          <p:cNvGrpSpPr/>
          <p:nvPr/>
        </p:nvGrpSpPr>
        <p:grpSpPr>
          <a:xfrm>
            <a:off x="4929538" y="932956"/>
            <a:ext cx="5718264" cy="4992086"/>
            <a:chOff x="9715500" y="2806700"/>
            <a:chExt cx="17149750" cy="14971881"/>
          </a:xfrm>
          <a:effectLst>
            <a:reflection blurRad="6350" stA="12000" endPos="13000" dir="5400000" sy="-100000" algn="bl" rotWithShape="0"/>
          </a:effectLst>
        </p:grpSpPr>
        <p:sp>
          <p:nvSpPr>
            <p:cNvPr id="40" name="Shape 6">
              <a:extLst>
                <a:ext uri="{FF2B5EF4-FFF2-40B4-BE49-F238E27FC236}">
                  <a16:creationId xmlns:a16="http://schemas.microsoft.com/office/drawing/2014/main" id="{8902C31C-1756-4358-ABEA-0FA108D186B5}"/>
                </a:ext>
              </a:extLst>
            </p:cNvPr>
            <p:cNvSpPr/>
            <p:nvPr/>
          </p:nvSpPr>
          <p:spPr>
            <a:xfrm>
              <a:off x="15359688" y="17508255"/>
              <a:ext cx="5845248" cy="270326"/>
            </a:xfrm>
            <a:custGeom>
              <a:avLst/>
              <a:gdLst/>
              <a:ahLst/>
              <a:cxnLst>
                <a:cxn ang="0">
                  <a:pos x="wd2" y="hd2"/>
                </a:cxn>
                <a:cxn ang="5400000">
                  <a:pos x="wd2" y="hd2"/>
                </a:cxn>
                <a:cxn ang="10800000">
                  <a:pos x="wd2" y="hd2"/>
                </a:cxn>
                <a:cxn ang="16200000">
                  <a:pos x="wd2" y="hd2"/>
                </a:cxn>
              </a:cxnLst>
              <a:rect l="0" t="0" r="r" b="b"/>
              <a:pathLst>
                <a:path w="21600" h="21600" extrusionOk="0">
                  <a:moveTo>
                    <a:pt x="21518" y="7200"/>
                  </a:moveTo>
                  <a:lnTo>
                    <a:pt x="21600" y="0"/>
                  </a:lnTo>
                  <a:cubicBezTo>
                    <a:pt x="21575" y="2780"/>
                    <a:pt x="21355" y="12687"/>
                    <a:pt x="20651" y="13859"/>
                  </a:cubicBezTo>
                  <a:cubicBezTo>
                    <a:pt x="19347" y="16026"/>
                    <a:pt x="17405" y="15717"/>
                    <a:pt x="17405" y="15717"/>
                  </a:cubicBezTo>
                  <a:lnTo>
                    <a:pt x="12405" y="15717"/>
                  </a:lnTo>
                  <a:lnTo>
                    <a:pt x="9195" y="15717"/>
                  </a:lnTo>
                  <a:lnTo>
                    <a:pt x="4195" y="15717"/>
                  </a:lnTo>
                  <a:cubicBezTo>
                    <a:pt x="4195" y="15717"/>
                    <a:pt x="2253" y="16026"/>
                    <a:pt x="949" y="13859"/>
                  </a:cubicBezTo>
                  <a:cubicBezTo>
                    <a:pt x="245" y="12687"/>
                    <a:pt x="25" y="4217"/>
                    <a:pt x="0" y="1437"/>
                  </a:cubicBezTo>
                  <a:lnTo>
                    <a:pt x="82" y="5385"/>
                  </a:lnTo>
                  <a:cubicBezTo>
                    <a:pt x="82" y="5385"/>
                    <a:pt x="124" y="14404"/>
                    <a:pt x="496" y="17423"/>
                  </a:cubicBezTo>
                  <a:cubicBezTo>
                    <a:pt x="868" y="20442"/>
                    <a:pt x="2101" y="21600"/>
                    <a:pt x="2983" y="21600"/>
                  </a:cubicBezTo>
                  <a:cubicBezTo>
                    <a:pt x="3502" y="21600"/>
                    <a:pt x="6673" y="21600"/>
                    <a:pt x="9195" y="21600"/>
                  </a:cubicBezTo>
                  <a:cubicBezTo>
                    <a:pt x="10959" y="21600"/>
                    <a:pt x="12405" y="21600"/>
                    <a:pt x="12405" y="21600"/>
                  </a:cubicBezTo>
                  <a:cubicBezTo>
                    <a:pt x="14927" y="21600"/>
                    <a:pt x="18098" y="21600"/>
                    <a:pt x="18617" y="21600"/>
                  </a:cubicBezTo>
                  <a:cubicBezTo>
                    <a:pt x="19499" y="21600"/>
                    <a:pt x="20732" y="20442"/>
                    <a:pt x="21104" y="17423"/>
                  </a:cubicBezTo>
                  <a:cubicBezTo>
                    <a:pt x="21476" y="14404"/>
                    <a:pt x="21518" y="7200"/>
                    <a:pt x="21518" y="7200"/>
                  </a:cubicBezTo>
                  <a:close/>
                </a:path>
              </a:pathLst>
            </a:custGeom>
            <a:solidFill>
              <a:srgbClr val="32373C">
                <a:alpha val="1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1" name="Shape 6">
              <a:extLst>
                <a:ext uri="{FF2B5EF4-FFF2-40B4-BE49-F238E27FC236}">
                  <a16:creationId xmlns:a16="http://schemas.microsoft.com/office/drawing/2014/main" id="{7D7C4EF2-AC84-4E2B-BB42-B5CFABD2BAED}"/>
                </a:ext>
              </a:extLst>
            </p:cNvPr>
            <p:cNvSpPr/>
            <p:nvPr/>
          </p:nvSpPr>
          <p:spPr>
            <a:xfrm>
              <a:off x="15328900" y="17437100"/>
              <a:ext cx="5906824" cy="270326"/>
            </a:xfrm>
            <a:custGeom>
              <a:avLst/>
              <a:gdLst/>
              <a:ahLst/>
              <a:cxnLst>
                <a:cxn ang="0">
                  <a:pos x="wd2" y="hd2"/>
                </a:cxn>
                <a:cxn ang="5400000">
                  <a:pos x="wd2" y="hd2"/>
                </a:cxn>
                <a:cxn ang="10800000">
                  <a:pos x="wd2" y="hd2"/>
                </a:cxn>
                <a:cxn ang="16200000">
                  <a:pos x="wd2" y="hd2"/>
                </a:cxn>
              </a:cxnLst>
              <a:rect l="0" t="0" r="r" b="b"/>
              <a:pathLst>
                <a:path w="21600" h="21600" extrusionOk="0">
                  <a:moveTo>
                    <a:pt x="21518" y="7200"/>
                  </a:moveTo>
                  <a:lnTo>
                    <a:pt x="21600" y="0"/>
                  </a:lnTo>
                  <a:cubicBezTo>
                    <a:pt x="21575" y="2780"/>
                    <a:pt x="21355" y="12687"/>
                    <a:pt x="20651" y="13859"/>
                  </a:cubicBezTo>
                  <a:cubicBezTo>
                    <a:pt x="19347" y="16026"/>
                    <a:pt x="17405" y="15717"/>
                    <a:pt x="17405" y="15717"/>
                  </a:cubicBezTo>
                  <a:lnTo>
                    <a:pt x="12405" y="15717"/>
                  </a:lnTo>
                  <a:lnTo>
                    <a:pt x="9195" y="15717"/>
                  </a:lnTo>
                  <a:lnTo>
                    <a:pt x="4195" y="15717"/>
                  </a:lnTo>
                  <a:cubicBezTo>
                    <a:pt x="4195" y="15717"/>
                    <a:pt x="2253" y="16026"/>
                    <a:pt x="949" y="13859"/>
                  </a:cubicBezTo>
                  <a:cubicBezTo>
                    <a:pt x="245" y="12687"/>
                    <a:pt x="25" y="4217"/>
                    <a:pt x="0" y="1437"/>
                  </a:cubicBezTo>
                  <a:lnTo>
                    <a:pt x="82" y="5385"/>
                  </a:lnTo>
                  <a:cubicBezTo>
                    <a:pt x="82" y="5385"/>
                    <a:pt x="124" y="14404"/>
                    <a:pt x="496" y="17423"/>
                  </a:cubicBezTo>
                  <a:cubicBezTo>
                    <a:pt x="868" y="20442"/>
                    <a:pt x="2101" y="21600"/>
                    <a:pt x="2983" y="21600"/>
                  </a:cubicBezTo>
                  <a:cubicBezTo>
                    <a:pt x="3502" y="21600"/>
                    <a:pt x="6673" y="21600"/>
                    <a:pt x="9195" y="21600"/>
                  </a:cubicBezTo>
                  <a:cubicBezTo>
                    <a:pt x="10959" y="21600"/>
                    <a:pt x="12405" y="21600"/>
                    <a:pt x="12405" y="21600"/>
                  </a:cubicBezTo>
                  <a:cubicBezTo>
                    <a:pt x="14927" y="21600"/>
                    <a:pt x="18098" y="21600"/>
                    <a:pt x="18617" y="21600"/>
                  </a:cubicBezTo>
                  <a:cubicBezTo>
                    <a:pt x="19499" y="21600"/>
                    <a:pt x="20732" y="20442"/>
                    <a:pt x="21104" y="17423"/>
                  </a:cubicBezTo>
                  <a:cubicBezTo>
                    <a:pt x="21476" y="14404"/>
                    <a:pt x="21518" y="7200"/>
                    <a:pt x="21518" y="7200"/>
                  </a:cubicBezTo>
                  <a:close/>
                </a:path>
              </a:pathLst>
            </a:custGeom>
            <a:gradFill>
              <a:gsLst>
                <a:gs pos="17000">
                  <a:srgbClr val="000000">
                    <a:alpha val="30000"/>
                  </a:srgbClr>
                </a:gs>
                <a:gs pos="76000">
                  <a:srgbClr val="32373C">
                    <a:alpha val="80000"/>
                  </a:srgbClr>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2" name="Shape 7">
              <a:extLst>
                <a:ext uri="{FF2B5EF4-FFF2-40B4-BE49-F238E27FC236}">
                  <a16:creationId xmlns:a16="http://schemas.microsoft.com/office/drawing/2014/main" id="{EA2E5394-4739-4668-981C-CFE75DA54C4A}"/>
                </a:ext>
              </a:extLst>
            </p:cNvPr>
            <p:cNvSpPr/>
            <p:nvPr/>
          </p:nvSpPr>
          <p:spPr>
            <a:xfrm>
              <a:off x="9715500" y="13195300"/>
              <a:ext cx="17149658" cy="1938694"/>
            </a:xfrm>
            <a:custGeom>
              <a:avLst/>
              <a:gdLst/>
              <a:ahLst/>
              <a:cxnLst>
                <a:cxn ang="0">
                  <a:pos x="wd2" y="hd2"/>
                </a:cxn>
                <a:cxn ang="5400000">
                  <a:pos x="wd2" y="hd2"/>
                </a:cxn>
                <a:cxn ang="10800000">
                  <a:pos x="wd2" y="hd2"/>
                </a:cxn>
                <a:cxn ang="16200000">
                  <a:pos x="wd2" y="hd2"/>
                </a:cxn>
              </a:cxnLst>
              <a:rect l="0" t="0" r="r" b="b"/>
              <a:pathLst>
                <a:path w="21600" h="21600" extrusionOk="0">
                  <a:moveTo>
                    <a:pt x="0" y="15382"/>
                  </a:moveTo>
                  <a:cubicBezTo>
                    <a:pt x="0" y="18816"/>
                    <a:pt x="315" y="21600"/>
                    <a:pt x="703" y="21600"/>
                  </a:cubicBezTo>
                  <a:lnTo>
                    <a:pt x="20897" y="21600"/>
                  </a:lnTo>
                  <a:cubicBezTo>
                    <a:pt x="21285" y="21600"/>
                    <a:pt x="21600" y="18816"/>
                    <a:pt x="21600" y="15382"/>
                  </a:cubicBezTo>
                  <a:lnTo>
                    <a:pt x="21600" y="0"/>
                  </a:lnTo>
                  <a:lnTo>
                    <a:pt x="0" y="0"/>
                  </a:lnTo>
                  <a:cubicBezTo>
                    <a:pt x="0" y="0"/>
                    <a:pt x="0" y="15382"/>
                    <a:pt x="0" y="15382"/>
                  </a:cubicBezTo>
                  <a:close/>
                </a:path>
              </a:pathLst>
            </a:custGeom>
            <a:gradFill>
              <a:gsLst>
                <a:gs pos="0">
                  <a:srgbClr val="C8CBCF"/>
                </a:gs>
                <a:gs pos="100000">
                  <a:srgbClr val="E7E7E8"/>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3" name="Shape 8">
              <a:extLst>
                <a:ext uri="{FF2B5EF4-FFF2-40B4-BE49-F238E27FC236}">
                  <a16:creationId xmlns:a16="http://schemas.microsoft.com/office/drawing/2014/main" id="{FC6DF413-57FC-4D93-9DDF-FD65993A3D07}"/>
                </a:ext>
              </a:extLst>
            </p:cNvPr>
            <p:cNvSpPr/>
            <p:nvPr/>
          </p:nvSpPr>
          <p:spPr>
            <a:xfrm>
              <a:off x="9715500" y="2806700"/>
              <a:ext cx="17149664" cy="10409063"/>
            </a:xfrm>
            <a:custGeom>
              <a:avLst/>
              <a:gdLst/>
              <a:ahLst/>
              <a:cxnLst>
                <a:cxn ang="0">
                  <a:pos x="wd2" y="hd2"/>
                </a:cxn>
                <a:cxn ang="5400000">
                  <a:pos x="wd2" y="hd2"/>
                </a:cxn>
                <a:cxn ang="10800000">
                  <a:pos x="wd2" y="hd2"/>
                </a:cxn>
                <a:cxn ang="16200000">
                  <a:pos x="wd2" y="hd2"/>
                </a:cxn>
              </a:cxnLst>
              <a:rect l="0" t="0" r="r" b="b"/>
              <a:pathLst>
                <a:path w="21600" h="21600" extrusionOk="0">
                  <a:moveTo>
                    <a:pt x="20575" y="19911"/>
                  </a:moveTo>
                  <a:lnTo>
                    <a:pt x="1025" y="19911"/>
                  </a:lnTo>
                  <a:lnTo>
                    <a:pt x="1025" y="1737"/>
                  </a:lnTo>
                  <a:lnTo>
                    <a:pt x="20575" y="1737"/>
                  </a:lnTo>
                  <a:cubicBezTo>
                    <a:pt x="20575" y="1737"/>
                    <a:pt x="20575" y="19911"/>
                    <a:pt x="20575" y="19911"/>
                  </a:cubicBezTo>
                  <a:close/>
                  <a:moveTo>
                    <a:pt x="20897" y="0"/>
                  </a:moveTo>
                  <a:lnTo>
                    <a:pt x="703" y="0"/>
                  </a:lnTo>
                  <a:cubicBezTo>
                    <a:pt x="315" y="0"/>
                    <a:pt x="0" y="518"/>
                    <a:pt x="0" y="1158"/>
                  </a:cubicBezTo>
                  <a:lnTo>
                    <a:pt x="0" y="21600"/>
                  </a:lnTo>
                  <a:lnTo>
                    <a:pt x="21600" y="21600"/>
                  </a:lnTo>
                  <a:lnTo>
                    <a:pt x="21600" y="1158"/>
                  </a:lnTo>
                  <a:cubicBezTo>
                    <a:pt x="21600" y="518"/>
                    <a:pt x="21285" y="0"/>
                    <a:pt x="20897" y="0"/>
                  </a:cubicBezTo>
                  <a:close/>
                </a:path>
              </a:pathLst>
            </a:custGeom>
            <a:gradFill>
              <a:gsLst>
                <a:gs pos="6000">
                  <a:srgbClr val="32373C"/>
                </a:gs>
                <a:gs pos="62000">
                  <a:srgbClr val="000000"/>
                </a:gs>
              </a:gsLst>
              <a:lin ang="18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4" name="Shape 9">
              <a:extLst>
                <a:ext uri="{FF2B5EF4-FFF2-40B4-BE49-F238E27FC236}">
                  <a16:creationId xmlns:a16="http://schemas.microsoft.com/office/drawing/2014/main" id="{14DADFCA-8364-40DA-8B58-386CB7E45A21}"/>
                </a:ext>
              </a:extLst>
            </p:cNvPr>
            <p:cNvSpPr/>
            <p:nvPr/>
          </p:nvSpPr>
          <p:spPr>
            <a:xfrm>
              <a:off x="15354299" y="17487900"/>
              <a:ext cx="5862725" cy="180217"/>
            </a:xfrm>
            <a:custGeom>
              <a:avLst/>
              <a:gdLst/>
              <a:ahLst/>
              <a:cxnLst>
                <a:cxn ang="0">
                  <a:pos x="wd2" y="hd2"/>
                </a:cxn>
                <a:cxn ang="5400000">
                  <a:pos x="wd2" y="hd2"/>
                </a:cxn>
                <a:cxn ang="10800000">
                  <a:pos x="wd2" y="hd2"/>
                </a:cxn>
                <a:cxn ang="16200000">
                  <a:pos x="wd2" y="hd2"/>
                </a:cxn>
              </a:cxnLst>
              <a:rect l="0" t="0" r="r" b="b"/>
              <a:pathLst>
                <a:path w="21516" h="21600" extrusionOk="0">
                  <a:moveTo>
                    <a:pt x="21512" y="0"/>
                  </a:moveTo>
                  <a:cubicBezTo>
                    <a:pt x="21499" y="3516"/>
                    <a:pt x="21438" y="9477"/>
                    <a:pt x="21185" y="12548"/>
                  </a:cubicBezTo>
                  <a:cubicBezTo>
                    <a:pt x="20811" y="17077"/>
                    <a:pt x="19488" y="18813"/>
                    <a:pt x="18603" y="18813"/>
                  </a:cubicBezTo>
                  <a:cubicBezTo>
                    <a:pt x="18082" y="18813"/>
                    <a:pt x="14899" y="18813"/>
                    <a:pt x="12368" y="18813"/>
                  </a:cubicBezTo>
                  <a:cubicBezTo>
                    <a:pt x="12368" y="18813"/>
                    <a:pt x="10917" y="18813"/>
                    <a:pt x="9148" y="18813"/>
                  </a:cubicBezTo>
                  <a:cubicBezTo>
                    <a:pt x="6617" y="18813"/>
                    <a:pt x="3434" y="18813"/>
                    <a:pt x="2913" y="18813"/>
                  </a:cubicBezTo>
                  <a:cubicBezTo>
                    <a:pt x="2028" y="18813"/>
                    <a:pt x="705" y="17077"/>
                    <a:pt x="331" y="12548"/>
                  </a:cubicBezTo>
                  <a:cubicBezTo>
                    <a:pt x="78" y="9477"/>
                    <a:pt x="17" y="3516"/>
                    <a:pt x="4" y="0"/>
                  </a:cubicBezTo>
                  <a:lnTo>
                    <a:pt x="2" y="0"/>
                  </a:lnTo>
                  <a:cubicBezTo>
                    <a:pt x="2" y="0"/>
                    <a:pt x="-42" y="10806"/>
                    <a:pt x="331" y="15335"/>
                  </a:cubicBezTo>
                  <a:cubicBezTo>
                    <a:pt x="705" y="19864"/>
                    <a:pt x="2028" y="21600"/>
                    <a:pt x="2913" y="21600"/>
                  </a:cubicBezTo>
                  <a:cubicBezTo>
                    <a:pt x="3434" y="21600"/>
                    <a:pt x="6617" y="21600"/>
                    <a:pt x="9148" y="21600"/>
                  </a:cubicBezTo>
                  <a:cubicBezTo>
                    <a:pt x="10917" y="21600"/>
                    <a:pt x="12368" y="21600"/>
                    <a:pt x="12368" y="21600"/>
                  </a:cubicBezTo>
                  <a:cubicBezTo>
                    <a:pt x="14899" y="21600"/>
                    <a:pt x="18082" y="21600"/>
                    <a:pt x="18603" y="21600"/>
                  </a:cubicBezTo>
                  <a:cubicBezTo>
                    <a:pt x="19488" y="21600"/>
                    <a:pt x="20811" y="19864"/>
                    <a:pt x="21185" y="15335"/>
                  </a:cubicBezTo>
                  <a:cubicBezTo>
                    <a:pt x="21558" y="10806"/>
                    <a:pt x="21514" y="0"/>
                    <a:pt x="21514" y="0"/>
                  </a:cubicBezTo>
                  <a:cubicBezTo>
                    <a:pt x="21514" y="0"/>
                    <a:pt x="21512" y="0"/>
                    <a:pt x="21512" y="0"/>
                  </a:cubicBezTo>
                  <a:close/>
                </a:path>
              </a:pathLst>
            </a:custGeom>
            <a:solidFill>
              <a:srgbClr val="000000">
                <a:alpha val="75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5" name="Shape 10">
              <a:extLst>
                <a:ext uri="{FF2B5EF4-FFF2-40B4-BE49-F238E27FC236}">
                  <a16:creationId xmlns:a16="http://schemas.microsoft.com/office/drawing/2014/main" id="{FFDCC512-F5B0-4467-93D5-F36288CE6643}"/>
                </a:ext>
              </a:extLst>
            </p:cNvPr>
            <p:cNvSpPr/>
            <p:nvPr/>
          </p:nvSpPr>
          <p:spPr>
            <a:xfrm>
              <a:off x="15328899" y="15125700"/>
              <a:ext cx="5908375" cy="2437965"/>
            </a:xfrm>
            <a:custGeom>
              <a:avLst/>
              <a:gdLst/>
              <a:ahLst/>
              <a:cxnLst>
                <a:cxn ang="0">
                  <a:pos x="wd2" y="hd2"/>
                </a:cxn>
                <a:cxn ang="5400000">
                  <a:pos x="wd2" y="hd2"/>
                </a:cxn>
                <a:cxn ang="10800000">
                  <a:pos x="wd2" y="hd2"/>
                </a:cxn>
                <a:cxn ang="16200000">
                  <a:pos x="wd2" y="hd2"/>
                </a:cxn>
              </a:cxnLst>
              <a:rect l="0" t="0" r="r" b="b"/>
              <a:pathLst>
                <a:path w="20919" h="21568" extrusionOk="0">
                  <a:moveTo>
                    <a:pt x="20738" y="19920"/>
                  </a:moveTo>
                  <a:cubicBezTo>
                    <a:pt x="20559" y="19543"/>
                    <a:pt x="18693" y="15429"/>
                    <a:pt x="18281" y="13714"/>
                  </a:cubicBezTo>
                  <a:cubicBezTo>
                    <a:pt x="17870" y="12000"/>
                    <a:pt x="17568" y="0"/>
                    <a:pt x="17568" y="0"/>
                  </a:cubicBezTo>
                  <a:lnTo>
                    <a:pt x="12013" y="0"/>
                  </a:lnTo>
                  <a:lnTo>
                    <a:pt x="8905" y="0"/>
                  </a:lnTo>
                  <a:lnTo>
                    <a:pt x="3350" y="0"/>
                  </a:lnTo>
                  <a:cubicBezTo>
                    <a:pt x="3350" y="0"/>
                    <a:pt x="3048" y="12000"/>
                    <a:pt x="2637" y="13714"/>
                  </a:cubicBezTo>
                  <a:cubicBezTo>
                    <a:pt x="2225" y="15429"/>
                    <a:pt x="359" y="19543"/>
                    <a:pt x="180" y="19920"/>
                  </a:cubicBezTo>
                  <a:cubicBezTo>
                    <a:pt x="2" y="20297"/>
                    <a:pt x="-341" y="21120"/>
                    <a:pt x="921" y="21360"/>
                  </a:cubicBezTo>
                  <a:cubicBezTo>
                    <a:pt x="2184" y="21600"/>
                    <a:pt x="4064" y="21566"/>
                    <a:pt x="4064" y="21566"/>
                  </a:cubicBezTo>
                  <a:lnTo>
                    <a:pt x="8905" y="21566"/>
                  </a:lnTo>
                  <a:lnTo>
                    <a:pt x="12013" y="21566"/>
                  </a:lnTo>
                  <a:lnTo>
                    <a:pt x="16854" y="21566"/>
                  </a:lnTo>
                  <a:cubicBezTo>
                    <a:pt x="16854" y="21566"/>
                    <a:pt x="18734" y="21600"/>
                    <a:pt x="19997" y="21360"/>
                  </a:cubicBezTo>
                  <a:cubicBezTo>
                    <a:pt x="21259" y="21120"/>
                    <a:pt x="20916" y="20297"/>
                    <a:pt x="20738" y="19920"/>
                  </a:cubicBezTo>
                  <a:close/>
                </a:path>
              </a:pathLst>
            </a:custGeom>
            <a:gradFill>
              <a:gsLst>
                <a:gs pos="66000">
                  <a:srgbClr val="A4A7A8"/>
                </a:gs>
                <a:gs pos="0">
                  <a:srgbClr val="A4A7A8"/>
                </a:gs>
                <a:gs pos="34000">
                  <a:srgbClr val="F5F8FA"/>
                </a:gs>
              </a:gsLst>
              <a:lin ang="54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6" name="Shape 11">
              <a:extLst>
                <a:ext uri="{FF2B5EF4-FFF2-40B4-BE49-F238E27FC236}">
                  <a16:creationId xmlns:a16="http://schemas.microsoft.com/office/drawing/2014/main" id="{F631162E-7514-4749-81E3-DB52230BD9CD}"/>
                </a:ext>
              </a:extLst>
            </p:cNvPr>
            <p:cNvSpPr/>
            <p:nvPr/>
          </p:nvSpPr>
          <p:spPr>
            <a:xfrm>
              <a:off x="15328899" y="15125700"/>
              <a:ext cx="5908375" cy="2437965"/>
            </a:xfrm>
            <a:custGeom>
              <a:avLst/>
              <a:gdLst/>
              <a:ahLst/>
              <a:cxnLst>
                <a:cxn ang="0">
                  <a:pos x="wd2" y="hd2"/>
                </a:cxn>
                <a:cxn ang="5400000">
                  <a:pos x="wd2" y="hd2"/>
                </a:cxn>
                <a:cxn ang="10800000">
                  <a:pos x="wd2" y="hd2"/>
                </a:cxn>
                <a:cxn ang="16200000">
                  <a:pos x="wd2" y="hd2"/>
                </a:cxn>
              </a:cxnLst>
              <a:rect l="0" t="0" r="r" b="b"/>
              <a:pathLst>
                <a:path w="20919" h="21568" extrusionOk="0">
                  <a:moveTo>
                    <a:pt x="20738" y="19920"/>
                  </a:moveTo>
                  <a:cubicBezTo>
                    <a:pt x="20559" y="19543"/>
                    <a:pt x="18693" y="15429"/>
                    <a:pt x="18281" y="13714"/>
                  </a:cubicBezTo>
                  <a:cubicBezTo>
                    <a:pt x="17870" y="12000"/>
                    <a:pt x="17568" y="0"/>
                    <a:pt x="17568" y="0"/>
                  </a:cubicBezTo>
                  <a:lnTo>
                    <a:pt x="12013" y="0"/>
                  </a:lnTo>
                  <a:lnTo>
                    <a:pt x="8905" y="0"/>
                  </a:lnTo>
                  <a:lnTo>
                    <a:pt x="3350" y="0"/>
                  </a:lnTo>
                  <a:cubicBezTo>
                    <a:pt x="3350" y="0"/>
                    <a:pt x="3048" y="12000"/>
                    <a:pt x="2637" y="13714"/>
                  </a:cubicBezTo>
                  <a:cubicBezTo>
                    <a:pt x="2225" y="15429"/>
                    <a:pt x="359" y="19543"/>
                    <a:pt x="180" y="19920"/>
                  </a:cubicBezTo>
                  <a:cubicBezTo>
                    <a:pt x="2" y="20297"/>
                    <a:pt x="-341" y="21120"/>
                    <a:pt x="921" y="21360"/>
                  </a:cubicBezTo>
                  <a:cubicBezTo>
                    <a:pt x="2184" y="21600"/>
                    <a:pt x="4064" y="21566"/>
                    <a:pt x="4064" y="21566"/>
                  </a:cubicBezTo>
                  <a:lnTo>
                    <a:pt x="8905" y="21566"/>
                  </a:lnTo>
                  <a:lnTo>
                    <a:pt x="12013" y="21566"/>
                  </a:lnTo>
                  <a:lnTo>
                    <a:pt x="16854" y="21566"/>
                  </a:lnTo>
                  <a:cubicBezTo>
                    <a:pt x="16854" y="21566"/>
                    <a:pt x="18734" y="21600"/>
                    <a:pt x="19997" y="21360"/>
                  </a:cubicBezTo>
                  <a:cubicBezTo>
                    <a:pt x="21259" y="21120"/>
                    <a:pt x="20916" y="20297"/>
                    <a:pt x="20738" y="19920"/>
                  </a:cubicBezTo>
                  <a:close/>
                </a:path>
              </a:pathLst>
            </a:custGeom>
            <a:gradFill>
              <a:gsLst>
                <a:gs pos="65000">
                  <a:srgbClr val="000000">
                    <a:alpha val="30000"/>
                  </a:srgbClr>
                </a:gs>
                <a:gs pos="36000">
                  <a:srgbClr val="FFFFFF">
                    <a:alpha val="0"/>
                  </a:srgbClr>
                </a:gs>
                <a:gs pos="95000">
                  <a:srgbClr val="FFFFFF">
                    <a:alpha val="0"/>
                  </a:srgbClr>
                </a:gs>
              </a:gsLst>
              <a:lin ang="54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7" name="Shape 12">
              <a:extLst>
                <a:ext uri="{FF2B5EF4-FFF2-40B4-BE49-F238E27FC236}">
                  <a16:creationId xmlns:a16="http://schemas.microsoft.com/office/drawing/2014/main" id="{A023B462-F5EF-4E59-8C8D-5D0A27447A52}"/>
                </a:ext>
              </a:extLst>
            </p:cNvPr>
            <p:cNvSpPr/>
            <p:nvPr/>
          </p:nvSpPr>
          <p:spPr>
            <a:xfrm>
              <a:off x="15328900" y="17462500"/>
              <a:ext cx="5909232" cy="180217"/>
            </a:xfrm>
            <a:custGeom>
              <a:avLst/>
              <a:gdLst/>
              <a:ahLst/>
              <a:cxnLst>
                <a:cxn ang="0">
                  <a:pos x="wd2" y="hd2"/>
                </a:cxn>
                <a:cxn ang="5400000">
                  <a:pos x="wd2" y="hd2"/>
                </a:cxn>
                <a:cxn ang="10800000">
                  <a:pos x="wd2" y="hd2"/>
                </a:cxn>
                <a:cxn ang="16200000">
                  <a:pos x="wd2" y="hd2"/>
                </a:cxn>
              </a:cxnLst>
              <a:rect l="0" t="0" r="r" b="b"/>
              <a:pathLst>
                <a:path w="21516" h="21600" extrusionOk="0">
                  <a:moveTo>
                    <a:pt x="21515" y="0"/>
                  </a:moveTo>
                  <a:lnTo>
                    <a:pt x="21512" y="0"/>
                  </a:lnTo>
                  <a:cubicBezTo>
                    <a:pt x="21487" y="4170"/>
                    <a:pt x="21268" y="8231"/>
                    <a:pt x="20567" y="9989"/>
                  </a:cubicBezTo>
                  <a:cubicBezTo>
                    <a:pt x="19268" y="13239"/>
                    <a:pt x="17335" y="12776"/>
                    <a:pt x="17335" y="12776"/>
                  </a:cubicBezTo>
                  <a:lnTo>
                    <a:pt x="12356" y="12776"/>
                  </a:lnTo>
                  <a:lnTo>
                    <a:pt x="9160" y="12776"/>
                  </a:lnTo>
                  <a:lnTo>
                    <a:pt x="4181" y="12776"/>
                  </a:lnTo>
                  <a:cubicBezTo>
                    <a:pt x="4181" y="12776"/>
                    <a:pt x="2248" y="13239"/>
                    <a:pt x="949" y="9989"/>
                  </a:cubicBezTo>
                  <a:cubicBezTo>
                    <a:pt x="248" y="8231"/>
                    <a:pt x="29" y="4170"/>
                    <a:pt x="4" y="0"/>
                  </a:cubicBezTo>
                  <a:lnTo>
                    <a:pt x="1" y="0"/>
                  </a:lnTo>
                  <a:cubicBezTo>
                    <a:pt x="1" y="0"/>
                    <a:pt x="-42" y="10806"/>
                    <a:pt x="328" y="15335"/>
                  </a:cubicBezTo>
                  <a:cubicBezTo>
                    <a:pt x="699" y="19864"/>
                    <a:pt x="2096" y="21600"/>
                    <a:pt x="2974" y="21600"/>
                  </a:cubicBezTo>
                  <a:cubicBezTo>
                    <a:pt x="3491" y="21600"/>
                    <a:pt x="6649" y="21600"/>
                    <a:pt x="9160" y="21600"/>
                  </a:cubicBezTo>
                  <a:cubicBezTo>
                    <a:pt x="10916" y="21600"/>
                    <a:pt x="12356" y="21600"/>
                    <a:pt x="12356" y="21600"/>
                  </a:cubicBezTo>
                  <a:cubicBezTo>
                    <a:pt x="14867" y="21600"/>
                    <a:pt x="18025" y="21600"/>
                    <a:pt x="18542" y="21600"/>
                  </a:cubicBezTo>
                  <a:cubicBezTo>
                    <a:pt x="19420" y="21600"/>
                    <a:pt x="20817" y="19864"/>
                    <a:pt x="21188" y="15335"/>
                  </a:cubicBezTo>
                  <a:cubicBezTo>
                    <a:pt x="21558" y="10806"/>
                    <a:pt x="21515" y="0"/>
                    <a:pt x="21515" y="0"/>
                  </a:cubicBezTo>
                  <a:close/>
                </a:path>
              </a:pathLst>
            </a:custGeom>
            <a:gradFill>
              <a:gsLst>
                <a:gs pos="0">
                  <a:srgbClr val="6A6A6A"/>
                </a:gs>
                <a:gs pos="87000">
                  <a:srgbClr val="F5F8FA"/>
                </a:gs>
                <a:gs pos="13000">
                  <a:srgbClr val="F5F8FA"/>
                </a:gs>
                <a:gs pos="100000">
                  <a:srgbClr val="6A6A6A"/>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8" name="Shape 13">
              <a:extLst>
                <a:ext uri="{FF2B5EF4-FFF2-40B4-BE49-F238E27FC236}">
                  <a16:creationId xmlns:a16="http://schemas.microsoft.com/office/drawing/2014/main" id="{18F4ECB2-F8BD-49C0-97C6-525340D197FB}"/>
                </a:ext>
              </a:extLst>
            </p:cNvPr>
            <p:cNvSpPr/>
            <p:nvPr/>
          </p:nvSpPr>
          <p:spPr>
            <a:xfrm>
              <a:off x="15328900" y="16014700"/>
              <a:ext cx="2250215" cy="1550427"/>
            </a:xfrm>
            <a:custGeom>
              <a:avLst/>
              <a:gdLst/>
              <a:ahLst/>
              <a:cxnLst>
                <a:cxn ang="0">
                  <a:pos x="wd2" y="hd2"/>
                </a:cxn>
                <a:cxn ang="5400000">
                  <a:pos x="wd2" y="hd2"/>
                </a:cxn>
                <a:cxn ang="10800000">
                  <a:pos x="wd2" y="hd2"/>
                </a:cxn>
                <a:cxn ang="16200000">
                  <a:pos x="wd2" y="hd2"/>
                </a:cxn>
              </a:cxnLst>
              <a:rect l="0" t="0" r="r" b="b"/>
              <a:pathLst>
                <a:path w="20714" h="21549" extrusionOk="0">
                  <a:moveTo>
                    <a:pt x="9190" y="0"/>
                  </a:moveTo>
                  <a:cubicBezTo>
                    <a:pt x="8788" y="0"/>
                    <a:pt x="8391" y="32"/>
                    <a:pt x="7999" y="92"/>
                  </a:cubicBezTo>
                  <a:cubicBezTo>
                    <a:pt x="7690" y="4243"/>
                    <a:pt x="7297" y="8100"/>
                    <a:pt x="6856" y="9211"/>
                  </a:cubicBezTo>
                  <a:cubicBezTo>
                    <a:pt x="5786" y="11904"/>
                    <a:pt x="933" y="18368"/>
                    <a:pt x="470" y="18961"/>
                  </a:cubicBezTo>
                  <a:cubicBezTo>
                    <a:pt x="6" y="19553"/>
                    <a:pt x="-886" y="20846"/>
                    <a:pt x="2396" y="21223"/>
                  </a:cubicBezTo>
                  <a:cubicBezTo>
                    <a:pt x="5678" y="21600"/>
                    <a:pt x="10566" y="21546"/>
                    <a:pt x="10566" y="21546"/>
                  </a:cubicBezTo>
                  <a:lnTo>
                    <a:pt x="20377" y="21546"/>
                  </a:lnTo>
                  <a:cubicBezTo>
                    <a:pt x="20596" y="20209"/>
                    <a:pt x="20714" y="18811"/>
                    <a:pt x="20714" y="17372"/>
                  </a:cubicBezTo>
                  <a:cubicBezTo>
                    <a:pt x="20714" y="7778"/>
                    <a:pt x="15555" y="0"/>
                    <a:pt x="9190" y="0"/>
                  </a:cubicBezTo>
                  <a:close/>
                </a:path>
              </a:pathLst>
            </a:custGeom>
            <a:gradFill flip="none" rotWithShape="1">
              <a:gsLst>
                <a:gs pos="94000">
                  <a:srgbClr val="F5F8FA"/>
                </a:gs>
                <a:gs pos="35000">
                  <a:srgbClr val="FFFFFF">
                    <a:alpha val="0"/>
                  </a:srgbClr>
                </a:gs>
              </a:gsLst>
              <a:lin ang="9000000" scaled="0"/>
              <a:tileRec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9" name="Shape 14">
              <a:extLst>
                <a:ext uri="{FF2B5EF4-FFF2-40B4-BE49-F238E27FC236}">
                  <a16:creationId xmlns:a16="http://schemas.microsoft.com/office/drawing/2014/main" id="{6B94A252-35A5-4C84-88EA-7734EB0FDC0D}"/>
                </a:ext>
              </a:extLst>
            </p:cNvPr>
            <p:cNvSpPr/>
            <p:nvPr/>
          </p:nvSpPr>
          <p:spPr>
            <a:xfrm>
              <a:off x="18986500" y="16014700"/>
              <a:ext cx="2250216" cy="1550427"/>
            </a:xfrm>
            <a:custGeom>
              <a:avLst/>
              <a:gdLst/>
              <a:ahLst/>
              <a:cxnLst>
                <a:cxn ang="0">
                  <a:pos x="wd2" y="hd2"/>
                </a:cxn>
                <a:cxn ang="5400000">
                  <a:pos x="wd2" y="hd2"/>
                </a:cxn>
                <a:cxn ang="10800000">
                  <a:pos x="wd2" y="hd2"/>
                </a:cxn>
                <a:cxn ang="16200000">
                  <a:pos x="wd2" y="hd2"/>
                </a:cxn>
              </a:cxnLst>
              <a:rect l="0" t="0" r="r" b="b"/>
              <a:pathLst>
                <a:path w="20714" h="21549" extrusionOk="0">
                  <a:moveTo>
                    <a:pt x="11524" y="0"/>
                  </a:moveTo>
                  <a:cubicBezTo>
                    <a:pt x="11926" y="0"/>
                    <a:pt x="12323" y="32"/>
                    <a:pt x="12715" y="92"/>
                  </a:cubicBezTo>
                  <a:cubicBezTo>
                    <a:pt x="13024" y="4243"/>
                    <a:pt x="13417" y="8100"/>
                    <a:pt x="13858" y="9211"/>
                  </a:cubicBezTo>
                  <a:cubicBezTo>
                    <a:pt x="14928" y="11904"/>
                    <a:pt x="19781" y="18368"/>
                    <a:pt x="20244" y="18961"/>
                  </a:cubicBezTo>
                  <a:cubicBezTo>
                    <a:pt x="20708" y="19553"/>
                    <a:pt x="21600" y="20846"/>
                    <a:pt x="18318" y="21223"/>
                  </a:cubicBezTo>
                  <a:cubicBezTo>
                    <a:pt x="15036" y="21600"/>
                    <a:pt x="10148" y="21546"/>
                    <a:pt x="10148" y="21546"/>
                  </a:cubicBezTo>
                  <a:lnTo>
                    <a:pt x="337" y="21546"/>
                  </a:lnTo>
                  <a:cubicBezTo>
                    <a:pt x="118" y="20209"/>
                    <a:pt x="0" y="18811"/>
                    <a:pt x="0" y="17372"/>
                  </a:cubicBezTo>
                  <a:cubicBezTo>
                    <a:pt x="0" y="7778"/>
                    <a:pt x="5159" y="0"/>
                    <a:pt x="11524" y="0"/>
                  </a:cubicBezTo>
                  <a:close/>
                </a:path>
              </a:pathLst>
            </a:custGeom>
            <a:gradFill flip="none" rotWithShape="1">
              <a:gsLst>
                <a:gs pos="78000">
                  <a:srgbClr val="EEEFF1">
                    <a:alpha val="0"/>
                  </a:srgbClr>
                </a:gs>
                <a:gs pos="21000">
                  <a:srgbClr val="F5F8FA"/>
                </a:gs>
              </a:gsLst>
              <a:path path="circle">
                <a:fillToRect l="100000" t="100000"/>
              </a:path>
              <a:tileRect r="-100000" b="-1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0" name="Shape 15">
              <a:extLst>
                <a:ext uri="{FF2B5EF4-FFF2-40B4-BE49-F238E27FC236}">
                  <a16:creationId xmlns:a16="http://schemas.microsoft.com/office/drawing/2014/main" id="{CA27D500-AC8B-4956-B35B-F5F6ED7DC394}"/>
                </a:ext>
              </a:extLst>
            </p:cNvPr>
            <p:cNvSpPr/>
            <p:nvPr/>
          </p:nvSpPr>
          <p:spPr>
            <a:xfrm>
              <a:off x="17729201" y="2806700"/>
              <a:ext cx="9136049" cy="10409060"/>
            </a:xfrm>
            <a:custGeom>
              <a:avLst/>
              <a:gdLst/>
              <a:ahLst/>
              <a:cxnLst>
                <a:cxn ang="0">
                  <a:pos x="wd2" y="hd2"/>
                </a:cxn>
                <a:cxn ang="5400000">
                  <a:pos x="wd2" y="hd2"/>
                </a:cxn>
                <a:cxn ang="10800000">
                  <a:pos x="wd2" y="hd2"/>
                </a:cxn>
                <a:cxn ang="16200000">
                  <a:pos x="wd2" y="hd2"/>
                </a:cxn>
              </a:cxnLst>
              <a:rect l="0" t="0" r="r" b="b"/>
              <a:pathLst>
                <a:path w="21600" h="21600" extrusionOk="0">
                  <a:moveTo>
                    <a:pt x="21600" y="1158"/>
                  </a:moveTo>
                  <a:cubicBezTo>
                    <a:pt x="21600" y="518"/>
                    <a:pt x="21009" y="0"/>
                    <a:pt x="20281" y="0"/>
                  </a:cubicBezTo>
                  <a:lnTo>
                    <a:pt x="13897" y="0"/>
                  </a:lnTo>
                  <a:lnTo>
                    <a:pt x="0" y="21600"/>
                  </a:lnTo>
                  <a:lnTo>
                    <a:pt x="21600" y="21600"/>
                  </a:lnTo>
                  <a:cubicBezTo>
                    <a:pt x="21600" y="21600"/>
                    <a:pt x="21600" y="1158"/>
                    <a:pt x="21600" y="1158"/>
                  </a:cubicBezTo>
                  <a:close/>
                </a:path>
              </a:pathLst>
            </a:custGeom>
            <a:gradFill>
              <a:gsLst>
                <a:gs pos="0">
                  <a:srgbClr val="FFFFFF">
                    <a:alpha val="60000"/>
                  </a:srgbClr>
                </a:gs>
                <a:gs pos="91000">
                  <a:srgbClr val="FFFFFF">
                    <a:alpha val="15000"/>
                  </a:srgbClr>
                </a:gs>
              </a:gsLst>
              <a:lin ang="540000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1" name="Shape 16">
              <a:extLst>
                <a:ext uri="{FF2B5EF4-FFF2-40B4-BE49-F238E27FC236}">
                  <a16:creationId xmlns:a16="http://schemas.microsoft.com/office/drawing/2014/main" id="{731B4EFA-3028-48D5-B0B9-F6C4018E94C3}"/>
                </a:ext>
              </a:extLst>
            </p:cNvPr>
            <p:cNvSpPr/>
            <p:nvPr/>
          </p:nvSpPr>
          <p:spPr>
            <a:xfrm>
              <a:off x="9715500" y="13220700"/>
              <a:ext cx="17149658" cy="23255"/>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21600"/>
                  </a:lnTo>
                  <a:lnTo>
                    <a:pt x="21600" y="21600"/>
                  </a:lnTo>
                  <a:lnTo>
                    <a:pt x="21600" y="0"/>
                  </a:lnTo>
                  <a:cubicBezTo>
                    <a:pt x="21600" y="0"/>
                    <a:pt x="0" y="0"/>
                    <a:pt x="0" y="0"/>
                  </a:cubicBezTo>
                  <a:close/>
                </a:path>
              </a:pathLst>
            </a:custGeom>
            <a:gradFill>
              <a:gsLst>
                <a:gs pos="0">
                  <a:srgbClr val="E1E1E3">
                    <a:alpha val="0"/>
                  </a:srgbClr>
                </a:gs>
                <a:gs pos="100000">
                  <a:srgbClr val="9EA0A4">
                    <a:alpha val="0"/>
                  </a:srgbClr>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2" name="Shape 17">
              <a:extLst>
                <a:ext uri="{FF2B5EF4-FFF2-40B4-BE49-F238E27FC236}">
                  <a16:creationId xmlns:a16="http://schemas.microsoft.com/office/drawing/2014/main" id="{A0156B62-D73C-44DC-9926-73C9CBD934D9}"/>
                </a:ext>
              </a:extLst>
            </p:cNvPr>
            <p:cNvSpPr/>
            <p:nvPr/>
          </p:nvSpPr>
          <p:spPr>
            <a:xfrm>
              <a:off x="18173700" y="3009900"/>
              <a:ext cx="222432" cy="222434"/>
            </a:xfrm>
            <a:custGeom>
              <a:avLst/>
              <a:gdLst/>
              <a:ahLst/>
              <a:cxnLst>
                <a:cxn ang="0">
                  <a:pos x="wd2" y="hd2"/>
                </a:cxn>
                <a:cxn ang="5400000">
                  <a:pos x="wd2" y="hd2"/>
                </a:cxn>
                <a:cxn ang="10800000">
                  <a:pos x="wd2" y="hd2"/>
                </a:cxn>
                <a:cxn ang="16200000">
                  <a:pos x="wd2" y="hd2"/>
                </a:cxn>
              </a:cxnLst>
              <a:rect l="0" t="0" r="r" b="b"/>
              <a:pathLst>
                <a:path w="19678" h="19678" extrusionOk="0">
                  <a:moveTo>
                    <a:pt x="16797" y="2883"/>
                  </a:moveTo>
                  <a:cubicBezTo>
                    <a:pt x="12953" y="-961"/>
                    <a:pt x="6723" y="-961"/>
                    <a:pt x="2882" y="2883"/>
                  </a:cubicBezTo>
                  <a:cubicBezTo>
                    <a:pt x="-961" y="6723"/>
                    <a:pt x="-961" y="12953"/>
                    <a:pt x="2882" y="16797"/>
                  </a:cubicBezTo>
                  <a:cubicBezTo>
                    <a:pt x="6723" y="20639"/>
                    <a:pt x="12953" y="20638"/>
                    <a:pt x="16797" y="16797"/>
                  </a:cubicBezTo>
                  <a:cubicBezTo>
                    <a:pt x="20637" y="12953"/>
                    <a:pt x="20639" y="6723"/>
                    <a:pt x="16797" y="2883"/>
                  </a:cubicBezTo>
                  <a:close/>
                </a:path>
              </a:pathLst>
            </a:custGeom>
            <a:gradFill>
              <a:gsLst>
                <a:gs pos="28000">
                  <a:srgbClr val="666666"/>
                </a:gs>
                <a:gs pos="86000">
                  <a:srgbClr val="090909"/>
                </a:gs>
              </a:gsLst>
              <a:lin ang="3558017"/>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3" name="Shape 18">
              <a:extLst>
                <a:ext uri="{FF2B5EF4-FFF2-40B4-BE49-F238E27FC236}">
                  <a16:creationId xmlns:a16="http://schemas.microsoft.com/office/drawing/2014/main" id="{4F75C072-530D-4630-A550-527FD029FD20}"/>
                </a:ext>
              </a:extLst>
            </p:cNvPr>
            <p:cNvSpPr/>
            <p:nvPr/>
          </p:nvSpPr>
          <p:spPr>
            <a:xfrm>
              <a:off x="18199100" y="3035300"/>
              <a:ext cx="175264" cy="175219"/>
            </a:xfrm>
            <a:custGeom>
              <a:avLst/>
              <a:gdLst/>
              <a:ahLst/>
              <a:cxnLst>
                <a:cxn ang="0">
                  <a:pos x="wd2" y="hd2"/>
                </a:cxn>
                <a:cxn ang="5400000">
                  <a:pos x="wd2" y="hd2"/>
                </a:cxn>
                <a:cxn ang="10800000">
                  <a:pos x="wd2" y="hd2"/>
                </a:cxn>
                <a:cxn ang="16200000">
                  <a:pos x="wd2" y="hd2"/>
                </a:cxn>
              </a:cxnLst>
              <a:rect l="0" t="0" r="r" b="b"/>
              <a:pathLst>
                <a:path w="21600" h="21600" extrusionOk="0">
                  <a:moveTo>
                    <a:pt x="21600" y="10803"/>
                  </a:moveTo>
                  <a:cubicBezTo>
                    <a:pt x="21600" y="16765"/>
                    <a:pt x="16776" y="21600"/>
                    <a:pt x="10800" y="21600"/>
                  </a:cubicBezTo>
                  <a:cubicBezTo>
                    <a:pt x="4840" y="21600"/>
                    <a:pt x="0" y="16765"/>
                    <a:pt x="0" y="10803"/>
                  </a:cubicBezTo>
                  <a:cubicBezTo>
                    <a:pt x="0" y="4835"/>
                    <a:pt x="4840" y="0"/>
                    <a:pt x="10800" y="0"/>
                  </a:cubicBezTo>
                  <a:cubicBezTo>
                    <a:pt x="16776" y="0"/>
                    <a:pt x="21600" y="4835"/>
                    <a:pt x="21600" y="10803"/>
                  </a:cubicBezTo>
                  <a:close/>
                </a:path>
              </a:pathLst>
            </a:custGeom>
            <a:gradFill>
              <a:gsLst>
                <a:gs pos="30000">
                  <a:srgbClr val="474747"/>
                </a:gs>
                <a:gs pos="70000">
                  <a:srgbClr val="060606"/>
                </a:gs>
              </a:gsLst>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4" name="Shape 19">
              <a:extLst>
                <a:ext uri="{FF2B5EF4-FFF2-40B4-BE49-F238E27FC236}">
                  <a16:creationId xmlns:a16="http://schemas.microsoft.com/office/drawing/2014/main" id="{D253E6F3-1D34-4373-9FF7-04DFD74301CD}"/>
                </a:ext>
              </a:extLst>
            </p:cNvPr>
            <p:cNvSpPr/>
            <p:nvPr/>
          </p:nvSpPr>
          <p:spPr>
            <a:xfrm>
              <a:off x="18262600" y="3098800"/>
              <a:ext cx="43089" cy="43079"/>
            </a:xfrm>
            <a:custGeom>
              <a:avLst/>
              <a:gdLst/>
              <a:ahLst/>
              <a:cxnLst>
                <a:cxn ang="0">
                  <a:pos x="wd2" y="hd2"/>
                </a:cxn>
                <a:cxn ang="5400000">
                  <a:pos x="wd2" y="hd2"/>
                </a:cxn>
                <a:cxn ang="10800000">
                  <a:pos x="wd2" y="hd2"/>
                </a:cxn>
                <a:cxn ang="16200000">
                  <a:pos x="wd2" y="hd2"/>
                </a:cxn>
              </a:cxnLst>
              <a:rect l="0" t="0" r="r" b="b"/>
              <a:pathLst>
                <a:path w="21600" h="21600" extrusionOk="0">
                  <a:moveTo>
                    <a:pt x="21600" y="10803"/>
                  </a:moveTo>
                  <a:cubicBezTo>
                    <a:pt x="21600" y="16765"/>
                    <a:pt x="16776" y="21600"/>
                    <a:pt x="10800" y="21600"/>
                  </a:cubicBezTo>
                  <a:cubicBezTo>
                    <a:pt x="4839" y="21600"/>
                    <a:pt x="0" y="16765"/>
                    <a:pt x="0" y="10803"/>
                  </a:cubicBezTo>
                  <a:cubicBezTo>
                    <a:pt x="0" y="4835"/>
                    <a:pt x="4839" y="0"/>
                    <a:pt x="10800" y="0"/>
                  </a:cubicBezTo>
                  <a:cubicBezTo>
                    <a:pt x="16776" y="0"/>
                    <a:pt x="21600" y="4835"/>
                    <a:pt x="21600" y="10803"/>
                  </a:cubicBezTo>
                  <a:close/>
                </a:path>
              </a:pathLst>
            </a:custGeom>
            <a:solidFill>
              <a:srgbClr val="557DB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72" name="Freeform 308">
            <a:extLst>
              <a:ext uri="{FF2B5EF4-FFF2-40B4-BE49-F238E27FC236}">
                <a16:creationId xmlns:a16="http://schemas.microsoft.com/office/drawing/2014/main" id="{42756623-7B56-4200-9568-50C1851E2176}"/>
              </a:ext>
            </a:extLst>
          </p:cNvPr>
          <p:cNvSpPr>
            <a:spLocks/>
          </p:cNvSpPr>
          <p:nvPr/>
        </p:nvSpPr>
        <p:spPr bwMode="auto">
          <a:xfrm>
            <a:off x="6091152" y="1541873"/>
            <a:ext cx="3390500" cy="2193510"/>
          </a:xfrm>
          <a:custGeom>
            <a:avLst/>
            <a:gdLst>
              <a:gd name="T0" fmla="*/ 1092 w 1279"/>
              <a:gd name="T1" fmla="*/ 231 h 830"/>
              <a:gd name="T2" fmla="*/ 999 w 1279"/>
              <a:gd name="T3" fmla="*/ 256 h 830"/>
              <a:gd name="T4" fmla="*/ 999 w 1279"/>
              <a:gd name="T5" fmla="*/ 242 h 830"/>
              <a:gd name="T6" fmla="*/ 758 w 1279"/>
              <a:gd name="T7" fmla="*/ 0 h 830"/>
              <a:gd name="T8" fmla="*/ 534 w 1279"/>
              <a:gd name="T9" fmla="*/ 151 h 830"/>
              <a:gd name="T10" fmla="*/ 354 w 1279"/>
              <a:gd name="T11" fmla="*/ 70 h 830"/>
              <a:gd name="T12" fmla="*/ 112 w 1279"/>
              <a:gd name="T13" fmla="*/ 312 h 830"/>
              <a:gd name="T14" fmla="*/ 112 w 1279"/>
              <a:gd name="T15" fmla="*/ 323 h 830"/>
              <a:gd name="T16" fmla="*/ 0 w 1279"/>
              <a:gd name="T17" fmla="*/ 494 h 830"/>
              <a:gd name="T18" fmla="*/ 186 w 1279"/>
              <a:gd name="T19" fmla="*/ 681 h 830"/>
              <a:gd name="T20" fmla="*/ 276 w 1279"/>
              <a:gd name="T21" fmla="*/ 658 h 830"/>
              <a:gd name="T22" fmla="*/ 481 w 1279"/>
              <a:gd name="T23" fmla="*/ 830 h 830"/>
              <a:gd name="T24" fmla="*/ 685 w 1279"/>
              <a:gd name="T25" fmla="*/ 665 h 830"/>
              <a:gd name="T26" fmla="*/ 818 w 1279"/>
              <a:gd name="T27" fmla="*/ 705 h 830"/>
              <a:gd name="T28" fmla="*/ 1023 w 1279"/>
              <a:gd name="T29" fmla="*/ 592 h 830"/>
              <a:gd name="T30" fmla="*/ 1092 w 1279"/>
              <a:gd name="T31" fmla="*/ 605 h 830"/>
              <a:gd name="T32" fmla="*/ 1279 w 1279"/>
              <a:gd name="T33" fmla="*/ 418 h 830"/>
              <a:gd name="T34" fmla="*/ 1092 w 1279"/>
              <a:gd name="T35" fmla="*/ 231 h 8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279" h="830">
                <a:moveTo>
                  <a:pt x="1092" y="231"/>
                </a:moveTo>
                <a:cubicBezTo>
                  <a:pt x="1058" y="231"/>
                  <a:pt x="1026" y="240"/>
                  <a:pt x="999" y="256"/>
                </a:cubicBezTo>
                <a:cubicBezTo>
                  <a:pt x="999" y="251"/>
                  <a:pt x="999" y="247"/>
                  <a:pt x="999" y="242"/>
                </a:cubicBezTo>
                <a:cubicBezTo>
                  <a:pt x="999" y="109"/>
                  <a:pt x="891" y="0"/>
                  <a:pt x="758" y="0"/>
                </a:cubicBezTo>
                <a:cubicBezTo>
                  <a:pt x="656" y="0"/>
                  <a:pt x="570" y="63"/>
                  <a:pt x="534" y="151"/>
                </a:cubicBezTo>
                <a:cubicBezTo>
                  <a:pt x="490" y="102"/>
                  <a:pt x="425" y="70"/>
                  <a:pt x="354" y="70"/>
                </a:cubicBezTo>
                <a:cubicBezTo>
                  <a:pt x="220" y="70"/>
                  <a:pt x="112" y="178"/>
                  <a:pt x="112" y="312"/>
                </a:cubicBezTo>
                <a:cubicBezTo>
                  <a:pt x="112" y="315"/>
                  <a:pt x="112" y="319"/>
                  <a:pt x="112" y="323"/>
                </a:cubicBezTo>
                <a:cubicBezTo>
                  <a:pt x="46" y="351"/>
                  <a:pt x="0" y="417"/>
                  <a:pt x="0" y="494"/>
                </a:cubicBezTo>
                <a:cubicBezTo>
                  <a:pt x="0" y="597"/>
                  <a:pt x="83" y="681"/>
                  <a:pt x="186" y="681"/>
                </a:cubicBezTo>
                <a:cubicBezTo>
                  <a:pt x="219" y="681"/>
                  <a:pt x="250" y="673"/>
                  <a:pt x="276" y="658"/>
                </a:cubicBezTo>
                <a:cubicBezTo>
                  <a:pt x="293" y="756"/>
                  <a:pt x="379" y="830"/>
                  <a:pt x="481" y="830"/>
                </a:cubicBezTo>
                <a:cubicBezTo>
                  <a:pt x="581" y="830"/>
                  <a:pt x="665" y="759"/>
                  <a:pt x="685" y="665"/>
                </a:cubicBezTo>
                <a:cubicBezTo>
                  <a:pt x="723" y="690"/>
                  <a:pt x="769" y="705"/>
                  <a:pt x="818" y="705"/>
                </a:cubicBezTo>
                <a:cubicBezTo>
                  <a:pt x="905" y="705"/>
                  <a:pt x="980" y="660"/>
                  <a:pt x="1023" y="592"/>
                </a:cubicBezTo>
                <a:cubicBezTo>
                  <a:pt x="1044" y="600"/>
                  <a:pt x="1067" y="605"/>
                  <a:pt x="1092" y="605"/>
                </a:cubicBezTo>
                <a:cubicBezTo>
                  <a:pt x="1195" y="605"/>
                  <a:pt x="1279" y="521"/>
                  <a:pt x="1279" y="418"/>
                </a:cubicBezTo>
                <a:cubicBezTo>
                  <a:pt x="1279" y="315"/>
                  <a:pt x="1195" y="231"/>
                  <a:pt x="1092" y="231"/>
                </a:cubicBezTo>
                <a:close/>
              </a:path>
            </a:pathLst>
          </a:custGeom>
          <a:gradFill flip="none" rotWithShape="1">
            <a:gsLst>
              <a:gs pos="0">
                <a:schemeClr val="bg1">
                  <a:lumMod val="75000"/>
                </a:schemeClr>
              </a:gs>
              <a:gs pos="100000">
                <a:schemeClr val="bg1"/>
              </a:gs>
            </a:gsLst>
            <a:lin ang="16200000" scaled="1"/>
            <a:tileRect/>
          </a:gradFill>
          <a:ln>
            <a:noFill/>
          </a:ln>
        </p:spPr>
        <p:txBody>
          <a:bodyPr vert="horz" wrap="square" lIns="91440" tIns="45720" rIns="91440" bIns="45720" numCol="1" anchor="t" anchorCtr="0" compatLnSpc="1">
            <a:prstTxWarp prst="textNoShape">
              <a:avLst/>
            </a:prstTxWarp>
          </a:bodyPr>
          <a:lstStyle/>
          <a:p>
            <a:endParaRPr lang="en-US" dirty="0"/>
          </a:p>
        </p:txBody>
      </p:sp>
      <p:pic>
        <p:nvPicPr>
          <p:cNvPr id="87" name="Picture 86">
            <a:extLst>
              <a:ext uri="{FF2B5EF4-FFF2-40B4-BE49-F238E27FC236}">
                <a16:creationId xmlns:a16="http://schemas.microsoft.com/office/drawing/2014/main" id="{6010F26D-63EC-443D-8425-CEAC9DF55553}"/>
              </a:ext>
            </a:extLst>
          </p:cNvPr>
          <p:cNvPicPr>
            <a:picLocks noChangeAspect="1"/>
          </p:cNvPicPr>
          <p:nvPr/>
        </p:nvPicPr>
        <p:blipFill>
          <a:blip r:embed="rId3"/>
          <a:stretch>
            <a:fillRect/>
          </a:stretch>
        </p:blipFill>
        <p:spPr>
          <a:xfrm>
            <a:off x="6958489" y="1991052"/>
            <a:ext cx="1655826" cy="1295152"/>
          </a:xfrm>
          <a:prstGeom prst="rect">
            <a:avLst/>
          </a:prstGeom>
        </p:spPr>
      </p:pic>
    </p:spTree>
    <p:extLst>
      <p:ext uri="{BB962C8B-B14F-4D97-AF65-F5344CB8AC3E}">
        <p14:creationId xmlns:p14="http://schemas.microsoft.com/office/powerpoint/2010/main" val="3755887428"/>
      </p:ext>
    </p:ext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5FAB229E-A292-4D1F-AF7C-AA1AD3C4E5DB}"/>
              </a:ext>
            </a:extLst>
          </p:cNvPr>
          <p:cNvSpPr/>
          <p:nvPr/>
        </p:nvSpPr>
        <p:spPr>
          <a:xfrm>
            <a:off x="4953000" y="-13382"/>
            <a:ext cx="7238999" cy="6871381"/>
          </a:xfrm>
          <a:prstGeom prst="rect">
            <a:avLst/>
          </a:prstGeom>
          <a:gradFill flip="none" rotWithShape="1">
            <a:gsLst>
              <a:gs pos="0">
                <a:schemeClr val="accent4"/>
              </a:gs>
              <a:gs pos="97000">
                <a:schemeClr val="accent1"/>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6" name="Group 25">
            <a:extLst>
              <a:ext uri="{FF2B5EF4-FFF2-40B4-BE49-F238E27FC236}">
                <a16:creationId xmlns:a16="http://schemas.microsoft.com/office/drawing/2014/main" id="{7F69E63E-C2D2-4250-BD0A-6693F03C87E1}"/>
              </a:ext>
            </a:extLst>
          </p:cNvPr>
          <p:cNvGrpSpPr/>
          <p:nvPr/>
        </p:nvGrpSpPr>
        <p:grpSpPr>
          <a:xfrm>
            <a:off x="5836630" y="1419717"/>
            <a:ext cx="5471738" cy="4005183"/>
            <a:chOff x="5718776" y="1349535"/>
            <a:chExt cx="5471738" cy="4005183"/>
          </a:xfrm>
        </p:grpSpPr>
        <p:sp>
          <p:nvSpPr>
            <p:cNvPr id="13" name="Freeform 17">
              <a:extLst>
                <a:ext uri="{FF2B5EF4-FFF2-40B4-BE49-F238E27FC236}">
                  <a16:creationId xmlns:a16="http://schemas.microsoft.com/office/drawing/2014/main" id="{8F48027A-C384-4612-9842-F64E881B4907}"/>
                </a:ext>
              </a:extLst>
            </p:cNvPr>
            <p:cNvSpPr>
              <a:spLocks noEditPoints="1"/>
            </p:cNvSpPr>
            <p:nvPr/>
          </p:nvSpPr>
          <p:spPr bwMode="auto">
            <a:xfrm>
              <a:off x="5776721" y="1503282"/>
              <a:ext cx="771457" cy="605576"/>
            </a:xfrm>
            <a:custGeom>
              <a:avLst/>
              <a:gdLst>
                <a:gd name="T0" fmla="*/ 405 w 422"/>
                <a:gd name="T1" fmla="*/ 54 h 331"/>
                <a:gd name="T2" fmla="*/ 300 w 422"/>
                <a:gd name="T3" fmla="*/ 54 h 331"/>
                <a:gd name="T4" fmla="*/ 300 w 422"/>
                <a:gd name="T5" fmla="*/ 46 h 331"/>
                <a:gd name="T6" fmla="*/ 254 w 422"/>
                <a:gd name="T7" fmla="*/ 0 h 331"/>
                <a:gd name="T8" fmla="*/ 168 w 422"/>
                <a:gd name="T9" fmla="*/ 0 h 331"/>
                <a:gd name="T10" fmla="*/ 122 w 422"/>
                <a:gd name="T11" fmla="*/ 46 h 331"/>
                <a:gd name="T12" fmla="*/ 122 w 422"/>
                <a:gd name="T13" fmla="*/ 54 h 331"/>
                <a:gd name="T14" fmla="*/ 17 w 422"/>
                <a:gd name="T15" fmla="*/ 54 h 331"/>
                <a:gd name="T16" fmla="*/ 0 w 422"/>
                <a:gd name="T17" fmla="*/ 71 h 331"/>
                <a:gd name="T18" fmla="*/ 0 w 422"/>
                <a:gd name="T19" fmla="*/ 314 h 331"/>
                <a:gd name="T20" fmla="*/ 17 w 422"/>
                <a:gd name="T21" fmla="*/ 331 h 331"/>
                <a:gd name="T22" fmla="*/ 405 w 422"/>
                <a:gd name="T23" fmla="*/ 331 h 331"/>
                <a:gd name="T24" fmla="*/ 422 w 422"/>
                <a:gd name="T25" fmla="*/ 314 h 331"/>
                <a:gd name="T26" fmla="*/ 422 w 422"/>
                <a:gd name="T27" fmla="*/ 71 h 331"/>
                <a:gd name="T28" fmla="*/ 405 w 422"/>
                <a:gd name="T29" fmla="*/ 54 h 331"/>
                <a:gd name="T30" fmla="*/ 168 w 422"/>
                <a:gd name="T31" fmla="*/ 14 h 331"/>
                <a:gd name="T32" fmla="*/ 254 w 422"/>
                <a:gd name="T33" fmla="*/ 14 h 331"/>
                <a:gd name="T34" fmla="*/ 286 w 422"/>
                <a:gd name="T35" fmla="*/ 46 h 331"/>
                <a:gd name="T36" fmla="*/ 286 w 422"/>
                <a:gd name="T37" fmla="*/ 54 h 331"/>
                <a:gd name="T38" fmla="*/ 135 w 422"/>
                <a:gd name="T39" fmla="*/ 54 h 331"/>
                <a:gd name="T40" fmla="*/ 135 w 422"/>
                <a:gd name="T41" fmla="*/ 46 h 331"/>
                <a:gd name="T42" fmla="*/ 168 w 422"/>
                <a:gd name="T43" fmla="*/ 14 h 331"/>
                <a:gd name="T44" fmla="*/ 14 w 422"/>
                <a:gd name="T45" fmla="*/ 71 h 331"/>
                <a:gd name="T46" fmla="*/ 17 w 422"/>
                <a:gd name="T47" fmla="*/ 68 h 331"/>
                <a:gd name="T48" fmla="*/ 405 w 422"/>
                <a:gd name="T49" fmla="*/ 68 h 331"/>
                <a:gd name="T50" fmla="*/ 408 w 422"/>
                <a:gd name="T51" fmla="*/ 71 h 331"/>
                <a:gd name="T52" fmla="*/ 408 w 422"/>
                <a:gd name="T53" fmla="*/ 146 h 331"/>
                <a:gd name="T54" fmla="*/ 348 w 422"/>
                <a:gd name="T55" fmla="*/ 178 h 331"/>
                <a:gd name="T56" fmla="*/ 244 w 422"/>
                <a:gd name="T57" fmla="*/ 205 h 331"/>
                <a:gd name="T58" fmla="*/ 243 w 422"/>
                <a:gd name="T59" fmla="*/ 195 h 331"/>
                <a:gd name="T60" fmla="*/ 211 w 422"/>
                <a:gd name="T61" fmla="*/ 170 h 331"/>
                <a:gd name="T62" fmla="*/ 180 w 422"/>
                <a:gd name="T63" fmla="*/ 195 h 331"/>
                <a:gd name="T64" fmla="*/ 179 w 422"/>
                <a:gd name="T65" fmla="*/ 205 h 331"/>
                <a:gd name="T66" fmla="*/ 73 w 422"/>
                <a:gd name="T67" fmla="*/ 178 h 331"/>
                <a:gd name="T68" fmla="*/ 14 w 422"/>
                <a:gd name="T69" fmla="*/ 146 h 331"/>
                <a:gd name="T70" fmla="*/ 14 w 422"/>
                <a:gd name="T71" fmla="*/ 71 h 331"/>
                <a:gd name="T72" fmla="*/ 237 w 422"/>
                <a:gd name="T73" fmla="*/ 208 h 331"/>
                <a:gd name="T74" fmla="*/ 237 w 422"/>
                <a:gd name="T75" fmla="*/ 232 h 331"/>
                <a:gd name="T76" fmla="*/ 186 w 422"/>
                <a:gd name="T77" fmla="*/ 232 h 331"/>
                <a:gd name="T78" fmla="*/ 186 w 422"/>
                <a:gd name="T79" fmla="*/ 209 h 331"/>
                <a:gd name="T80" fmla="*/ 187 w 422"/>
                <a:gd name="T81" fmla="*/ 197 h 331"/>
                <a:gd name="T82" fmla="*/ 211 w 422"/>
                <a:gd name="T83" fmla="*/ 177 h 331"/>
                <a:gd name="T84" fmla="*/ 236 w 422"/>
                <a:gd name="T85" fmla="*/ 196 h 331"/>
                <a:gd name="T86" fmla="*/ 237 w 422"/>
                <a:gd name="T87" fmla="*/ 208 h 331"/>
                <a:gd name="T88" fmla="*/ 405 w 422"/>
                <a:gd name="T89" fmla="*/ 318 h 331"/>
                <a:gd name="T90" fmla="*/ 17 w 422"/>
                <a:gd name="T91" fmla="*/ 318 h 331"/>
                <a:gd name="T92" fmla="*/ 14 w 422"/>
                <a:gd name="T93" fmla="*/ 314 h 331"/>
                <a:gd name="T94" fmla="*/ 14 w 422"/>
                <a:gd name="T95" fmla="*/ 154 h 331"/>
                <a:gd name="T96" fmla="*/ 71 w 422"/>
                <a:gd name="T97" fmla="*/ 185 h 331"/>
                <a:gd name="T98" fmla="*/ 179 w 422"/>
                <a:gd name="T99" fmla="*/ 212 h 331"/>
                <a:gd name="T100" fmla="*/ 179 w 422"/>
                <a:gd name="T101" fmla="*/ 235 h 331"/>
                <a:gd name="T102" fmla="*/ 182 w 422"/>
                <a:gd name="T103" fmla="*/ 238 h 331"/>
                <a:gd name="T104" fmla="*/ 240 w 422"/>
                <a:gd name="T105" fmla="*/ 238 h 331"/>
                <a:gd name="T106" fmla="*/ 244 w 422"/>
                <a:gd name="T107" fmla="*/ 235 h 331"/>
                <a:gd name="T108" fmla="*/ 244 w 422"/>
                <a:gd name="T109" fmla="*/ 212 h 331"/>
                <a:gd name="T110" fmla="*/ 351 w 422"/>
                <a:gd name="T111" fmla="*/ 185 h 331"/>
                <a:gd name="T112" fmla="*/ 408 w 422"/>
                <a:gd name="T113" fmla="*/ 154 h 331"/>
                <a:gd name="T114" fmla="*/ 408 w 422"/>
                <a:gd name="T115" fmla="*/ 314 h 331"/>
                <a:gd name="T116" fmla="*/ 405 w 422"/>
                <a:gd name="T117" fmla="*/ 318 h 3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422" h="331">
                  <a:moveTo>
                    <a:pt x="405" y="54"/>
                  </a:moveTo>
                  <a:cubicBezTo>
                    <a:pt x="300" y="54"/>
                    <a:pt x="300" y="54"/>
                    <a:pt x="300" y="54"/>
                  </a:cubicBezTo>
                  <a:cubicBezTo>
                    <a:pt x="300" y="46"/>
                    <a:pt x="300" y="46"/>
                    <a:pt x="300" y="46"/>
                  </a:cubicBezTo>
                  <a:cubicBezTo>
                    <a:pt x="300" y="21"/>
                    <a:pt x="279" y="0"/>
                    <a:pt x="254" y="0"/>
                  </a:cubicBezTo>
                  <a:cubicBezTo>
                    <a:pt x="168" y="0"/>
                    <a:pt x="168" y="0"/>
                    <a:pt x="168" y="0"/>
                  </a:cubicBezTo>
                  <a:cubicBezTo>
                    <a:pt x="142" y="0"/>
                    <a:pt x="122" y="21"/>
                    <a:pt x="122" y="46"/>
                  </a:cubicBezTo>
                  <a:cubicBezTo>
                    <a:pt x="122" y="54"/>
                    <a:pt x="122" y="54"/>
                    <a:pt x="122" y="54"/>
                  </a:cubicBezTo>
                  <a:cubicBezTo>
                    <a:pt x="17" y="54"/>
                    <a:pt x="17" y="54"/>
                    <a:pt x="17" y="54"/>
                  </a:cubicBezTo>
                  <a:cubicBezTo>
                    <a:pt x="8" y="54"/>
                    <a:pt x="0" y="62"/>
                    <a:pt x="0" y="71"/>
                  </a:cubicBezTo>
                  <a:cubicBezTo>
                    <a:pt x="0" y="314"/>
                    <a:pt x="0" y="314"/>
                    <a:pt x="0" y="314"/>
                  </a:cubicBezTo>
                  <a:cubicBezTo>
                    <a:pt x="0" y="324"/>
                    <a:pt x="8" y="331"/>
                    <a:pt x="17" y="331"/>
                  </a:cubicBezTo>
                  <a:cubicBezTo>
                    <a:pt x="405" y="331"/>
                    <a:pt x="405" y="331"/>
                    <a:pt x="405" y="331"/>
                  </a:cubicBezTo>
                  <a:cubicBezTo>
                    <a:pt x="414" y="331"/>
                    <a:pt x="422" y="324"/>
                    <a:pt x="422" y="314"/>
                  </a:cubicBezTo>
                  <a:cubicBezTo>
                    <a:pt x="422" y="71"/>
                    <a:pt x="422" y="71"/>
                    <a:pt x="422" y="71"/>
                  </a:cubicBezTo>
                  <a:cubicBezTo>
                    <a:pt x="422" y="62"/>
                    <a:pt x="414" y="54"/>
                    <a:pt x="405" y="54"/>
                  </a:cubicBezTo>
                  <a:close/>
                  <a:moveTo>
                    <a:pt x="168" y="14"/>
                  </a:moveTo>
                  <a:cubicBezTo>
                    <a:pt x="254" y="14"/>
                    <a:pt x="254" y="14"/>
                    <a:pt x="254" y="14"/>
                  </a:cubicBezTo>
                  <a:cubicBezTo>
                    <a:pt x="272" y="14"/>
                    <a:pt x="286" y="29"/>
                    <a:pt x="286" y="46"/>
                  </a:cubicBezTo>
                  <a:cubicBezTo>
                    <a:pt x="286" y="54"/>
                    <a:pt x="286" y="54"/>
                    <a:pt x="286" y="54"/>
                  </a:cubicBezTo>
                  <a:cubicBezTo>
                    <a:pt x="135" y="54"/>
                    <a:pt x="135" y="54"/>
                    <a:pt x="135" y="54"/>
                  </a:cubicBezTo>
                  <a:cubicBezTo>
                    <a:pt x="135" y="46"/>
                    <a:pt x="135" y="46"/>
                    <a:pt x="135" y="46"/>
                  </a:cubicBezTo>
                  <a:cubicBezTo>
                    <a:pt x="135" y="29"/>
                    <a:pt x="150" y="14"/>
                    <a:pt x="168" y="14"/>
                  </a:cubicBezTo>
                  <a:close/>
                  <a:moveTo>
                    <a:pt x="14" y="71"/>
                  </a:moveTo>
                  <a:cubicBezTo>
                    <a:pt x="14" y="69"/>
                    <a:pt x="15" y="68"/>
                    <a:pt x="17" y="68"/>
                  </a:cubicBezTo>
                  <a:cubicBezTo>
                    <a:pt x="405" y="68"/>
                    <a:pt x="405" y="68"/>
                    <a:pt x="405" y="68"/>
                  </a:cubicBezTo>
                  <a:cubicBezTo>
                    <a:pt x="407" y="68"/>
                    <a:pt x="408" y="69"/>
                    <a:pt x="408" y="71"/>
                  </a:cubicBezTo>
                  <a:cubicBezTo>
                    <a:pt x="408" y="146"/>
                    <a:pt x="408" y="146"/>
                    <a:pt x="408" y="146"/>
                  </a:cubicBezTo>
                  <a:cubicBezTo>
                    <a:pt x="389" y="159"/>
                    <a:pt x="369" y="170"/>
                    <a:pt x="348" y="178"/>
                  </a:cubicBezTo>
                  <a:cubicBezTo>
                    <a:pt x="315" y="193"/>
                    <a:pt x="280" y="201"/>
                    <a:pt x="244" y="205"/>
                  </a:cubicBezTo>
                  <a:cubicBezTo>
                    <a:pt x="243" y="195"/>
                    <a:pt x="243" y="195"/>
                    <a:pt x="243" y="195"/>
                  </a:cubicBezTo>
                  <a:cubicBezTo>
                    <a:pt x="239" y="180"/>
                    <a:pt x="226" y="170"/>
                    <a:pt x="211" y="170"/>
                  </a:cubicBezTo>
                  <a:cubicBezTo>
                    <a:pt x="196" y="170"/>
                    <a:pt x="183" y="180"/>
                    <a:pt x="180" y="195"/>
                  </a:cubicBezTo>
                  <a:cubicBezTo>
                    <a:pt x="179" y="205"/>
                    <a:pt x="179" y="205"/>
                    <a:pt x="179" y="205"/>
                  </a:cubicBezTo>
                  <a:cubicBezTo>
                    <a:pt x="143" y="202"/>
                    <a:pt x="107" y="193"/>
                    <a:pt x="73" y="178"/>
                  </a:cubicBezTo>
                  <a:cubicBezTo>
                    <a:pt x="52" y="170"/>
                    <a:pt x="33" y="159"/>
                    <a:pt x="14" y="146"/>
                  </a:cubicBezTo>
                  <a:lnTo>
                    <a:pt x="14" y="71"/>
                  </a:lnTo>
                  <a:close/>
                  <a:moveTo>
                    <a:pt x="237" y="208"/>
                  </a:moveTo>
                  <a:cubicBezTo>
                    <a:pt x="237" y="232"/>
                    <a:pt x="237" y="232"/>
                    <a:pt x="237" y="232"/>
                  </a:cubicBezTo>
                  <a:cubicBezTo>
                    <a:pt x="186" y="232"/>
                    <a:pt x="186" y="232"/>
                    <a:pt x="186" y="232"/>
                  </a:cubicBezTo>
                  <a:cubicBezTo>
                    <a:pt x="186" y="209"/>
                    <a:pt x="186" y="209"/>
                    <a:pt x="186" y="209"/>
                  </a:cubicBezTo>
                  <a:cubicBezTo>
                    <a:pt x="187" y="197"/>
                    <a:pt x="187" y="197"/>
                    <a:pt x="187" y="197"/>
                  </a:cubicBezTo>
                  <a:cubicBezTo>
                    <a:pt x="189" y="185"/>
                    <a:pt x="200" y="177"/>
                    <a:pt x="211" y="177"/>
                  </a:cubicBezTo>
                  <a:cubicBezTo>
                    <a:pt x="223" y="177"/>
                    <a:pt x="233" y="185"/>
                    <a:pt x="236" y="196"/>
                  </a:cubicBezTo>
                  <a:lnTo>
                    <a:pt x="237" y="208"/>
                  </a:lnTo>
                  <a:close/>
                  <a:moveTo>
                    <a:pt x="405" y="318"/>
                  </a:moveTo>
                  <a:cubicBezTo>
                    <a:pt x="17" y="318"/>
                    <a:pt x="17" y="318"/>
                    <a:pt x="17" y="318"/>
                  </a:cubicBezTo>
                  <a:cubicBezTo>
                    <a:pt x="15" y="318"/>
                    <a:pt x="14" y="316"/>
                    <a:pt x="14" y="314"/>
                  </a:cubicBezTo>
                  <a:cubicBezTo>
                    <a:pt x="14" y="154"/>
                    <a:pt x="14" y="154"/>
                    <a:pt x="14" y="154"/>
                  </a:cubicBezTo>
                  <a:cubicBezTo>
                    <a:pt x="32" y="166"/>
                    <a:pt x="51" y="176"/>
                    <a:pt x="71" y="185"/>
                  </a:cubicBezTo>
                  <a:cubicBezTo>
                    <a:pt x="105" y="199"/>
                    <a:pt x="142" y="208"/>
                    <a:pt x="179" y="212"/>
                  </a:cubicBezTo>
                  <a:cubicBezTo>
                    <a:pt x="179" y="235"/>
                    <a:pt x="179" y="235"/>
                    <a:pt x="179" y="235"/>
                  </a:cubicBezTo>
                  <a:cubicBezTo>
                    <a:pt x="179" y="237"/>
                    <a:pt x="180" y="238"/>
                    <a:pt x="182" y="238"/>
                  </a:cubicBezTo>
                  <a:cubicBezTo>
                    <a:pt x="240" y="238"/>
                    <a:pt x="240" y="238"/>
                    <a:pt x="240" y="238"/>
                  </a:cubicBezTo>
                  <a:cubicBezTo>
                    <a:pt x="242" y="238"/>
                    <a:pt x="244" y="237"/>
                    <a:pt x="244" y="235"/>
                  </a:cubicBezTo>
                  <a:cubicBezTo>
                    <a:pt x="244" y="212"/>
                    <a:pt x="244" y="212"/>
                    <a:pt x="244" y="212"/>
                  </a:cubicBezTo>
                  <a:cubicBezTo>
                    <a:pt x="281" y="208"/>
                    <a:pt x="317" y="199"/>
                    <a:pt x="351" y="185"/>
                  </a:cubicBezTo>
                  <a:cubicBezTo>
                    <a:pt x="371" y="176"/>
                    <a:pt x="390" y="166"/>
                    <a:pt x="408" y="154"/>
                  </a:cubicBezTo>
                  <a:cubicBezTo>
                    <a:pt x="408" y="314"/>
                    <a:pt x="408" y="314"/>
                    <a:pt x="408" y="314"/>
                  </a:cubicBezTo>
                  <a:cubicBezTo>
                    <a:pt x="408" y="316"/>
                    <a:pt x="407" y="318"/>
                    <a:pt x="405" y="318"/>
                  </a:cubicBez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4" name="TextBox 13">
              <a:extLst>
                <a:ext uri="{FF2B5EF4-FFF2-40B4-BE49-F238E27FC236}">
                  <a16:creationId xmlns:a16="http://schemas.microsoft.com/office/drawing/2014/main" id="{38B59F57-11D5-409E-9A00-15D32820C6A2}"/>
                </a:ext>
              </a:extLst>
            </p:cNvPr>
            <p:cNvSpPr txBox="1"/>
            <p:nvPr/>
          </p:nvSpPr>
          <p:spPr>
            <a:xfrm>
              <a:off x="6755790" y="1503282"/>
              <a:ext cx="1620636" cy="733534"/>
            </a:xfrm>
            <a:prstGeom prst="rect">
              <a:avLst/>
            </a:prstGeom>
            <a:noFill/>
          </p:spPr>
          <p:txBody>
            <a:bodyPr wrap="square" rtlCol="0">
              <a:spAutoFit/>
            </a:bodyPr>
            <a:lstStyle/>
            <a:p>
              <a:pPr>
                <a:lnSpc>
                  <a:spcPts val="2500"/>
                </a:lnSpc>
              </a:pPr>
              <a:r>
                <a:rPr lang="en-US" sz="2500"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QUALITY</a:t>
              </a:r>
            </a:p>
            <a:p>
              <a:pPr>
                <a:lnSpc>
                  <a:spcPts val="2500"/>
                </a:lnSpc>
              </a:pPr>
              <a:r>
                <a:rPr lang="en-US" sz="2500"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IS VALUE</a:t>
              </a:r>
            </a:p>
          </p:txBody>
        </p:sp>
        <p:sp>
          <p:nvSpPr>
            <p:cNvPr id="15" name="TextBox 14">
              <a:extLst>
                <a:ext uri="{FF2B5EF4-FFF2-40B4-BE49-F238E27FC236}">
                  <a16:creationId xmlns:a16="http://schemas.microsoft.com/office/drawing/2014/main" id="{28799313-60FE-4866-8C56-00CB9640000E}"/>
                </a:ext>
              </a:extLst>
            </p:cNvPr>
            <p:cNvSpPr txBox="1"/>
            <p:nvPr/>
          </p:nvSpPr>
          <p:spPr>
            <a:xfrm>
              <a:off x="8584037" y="1349535"/>
              <a:ext cx="2606477" cy="913070"/>
            </a:xfrm>
            <a:prstGeom prst="rect">
              <a:avLst/>
            </a:prstGeom>
            <a:noFill/>
          </p:spPr>
          <p:txBody>
            <a:bodyPr wrap="square" rtlCol="0">
              <a:spAutoFit/>
            </a:bodyPr>
            <a:lstStyle/>
            <a:p>
              <a:pPr algn="just">
                <a:lnSpc>
                  <a:spcPts val="16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a:t>
              </a:r>
            </a:p>
          </p:txBody>
        </p:sp>
        <p:sp>
          <p:nvSpPr>
            <p:cNvPr id="17" name="Freeform 14">
              <a:extLst>
                <a:ext uri="{FF2B5EF4-FFF2-40B4-BE49-F238E27FC236}">
                  <a16:creationId xmlns:a16="http://schemas.microsoft.com/office/drawing/2014/main" id="{8FBA7E33-18F1-49BF-B287-2131BAC711E0}"/>
                </a:ext>
              </a:extLst>
            </p:cNvPr>
            <p:cNvSpPr>
              <a:spLocks noEditPoints="1"/>
            </p:cNvSpPr>
            <p:nvPr/>
          </p:nvSpPr>
          <p:spPr bwMode="auto">
            <a:xfrm>
              <a:off x="5718776" y="3032368"/>
              <a:ext cx="887346" cy="730555"/>
            </a:xfrm>
            <a:custGeom>
              <a:avLst/>
              <a:gdLst>
                <a:gd name="T0" fmla="*/ 460 w 486"/>
                <a:gd name="T1" fmla="*/ 98 h 400"/>
                <a:gd name="T2" fmla="*/ 342 w 486"/>
                <a:gd name="T3" fmla="*/ 0 h 400"/>
                <a:gd name="T4" fmla="*/ 243 w 486"/>
                <a:gd name="T5" fmla="*/ 58 h 400"/>
                <a:gd name="T6" fmla="*/ 144 w 486"/>
                <a:gd name="T7" fmla="*/ 0 h 400"/>
                <a:gd name="T8" fmla="*/ 25 w 486"/>
                <a:gd name="T9" fmla="*/ 98 h 400"/>
                <a:gd name="T10" fmla="*/ 239 w 486"/>
                <a:gd name="T11" fmla="*/ 398 h 400"/>
                <a:gd name="T12" fmla="*/ 243 w 486"/>
                <a:gd name="T13" fmla="*/ 400 h 400"/>
                <a:gd name="T14" fmla="*/ 246 w 486"/>
                <a:gd name="T15" fmla="*/ 398 h 400"/>
                <a:gd name="T16" fmla="*/ 460 w 486"/>
                <a:gd name="T17" fmla="*/ 98 h 400"/>
                <a:gd name="T18" fmla="*/ 243 w 486"/>
                <a:gd name="T19" fmla="*/ 384 h 400"/>
                <a:gd name="T20" fmla="*/ 39 w 486"/>
                <a:gd name="T21" fmla="*/ 102 h 400"/>
                <a:gd name="T22" fmla="*/ 144 w 486"/>
                <a:gd name="T23" fmla="*/ 14 h 400"/>
                <a:gd name="T24" fmla="*/ 237 w 486"/>
                <a:gd name="T25" fmla="*/ 74 h 400"/>
                <a:gd name="T26" fmla="*/ 243 w 486"/>
                <a:gd name="T27" fmla="*/ 83 h 400"/>
                <a:gd name="T28" fmla="*/ 249 w 486"/>
                <a:gd name="T29" fmla="*/ 74 h 400"/>
                <a:gd name="T30" fmla="*/ 342 w 486"/>
                <a:gd name="T31" fmla="*/ 14 h 400"/>
                <a:gd name="T32" fmla="*/ 447 w 486"/>
                <a:gd name="T33" fmla="*/ 102 h 400"/>
                <a:gd name="T34" fmla="*/ 243 w 486"/>
                <a:gd name="T35" fmla="*/ 384 h 400"/>
                <a:gd name="T36" fmla="*/ 144 w 486"/>
                <a:gd name="T37" fmla="*/ 38 h 400"/>
                <a:gd name="T38" fmla="*/ 62 w 486"/>
                <a:gd name="T39" fmla="*/ 107 h 400"/>
                <a:gd name="T40" fmla="*/ 64 w 486"/>
                <a:gd name="T41" fmla="*/ 112 h 400"/>
                <a:gd name="T42" fmla="*/ 65 w 486"/>
                <a:gd name="T43" fmla="*/ 112 h 400"/>
                <a:gd name="T44" fmla="*/ 69 w 486"/>
                <a:gd name="T45" fmla="*/ 109 h 400"/>
                <a:gd name="T46" fmla="*/ 144 w 486"/>
                <a:gd name="T47" fmla="*/ 45 h 400"/>
                <a:gd name="T48" fmla="*/ 147 w 486"/>
                <a:gd name="T49" fmla="*/ 41 h 400"/>
                <a:gd name="T50" fmla="*/ 144 w 486"/>
                <a:gd name="T51" fmla="*/ 38 h 40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486" h="400">
                  <a:moveTo>
                    <a:pt x="460" y="98"/>
                  </a:moveTo>
                  <a:cubicBezTo>
                    <a:pt x="445" y="40"/>
                    <a:pt x="397" y="0"/>
                    <a:pt x="342" y="0"/>
                  </a:cubicBezTo>
                  <a:cubicBezTo>
                    <a:pt x="303" y="0"/>
                    <a:pt x="268" y="20"/>
                    <a:pt x="243" y="58"/>
                  </a:cubicBezTo>
                  <a:cubicBezTo>
                    <a:pt x="217" y="20"/>
                    <a:pt x="182" y="0"/>
                    <a:pt x="144" y="0"/>
                  </a:cubicBezTo>
                  <a:cubicBezTo>
                    <a:pt x="89" y="0"/>
                    <a:pt x="40" y="40"/>
                    <a:pt x="25" y="98"/>
                  </a:cubicBezTo>
                  <a:cubicBezTo>
                    <a:pt x="0" y="199"/>
                    <a:pt x="80" y="311"/>
                    <a:pt x="239" y="398"/>
                  </a:cubicBezTo>
                  <a:cubicBezTo>
                    <a:pt x="243" y="400"/>
                    <a:pt x="243" y="400"/>
                    <a:pt x="243" y="400"/>
                  </a:cubicBezTo>
                  <a:cubicBezTo>
                    <a:pt x="246" y="398"/>
                    <a:pt x="246" y="398"/>
                    <a:pt x="246" y="398"/>
                  </a:cubicBezTo>
                  <a:cubicBezTo>
                    <a:pt x="406" y="311"/>
                    <a:pt x="486" y="199"/>
                    <a:pt x="460" y="98"/>
                  </a:cubicBezTo>
                  <a:close/>
                  <a:moveTo>
                    <a:pt x="243" y="384"/>
                  </a:moveTo>
                  <a:cubicBezTo>
                    <a:pt x="91" y="300"/>
                    <a:pt x="15" y="195"/>
                    <a:pt x="39" y="102"/>
                  </a:cubicBezTo>
                  <a:cubicBezTo>
                    <a:pt x="52" y="50"/>
                    <a:pt x="95" y="14"/>
                    <a:pt x="144" y="14"/>
                  </a:cubicBezTo>
                  <a:cubicBezTo>
                    <a:pt x="180" y="14"/>
                    <a:pt x="214" y="35"/>
                    <a:pt x="237" y="74"/>
                  </a:cubicBezTo>
                  <a:cubicBezTo>
                    <a:pt x="243" y="83"/>
                    <a:pt x="243" y="83"/>
                    <a:pt x="243" y="83"/>
                  </a:cubicBezTo>
                  <a:cubicBezTo>
                    <a:pt x="249" y="74"/>
                    <a:pt x="249" y="74"/>
                    <a:pt x="249" y="74"/>
                  </a:cubicBezTo>
                  <a:cubicBezTo>
                    <a:pt x="272" y="35"/>
                    <a:pt x="305" y="14"/>
                    <a:pt x="342" y="14"/>
                  </a:cubicBezTo>
                  <a:cubicBezTo>
                    <a:pt x="391" y="14"/>
                    <a:pt x="434" y="50"/>
                    <a:pt x="447" y="102"/>
                  </a:cubicBezTo>
                  <a:cubicBezTo>
                    <a:pt x="471" y="195"/>
                    <a:pt x="394" y="300"/>
                    <a:pt x="243" y="384"/>
                  </a:cubicBezTo>
                  <a:close/>
                  <a:moveTo>
                    <a:pt x="144" y="38"/>
                  </a:moveTo>
                  <a:cubicBezTo>
                    <a:pt x="107" y="38"/>
                    <a:pt x="72" y="67"/>
                    <a:pt x="62" y="107"/>
                  </a:cubicBezTo>
                  <a:cubicBezTo>
                    <a:pt x="62" y="109"/>
                    <a:pt x="63" y="111"/>
                    <a:pt x="64" y="112"/>
                  </a:cubicBezTo>
                  <a:cubicBezTo>
                    <a:pt x="65" y="112"/>
                    <a:pt x="65" y="112"/>
                    <a:pt x="65" y="112"/>
                  </a:cubicBezTo>
                  <a:cubicBezTo>
                    <a:pt x="67" y="112"/>
                    <a:pt x="68" y="111"/>
                    <a:pt x="69" y="109"/>
                  </a:cubicBezTo>
                  <a:cubicBezTo>
                    <a:pt x="78" y="72"/>
                    <a:pt x="110" y="45"/>
                    <a:pt x="144" y="45"/>
                  </a:cubicBezTo>
                  <a:cubicBezTo>
                    <a:pt x="145" y="45"/>
                    <a:pt x="147" y="43"/>
                    <a:pt x="147" y="41"/>
                  </a:cubicBezTo>
                  <a:cubicBezTo>
                    <a:pt x="147" y="39"/>
                    <a:pt x="145" y="38"/>
                    <a:pt x="144" y="38"/>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8" name="TextBox 17">
              <a:extLst>
                <a:ext uri="{FF2B5EF4-FFF2-40B4-BE49-F238E27FC236}">
                  <a16:creationId xmlns:a16="http://schemas.microsoft.com/office/drawing/2014/main" id="{40767A89-2997-4917-8A66-ECA6EACD33B9}"/>
                </a:ext>
              </a:extLst>
            </p:cNvPr>
            <p:cNvSpPr txBox="1"/>
            <p:nvPr/>
          </p:nvSpPr>
          <p:spPr>
            <a:xfrm>
              <a:off x="6755790" y="2985359"/>
              <a:ext cx="1620636" cy="733534"/>
            </a:xfrm>
            <a:prstGeom prst="rect">
              <a:avLst/>
            </a:prstGeom>
            <a:noFill/>
          </p:spPr>
          <p:txBody>
            <a:bodyPr wrap="square" rtlCol="0">
              <a:spAutoFit/>
            </a:bodyPr>
            <a:lstStyle/>
            <a:p>
              <a:pPr>
                <a:lnSpc>
                  <a:spcPts val="2500"/>
                </a:lnSpc>
              </a:pPr>
              <a:r>
                <a:rPr lang="en-US" sz="2500" dirty="0">
                  <a:solidFill>
                    <a:schemeClr val="accent3"/>
                  </a:solidFill>
                  <a:latin typeface="Open Sans Extrabold" panose="020B0906030804020204" pitchFamily="34" charset="0"/>
                  <a:ea typeface="Open Sans Extrabold" panose="020B0906030804020204" pitchFamily="34" charset="0"/>
                  <a:cs typeface="Open Sans Extrabold" panose="020B0906030804020204" pitchFamily="34" charset="0"/>
                </a:rPr>
                <a:t>QUALITY</a:t>
              </a:r>
            </a:p>
            <a:p>
              <a:pPr>
                <a:lnSpc>
                  <a:spcPts val="2500"/>
                </a:lnSpc>
              </a:pPr>
              <a:r>
                <a:rPr lang="en-US" sz="2500" dirty="0">
                  <a:solidFill>
                    <a:schemeClr val="accent3"/>
                  </a:solidFill>
                  <a:latin typeface="Open Sans Extrabold" panose="020B0906030804020204" pitchFamily="34" charset="0"/>
                  <a:ea typeface="Open Sans Extrabold" panose="020B0906030804020204" pitchFamily="34" charset="0"/>
                  <a:cs typeface="Open Sans Extrabold" panose="020B0906030804020204" pitchFamily="34" charset="0"/>
                </a:rPr>
                <a:t>IS VALUE</a:t>
              </a:r>
            </a:p>
          </p:txBody>
        </p:sp>
        <p:sp>
          <p:nvSpPr>
            <p:cNvPr id="19" name="TextBox 18">
              <a:extLst>
                <a:ext uri="{FF2B5EF4-FFF2-40B4-BE49-F238E27FC236}">
                  <a16:creationId xmlns:a16="http://schemas.microsoft.com/office/drawing/2014/main" id="{4E2ACB85-1BEA-4636-8D21-873BD8C7B95A}"/>
                </a:ext>
              </a:extLst>
            </p:cNvPr>
            <p:cNvSpPr txBox="1"/>
            <p:nvPr/>
          </p:nvSpPr>
          <p:spPr>
            <a:xfrm>
              <a:off x="8584037" y="2895591"/>
              <a:ext cx="2606477" cy="913070"/>
            </a:xfrm>
            <a:prstGeom prst="rect">
              <a:avLst/>
            </a:prstGeom>
            <a:noFill/>
          </p:spPr>
          <p:txBody>
            <a:bodyPr wrap="square" rtlCol="0">
              <a:spAutoFit/>
            </a:bodyPr>
            <a:lstStyle/>
            <a:p>
              <a:pPr algn="just">
                <a:lnSpc>
                  <a:spcPts val="16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a:t>
              </a:r>
            </a:p>
          </p:txBody>
        </p:sp>
        <p:sp>
          <p:nvSpPr>
            <p:cNvPr id="21" name="Freeform 15">
              <a:extLst>
                <a:ext uri="{FF2B5EF4-FFF2-40B4-BE49-F238E27FC236}">
                  <a16:creationId xmlns:a16="http://schemas.microsoft.com/office/drawing/2014/main" id="{6D11DAB7-5AB5-45C7-A99E-7BDF23ECDBC7}"/>
                </a:ext>
              </a:extLst>
            </p:cNvPr>
            <p:cNvSpPr>
              <a:spLocks noEditPoints="1"/>
            </p:cNvSpPr>
            <p:nvPr/>
          </p:nvSpPr>
          <p:spPr bwMode="auto">
            <a:xfrm>
              <a:off x="5844891" y="4590078"/>
              <a:ext cx="635117" cy="764640"/>
            </a:xfrm>
            <a:custGeom>
              <a:avLst/>
              <a:gdLst>
                <a:gd name="T0" fmla="*/ 347 w 559"/>
                <a:gd name="T1" fmla="*/ 673 h 673"/>
                <a:gd name="T2" fmla="*/ 238 w 559"/>
                <a:gd name="T3" fmla="*/ 502 h 673"/>
                <a:gd name="T4" fmla="*/ 74 w 559"/>
                <a:gd name="T5" fmla="*/ 655 h 673"/>
                <a:gd name="T6" fmla="*/ 0 w 559"/>
                <a:gd name="T7" fmla="*/ 0 h 673"/>
                <a:gd name="T8" fmla="*/ 559 w 559"/>
                <a:gd name="T9" fmla="*/ 354 h 673"/>
                <a:gd name="T10" fmla="*/ 354 w 559"/>
                <a:gd name="T11" fmla="*/ 430 h 673"/>
                <a:gd name="T12" fmla="*/ 461 w 559"/>
                <a:gd name="T13" fmla="*/ 587 h 673"/>
                <a:gd name="T14" fmla="*/ 347 w 559"/>
                <a:gd name="T15" fmla="*/ 673 h 673"/>
                <a:gd name="T16" fmla="*/ 243 w 559"/>
                <a:gd name="T17" fmla="*/ 468 h 673"/>
                <a:gd name="T18" fmla="*/ 354 w 559"/>
                <a:gd name="T19" fmla="*/ 640 h 673"/>
                <a:gd name="T20" fmla="*/ 432 w 559"/>
                <a:gd name="T21" fmla="*/ 583 h 673"/>
                <a:gd name="T22" fmla="*/ 318 w 559"/>
                <a:gd name="T23" fmla="*/ 418 h 673"/>
                <a:gd name="T24" fmla="*/ 510 w 559"/>
                <a:gd name="T25" fmla="*/ 348 h 673"/>
                <a:gd name="T26" fmla="*/ 27 w 559"/>
                <a:gd name="T27" fmla="*/ 44 h 673"/>
                <a:gd name="T28" fmla="*/ 91 w 559"/>
                <a:gd name="T29" fmla="*/ 608 h 673"/>
                <a:gd name="T30" fmla="*/ 243 w 559"/>
                <a:gd name="T31" fmla="*/ 468 h 67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559" h="673">
                  <a:moveTo>
                    <a:pt x="347" y="673"/>
                  </a:moveTo>
                  <a:lnTo>
                    <a:pt x="238" y="502"/>
                  </a:lnTo>
                  <a:lnTo>
                    <a:pt x="74" y="655"/>
                  </a:lnTo>
                  <a:lnTo>
                    <a:pt x="0" y="0"/>
                  </a:lnTo>
                  <a:lnTo>
                    <a:pt x="559" y="354"/>
                  </a:lnTo>
                  <a:lnTo>
                    <a:pt x="354" y="430"/>
                  </a:lnTo>
                  <a:lnTo>
                    <a:pt x="461" y="587"/>
                  </a:lnTo>
                  <a:lnTo>
                    <a:pt x="347" y="673"/>
                  </a:lnTo>
                  <a:close/>
                  <a:moveTo>
                    <a:pt x="243" y="468"/>
                  </a:moveTo>
                  <a:lnTo>
                    <a:pt x="354" y="640"/>
                  </a:lnTo>
                  <a:lnTo>
                    <a:pt x="432" y="583"/>
                  </a:lnTo>
                  <a:lnTo>
                    <a:pt x="318" y="418"/>
                  </a:lnTo>
                  <a:lnTo>
                    <a:pt x="510" y="348"/>
                  </a:lnTo>
                  <a:lnTo>
                    <a:pt x="27" y="44"/>
                  </a:lnTo>
                  <a:lnTo>
                    <a:pt x="91" y="608"/>
                  </a:lnTo>
                  <a:lnTo>
                    <a:pt x="243" y="468"/>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22" name="TextBox 21">
              <a:extLst>
                <a:ext uri="{FF2B5EF4-FFF2-40B4-BE49-F238E27FC236}">
                  <a16:creationId xmlns:a16="http://schemas.microsoft.com/office/drawing/2014/main" id="{16F2CE0B-0C05-429C-9E3E-73008B3CCAA7}"/>
                </a:ext>
              </a:extLst>
            </p:cNvPr>
            <p:cNvSpPr txBox="1"/>
            <p:nvPr/>
          </p:nvSpPr>
          <p:spPr>
            <a:xfrm>
              <a:off x="6755790" y="4550466"/>
              <a:ext cx="1620636" cy="733534"/>
            </a:xfrm>
            <a:prstGeom prst="rect">
              <a:avLst/>
            </a:prstGeom>
            <a:noFill/>
          </p:spPr>
          <p:txBody>
            <a:bodyPr wrap="square" rtlCol="0">
              <a:spAutoFit/>
            </a:bodyPr>
            <a:lstStyle/>
            <a:p>
              <a:pPr>
                <a:lnSpc>
                  <a:spcPts val="2500"/>
                </a:lnSpc>
              </a:pPr>
              <a:r>
                <a:rPr lang="en-US" sz="2500" dirty="0">
                  <a:solidFill>
                    <a:schemeClr val="accent2"/>
                  </a:solidFill>
                  <a:latin typeface="Open Sans Extrabold" panose="020B0906030804020204" pitchFamily="34" charset="0"/>
                  <a:ea typeface="Open Sans Extrabold" panose="020B0906030804020204" pitchFamily="34" charset="0"/>
                  <a:cs typeface="Open Sans Extrabold" panose="020B0906030804020204" pitchFamily="34" charset="0"/>
                </a:rPr>
                <a:t>QUALITY</a:t>
              </a:r>
            </a:p>
            <a:p>
              <a:pPr>
                <a:lnSpc>
                  <a:spcPts val="2500"/>
                </a:lnSpc>
              </a:pPr>
              <a:r>
                <a:rPr lang="en-US" sz="2500" dirty="0">
                  <a:solidFill>
                    <a:schemeClr val="accent2"/>
                  </a:solidFill>
                  <a:latin typeface="Open Sans Extrabold" panose="020B0906030804020204" pitchFamily="34" charset="0"/>
                  <a:ea typeface="Open Sans Extrabold" panose="020B0906030804020204" pitchFamily="34" charset="0"/>
                  <a:cs typeface="Open Sans Extrabold" panose="020B0906030804020204" pitchFamily="34" charset="0"/>
                </a:rPr>
                <a:t>IS VALUE</a:t>
              </a:r>
            </a:p>
          </p:txBody>
        </p:sp>
        <p:sp>
          <p:nvSpPr>
            <p:cNvPr id="23" name="TextBox 22">
              <a:extLst>
                <a:ext uri="{FF2B5EF4-FFF2-40B4-BE49-F238E27FC236}">
                  <a16:creationId xmlns:a16="http://schemas.microsoft.com/office/drawing/2014/main" id="{CD934D75-0AE9-4002-8A81-E790756E892C}"/>
                </a:ext>
              </a:extLst>
            </p:cNvPr>
            <p:cNvSpPr txBox="1"/>
            <p:nvPr/>
          </p:nvSpPr>
          <p:spPr>
            <a:xfrm>
              <a:off x="8584037" y="4441648"/>
              <a:ext cx="2606477" cy="913070"/>
            </a:xfrm>
            <a:prstGeom prst="rect">
              <a:avLst/>
            </a:prstGeom>
            <a:noFill/>
          </p:spPr>
          <p:txBody>
            <a:bodyPr wrap="square" rtlCol="0">
              <a:spAutoFit/>
            </a:bodyPr>
            <a:lstStyle/>
            <a:p>
              <a:pPr algn="just">
                <a:lnSpc>
                  <a:spcPts val="16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a:t>
              </a:r>
            </a:p>
          </p:txBody>
        </p:sp>
        <p:cxnSp>
          <p:nvCxnSpPr>
            <p:cNvPr id="24" name="Straight Connector 23">
              <a:extLst>
                <a:ext uri="{FF2B5EF4-FFF2-40B4-BE49-F238E27FC236}">
                  <a16:creationId xmlns:a16="http://schemas.microsoft.com/office/drawing/2014/main" id="{7EF2AB43-F923-4BE4-99B6-BF583463CA2E}"/>
                </a:ext>
              </a:extLst>
            </p:cNvPr>
            <p:cNvCxnSpPr>
              <a:cxnSpLocks/>
            </p:cNvCxnSpPr>
            <p:nvPr/>
          </p:nvCxnSpPr>
          <p:spPr>
            <a:xfrm>
              <a:off x="5776721" y="2579098"/>
              <a:ext cx="5319647"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cxnSp>
          <p:nvCxnSpPr>
            <p:cNvPr id="25" name="Straight Connector 24">
              <a:extLst>
                <a:ext uri="{FF2B5EF4-FFF2-40B4-BE49-F238E27FC236}">
                  <a16:creationId xmlns:a16="http://schemas.microsoft.com/office/drawing/2014/main" id="{267960C7-8CEC-4E44-BA8A-C318D0BBCF7C}"/>
                </a:ext>
              </a:extLst>
            </p:cNvPr>
            <p:cNvCxnSpPr>
              <a:cxnSpLocks/>
            </p:cNvCxnSpPr>
            <p:nvPr/>
          </p:nvCxnSpPr>
          <p:spPr>
            <a:xfrm>
              <a:off x="5776721" y="4125154"/>
              <a:ext cx="5319647" cy="0"/>
            </a:xfrm>
            <a:prstGeom prst="line">
              <a:avLst/>
            </a:prstGeom>
            <a:ln w="9525">
              <a:solidFill>
                <a:schemeClr val="bg1"/>
              </a:solidFill>
            </a:ln>
          </p:spPr>
          <p:style>
            <a:lnRef idx="1">
              <a:schemeClr val="accent1"/>
            </a:lnRef>
            <a:fillRef idx="0">
              <a:schemeClr val="accent1"/>
            </a:fillRef>
            <a:effectRef idx="0">
              <a:schemeClr val="accent1"/>
            </a:effectRef>
            <a:fontRef idx="minor">
              <a:schemeClr val="tx1"/>
            </a:fontRef>
          </p:style>
        </p:cxnSp>
      </p:grpSp>
      <p:sp>
        <p:nvSpPr>
          <p:cNvPr id="28" name="Freeform 10">
            <a:extLst>
              <a:ext uri="{FF2B5EF4-FFF2-40B4-BE49-F238E27FC236}">
                <a16:creationId xmlns:a16="http://schemas.microsoft.com/office/drawing/2014/main" id="{74FC538C-539E-4C17-95FC-16C9FEEAAFC9}"/>
              </a:ext>
            </a:extLst>
          </p:cNvPr>
          <p:cNvSpPr>
            <a:spLocks noEditPoints="1"/>
          </p:cNvSpPr>
          <p:nvPr/>
        </p:nvSpPr>
        <p:spPr bwMode="auto">
          <a:xfrm rot="10800000">
            <a:off x="1" y="-13382"/>
            <a:ext cx="12190413" cy="6845300"/>
          </a:xfrm>
          <a:custGeom>
            <a:avLst/>
            <a:gdLst>
              <a:gd name="T0" fmla="*/ 3131 w 5120"/>
              <a:gd name="T1" fmla="*/ 0 h 2880"/>
              <a:gd name="T2" fmla="*/ 4520 w 5120"/>
              <a:gd name="T3" fmla="*/ 972 h 2880"/>
              <a:gd name="T4" fmla="*/ 2731 w 5120"/>
              <a:gd name="T5" fmla="*/ 0 h 2880"/>
              <a:gd name="T6" fmla="*/ 4873 w 5120"/>
              <a:gd name="T7" fmla="*/ 1453 h 2880"/>
              <a:gd name="T8" fmla="*/ 2731 w 5120"/>
              <a:gd name="T9" fmla="*/ 0 h 2880"/>
              <a:gd name="T10" fmla="*/ 1598 w 5120"/>
              <a:gd name="T11" fmla="*/ 0 h 2880"/>
              <a:gd name="T12" fmla="*/ 4872 w 5120"/>
              <a:gd name="T13" fmla="*/ 1528 h 2880"/>
              <a:gd name="T14" fmla="*/ 1042 w 5120"/>
              <a:gd name="T15" fmla="*/ 0 h 2880"/>
              <a:gd name="T16" fmla="*/ 4924 w 5120"/>
              <a:gd name="T17" fmla="*/ 1670 h 2880"/>
              <a:gd name="T18" fmla="*/ 1042 w 5120"/>
              <a:gd name="T19" fmla="*/ 0 h 2880"/>
              <a:gd name="T20" fmla="*/ 0 w 5120"/>
              <a:gd name="T21" fmla="*/ 211 h 2880"/>
              <a:gd name="T22" fmla="*/ 4975 w 5120"/>
              <a:gd name="T23" fmla="*/ 1736 h 2880"/>
              <a:gd name="T24" fmla="*/ 0 w 5120"/>
              <a:gd name="T25" fmla="*/ 436 h 2880"/>
              <a:gd name="T26" fmla="*/ 5101 w 5120"/>
              <a:gd name="T27" fmla="*/ 1843 h 2880"/>
              <a:gd name="T28" fmla="*/ 0 w 5120"/>
              <a:gd name="T29" fmla="*/ 436 h 2880"/>
              <a:gd name="T30" fmla="*/ 4725 w 5120"/>
              <a:gd name="T31" fmla="*/ 520 h 2880"/>
              <a:gd name="T32" fmla="*/ 4761 w 5120"/>
              <a:gd name="T33" fmla="*/ 496 h 2880"/>
              <a:gd name="T34" fmla="*/ 4678 w 5120"/>
              <a:gd name="T35" fmla="*/ 460 h 2880"/>
              <a:gd name="T36" fmla="*/ 0 w 5120"/>
              <a:gd name="T37" fmla="*/ 924 h 2880"/>
              <a:gd name="T38" fmla="*/ 5120 w 5120"/>
              <a:gd name="T39" fmla="*/ 1879 h 2880"/>
              <a:gd name="T40" fmla="*/ 0 w 5120"/>
              <a:gd name="T41" fmla="*/ 1105 h 2880"/>
              <a:gd name="T42" fmla="*/ 5084 w 5120"/>
              <a:gd name="T43" fmla="*/ 1926 h 2880"/>
              <a:gd name="T44" fmla="*/ 0 w 5120"/>
              <a:gd name="T45" fmla="*/ 1105 h 2880"/>
              <a:gd name="T46" fmla="*/ 0 w 5120"/>
              <a:gd name="T47" fmla="*/ 1518 h 2880"/>
              <a:gd name="T48" fmla="*/ 5068 w 5120"/>
              <a:gd name="T49" fmla="*/ 1953 h 2880"/>
              <a:gd name="T50" fmla="*/ 0 w 5120"/>
              <a:gd name="T51" fmla="*/ 1679 h 2880"/>
              <a:gd name="T52" fmla="*/ 5045 w 5120"/>
              <a:gd name="T53" fmla="*/ 2002 h 2880"/>
              <a:gd name="T54" fmla="*/ 0 w 5120"/>
              <a:gd name="T55" fmla="*/ 1679 h 2880"/>
              <a:gd name="T56" fmla="*/ 0 w 5120"/>
              <a:gd name="T57" fmla="*/ 2063 h 2880"/>
              <a:gd name="T58" fmla="*/ 5037 w 5120"/>
              <a:gd name="T59" fmla="*/ 2030 h 2880"/>
              <a:gd name="T60" fmla="*/ 5030 w 5120"/>
              <a:gd name="T61" fmla="*/ 2063 h 2880"/>
              <a:gd name="T62" fmla="*/ 5030 w 5120"/>
              <a:gd name="T63" fmla="*/ 2063 h 2880"/>
              <a:gd name="T64" fmla="*/ 0 w 5120"/>
              <a:gd name="T65" fmla="*/ 2385 h 2880"/>
              <a:gd name="T66" fmla="*/ 5030 w 5120"/>
              <a:gd name="T67" fmla="*/ 2063 h 2880"/>
              <a:gd name="T68" fmla="*/ 0 w 5120"/>
              <a:gd name="T69" fmla="*/ 2554 h 2880"/>
              <a:gd name="T70" fmla="*/ 5027 w 5120"/>
              <a:gd name="T71" fmla="*/ 2116 h 2880"/>
              <a:gd name="T72" fmla="*/ 5030 w 5120"/>
              <a:gd name="T73" fmla="*/ 2145 h 2880"/>
              <a:gd name="T74" fmla="*/ 0 w 5120"/>
              <a:gd name="T75" fmla="*/ 2880 h 2880"/>
              <a:gd name="T76" fmla="*/ 4995 w 5120"/>
              <a:gd name="T77" fmla="*/ 2170 h 2880"/>
              <a:gd name="T78" fmla="*/ 5030 w 5120"/>
              <a:gd name="T79" fmla="*/ 2145 h 2880"/>
              <a:gd name="T80" fmla="*/ 4900 w 5120"/>
              <a:gd name="T81" fmla="*/ 2222 h 2880"/>
              <a:gd name="T82" fmla="*/ 1419 w 5120"/>
              <a:gd name="T83" fmla="*/ 2880 h 2880"/>
              <a:gd name="T84" fmla="*/ 4876 w 5120"/>
              <a:gd name="T85" fmla="*/ 2235 h 2880"/>
              <a:gd name="T86" fmla="*/ 4657 w 5120"/>
              <a:gd name="T87" fmla="*/ 2418 h 2880"/>
              <a:gd name="T88" fmla="*/ 4657 w 5120"/>
              <a:gd name="T89" fmla="*/ 2418 h 2880"/>
              <a:gd name="T90" fmla="*/ 3284 w 5120"/>
              <a:gd name="T91" fmla="*/ 2880 h 2880"/>
              <a:gd name="T92" fmla="*/ 4657 w 5120"/>
              <a:gd name="T93" fmla="*/ 2418 h 2880"/>
              <a:gd name="T94" fmla="*/ 4603 w 5120"/>
              <a:gd name="T95" fmla="*/ 2512 h 2880"/>
              <a:gd name="T96" fmla="*/ 3600 w 5120"/>
              <a:gd name="T97" fmla="*/ 2880 h 2880"/>
              <a:gd name="T98" fmla="*/ 4585 w 5120"/>
              <a:gd name="T99" fmla="*/ 2577 h 2880"/>
              <a:gd name="T100" fmla="*/ 4584 w 5120"/>
              <a:gd name="T101" fmla="*/ 2657 h 2880"/>
              <a:gd name="T102" fmla="*/ 4185 w 5120"/>
              <a:gd name="T103" fmla="*/ 2880 h 2880"/>
              <a:gd name="T104" fmla="*/ 4584 w 5120"/>
              <a:gd name="T105" fmla="*/ 2657 h 2880"/>
              <a:gd name="T106" fmla="*/ 4393 w 5120"/>
              <a:gd name="T107" fmla="*/ 2880 h 2880"/>
              <a:gd name="T108" fmla="*/ 4657 w 5120"/>
              <a:gd name="T109" fmla="*/ 2824 h 2880"/>
              <a:gd name="T110" fmla="*/ 3995 w 5120"/>
              <a:gd name="T111" fmla="*/ 0 h 2880"/>
              <a:gd name="T112" fmla="*/ 4512 w 5120"/>
              <a:gd name="T113" fmla="*/ 780 h 2880"/>
              <a:gd name="T114" fmla="*/ 3995 w 5120"/>
              <a:gd name="T115" fmla="*/ 0 h 28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5120" h="2880">
                <a:moveTo>
                  <a:pt x="3263" y="0"/>
                </a:moveTo>
                <a:cubicBezTo>
                  <a:pt x="3131" y="0"/>
                  <a:pt x="3131" y="0"/>
                  <a:pt x="3131" y="0"/>
                </a:cubicBezTo>
                <a:cubicBezTo>
                  <a:pt x="4564" y="1052"/>
                  <a:pt x="4564" y="1052"/>
                  <a:pt x="4564" y="1052"/>
                </a:cubicBezTo>
                <a:cubicBezTo>
                  <a:pt x="4546" y="1026"/>
                  <a:pt x="4531" y="999"/>
                  <a:pt x="4520" y="972"/>
                </a:cubicBezTo>
                <a:cubicBezTo>
                  <a:pt x="3263" y="0"/>
                  <a:pt x="3263" y="0"/>
                  <a:pt x="3263" y="0"/>
                </a:cubicBezTo>
                <a:moveTo>
                  <a:pt x="2731" y="0"/>
                </a:moveTo>
                <a:cubicBezTo>
                  <a:pt x="2278" y="0"/>
                  <a:pt x="2278" y="0"/>
                  <a:pt x="2278" y="0"/>
                </a:cubicBezTo>
                <a:cubicBezTo>
                  <a:pt x="4873" y="1453"/>
                  <a:pt x="4873" y="1453"/>
                  <a:pt x="4873" y="1453"/>
                </a:cubicBezTo>
                <a:cubicBezTo>
                  <a:pt x="4876" y="1432"/>
                  <a:pt x="4882" y="1411"/>
                  <a:pt x="4890" y="1390"/>
                </a:cubicBezTo>
                <a:cubicBezTo>
                  <a:pt x="2731" y="0"/>
                  <a:pt x="2731" y="0"/>
                  <a:pt x="2731" y="0"/>
                </a:cubicBezTo>
                <a:moveTo>
                  <a:pt x="1778" y="0"/>
                </a:moveTo>
                <a:cubicBezTo>
                  <a:pt x="1598" y="0"/>
                  <a:pt x="1598" y="0"/>
                  <a:pt x="1598" y="0"/>
                </a:cubicBezTo>
                <a:cubicBezTo>
                  <a:pt x="4874" y="1547"/>
                  <a:pt x="4874" y="1547"/>
                  <a:pt x="4874" y="1547"/>
                </a:cubicBezTo>
                <a:cubicBezTo>
                  <a:pt x="4873" y="1541"/>
                  <a:pt x="4872" y="1534"/>
                  <a:pt x="4872" y="1528"/>
                </a:cubicBezTo>
                <a:cubicBezTo>
                  <a:pt x="1778" y="0"/>
                  <a:pt x="1778" y="0"/>
                  <a:pt x="1778" y="0"/>
                </a:cubicBezTo>
                <a:moveTo>
                  <a:pt x="1042" y="0"/>
                </a:moveTo>
                <a:cubicBezTo>
                  <a:pt x="374" y="0"/>
                  <a:pt x="374" y="0"/>
                  <a:pt x="374" y="0"/>
                </a:cubicBezTo>
                <a:cubicBezTo>
                  <a:pt x="4924" y="1670"/>
                  <a:pt x="4924" y="1670"/>
                  <a:pt x="4924" y="1670"/>
                </a:cubicBezTo>
                <a:cubicBezTo>
                  <a:pt x="4913" y="1653"/>
                  <a:pt x="4904" y="1635"/>
                  <a:pt x="4896" y="1617"/>
                </a:cubicBezTo>
                <a:cubicBezTo>
                  <a:pt x="1042" y="0"/>
                  <a:pt x="1042" y="0"/>
                  <a:pt x="1042" y="0"/>
                </a:cubicBezTo>
                <a:moveTo>
                  <a:pt x="0" y="127"/>
                </a:moveTo>
                <a:cubicBezTo>
                  <a:pt x="0" y="211"/>
                  <a:pt x="0" y="211"/>
                  <a:pt x="0" y="211"/>
                </a:cubicBezTo>
                <a:cubicBezTo>
                  <a:pt x="4990" y="1751"/>
                  <a:pt x="4990" y="1751"/>
                  <a:pt x="4990" y="1751"/>
                </a:cubicBezTo>
                <a:cubicBezTo>
                  <a:pt x="4985" y="1746"/>
                  <a:pt x="4980" y="1741"/>
                  <a:pt x="4975" y="1736"/>
                </a:cubicBezTo>
                <a:cubicBezTo>
                  <a:pt x="0" y="127"/>
                  <a:pt x="0" y="127"/>
                  <a:pt x="0" y="127"/>
                </a:cubicBezTo>
                <a:moveTo>
                  <a:pt x="0" y="436"/>
                </a:moveTo>
                <a:cubicBezTo>
                  <a:pt x="0" y="655"/>
                  <a:pt x="0" y="655"/>
                  <a:pt x="0" y="655"/>
                </a:cubicBezTo>
                <a:cubicBezTo>
                  <a:pt x="5101" y="1843"/>
                  <a:pt x="5101" y="1843"/>
                  <a:pt x="5101" y="1843"/>
                </a:cubicBezTo>
                <a:cubicBezTo>
                  <a:pt x="5084" y="1831"/>
                  <a:pt x="5069" y="1820"/>
                  <a:pt x="5054" y="1808"/>
                </a:cubicBezTo>
                <a:cubicBezTo>
                  <a:pt x="0" y="436"/>
                  <a:pt x="0" y="436"/>
                  <a:pt x="0" y="436"/>
                </a:cubicBezTo>
                <a:moveTo>
                  <a:pt x="4678" y="460"/>
                </a:moveTo>
                <a:cubicBezTo>
                  <a:pt x="4725" y="520"/>
                  <a:pt x="4725" y="520"/>
                  <a:pt x="4725" y="520"/>
                </a:cubicBezTo>
                <a:cubicBezTo>
                  <a:pt x="4735" y="513"/>
                  <a:pt x="4746" y="506"/>
                  <a:pt x="4757" y="499"/>
                </a:cubicBezTo>
                <a:cubicBezTo>
                  <a:pt x="4759" y="498"/>
                  <a:pt x="4760" y="497"/>
                  <a:pt x="4761" y="496"/>
                </a:cubicBezTo>
                <a:cubicBezTo>
                  <a:pt x="4761" y="496"/>
                  <a:pt x="4760" y="496"/>
                  <a:pt x="4760" y="495"/>
                </a:cubicBezTo>
                <a:cubicBezTo>
                  <a:pt x="4732" y="484"/>
                  <a:pt x="4705" y="472"/>
                  <a:pt x="4678" y="460"/>
                </a:cubicBezTo>
                <a:moveTo>
                  <a:pt x="0" y="858"/>
                </a:moveTo>
                <a:cubicBezTo>
                  <a:pt x="0" y="924"/>
                  <a:pt x="0" y="924"/>
                  <a:pt x="0" y="924"/>
                </a:cubicBezTo>
                <a:cubicBezTo>
                  <a:pt x="5116" y="1884"/>
                  <a:pt x="5116" y="1884"/>
                  <a:pt x="5116" y="1884"/>
                </a:cubicBezTo>
                <a:cubicBezTo>
                  <a:pt x="5117" y="1882"/>
                  <a:pt x="5119" y="1881"/>
                  <a:pt x="5120" y="1879"/>
                </a:cubicBezTo>
                <a:cubicBezTo>
                  <a:pt x="0" y="858"/>
                  <a:pt x="0" y="858"/>
                  <a:pt x="0" y="858"/>
                </a:cubicBezTo>
                <a:moveTo>
                  <a:pt x="0" y="1105"/>
                </a:moveTo>
                <a:cubicBezTo>
                  <a:pt x="0" y="1286"/>
                  <a:pt x="0" y="1286"/>
                  <a:pt x="0" y="1286"/>
                </a:cubicBezTo>
                <a:cubicBezTo>
                  <a:pt x="5084" y="1926"/>
                  <a:pt x="5084" y="1926"/>
                  <a:pt x="5084" y="1926"/>
                </a:cubicBezTo>
                <a:cubicBezTo>
                  <a:pt x="5088" y="1920"/>
                  <a:pt x="5092" y="1915"/>
                  <a:pt x="5096" y="1910"/>
                </a:cubicBezTo>
                <a:cubicBezTo>
                  <a:pt x="0" y="1105"/>
                  <a:pt x="0" y="1105"/>
                  <a:pt x="0" y="1105"/>
                </a:cubicBezTo>
                <a:moveTo>
                  <a:pt x="0" y="1460"/>
                </a:moveTo>
                <a:cubicBezTo>
                  <a:pt x="0" y="1518"/>
                  <a:pt x="0" y="1518"/>
                  <a:pt x="0" y="1518"/>
                </a:cubicBezTo>
                <a:cubicBezTo>
                  <a:pt x="5065" y="1958"/>
                  <a:pt x="5065" y="1958"/>
                  <a:pt x="5065" y="1958"/>
                </a:cubicBezTo>
                <a:cubicBezTo>
                  <a:pt x="5066" y="1957"/>
                  <a:pt x="5067" y="1955"/>
                  <a:pt x="5068" y="1953"/>
                </a:cubicBezTo>
                <a:cubicBezTo>
                  <a:pt x="0" y="1460"/>
                  <a:pt x="0" y="1460"/>
                  <a:pt x="0" y="1460"/>
                </a:cubicBezTo>
                <a:moveTo>
                  <a:pt x="0" y="1679"/>
                </a:moveTo>
                <a:cubicBezTo>
                  <a:pt x="0" y="1844"/>
                  <a:pt x="0" y="1844"/>
                  <a:pt x="0" y="1844"/>
                </a:cubicBezTo>
                <a:cubicBezTo>
                  <a:pt x="5045" y="2002"/>
                  <a:pt x="5045" y="2002"/>
                  <a:pt x="5045" y="2002"/>
                </a:cubicBezTo>
                <a:cubicBezTo>
                  <a:pt x="5048" y="1996"/>
                  <a:pt x="5050" y="1990"/>
                  <a:pt x="5052" y="1985"/>
                </a:cubicBezTo>
                <a:cubicBezTo>
                  <a:pt x="0" y="1679"/>
                  <a:pt x="0" y="1679"/>
                  <a:pt x="0" y="1679"/>
                </a:cubicBezTo>
                <a:moveTo>
                  <a:pt x="0" y="2008"/>
                </a:moveTo>
                <a:cubicBezTo>
                  <a:pt x="0" y="2063"/>
                  <a:pt x="0" y="2063"/>
                  <a:pt x="0" y="2063"/>
                </a:cubicBezTo>
                <a:cubicBezTo>
                  <a:pt x="5035" y="2035"/>
                  <a:pt x="5035" y="2035"/>
                  <a:pt x="5035" y="2035"/>
                </a:cubicBezTo>
                <a:cubicBezTo>
                  <a:pt x="5036" y="2034"/>
                  <a:pt x="5036" y="2032"/>
                  <a:pt x="5037" y="2030"/>
                </a:cubicBezTo>
                <a:cubicBezTo>
                  <a:pt x="0" y="2008"/>
                  <a:pt x="0" y="2008"/>
                  <a:pt x="0" y="2008"/>
                </a:cubicBezTo>
                <a:moveTo>
                  <a:pt x="5030" y="2063"/>
                </a:moveTo>
                <a:cubicBezTo>
                  <a:pt x="5030" y="2063"/>
                  <a:pt x="5030" y="2063"/>
                  <a:pt x="5030" y="2063"/>
                </a:cubicBezTo>
                <a:moveTo>
                  <a:pt x="5030" y="2063"/>
                </a:moveTo>
                <a:cubicBezTo>
                  <a:pt x="0" y="2220"/>
                  <a:pt x="0" y="2220"/>
                  <a:pt x="0" y="2220"/>
                </a:cubicBezTo>
                <a:cubicBezTo>
                  <a:pt x="0" y="2385"/>
                  <a:pt x="0" y="2385"/>
                  <a:pt x="0" y="2385"/>
                </a:cubicBezTo>
                <a:cubicBezTo>
                  <a:pt x="5028" y="2081"/>
                  <a:pt x="5028" y="2081"/>
                  <a:pt x="5028" y="2081"/>
                </a:cubicBezTo>
                <a:cubicBezTo>
                  <a:pt x="5028" y="2075"/>
                  <a:pt x="5029" y="2069"/>
                  <a:pt x="5030" y="2063"/>
                </a:cubicBezTo>
                <a:moveTo>
                  <a:pt x="5027" y="2110"/>
                </a:moveTo>
                <a:cubicBezTo>
                  <a:pt x="0" y="2554"/>
                  <a:pt x="0" y="2554"/>
                  <a:pt x="0" y="2554"/>
                </a:cubicBezTo>
                <a:cubicBezTo>
                  <a:pt x="0" y="2611"/>
                  <a:pt x="0" y="2611"/>
                  <a:pt x="0" y="2611"/>
                </a:cubicBezTo>
                <a:cubicBezTo>
                  <a:pt x="5027" y="2116"/>
                  <a:pt x="5027" y="2116"/>
                  <a:pt x="5027" y="2116"/>
                </a:cubicBezTo>
                <a:cubicBezTo>
                  <a:pt x="5027" y="2114"/>
                  <a:pt x="5027" y="2112"/>
                  <a:pt x="5027" y="2110"/>
                </a:cubicBezTo>
                <a:moveTo>
                  <a:pt x="5030" y="2145"/>
                </a:moveTo>
                <a:cubicBezTo>
                  <a:pt x="0" y="2778"/>
                  <a:pt x="0" y="2778"/>
                  <a:pt x="0" y="2778"/>
                </a:cubicBezTo>
                <a:cubicBezTo>
                  <a:pt x="0" y="2880"/>
                  <a:pt x="0" y="2880"/>
                  <a:pt x="0" y="2880"/>
                </a:cubicBezTo>
                <a:cubicBezTo>
                  <a:pt x="502" y="2880"/>
                  <a:pt x="502" y="2880"/>
                  <a:pt x="502" y="2880"/>
                </a:cubicBezTo>
                <a:cubicBezTo>
                  <a:pt x="4995" y="2170"/>
                  <a:pt x="4995" y="2170"/>
                  <a:pt x="4995" y="2170"/>
                </a:cubicBezTo>
                <a:cubicBezTo>
                  <a:pt x="5007" y="2164"/>
                  <a:pt x="5018" y="2158"/>
                  <a:pt x="5030" y="2152"/>
                </a:cubicBezTo>
                <a:cubicBezTo>
                  <a:pt x="5030" y="2149"/>
                  <a:pt x="5030" y="2147"/>
                  <a:pt x="5030" y="2145"/>
                </a:cubicBezTo>
                <a:moveTo>
                  <a:pt x="4900" y="2222"/>
                </a:moveTo>
                <a:cubicBezTo>
                  <a:pt x="4900" y="2222"/>
                  <a:pt x="4900" y="2222"/>
                  <a:pt x="4900" y="2222"/>
                </a:cubicBezTo>
                <a:moveTo>
                  <a:pt x="4900" y="2222"/>
                </a:moveTo>
                <a:cubicBezTo>
                  <a:pt x="1419" y="2880"/>
                  <a:pt x="1419" y="2880"/>
                  <a:pt x="1419" y="2880"/>
                </a:cubicBezTo>
                <a:cubicBezTo>
                  <a:pt x="1665" y="2880"/>
                  <a:pt x="1665" y="2880"/>
                  <a:pt x="1665" y="2880"/>
                </a:cubicBezTo>
                <a:cubicBezTo>
                  <a:pt x="4876" y="2235"/>
                  <a:pt x="4876" y="2235"/>
                  <a:pt x="4876" y="2235"/>
                </a:cubicBezTo>
                <a:cubicBezTo>
                  <a:pt x="4884" y="2231"/>
                  <a:pt x="4892" y="2226"/>
                  <a:pt x="4900" y="2222"/>
                </a:cubicBezTo>
                <a:moveTo>
                  <a:pt x="4657" y="2418"/>
                </a:moveTo>
                <a:cubicBezTo>
                  <a:pt x="4657" y="2418"/>
                  <a:pt x="4657" y="2418"/>
                  <a:pt x="4657" y="2418"/>
                </a:cubicBezTo>
                <a:moveTo>
                  <a:pt x="4657" y="2418"/>
                </a:moveTo>
                <a:cubicBezTo>
                  <a:pt x="3169" y="2880"/>
                  <a:pt x="3169" y="2880"/>
                  <a:pt x="3169" y="2880"/>
                </a:cubicBezTo>
                <a:cubicBezTo>
                  <a:pt x="3284" y="2880"/>
                  <a:pt x="3284" y="2880"/>
                  <a:pt x="3284" y="2880"/>
                </a:cubicBezTo>
                <a:cubicBezTo>
                  <a:pt x="4643" y="2438"/>
                  <a:pt x="4643" y="2438"/>
                  <a:pt x="4643" y="2438"/>
                </a:cubicBezTo>
                <a:cubicBezTo>
                  <a:pt x="4647" y="2431"/>
                  <a:pt x="4652" y="2425"/>
                  <a:pt x="4657" y="2418"/>
                </a:cubicBezTo>
                <a:moveTo>
                  <a:pt x="4603" y="2512"/>
                </a:moveTo>
                <a:cubicBezTo>
                  <a:pt x="4603" y="2512"/>
                  <a:pt x="4603" y="2512"/>
                  <a:pt x="4603" y="2512"/>
                </a:cubicBezTo>
                <a:moveTo>
                  <a:pt x="4603" y="2512"/>
                </a:moveTo>
                <a:cubicBezTo>
                  <a:pt x="3600" y="2880"/>
                  <a:pt x="3600" y="2880"/>
                  <a:pt x="3600" y="2880"/>
                </a:cubicBezTo>
                <a:cubicBezTo>
                  <a:pt x="3864" y="2880"/>
                  <a:pt x="3864" y="2880"/>
                  <a:pt x="3864" y="2880"/>
                </a:cubicBezTo>
                <a:cubicBezTo>
                  <a:pt x="4585" y="2577"/>
                  <a:pt x="4585" y="2577"/>
                  <a:pt x="4585" y="2577"/>
                </a:cubicBezTo>
                <a:cubicBezTo>
                  <a:pt x="4589" y="2555"/>
                  <a:pt x="4595" y="2533"/>
                  <a:pt x="4603" y="2512"/>
                </a:cubicBezTo>
                <a:moveTo>
                  <a:pt x="4584" y="2657"/>
                </a:moveTo>
                <a:cubicBezTo>
                  <a:pt x="4115" y="2880"/>
                  <a:pt x="4115" y="2880"/>
                  <a:pt x="4115" y="2880"/>
                </a:cubicBezTo>
                <a:cubicBezTo>
                  <a:pt x="4185" y="2880"/>
                  <a:pt x="4185" y="2880"/>
                  <a:pt x="4185" y="2880"/>
                </a:cubicBezTo>
                <a:cubicBezTo>
                  <a:pt x="4588" y="2680"/>
                  <a:pt x="4588" y="2680"/>
                  <a:pt x="4588" y="2680"/>
                </a:cubicBezTo>
                <a:cubicBezTo>
                  <a:pt x="4586" y="2672"/>
                  <a:pt x="4585" y="2665"/>
                  <a:pt x="4584" y="2657"/>
                </a:cubicBezTo>
                <a:moveTo>
                  <a:pt x="4614" y="2756"/>
                </a:moveTo>
                <a:cubicBezTo>
                  <a:pt x="4393" y="2880"/>
                  <a:pt x="4393" y="2880"/>
                  <a:pt x="4393" y="2880"/>
                </a:cubicBezTo>
                <a:cubicBezTo>
                  <a:pt x="4570" y="2880"/>
                  <a:pt x="4570" y="2880"/>
                  <a:pt x="4570" y="2880"/>
                </a:cubicBezTo>
                <a:cubicBezTo>
                  <a:pt x="4657" y="2824"/>
                  <a:pt x="4657" y="2824"/>
                  <a:pt x="4657" y="2824"/>
                </a:cubicBezTo>
                <a:cubicBezTo>
                  <a:pt x="4640" y="2802"/>
                  <a:pt x="4626" y="2779"/>
                  <a:pt x="4614" y="2756"/>
                </a:cubicBezTo>
                <a:moveTo>
                  <a:pt x="3995" y="0"/>
                </a:moveTo>
                <a:cubicBezTo>
                  <a:pt x="3642" y="0"/>
                  <a:pt x="3642" y="0"/>
                  <a:pt x="3642" y="0"/>
                </a:cubicBezTo>
                <a:cubicBezTo>
                  <a:pt x="4512" y="780"/>
                  <a:pt x="4512" y="780"/>
                  <a:pt x="4512" y="780"/>
                </a:cubicBezTo>
                <a:cubicBezTo>
                  <a:pt x="4526" y="731"/>
                  <a:pt x="4553" y="684"/>
                  <a:pt x="4591" y="639"/>
                </a:cubicBezTo>
                <a:cubicBezTo>
                  <a:pt x="3995" y="0"/>
                  <a:pt x="3995" y="0"/>
                  <a:pt x="3995" y="0"/>
                </a:cubicBezTo>
              </a:path>
            </a:pathLst>
          </a:custGeom>
          <a:solidFill>
            <a:schemeClr val="tx1">
              <a:alpha val="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7" name="Rectangle 26">
            <a:extLst>
              <a:ext uri="{FF2B5EF4-FFF2-40B4-BE49-F238E27FC236}">
                <a16:creationId xmlns:a16="http://schemas.microsoft.com/office/drawing/2014/main" id="{76F6DA8C-24B0-4F8B-ABFB-AC51849DAC0A}"/>
              </a:ext>
            </a:extLst>
          </p:cNvPr>
          <p:cNvSpPr/>
          <p:nvPr/>
        </p:nvSpPr>
        <p:spPr>
          <a:xfrm>
            <a:off x="1" y="-13382"/>
            <a:ext cx="4953000" cy="6871381"/>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 name="Group 1">
            <a:extLst>
              <a:ext uri="{FF2B5EF4-FFF2-40B4-BE49-F238E27FC236}">
                <a16:creationId xmlns:a16="http://schemas.microsoft.com/office/drawing/2014/main" id="{4060BBE6-D5F6-421E-B340-08C0485CC985}"/>
              </a:ext>
            </a:extLst>
          </p:cNvPr>
          <p:cNvGrpSpPr/>
          <p:nvPr/>
        </p:nvGrpSpPr>
        <p:grpSpPr>
          <a:xfrm>
            <a:off x="821533" y="1496590"/>
            <a:ext cx="3309937" cy="3851436"/>
            <a:chOff x="1185863" y="1503282"/>
            <a:chExt cx="3309937" cy="3851436"/>
          </a:xfrm>
        </p:grpSpPr>
        <p:sp>
          <p:nvSpPr>
            <p:cNvPr id="8" name="TextBox 7">
              <a:extLst>
                <a:ext uri="{FF2B5EF4-FFF2-40B4-BE49-F238E27FC236}">
                  <a16:creationId xmlns:a16="http://schemas.microsoft.com/office/drawing/2014/main" id="{0EBFC9CE-13B1-4626-8B22-912C477F403B}"/>
                </a:ext>
              </a:extLst>
            </p:cNvPr>
            <p:cNvSpPr txBox="1"/>
            <p:nvPr/>
          </p:nvSpPr>
          <p:spPr>
            <a:xfrm>
              <a:off x="1185863" y="4441648"/>
              <a:ext cx="3309937" cy="913070"/>
            </a:xfrm>
            <a:prstGeom prst="rect">
              <a:avLst/>
            </a:prstGeom>
            <a:noFill/>
          </p:spPr>
          <p:txBody>
            <a:bodyPr wrap="square" rtlCol="0">
              <a:spAutoFit/>
            </a:bodyPr>
            <a:lstStyle/>
            <a:p>
              <a:pPr algn="just">
                <a:lnSpc>
                  <a:spcPts val="1600"/>
                </a:lnSpc>
              </a:pPr>
              <a:r>
                <a:rPr lang="en-US" sz="1100" dirty="0">
                  <a:solidFill>
                    <a:schemeClr val="tx1">
                      <a:lumMod val="75000"/>
                      <a:lumOff val="25000"/>
                    </a:schemeClr>
                  </a:solidFill>
                  <a:latin typeface="Roboto" panose="02000000000000000000" pitchFamily="2" charset="0"/>
                  <a:ea typeface="Roboto" panose="02000000000000000000" pitchFamily="2" charset="0"/>
                  <a:cs typeface="Open Sans" panose="020B0606030504020204" pitchFamily="34" charset="0"/>
                </a:rPr>
                <a:t>Contrary to popular belief, Lorem Ipsum is not simply random text. It has roots in a piece of classical Latin literature from 45 BC, making it over 2000 years old. Richard McClintock, a Latin</a:t>
              </a:r>
            </a:p>
          </p:txBody>
        </p:sp>
        <p:sp>
          <p:nvSpPr>
            <p:cNvPr id="9" name="TextBox 8">
              <a:extLst>
                <a:ext uri="{FF2B5EF4-FFF2-40B4-BE49-F238E27FC236}">
                  <a16:creationId xmlns:a16="http://schemas.microsoft.com/office/drawing/2014/main" id="{DBD72D0D-0C8C-4E96-B524-5CEF9468336A}"/>
                </a:ext>
              </a:extLst>
            </p:cNvPr>
            <p:cNvSpPr txBox="1"/>
            <p:nvPr/>
          </p:nvSpPr>
          <p:spPr>
            <a:xfrm>
              <a:off x="1185864" y="1503282"/>
              <a:ext cx="3309936" cy="733534"/>
            </a:xfrm>
            <a:prstGeom prst="rect">
              <a:avLst/>
            </a:prstGeom>
            <a:noFill/>
          </p:spPr>
          <p:txBody>
            <a:bodyPr wrap="square" rtlCol="0">
              <a:spAutoFit/>
            </a:bodyPr>
            <a:lstStyle/>
            <a:p>
              <a:pPr>
                <a:lnSpc>
                  <a:spcPts val="2500"/>
                </a:lnSpc>
              </a:pPr>
              <a:r>
                <a:rPr lang="en-US" sz="4000" b="1" dirty="0">
                  <a:solidFill>
                    <a:schemeClr val="accent6"/>
                  </a:solidFill>
                  <a:latin typeface="Montserrat" panose="00000500000000000000" pitchFamily="50" charset="0"/>
                  <a:ea typeface="Open Sans Extrabold" panose="020B0906030804020204" pitchFamily="34" charset="0"/>
                  <a:cs typeface="Open Sans Extrabold" panose="020B0906030804020204" pitchFamily="34" charset="0"/>
                </a:rPr>
                <a:t>Our Service</a:t>
              </a:r>
            </a:p>
            <a:p>
              <a:pPr>
                <a:lnSpc>
                  <a:spcPts val="2500"/>
                </a:lnSpc>
              </a:pPr>
              <a:r>
                <a:rPr lang="en-US" b="1" dirty="0">
                  <a:solidFill>
                    <a:schemeClr val="tx1">
                      <a:lumMod val="50000"/>
                      <a:lumOff val="50000"/>
                    </a:schemeClr>
                  </a:solidFill>
                  <a:latin typeface="Montserrat" panose="00000500000000000000" pitchFamily="50" charset="0"/>
                  <a:ea typeface="Open Sans Semibold" panose="020B0706030804020204" pitchFamily="34" charset="0"/>
                  <a:cs typeface="Open Sans Semibold" panose="020B0706030804020204" pitchFamily="34" charset="0"/>
                </a:rPr>
                <a:t>INFOGRAPHIC PAGE</a:t>
              </a:r>
            </a:p>
          </p:txBody>
        </p:sp>
        <p:sp>
          <p:nvSpPr>
            <p:cNvPr id="10" name="TextBox 9">
              <a:extLst>
                <a:ext uri="{FF2B5EF4-FFF2-40B4-BE49-F238E27FC236}">
                  <a16:creationId xmlns:a16="http://schemas.microsoft.com/office/drawing/2014/main" id="{73D61197-3540-4E5A-A6B1-9B053D4D6F56}"/>
                </a:ext>
              </a:extLst>
            </p:cNvPr>
            <p:cNvSpPr txBox="1"/>
            <p:nvPr/>
          </p:nvSpPr>
          <p:spPr>
            <a:xfrm>
              <a:off x="1185863" y="3935566"/>
              <a:ext cx="1586366" cy="553998"/>
            </a:xfrm>
            <a:prstGeom prst="rect">
              <a:avLst/>
            </a:prstGeom>
            <a:noFill/>
          </p:spPr>
          <p:txBody>
            <a:bodyPr wrap="square" rtlCol="0">
              <a:spAutoFit/>
            </a:bodyPr>
            <a:lstStyle/>
            <a:p>
              <a:r>
                <a:rPr lang="en-US" sz="3000" b="1" dirty="0">
                  <a:solidFill>
                    <a:schemeClr val="accent3"/>
                  </a:solidFill>
                  <a:latin typeface="Montserrat" panose="00000500000000000000" pitchFamily="50" charset="0"/>
                  <a:ea typeface="Open Sans Extrabold" panose="020B0906030804020204" pitchFamily="34" charset="0"/>
                  <a:cs typeface="Open Sans Extrabold" panose="020B0906030804020204" pitchFamily="34" charset="0"/>
                </a:rPr>
                <a:t>16,003</a:t>
              </a:r>
            </a:p>
          </p:txBody>
        </p:sp>
        <p:sp>
          <p:nvSpPr>
            <p:cNvPr id="11" name="TextBox 10">
              <a:extLst>
                <a:ext uri="{FF2B5EF4-FFF2-40B4-BE49-F238E27FC236}">
                  <a16:creationId xmlns:a16="http://schemas.microsoft.com/office/drawing/2014/main" id="{283A6836-0336-4969-A93B-21109FC1CF94}"/>
                </a:ext>
              </a:extLst>
            </p:cNvPr>
            <p:cNvSpPr txBox="1"/>
            <p:nvPr/>
          </p:nvSpPr>
          <p:spPr>
            <a:xfrm>
              <a:off x="1185863" y="2460605"/>
              <a:ext cx="3309937" cy="1118255"/>
            </a:xfrm>
            <a:prstGeom prst="rect">
              <a:avLst/>
            </a:prstGeom>
            <a:noFill/>
          </p:spPr>
          <p:txBody>
            <a:bodyPr wrap="square" rtlCol="0">
              <a:spAutoFit/>
            </a:bodyPr>
            <a:lstStyle/>
            <a:p>
              <a:pPr algn="just">
                <a:lnSpc>
                  <a:spcPts val="1600"/>
                </a:lnSpc>
              </a:pPr>
              <a:r>
                <a:rPr lang="en-US" sz="1100" dirty="0">
                  <a:solidFill>
                    <a:schemeClr val="tx1">
                      <a:lumMod val="75000"/>
                      <a:lumOff val="25000"/>
                    </a:schemeClr>
                  </a:solidFill>
                  <a:latin typeface="Roboto" panose="02000000000000000000" pitchFamily="2" charset="0"/>
                  <a:ea typeface="Roboto" panose="02000000000000000000" pitchFamily="2" charset="0"/>
                  <a:cs typeface="Open Sans" panose="020B0606030504020204" pitchFamily="34" charset="0"/>
                </a:rPr>
                <a:t>Contrary to popular belief, Lorem Ipsum is not simply random text. It has roots in a piece of classical Latin literature from 45 BC, making it over 2000 years old. Richard McClintock, a Latin professor at Hampden-Sydney Contrary to</a:t>
              </a:r>
            </a:p>
          </p:txBody>
        </p:sp>
      </p:grpSp>
    </p:spTree>
    <p:extLst>
      <p:ext uri="{BB962C8B-B14F-4D97-AF65-F5344CB8AC3E}">
        <p14:creationId xmlns:p14="http://schemas.microsoft.com/office/powerpoint/2010/main" val="557862564"/>
      </p:ext>
    </p:extLst>
  </p:cSld>
  <p:clrMapOvr>
    <a:masterClrMapping/>
  </p:clrMapOvr>
  <p:transition spd="slow">
    <p:comb/>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 name="Rectangle 51">
            <a:extLst>
              <a:ext uri="{FF2B5EF4-FFF2-40B4-BE49-F238E27FC236}">
                <a16:creationId xmlns:a16="http://schemas.microsoft.com/office/drawing/2014/main" id="{7F6D2825-1021-499D-AE30-1735234D647B}"/>
              </a:ext>
            </a:extLst>
          </p:cNvPr>
          <p:cNvSpPr/>
          <p:nvPr/>
        </p:nvSpPr>
        <p:spPr>
          <a:xfrm>
            <a:off x="0" y="-13382"/>
            <a:ext cx="12191999" cy="6871381"/>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TextBox 32">
            <a:extLst>
              <a:ext uri="{FF2B5EF4-FFF2-40B4-BE49-F238E27FC236}">
                <a16:creationId xmlns:a16="http://schemas.microsoft.com/office/drawing/2014/main" id="{422A3FFC-19B2-4383-828D-9F7B6A49A4E4}"/>
              </a:ext>
            </a:extLst>
          </p:cNvPr>
          <p:cNvSpPr txBox="1"/>
          <p:nvPr/>
        </p:nvSpPr>
        <p:spPr>
          <a:xfrm>
            <a:off x="1389306" y="4101431"/>
            <a:ext cx="3316044" cy="1118255"/>
          </a:xfrm>
          <a:prstGeom prst="rect">
            <a:avLst/>
          </a:prstGeom>
          <a:noFill/>
        </p:spPr>
        <p:txBody>
          <a:bodyPr wrap="square" rtlCol="0">
            <a:spAutoFit/>
          </a:bodyPr>
          <a:lstStyle/>
          <a:p>
            <a:pPr>
              <a:lnSpc>
                <a:spcPts val="4000"/>
              </a:lnSpc>
            </a:pPr>
            <a:r>
              <a:rPr lang="en-US" sz="5000"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Team</a:t>
            </a:r>
          </a:p>
          <a:p>
            <a:pPr>
              <a:lnSpc>
                <a:spcPts val="4000"/>
              </a:lnSpc>
            </a:pPr>
            <a:r>
              <a:rPr lang="en-US" sz="5000" dirty="0">
                <a:solidFill>
                  <a:schemeClr val="accent3"/>
                </a:solidFill>
                <a:latin typeface="Open Sans Extrabold" panose="020B0906030804020204" pitchFamily="34" charset="0"/>
                <a:ea typeface="Open Sans Extrabold" panose="020B0906030804020204" pitchFamily="34" charset="0"/>
                <a:cs typeface="Open Sans Extrabold" panose="020B0906030804020204" pitchFamily="34" charset="0"/>
              </a:rPr>
              <a:t>Members</a:t>
            </a:r>
          </a:p>
        </p:txBody>
      </p:sp>
      <p:sp>
        <p:nvSpPr>
          <p:cNvPr id="35" name="Rectangle 34">
            <a:extLst>
              <a:ext uri="{FF2B5EF4-FFF2-40B4-BE49-F238E27FC236}">
                <a16:creationId xmlns:a16="http://schemas.microsoft.com/office/drawing/2014/main" id="{7A428ACF-0AE1-43A5-984A-C4322D2DF582}"/>
              </a:ext>
            </a:extLst>
          </p:cNvPr>
          <p:cNvSpPr/>
          <p:nvPr/>
        </p:nvSpPr>
        <p:spPr>
          <a:xfrm>
            <a:off x="7931873" y="2879384"/>
            <a:ext cx="725714" cy="133350"/>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53" name="Picture 52">
            <a:extLst>
              <a:ext uri="{FF2B5EF4-FFF2-40B4-BE49-F238E27FC236}">
                <a16:creationId xmlns:a16="http://schemas.microsoft.com/office/drawing/2014/main" id="{CFD0C902-FB6C-4612-97F8-A4EE49C54F06}"/>
              </a:ext>
            </a:extLst>
          </p:cNvPr>
          <p:cNvPicPr>
            <a:picLocks noChangeAspect="1"/>
          </p:cNvPicPr>
          <p:nvPr/>
        </p:nvPicPr>
        <p:blipFill>
          <a:blip r:embed="rId3"/>
          <a:stretch>
            <a:fillRect/>
          </a:stretch>
        </p:blipFill>
        <p:spPr>
          <a:xfrm>
            <a:off x="7441751" y="963613"/>
            <a:ext cx="2428980" cy="1899897"/>
          </a:xfrm>
          <a:prstGeom prst="rect">
            <a:avLst/>
          </a:prstGeom>
        </p:spPr>
      </p:pic>
      <p:grpSp>
        <p:nvGrpSpPr>
          <p:cNvPr id="58" name="Group 57">
            <a:extLst>
              <a:ext uri="{FF2B5EF4-FFF2-40B4-BE49-F238E27FC236}">
                <a16:creationId xmlns:a16="http://schemas.microsoft.com/office/drawing/2014/main" id="{D35C464D-2395-4B49-8D1C-6ECDE1E5CF3E}"/>
              </a:ext>
            </a:extLst>
          </p:cNvPr>
          <p:cNvGrpSpPr/>
          <p:nvPr/>
        </p:nvGrpSpPr>
        <p:grpSpPr>
          <a:xfrm>
            <a:off x="7801354" y="3409608"/>
            <a:ext cx="2145490" cy="686554"/>
            <a:chOff x="3817160" y="5315948"/>
            <a:chExt cx="2145490" cy="686554"/>
          </a:xfrm>
        </p:grpSpPr>
        <p:sp>
          <p:nvSpPr>
            <p:cNvPr id="59" name="TextBox 58">
              <a:extLst>
                <a:ext uri="{FF2B5EF4-FFF2-40B4-BE49-F238E27FC236}">
                  <a16:creationId xmlns:a16="http://schemas.microsoft.com/office/drawing/2014/main" id="{BC15F9AB-E14E-4E3D-BF5F-EE131330A156}"/>
                </a:ext>
              </a:extLst>
            </p:cNvPr>
            <p:cNvSpPr txBox="1"/>
            <p:nvPr/>
          </p:nvSpPr>
          <p:spPr>
            <a:xfrm>
              <a:off x="3817160" y="5315948"/>
              <a:ext cx="1218802" cy="369332"/>
            </a:xfrm>
            <a:prstGeom prst="rect">
              <a:avLst/>
            </a:prstGeom>
            <a:noFill/>
          </p:spPr>
          <p:txBody>
            <a:bodyPr wrap="square" rtlCol="0">
              <a:spAutoFit/>
            </a:bodyPr>
            <a:lstStyle/>
            <a:p>
              <a:r>
                <a:rPr lang="en-US"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Title text</a:t>
              </a:r>
            </a:p>
          </p:txBody>
        </p:sp>
        <p:sp>
          <p:nvSpPr>
            <p:cNvPr id="60" name="TextBox 59">
              <a:extLst>
                <a:ext uri="{FF2B5EF4-FFF2-40B4-BE49-F238E27FC236}">
                  <a16:creationId xmlns:a16="http://schemas.microsoft.com/office/drawing/2014/main" id="{3EAD1FEB-56AF-4634-923A-5C269CC6EF60}"/>
                </a:ext>
              </a:extLst>
            </p:cNvPr>
            <p:cNvSpPr txBox="1"/>
            <p:nvPr/>
          </p:nvSpPr>
          <p:spPr>
            <a:xfrm>
              <a:off x="3832116" y="5602392"/>
              <a:ext cx="2130534" cy="400110"/>
            </a:xfrm>
            <a:prstGeom prst="rect">
              <a:avLst/>
            </a:prstGeom>
            <a:noFill/>
          </p:spPr>
          <p:txBody>
            <a:bodyPr wrap="square" rtlCol="0">
              <a:spAutoFit/>
            </a:bodyPr>
            <a:lstStyle/>
            <a:p>
              <a:pPr>
                <a:lnSpc>
                  <a:spcPts val="1200"/>
                </a:lnSpc>
              </a:pPr>
              <a:r>
                <a:rPr lang="en-US" sz="900" dirty="0">
                  <a:solidFill>
                    <a:schemeClr val="tx1">
                      <a:lumMod val="50000"/>
                      <a:lumOff val="50000"/>
                    </a:schemeClr>
                  </a:solidFill>
                  <a:latin typeface="Roboto" panose="02000000000000000000" pitchFamily="2" charset="0"/>
                  <a:ea typeface="Roboto" panose="02000000000000000000" pitchFamily="2" charset="0"/>
                  <a:cs typeface="Open Sans" panose="020B0606030504020204" pitchFamily="34" charset="0"/>
                </a:rPr>
                <a:t>Contrary to popular belief, Lorem to Ipsum and very time</a:t>
              </a:r>
            </a:p>
          </p:txBody>
        </p:sp>
      </p:grpSp>
      <p:grpSp>
        <p:nvGrpSpPr>
          <p:cNvPr id="61" name="Group 60">
            <a:extLst>
              <a:ext uri="{FF2B5EF4-FFF2-40B4-BE49-F238E27FC236}">
                <a16:creationId xmlns:a16="http://schemas.microsoft.com/office/drawing/2014/main" id="{8ABEF083-4A93-4EF0-9BE4-A11304ECE3FF}"/>
              </a:ext>
            </a:extLst>
          </p:cNvPr>
          <p:cNvGrpSpPr/>
          <p:nvPr/>
        </p:nvGrpSpPr>
        <p:grpSpPr>
          <a:xfrm>
            <a:off x="7801354" y="4258544"/>
            <a:ext cx="2145490" cy="686554"/>
            <a:chOff x="3817160" y="5315948"/>
            <a:chExt cx="2145490" cy="686554"/>
          </a:xfrm>
        </p:grpSpPr>
        <p:sp>
          <p:nvSpPr>
            <p:cNvPr id="62" name="TextBox 61">
              <a:extLst>
                <a:ext uri="{FF2B5EF4-FFF2-40B4-BE49-F238E27FC236}">
                  <a16:creationId xmlns:a16="http://schemas.microsoft.com/office/drawing/2014/main" id="{B75D2555-02E8-4583-8D80-4CEA0FB6B6FC}"/>
                </a:ext>
              </a:extLst>
            </p:cNvPr>
            <p:cNvSpPr txBox="1"/>
            <p:nvPr/>
          </p:nvSpPr>
          <p:spPr>
            <a:xfrm>
              <a:off x="3817160" y="5315948"/>
              <a:ext cx="1218802" cy="369332"/>
            </a:xfrm>
            <a:prstGeom prst="rect">
              <a:avLst/>
            </a:prstGeom>
            <a:noFill/>
          </p:spPr>
          <p:txBody>
            <a:bodyPr wrap="square" rtlCol="0">
              <a:spAutoFit/>
            </a:bodyPr>
            <a:lstStyle/>
            <a:p>
              <a:r>
                <a:rPr lang="en-US"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Title text</a:t>
              </a:r>
            </a:p>
          </p:txBody>
        </p:sp>
        <p:sp>
          <p:nvSpPr>
            <p:cNvPr id="63" name="TextBox 62">
              <a:extLst>
                <a:ext uri="{FF2B5EF4-FFF2-40B4-BE49-F238E27FC236}">
                  <a16:creationId xmlns:a16="http://schemas.microsoft.com/office/drawing/2014/main" id="{A05671D3-64AB-4556-9635-A5D78433369F}"/>
                </a:ext>
              </a:extLst>
            </p:cNvPr>
            <p:cNvSpPr txBox="1"/>
            <p:nvPr/>
          </p:nvSpPr>
          <p:spPr>
            <a:xfrm>
              <a:off x="3832116" y="5602392"/>
              <a:ext cx="2130534" cy="400110"/>
            </a:xfrm>
            <a:prstGeom prst="rect">
              <a:avLst/>
            </a:prstGeom>
            <a:noFill/>
          </p:spPr>
          <p:txBody>
            <a:bodyPr wrap="square" rtlCol="0">
              <a:spAutoFit/>
            </a:bodyPr>
            <a:lstStyle/>
            <a:p>
              <a:pPr>
                <a:lnSpc>
                  <a:spcPts val="1200"/>
                </a:lnSpc>
              </a:pPr>
              <a:r>
                <a:rPr lang="en-US" sz="900" dirty="0">
                  <a:solidFill>
                    <a:schemeClr val="tx1">
                      <a:lumMod val="50000"/>
                      <a:lumOff val="50000"/>
                    </a:schemeClr>
                  </a:solidFill>
                  <a:latin typeface="Roboto" panose="02000000000000000000" pitchFamily="2" charset="0"/>
                  <a:ea typeface="Roboto" panose="02000000000000000000" pitchFamily="2" charset="0"/>
                  <a:cs typeface="Open Sans" panose="020B0606030504020204" pitchFamily="34" charset="0"/>
                </a:rPr>
                <a:t>Contrary to popular belief, Lorem to Ipsum and very time</a:t>
              </a:r>
            </a:p>
          </p:txBody>
        </p:sp>
      </p:grpSp>
      <p:grpSp>
        <p:nvGrpSpPr>
          <p:cNvPr id="64" name="Group 63">
            <a:extLst>
              <a:ext uri="{FF2B5EF4-FFF2-40B4-BE49-F238E27FC236}">
                <a16:creationId xmlns:a16="http://schemas.microsoft.com/office/drawing/2014/main" id="{C2FC55E6-AA64-4B18-A2D2-9F7B4AE598A8}"/>
              </a:ext>
            </a:extLst>
          </p:cNvPr>
          <p:cNvGrpSpPr/>
          <p:nvPr/>
        </p:nvGrpSpPr>
        <p:grpSpPr>
          <a:xfrm>
            <a:off x="7801354" y="5107480"/>
            <a:ext cx="2145490" cy="686554"/>
            <a:chOff x="3817160" y="5315948"/>
            <a:chExt cx="2145490" cy="686554"/>
          </a:xfrm>
        </p:grpSpPr>
        <p:sp>
          <p:nvSpPr>
            <p:cNvPr id="65" name="TextBox 64">
              <a:extLst>
                <a:ext uri="{FF2B5EF4-FFF2-40B4-BE49-F238E27FC236}">
                  <a16:creationId xmlns:a16="http://schemas.microsoft.com/office/drawing/2014/main" id="{395EBE34-6136-4CB6-BACD-553E5F9437FF}"/>
                </a:ext>
              </a:extLst>
            </p:cNvPr>
            <p:cNvSpPr txBox="1"/>
            <p:nvPr/>
          </p:nvSpPr>
          <p:spPr>
            <a:xfrm>
              <a:off x="3817160" y="5315948"/>
              <a:ext cx="1218802" cy="369332"/>
            </a:xfrm>
            <a:prstGeom prst="rect">
              <a:avLst/>
            </a:prstGeom>
            <a:noFill/>
          </p:spPr>
          <p:txBody>
            <a:bodyPr wrap="square" rtlCol="0">
              <a:spAutoFit/>
            </a:bodyPr>
            <a:lstStyle/>
            <a:p>
              <a:r>
                <a:rPr lang="en-US" b="1" dirty="0">
                  <a:solidFill>
                    <a:schemeClr val="accent2"/>
                  </a:solidFill>
                  <a:latin typeface="Open Sans" panose="020B0606030504020204" pitchFamily="34" charset="0"/>
                  <a:ea typeface="Open Sans" panose="020B0606030504020204" pitchFamily="34" charset="0"/>
                  <a:cs typeface="Open Sans" panose="020B0606030504020204" pitchFamily="34" charset="0"/>
                </a:rPr>
                <a:t>Title text</a:t>
              </a:r>
            </a:p>
          </p:txBody>
        </p:sp>
        <p:sp>
          <p:nvSpPr>
            <p:cNvPr id="66" name="TextBox 65">
              <a:extLst>
                <a:ext uri="{FF2B5EF4-FFF2-40B4-BE49-F238E27FC236}">
                  <a16:creationId xmlns:a16="http://schemas.microsoft.com/office/drawing/2014/main" id="{D3388CE6-6142-4F80-A3BC-0C645B75EA35}"/>
                </a:ext>
              </a:extLst>
            </p:cNvPr>
            <p:cNvSpPr txBox="1"/>
            <p:nvPr/>
          </p:nvSpPr>
          <p:spPr>
            <a:xfrm>
              <a:off x="3832116" y="5602392"/>
              <a:ext cx="2130534" cy="400110"/>
            </a:xfrm>
            <a:prstGeom prst="rect">
              <a:avLst/>
            </a:prstGeom>
            <a:noFill/>
          </p:spPr>
          <p:txBody>
            <a:bodyPr wrap="square" rtlCol="0">
              <a:spAutoFit/>
            </a:bodyPr>
            <a:lstStyle/>
            <a:p>
              <a:pPr>
                <a:lnSpc>
                  <a:spcPts val="1200"/>
                </a:lnSpc>
              </a:pPr>
              <a:r>
                <a:rPr lang="en-US" sz="900" dirty="0">
                  <a:solidFill>
                    <a:schemeClr val="tx1">
                      <a:lumMod val="50000"/>
                      <a:lumOff val="50000"/>
                    </a:schemeClr>
                  </a:solidFill>
                  <a:latin typeface="Roboto" panose="02000000000000000000" pitchFamily="2" charset="0"/>
                  <a:ea typeface="Roboto" panose="02000000000000000000" pitchFamily="2" charset="0"/>
                  <a:cs typeface="Open Sans" panose="020B0606030504020204" pitchFamily="34" charset="0"/>
                </a:rPr>
                <a:t>Contrary to popular belief, Lorem to Ipsum and very time</a:t>
              </a:r>
            </a:p>
          </p:txBody>
        </p:sp>
      </p:grpSp>
      <p:sp>
        <p:nvSpPr>
          <p:cNvPr id="3" name="Picture Placeholder 2">
            <a:extLst>
              <a:ext uri="{FF2B5EF4-FFF2-40B4-BE49-F238E27FC236}">
                <a16:creationId xmlns:a16="http://schemas.microsoft.com/office/drawing/2014/main" id="{8D82D3F3-38EA-4458-875E-B229DEB11E71}"/>
              </a:ext>
            </a:extLst>
          </p:cNvPr>
          <p:cNvSpPr>
            <a:spLocks noGrp="1"/>
          </p:cNvSpPr>
          <p:nvPr>
            <p:ph type="pic" sz="quarter" idx="14"/>
          </p:nvPr>
        </p:nvSpPr>
        <p:spPr/>
      </p:sp>
      <p:sp>
        <p:nvSpPr>
          <p:cNvPr id="5" name="Picture Placeholder 4">
            <a:extLst>
              <a:ext uri="{FF2B5EF4-FFF2-40B4-BE49-F238E27FC236}">
                <a16:creationId xmlns:a16="http://schemas.microsoft.com/office/drawing/2014/main" id="{5FD74595-ADA6-4E2E-A24C-87299CCA25C0}"/>
              </a:ext>
            </a:extLst>
          </p:cNvPr>
          <p:cNvSpPr>
            <a:spLocks noGrp="1"/>
          </p:cNvSpPr>
          <p:nvPr>
            <p:ph type="pic" sz="quarter" idx="13"/>
          </p:nvPr>
        </p:nvSpPr>
        <p:spPr/>
      </p:sp>
      <p:sp>
        <p:nvSpPr>
          <p:cNvPr id="7" name="Picture Placeholder 6">
            <a:extLst>
              <a:ext uri="{FF2B5EF4-FFF2-40B4-BE49-F238E27FC236}">
                <a16:creationId xmlns:a16="http://schemas.microsoft.com/office/drawing/2014/main" id="{1124569F-AEE8-4B80-92C1-72E1F39ADDC1}"/>
              </a:ext>
            </a:extLst>
          </p:cNvPr>
          <p:cNvSpPr>
            <a:spLocks noGrp="1"/>
          </p:cNvSpPr>
          <p:nvPr>
            <p:ph type="pic" sz="quarter" idx="12"/>
          </p:nvPr>
        </p:nvSpPr>
        <p:spPr/>
      </p:sp>
    </p:spTree>
    <p:extLst>
      <p:ext uri="{BB962C8B-B14F-4D97-AF65-F5344CB8AC3E}">
        <p14:creationId xmlns:p14="http://schemas.microsoft.com/office/powerpoint/2010/main" val="142207580"/>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2000">
        <p15:prstTrans prst="crush"/>
      </p:transition>
    </mc:Choice>
    <mc:Fallback>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5FAB229E-A292-4D1F-AF7C-AA1AD3C4E5DB}"/>
              </a:ext>
            </a:extLst>
          </p:cNvPr>
          <p:cNvSpPr/>
          <p:nvPr/>
        </p:nvSpPr>
        <p:spPr>
          <a:xfrm>
            <a:off x="1" y="-13382"/>
            <a:ext cx="9085942" cy="6871381"/>
          </a:xfrm>
          <a:prstGeom prst="rect">
            <a:avLst/>
          </a:prstGeom>
          <a:gradFill flip="none" rotWithShape="1">
            <a:gsLst>
              <a:gs pos="0">
                <a:schemeClr val="accent4"/>
              </a:gs>
              <a:gs pos="97000">
                <a:schemeClr val="accent1"/>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Freeform: Shape 17">
            <a:extLst>
              <a:ext uri="{FF2B5EF4-FFF2-40B4-BE49-F238E27FC236}">
                <a16:creationId xmlns:a16="http://schemas.microsoft.com/office/drawing/2014/main" id="{4EA66A3D-2506-4FC2-B878-7A02022A0F04}"/>
              </a:ext>
            </a:extLst>
          </p:cNvPr>
          <p:cNvSpPr/>
          <p:nvPr/>
        </p:nvSpPr>
        <p:spPr>
          <a:xfrm>
            <a:off x="6110738" y="-13381"/>
            <a:ext cx="6081261" cy="6871380"/>
          </a:xfrm>
          <a:custGeom>
            <a:avLst/>
            <a:gdLst>
              <a:gd name="connsiteX0" fmla="*/ 1147112 w 6081261"/>
              <a:gd name="connsiteY0" fmla="*/ 0 h 6871380"/>
              <a:gd name="connsiteX1" fmla="*/ 5823609 w 6081261"/>
              <a:gd name="connsiteY1" fmla="*/ 0 h 6871380"/>
              <a:gd name="connsiteX2" fmla="*/ 6081261 w 6081261"/>
              <a:gd name="connsiteY2" fmla="*/ 0 h 6871380"/>
              <a:gd name="connsiteX3" fmla="*/ 6081261 w 6081261"/>
              <a:gd name="connsiteY3" fmla="*/ 6871380 h 6871380"/>
              <a:gd name="connsiteX4" fmla="*/ 1488855 w 6081261"/>
              <a:gd name="connsiteY4" fmla="*/ 6871380 h 6871380"/>
              <a:gd name="connsiteX5" fmla="*/ 1279224 w 6081261"/>
              <a:gd name="connsiteY5" fmla="*/ 6677005 h 6871380"/>
              <a:gd name="connsiteX6" fmla="*/ 998943 w 6081261"/>
              <a:gd name="connsiteY6" fmla="*/ 6005301 h 6871380"/>
              <a:gd name="connsiteX7" fmla="*/ 1235535 w 6081261"/>
              <a:gd name="connsiteY7" fmla="*/ 5389740 h 6871380"/>
              <a:gd name="connsiteX8" fmla="*/ 0 w 6081261"/>
              <a:gd name="connsiteY8" fmla="*/ 4137144 h 6871380"/>
              <a:gd name="connsiteX9" fmla="*/ 289168 w 6081261"/>
              <a:gd name="connsiteY9" fmla="*/ 3454778 h 6871380"/>
              <a:gd name="connsiteX10" fmla="*/ 0 w 6081261"/>
              <a:gd name="connsiteY10" fmla="*/ 2860690 h 6871380"/>
              <a:gd name="connsiteX11" fmla="*/ 418217 w 6081261"/>
              <a:gd name="connsiteY11" fmla="*/ 2156850 h 6871380"/>
              <a:gd name="connsiteX12" fmla="*/ 0 w 6081261"/>
              <a:gd name="connsiteY12" fmla="*/ 1302700 h 6871380"/>
              <a:gd name="connsiteX13" fmla="*/ 399099 w 6081261"/>
              <a:gd name="connsiteY13" fmla="*/ 462864 h 6871380"/>
              <a:gd name="connsiteX14" fmla="*/ 1147112 w 6081261"/>
              <a:gd name="connsiteY14" fmla="*/ 0 h 687138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6081261" h="6871380">
                <a:moveTo>
                  <a:pt x="1147112" y="0"/>
                </a:moveTo>
                <a:cubicBezTo>
                  <a:pt x="1147112" y="0"/>
                  <a:pt x="1147112" y="0"/>
                  <a:pt x="5823609" y="0"/>
                </a:cubicBezTo>
                <a:lnTo>
                  <a:pt x="6081261" y="0"/>
                </a:lnTo>
                <a:lnTo>
                  <a:pt x="6081261" y="6871380"/>
                </a:lnTo>
                <a:lnTo>
                  <a:pt x="1488855" y="6871380"/>
                </a:lnTo>
                <a:lnTo>
                  <a:pt x="1279224" y="6677005"/>
                </a:lnTo>
                <a:cubicBezTo>
                  <a:pt x="1097075" y="6473235"/>
                  <a:pt x="998943" y="6243294"/>
                  <a:pt x="998943" y="6005301"/>
                </a:cubicBezTo>
                <a:cubicBezTo>
                  <a:pt x="998943" y="5792956"/>
                  <a:pt x="1080197" y="5580611"/>
                  <a:pt x="1235535" y="5389740"/>
                </a:cubicBezTo>
                <a:cubicBezTo>
                  <a:pt x="477963" y="5146378"/>
                  <a:pt x="0" y="4666813"/>
                  <a:pt x="0" y="4137144"/>
                </a:cubicBezTo>
                <a:cubicBezTo>
                  <a:pt x="0" y="3898554"/>
                  <a:pt x="100372" y="3664737"/>
                  <a:pt x="289168" y="3454778"/>
                </a:cubicBezTo>
                <a:cubicBezTo>
                  <a:pt x="100372" y="3278221"/>
                  <a:pt x="0" y="3073034"/>
                  <a:pt x="0" y="2860690"/>
                </a:cubicBezTo>
                <a:cubicBezTo>
                  <a:pt x="0" y="2600627"/>
                  <a:pt x="148168" y="2352494"/>
                  <a:pt x="418217" y="2156850"/>
                </a:cubicBezTo>
                <a:cubicBezTo>
                  <a:pt x="143388" y="1901559"/>
                  <a:pt x="0" y="1608094"/>
                  <a:pt x="0" y="1302700"/>
                </a:cubicBezTo>
                <a:cubicBezTo>
                  <a:pt x="0" y="1004462"/>
                  <a:pt x="138609" y="713383"/>
                  <a:pt x="399099" y="462864"/>
                </a:cubicBezTo>
                <a:cubicBezTo>
                  <a:pt x="595065" y="279150"/>
                  <a:pt x="848385" y="119295"/>
                  <a:pt x="1147112" y="0"/>
                </a:cubicBezTo>
                <a:close/>
              </a:path>
            </a:pathLst>
          </a:custGeom>
          <a:solidFill>
            <a:schemeClr val="tx1">
              <a:alpha val="1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Freeform 10">
            <a:extLst>
              <a:ext uri="{FF2B5EF4-FFF2-40B4-BE49-F238E27FC236}">
                <a16:creationId xmlns:a16="http://schemas.microsoft.com/office/drawing/2014/main" id="{C3D8B2D6-1C8C-478D-B1F1-2D735C4BFC24}"/>
              </a:ext>
            </a:extLst>
          </p:cNvPr>
          <p:cNvSpPr>
            <a:spLocks noEditPoints="1"/>
          </p:cNvSpPr>
          <p:nvPr/>
        </p:nvSpPr>
        <p:spPr bwMode="auto">
          <a:xfrm>
            <a:off x="1" y="-13382"/>
            <a:ext cx="12190413" cy="6845300"/>
          </a:xfrm>
          <a:custGeom>
            <a:avLst/>
            <a:gdLst>
              <a:gd name="T0" fmla="*/ 3131 w 5120"/>
              <a:gd name="T1" fmla="*/ 0 h 2880"/>
              <a:gd name="T2" fmla="*/ 4520 w 5120"/>
              <a:gd name="T3" fmla="*/ 972 h 2880"/>
              <a:gd name="T4" fmla="*/ 2731 w 5120"/>
              <a:gd name="T5" fmla="*/ 0 h 2880"/>
              <a:gd name="T6" fmla="*/ 4873 w 5120"/>
              <a:gd name="T7" fmla="*/ 1453 h 2880"/>
              <a:gd name="T8" fmla="*/ 2731 w 5120"/>
              <a:gd name="T9" fmla="*/ 0 h 2880"/>
              <a:gd name="T10" fmla="*/ 1598 w 5120"/>
              <a:gd name="T11" fmla="*/ 0 h 2880"/>
              <a:gd name="T12" fmla="*/ 4872 w 5120"/>
              <a:gd name="T13" fmla="*/ 1528 h 2880"/>
              <a:gd name="T14" fmla="*/ 1042 w 5120"/>
              <a:gd name="T15" fmla="*/ 0 h 2880"/>
              <a:gd name="T16" fmla="*/ 4924 w 5120"/>
              <a:gd name="T17" fmla="*/ 1670 h 2880"/>
              <a:gd name="T18" fmla="*/ 1042 w 5120"/>
              <a:gd name="T19" fmla="*/ 0 h 2880"/>
              <a:gd name="T20" fmla="*/ 0 w 5120"/>
              <a:gd name="T21" fmla="*/ 211 h 2880"/>
              <a:gd name="T22" fmla="*/ 4975 w 5120"/>
              <a:gd name="T23" fmla="*/ 1736 h 2880"/>
              <a:gd name="T24" fmla="*/ 0 w 5120"/>
              <a:gd name="T25" fmla="*/ 436 h 2880"/>
              <a:gd name="T26" fmla="*/ 5101 w 5120"/>
              <a:gd name="T27" fmla="*/ 1843 h 2880"/>
              <a:gd name="T28" fmla="*/ 0 w 5120"/>
              <a:gd name="T29" fmla="*/ 436 h 2880"/>
              <a:gd name="T30" fmla="*/ 4725 w 5120"/>
              <a:gd name="T31" fmla="*/ 520 h 2880"/>
              <a:gd name="T32" fmla="*/ 4761 w 5120"/>
              <a:gd name="T33" fmla="*/ 496 h 2880"/>
              <a:gd name="T34" fmla="*/ 4678 w 5120"/>
              <a:gd name="T35" fmla="*/ 460 h 2880"/>
              <a:gd name="T36" fmla="*/ 0 w 5120"/>
              <a:gd name="T37" fmla="*/ 924 h 2880"/>
              <a:gd name="T38" fmla="*/ 5120 w 5120"/>
              <a:gd name="T39" fmla="*/ 1879 h 2880"/>
              <a:gd name="T40" fmla="*/ 0 w 5120"/>
              <a:gd name="T41" fmla="*/ 1105 h 2880"/>
              <a:gd name="T42" fmla="*/ 5084 w 5120"/>
              <a:gd name="T43" fmla="*/ 1926 h 2880"/>
              <a:gd name="T44" fmla="*/ 0 w 5120"/>
              <a:gd name="T45" fmla="*/ 1105 h 2880"/>
              <a:gd name="T46" fmla="*/ 0 w 5120"/>
              <a:gd name="T47" fmla="*/ 1518 h 2880"/>
              <a:gd name="T48" fmla="*/ 5068 w 5120"/>
              <a:gd name="T49" fmla="*/ 1953 h 2880"/>
              <a:gd name="T50" fmla="*/ 0 w 5120"/>
              <a:gd name="T51" fmla="*/ 1679 h 2880"/>
              <a:gd name="T52" fmla="*/ 5045 w 5120"/>
              <a:gd name="T53" fmla="*/ 2002 h 2880"/>
              <a:gd name="T54" fmla="*/ 0 w 5120"/>
              <a:gd name="T55" fmla="*/ 1679 h 2880"/>
              <a:gd name="T56" fmla="*/ 0 w 5120"/>
              <a:gd name="T57" fmla="*/ 2063 h 2880"/>
              <a:gd name="T58" fmla="*/ 5037 w 5120"/>
              <a:gd name="T59" fmla="*/ 2030 h 2880"/>
              <a:gd name="T60" fmla="*/ 5030 w 5120"/>
              <a:gd name="T61" fmla="*/ 2063 h 2880"/>
              <a:gd name="T62" fmla="*/ 5030 w 5120"/>
              <a:gd name="T63" fmla="*/ 2063 h 2880"/>
              <a:gd name="T64" fmla="*/ 0 w 5120"/>
              <a:gd name="T65" fmla="*/ 2385 h 2880"/>
              <a:gd name="T66" fmla="*/ 5030 w 5120"/>
              <a:gd name="T67" fmla="*/ 2063 h 2880"/>
              <a:gd name="T68" fmla="*/ 0 w 5120"/>
              <a:gd name="T69" fmla="*/ 2554 h 2880"/>
              <a:gd name="T70" fmla="*/ 5027 w 5120"/>
              <a:gd name="T71" fmla="*/ 2116 h 2880"/>
              <a:gd name="T72" fmla="*/ 5030 w 5120"/>
              <a:gd name="T73" fmla="*/ 2145 h 2880"/>
              <a:gd name="T74" fmla="*/ 0 w 5120"/>
              <a:gd name="T75" fmla="*/ 2880 h 2880"/>
              <a:gd name="T76" fmla="*/ 4995 w 5120"/>
              <a:gd name="T77" fmla="*/ 2170 h 2880"/>
              <a:gd name="T78" fmla="*/ 5030 w 5120"/>
              <a:gd name="T79" fmla="*/ 2145 h 2880"/>
              <a:gd name="T80" fmla="*/ 4900 w 5120"/>
              <a:gd name="T81" fmla="*/ 2222 h 2880"/>
              <a:gd name="T82" fmla="*/ 1419 w 5120"/>
              <a:gd name="T83" fmla="*/ 2880 h 2880"/>
              <a:gd name="T84" fmla="*/ 4876 w 5120"/>
              <a:gd name="T85" fmla="*/ 2235 h 2880"/>
              <a:gd name="T86" fmla="*/ 4657 w 5120"/>
              <a:gd name="T87" fmla="*/ 2418 h 2880"/>
              <a:gd name="T88" fmla="*/ 4657 w 5120"/>
              <a:gd name="T89" fmla="*/ 2418 h 2880"/>
              <a:gd name="T90" fmla="*/ 3284 w 5120"/>
              <a:gd name="T91" fmla="*/ 2880 h 2880"/>
              <a:gd name="T92" fmla="*/ 4657 w 5120"/>
              <a:gd name="T93" fmla="*/ 2418 h 2880"/>
              <a:gd name="T94" fmla="*/ 4603 w 5120"/>
              <a:gd name="T95" fmla="*/ 2512 h 2880"/>
              <a:gd name="T96" fmla="*/ 3600 w 5120"/>
              <a:gd name="T97" fmla="*/ 2880 h 2880"/>
              <a:gd name="T98" fmla="*/ 4585 w 5120"/>
              <a:gd name="T99" fmla="*/ 2577 h 2880"/>
              <a:gd name="T100" fmla="*/ 4584 w 5120"/>
              <a:gd name="T101" fmla="*/ 2657 h 2880"/>
              <a:gd name="T102" fmla="*/ 4185 w 5120"/>
              <a:gd name="T103" fmla="*/ 2880 h 2880"/>
              <a:gd name="T104" fmla="*/ 4584 w 5120"/>
              <a:gd name="T105" fmla="*/ 2657 h 2880"/>
              <a:gd name="T106" fmla="*/ 4393 w 5120"/>
              <a:gd name="T107" fmla="*/ 2880 h 2880"/>
              <a:gd name="T108" fmla="*/ 4657 w 5120"/>
              <a:gd name="T109" fmla="*/ 2824 h 2880"/>
              <a:gd name="T110" fmla="*/ 3995 w 5120"/>
              <a:gd name="T111" fmla="*/ 0 h 2880"/>
              <a:gd name="T112" fmla="*/ 4512 w 5120"/>
              <a:gd name="T113" fmla="*/ 780 h 2880"/>
              <a:gd name="T114" fmla="*/ 3995 w 5120"/>
              <a:gd name="T115" fmla="*/ 0 h 28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5120" h="2880">
                <a:moveTo>
                  <a:pt x="3263" y="0"/>
                </a:moveTo>
                <a:cubicBezTo>
                  <a:pt x="3131" y="0"/>
                  <a:pt x="3131" y="0"/>
                  <a:pt x="3131" y="0"/>
                </a:cubicBezTo>
                <a:cubicBezTo>
                  <a:pt x="4564" y="1052"/>
                  <a:pt x="4564" y="1052"/>
                  <a:pt x="4564" y="1052"/>
                </a:cubicBezTo>
                <a:cubicBezTo>
                  <a:pt x="4546" y="1026"/>
                  <a:pt x="4531" y="999"/>
                  <a:pt x="4520" y="972"/>
                </a:cubicBezTo>
                <a:cubicBezTo>
                  <a:pt x="3263" y="0"/>
                  <a:pt x="3263" y="0"/>
                  <a:pt x="3263" y="0"/>
                </a:cubicBezTo>
                <a:moveTo>
                  <a:pt x="2731" y="0"/>
                </a:moveTo>
                <a:cubicBezTo>
                  <a:pt x="2278" y="0"/>
                  <a:pt x="2278" y="0"/>
                  <a:pt x="2278" y="0"/>
                </a:cubicBezTo>
                <a:cubicBezTo>
                  <a:pt x="4873" y="1453"/>
                  <a:pt x="4873" y="1453"/>
                  <a:pt x="4873" y="1453"/>
                </a:cubicBezTo>
                <a:cubicBezTo>
                  <a:pt x="4876" y="1432"/>
                  <a:pt x="4882" y="1411"/>
                  <a:pt x="4890" y="1390"/>
                </a:cubicBezTo>
                <a:cubicBezTo>
                  <a:pt x="2731" y="0"/>
                  <a:pt x="2731" y="0"/>
                  <a:pt x="2731" y="0"/>
                </a:cubicBezTo>
                <a:moveTo>
                  <a:pt x="1778" y="0"/>
                </a:moveTo>
                <a:cubicBezTo>
                  <a:pt x="1598" y="0"/>
                  <a:pt x="1598" y="0"/>
                  <a:pt x="1598" y="0"/>
                </a:cubicBezTo>
                <a:cubicBezTo>
                  <a:pt x="4874" y="1547"/>
                  <a:pt x="4874" y="1547"/>
                  <a:pt x="4874" y="1547"/>
                </a:cubicBezTo>
                <a:cubicBezTo>
                  <a:pt x="4873" y="1541"/>
                  <a:pt x="4872" y="1534"/>
                  <a:pt x="4872" y="1528"/>
                </a:cubicBezTo>
                <a:cubicBezTo>
                  <a:pt x="1778" y="0"/>
                  <a:pt x="1778" y="0"/>
                  <a:pt x="1778" y="0"/>
                </a:cubicBezTo>
                <a:moveTo>
                  <a:pt x="1042" y="0"/>
                </a:moveTo>
                <a:cubicBezTo>
                  <a:pt x="374" y="0"/>
                  <a:pt x="374" y="0"/>
                  <a:pt x="374" y="0"/>
                </a:cubicBezTo>
                <a:cubicBezTo>
                  <a:pt x="4924" y="1670"/>
                  <a:pt x="4924" y="1670"/>
                  <a:pt x="4924" y="1670"/>
                </a:cubicBezTo>
                <a:cubicBezTo>
                  <a:pt x="4913" y="1653"/>
                  <a:pt x="4904" y="1635"/>
                  <a:pt x="4896" y="1617"/>
                </a:cubicBezTo>
                <a:cubicBezTo>
                  <a:pt x="1042" y="0"/>
                  <a:pt x="1042" y="0"/>
                  <a:pt x="1042" y="0"/>
                </a:cubicBezTo>
                <a:moveTo>
                  <a:pt x="0" y="127"/>
                </a:moveTo>
                <a:cubicBezTo>
                  <a:pt x="0" y="211"/>
                  <a:pt x="0" y="211"/>
                  <a:pt x="0" y="211"/>
                </a:cubicBezTo>
                <a:cubicBezTo>
                  <a:pt x="4990" y="1751"/>
                  <a:pt x="4990" y="1751"/>
                  <a:pt x="4990" y="1751"/>
                </a:cubicBezTo>
                <a:cubicBezTo>
                  <a:pt x="4985" y="1746"/>
                  <a:pt x="4980" y="1741"/>
                  <a:pt x="4975" y="1736"/>
                </a:cubicBezTo>
                <a:cubicBezTo>
                  <a:pt x="0" y="127"/>
                  <a:pt x="0" y="127"/>
                  <a:pt x="0" y="127"/>
                </a:cubicBezTo>
                <a:moveTo>
                  <a:pt x="0" y="436"/>
                </a:moveTo>
                <a:cubicBezTo>
                  <a:pt x="0" y="655"/>
                  <a:pt x="0" y="655"/>
                  <a:pt x="0" y="655"/>
                </a:cubicBezTo>
                <a:cubicBezTo>
                  <a:pt x="5101" y="1843"/>
                  <a:pt x="5101" y="1843"/>
                  <a:pt x="5101" y="1843"/>
                </a:cubicBezTo>
                <a:cubicBezTo>
                  <a:pt x="5084" y="1831"/>
                  <a:pt x="5069" y="1820"/>
                  <a:pt x="5054" y="1808"/>
                </a:cubicBezTo>
                <a:cubicBezTo>
                  <a:pt x="0" y="436"/>
                  <a:pt x="0" y="436"/>
                  <a:pt x="0" y="436"/>
                </a:cubicBezTo>
                <a:moveTo>
                  <a:pt x="4678" y="460"/>
                </a:moveTo>
                <a:cubicBezTo>
                  <a:pt x="4725" y="520"/>
                  <a:pt x="4725" y="520"/>
                  <a:pt x="4725" y="520"/>
                </a:cubicBezTo>
                <a:cubicBezTo>
                  <a:pt x="4735" y="513"/>
                  <a:pt x="4746" y="506"/>
                  <a:pt x="4757" y="499"/>
                </a:cubicBezTo>
                <a:cubicBezTo>
                  <a:pt x="4759" y="498"/>
                  <a:pt x="4760" y="497"/>
                  <a:pt x="4761" y="496"/>
                </a:cubicBezTo>
                <a:cubicBezTo>
                  <a:pt x="4761" y="496"/>
                  <a:pt x="4760" y="496"/>
                  <a:pt x="4760" y="495"/>
                </a:cubicBezTo>
                <a:cubicBezTo>
                  <a:pt x="4732" y="484"/>
                  <a:pt x="4705" y="472"/>
                  <a:pt x="4678" y="460"/>
                </a:cubicBezTo>
                <a:moveTo>
                  <a:pt x="0" y="858"/>
                </a:moveTo>
                <a:cubicBezTo>
                  <a:pt x="0" y="924"/>
                  <a:pt x="0" y="924"/>
                  <a:pt x="0" y="924"/>
                </a:cubicBezTo>
                <a:cubicBezTo>
                  <a:pt x="5116" y="1884"/>
                  <a:pt x="5116" y="1884"/>
                  <a:pt x="5116" y="1884"/>
                </a:cubicBezTo>
                <a:cubicBezTo>
                  <a:pt x="5117" y="1882"/>
                  <a:pt x="5119" y="1881"/>
                  <a:pt x="5120" y="1879"/>
                </a:cubicBezTo>
                <a:cubicBezTo>
                  <a:pt x="0" y="858"/>
                  <a:pt x="0" y="858"/>
                  <a:pt x="0" y="858"/>
                </a:cubicBezTo>
                <a:moveTo>
                  <a:pt x="0" y="1105"/>
                </a:moveTo>
                <a:cubicBezTo>
                  <a:pt x="0" y="1286"/>
                  <a:pt x="0" y="1286"/>
                  <a:pt x="0" y="1286"/>
                </a:cubicBezTo>
                <a:cubicBezTo>
                  <a:pt x="5084" y="1926"/>
                  <a:pt x="5084" y="1926"/>
                  <a:pt x="5084" y="1926"/>
                </a:cubicBezTo>
                <a:cubicBezTo>
                  <a:pt x="5088" y="1920"/>
                  <a:pt x="5092" y="1915"/>
                  <a:pt x="5096" y="1910"/>
                </a:cubicBezTo>
                <a:cubicBezTo>
                  <a:pt x="0" y="1105"/>
                  <a:pt x="0" y="1105"/>
                  <a:pt x="0" y="1105"/>
                </a:cubicBezTo>
                <a:moveTo>
                  <a:pt x="0" y="1460"/>
                </a:moveTo>
                <a:cubicBezTo>
                  <a:pt x="0" y="1518"/>
                  <a:pt x="0" y="1518"/>
                  <a:pt x="0" y="1518"/>
                </a:cubicBezTo>
                <a:cubicBezTo>
                  <a:pt x="5065" y="1958"/>
                  <a:pt x="5065" y="1958"/>
                  <a:pt x="5065" y="1958"/>
                </a:cubicBezTo>
                <a:cubicBezTo>
                  <a:pt x="5066" y="1957"/>
                  <a:pt x="5067" y="1955"/>
                  <a:pt x="5068" y="1953"/>
                </a:cubicBezTo>
                <a:cubicBezTo>
                  <a:pt x="0" y="1460"/>
                  <a:pt x="0" y="1460"/>
                  <a:pt x="0" y="1460"/>
                </a:cubicBezTo>
                <a:moveTo>
                  <a:pt x="0" y="1679"/>
                </a:moveTo>
                <a:cubicBezTo>
                  <a:pt x="0" y="1844"/>
                  <a:pt x="0" y="1844"/>
                  <a:pt x="0" y="1844"/>
                </a:cubicBezTo>
                <a:cubicBezTo>
                  <a:pt x="5045" y="2002"/>
                  <a:pt x="5045" y="2002"/>
                  <a:pt x="5045" y="2002"/>
                </a:cubicBezTo>
                <a:cubicBezTo>
                  <a:pt x="5048" y="1996"/>
                  <a:pt x="5050" y="1990"/>
                  <a:pt x="5052" y="1985"/>
                </a:cubicBezTo>
                <a:cubicBezTo>
                  <a:pt x="0" y="1679"/>
                  <a:pt x="0" y="1679"/>
                  <a:pt x="0" y="1679"/>
                </a:cubicBezTo>
                <a:moveTo>
                  <a:pt x="0" y="2008"/>
                </a:moveTo>
                <a:cubicBezTo>
                  <a:pt x="0" y="2063"/>
                  <a:pt x="0" y="2063"/>
                  <a:pt x="0" y="2063"/>
                </a:cubicBezTo>
                <a:cubicBezTo>
                  <a:pt x="5035" y="2035"/>
                  <a:pt x="5035" y="2035"/>
                  <a:pt x="5035" y="2035"/>
                </a:cubicBezTo>
                <a:cubicBezTo>
                  <a:pt x="5036" y="2034"/>
                  <a:pt x="5036" y="2032"/>
                  <a:pt x="5037" y="2030"/>
                </a:cubicBezTo>
                <a:cubicBezTo>
                  <a:pt x="0" y="2008"/>
                  <a:pt x="0" y="2008"/>
                  <a:pt x="0" y="2008"/>
                </a:cubicBezTo>
                <a:moveTo>
                  <a:pt x="5030" y="2063"/>
                </a:moveTo>
                <a:cubicBezTo>
                  <a:pt x="5030" y="2063"/>
                  <a:pt x="5030" y="2063"/>
                  <a:pt x="5030" y="2063"/>
                </a:cubicBezTo>
                <a:moveTo>
                  <a:pt x="5030" y="2063"/>
                </a:moveTo>
                <a:cubicBezTo>
                  <a:pt x="0" y="2220"/>
                  <a:pt x="0" y="2220"/>
                  <a:pt x="0" y="2220"/>
                </a:cubicBezTo>
                <a:cubicBezTo>
                  <a:pt x="0" y="2385"/>
                  <a:pt x="0" y="2385"/>
                  <a:pt x="0" y="2385"/>
                </a:cubicBezTo>
                <a:cubicBezTo>
                  <a:pt x="5028" y="2081"/>
                  <a:pt x="5028" y="2081"/>
                  <a:pt x="5028" y="2081"/>
                </a:cubicBezTo>
                <a:cubicBezTo>
                  <a:pt x="5028" y="2075"/>
                  <a:pt x="5029" y="2069"/>
                  <a:pt x="5030" y="2063"/>
                </a:cubicBezTo>
                <a:moveTo>
                  <a:pt x="5027" y="2110"/>
                </a:moveTo>
                <a:cubicBezTo>
                  <a:pt x="0" y="2554"/>
                  <a:pt x="0" y="2554"/>
                  <a:pt x="0" y="2554"/>
                </a:cubicBezTo>
                <a:cubicBezTo>
                  <a:pt x="0" y="2611"/>
                  <a:pt x="0" y="2611"/>
                  <a:pt x="0" y="2611"/>
                </a:cubicBezTo>
                <a:cubicBezTo>
                  <a:pt x="5027" y="2116"/>
                  <a:pt x="5027" y="2116"/>
                  <a:pt x="5027" y="2116"/>
                </a:cubicBezTo>
                <a:cubicBezTo>
                  <a:pt x="5027" y="2114"/>
                  <a:pt x="5027" y="2112"/>
                  <a:pt x="5027" y="2110"/>
                </a:cubicBezTo>
                <a:moveTo>
                  <a:pt x="5030" y="2145"/>
                </a:moveTo>
                <a:cubicBezTo>
                  <a:pt x="0" y="2778"/>
                  <a:pt x="0" y="2778"/>
                  <a:pt x="0" y="2778"/>
                </a:cubicBezTo>
                <a:cubicBezTo>
                  <a:pt x="0" y="2880"/>
                  <a:pt x="0" y="2880"/>
                  <a:pt x="0" y="2880"/>
                </a:cubicBezTo>
                <a:cubicBezTo>
                  <a:pt x="502" y="2880"/>
                  <a:pt x="502" y="2880"/>
                  <a:pt x="502" y="2880"/>
                </a:cubicBezTo>
                <a:cubicBezTo>
                  <a:pt x="4995" y="2170"/>
                  <a:pt x="4995" y="2170"/>
                  <a:pt x="4995" y="2170"/>
                </a:cubicBezTo>
                <a:cubicBezTo>
                  <a:pt x="5007" y="2164"/>
                  <a:pt x="5018" y="2158"/>
                  <a:pt x="5030" y="2152"/>
                </a:cubicBezTo>
                <a:cubicBezTo>
                  <a:pt x="5030" y="2149"/>
                  <a:pt x="5030" y="2147"/>
                  <a:pt x="5030" y="2145"/>
                </a:cubicBezTo>
                <a:moveTo>
                  <a:pt x="4900" y="2222"/>
                </a:moveTo>
                <a:cubicBezTo>
                  <a:pt x="4900" y="2222"/>
                  <a:pt x="4900" y="2222"/>
                  <a:pt x="4900" y="2222"/>
                </a:cubicBezTo>
                <a:moveTo>
                  <a:pt x="4900" y="2222"/>
                </a:moveTo>
                <a:cubicBezTo>
                  <a:pt x="1419" y="2880"/>
                  <a:pt x="1419" y="2880"/>
                  <a:pt x="1419" y="2880"/>
                </a:cubicBezTo>
                <a:cubicBezTo>
                  <a:pt x="1665" y="2880"/>
                  <a:pt x="1665" y="2880"/>
                  <a:pt x="1665" y="2880"/>
                </a:cubicBezTo>
                <a:cubicBezTo>
                  <a:pt x="4876" y="2235"/>
                  <a:pt x="4876" y="2235"/>
                  <a:pt x="4876" y="2235"/>
                </a:cubicBezTo>
                <a:cubicBezTo>
                  <a:pt x="4884" y="2231"/>
                  <a:pt x="4892" y="2226"/>
                  <a:pt x="4900" y="2222"/>
                </a:cubicBezTo>
                <a:moveTo>
                  <a:pt x="4657" y="2418"/>
                </a:moveTo>
                <a:cubicBezTo>
                  <a:pt x="4657" y="2418"/>
                  <a:pt x="4657" y="2418"/>
                  <a:pt x="4657" y="2418"/>
                </a:cubicBezTo>
                <a:moveTo>
                  <a:pt x="4657" y="2418"/>
                </a:moveTo>
                <a:cubicBezTo>
                  <a:pt x="3169" y="2880"/>
                  <a:pt x="3169" y="2880"/>
                  <a:pt x="3169" y="2880"/>
                </a:cubicBezTo>
                <a:cubicBezTo>
                  <a:pt x="3284" y="2880"/>
                  <a:pt x="3284" y="2880"/>
                  <a:pt x="3284" y="2880"/>
                </a:cubicBezTo>
                <a:cubicBezTo>
                  <a:pt x="4643" y="2438"/>
                  <a:pt x="4643" y="2438"/>
                  <a:pt x="4643" y="2438"/>
                </a:cubicBezTo>
                <a:cubicBezTo>
                  <a:pt x="4647" y="2431"/>
                  <a:pt x="4652" y="2425"/>
                  <a:pt x="4657" y="2418"/>
                </a:cubicBezTo>
                <a:moveTo>
                  <a:pt x="4603" y="2512"/>
                </a:moveTo>
                <a:cubicBezTo>
                  <a:pt x="4603" y="2512"/>
                  <a:pt x="4603" y="2512"/>
                  <a:pt x="4603" y="2512"/>
                </a:cubicBezTo>
                <a:moveTo>
                  <a:pt x="4603" y="2512"/>
                </a:moveTo>
                <a:cubicBezTo>
                  <a:pt x="3600" y="2880"/>
                  <a:pt x="3600" y="2880"/>
                  <a:pt x="3600" y="2880"/>
                </a:cubicBezTo>
                <a:cubicBezTo>
                  <a:pt x="3864" y="2880"/>
                  <a:pt x="3864" y="2880"/>
                  <a:pt x="3864" y="2880"/>
                </a:cubicBezTo>
                <a:cubicBezTo>
                  <a:pt x="4585" y="2577"/>
                  <a:pt x="4585" y="2577"/>
                  <a:pt x="4585" y="2577"/>
                </a:cubicBezTo>
                <a:cubicBezTo>
                  <a:pt x="4589" y="2555"/>
                  <a:pt x="4595" y="2533"/>
                  <a:pt x="4603" y="2512"/>
                </a:cubicBezTo>
                <a:moveTo>
                  <a:pt x="4584" y="2657"/>
                </a:moveTo>
                <a:cubicBezTo>
                  <a:pt x="4115" y="2880"/>
                  <a:pt x="4115" y="2880"/>
                  <a:pt x="4115" y="2880"/>
                </a:cubicBezTo>
                <a:cubicBezTo>
                  <a:pt x="4185" y="2880"/>
                  <a:pt x="4185" y="2880"/>
                  <a:pt x="4185" y="2880"/>
                </a:cubicBezTo>
                <a:cubicBezTo>
                  <a:pt x="4588" y="2680"/>
                  <a:pt x="4588" y="2680"/>
                  <a:pt x="4588" y="2680"/>
                </a:cubicBezTo>
                <a:cubicBezTo>
                  <a:pt x="4586" y="2672"/>
                  <a:pt x="4585" y="2665"/>
                  <a:pt x="4584" y="2657"/>
                </a:cubicBezTo>
                <a:moveTo>
                  <a:pt x="4614" y="2756"/>
                </a:moveTo>
                <a:cubicBezTo>
                  <a:pt x="4393" y="2880"/>
                  <a:pt x="4393" y="2880"/>
                  <a:pt x="4393" y="2880"/>
                </a:cubicBezTo>
                <a:cubicBezTo>
                  <a:pt x="4570" y="2880"/>
                  <a:pt x="4570" y="2880"/>
                  <a:pt x="4570" y="2880"/>
                </a:cubicBezTo>
                <a:cubicBezTo>
                  <a:pt x="4657" y="2824"/>
                  <a:pt x="4657" y="2824"/>
                  <a:pt x="4657" y="2824"/>
                </a:cubicBezTo>
                <a:cubicBezTo>
                  <a:pt x="4640" y="2802"/>
                  <a:pt x="4626" y="2779"/>
                  <a:pt x="4614" y="2756"/>
                </a:cubicBezTo>
                <a:moveTo>
                  <a:pt x="3995" y="0"/>
                </a:moveTo>
                <a:cubicBezTo>
                  <a:pt x="3642" y="0"/>
                  <a:pt x="3642" y="0"/>
                  <a:pt x="3642" y="0"/>
                </a:cubicBezTo>
                <a:cubicBezTo>
                  <a:pt x="4512" y="780"/>
                  <a:pt x="4512" y="780"/>
                  <a:pt x="4512" y="780"/>
                </a:cubicBezTo>
                <a:cubicBezTo>
                  <a:pt x="4526" y="731"/>
                  <a:pt x="4553" y="684"/>
                  <a:pt x="4591" y="639"/>
                </a:cubicBezTo>
                <a:cubicBezTo>
                  <a:pt x="3995" y="0"/>
                  <a:pt x="3995" y="0"/>
                  <a:pt x="3995" y="0"/>
                </a:cubicBezTo>
              </a:path>
            </a:pathLst>
          </a:custGeom>
          <a:solidFill>
            <a:schemeClr val="tx1">
              <a:alpha val="5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33" name="Group 32">
            <a:extLst>
              <a:ext uri="{FF2B5EF4-FFF2-40B4-BE49-F238E27FC236}">
                <a16:creationId xmlns:a16="http://schemas.microsoft.com/office/drawing/2014/main" id="{D8196572-181F-4842-9D32-61E27548F86A}"/>
              </a:ext>
            </a:extLst>
          </p:cNvPr>
          <p:cNvGrpSpPr/>
          <p:nvPr/>
        </p:nvGrpSpPr>
        <p:grpSpPr>
          <a:xfrm>
            <a:off x="884576" y="409571"/>
            <a:ext cx="5224575" cy="5764780"/>
            <a:chOff x="13420838" y="-3236913"/>
            <a:chExt cx="5224575" cy="5764780"/>
          </a:xfrm>
          <a:solidFill>
            <a:schemeClr val="tx1">
              <a:alpha val="7000"/>
            </a:schemeClr>
          </a:solidFill>
        </p:grpSpPr>
        <p:sp>
          <p:nvSpPr>
            <p:cNvPr id="30" name="Freeform 14">
              <a:extLst>
                <a:ext uri="{FF2B5EF4-FFF2-40B4-BE49-F238E27FC236}">
                  <a16:creationId xmlns:a16="http://schemas.microsoft.com/office/drawing/2014/main" id="{C4CBF97A-3024-44D8-AEB4-CA55C83A2831}"/>
                </a:ext>
              </a:extLst>
            </p:cNvPr>
            <p:cNvSpPr>
              <a:spLocks/>
            </p:cNvSpPr>
            <p:nvPr/>
          </p:nvSpPr>
          <p:spPr bwMode="auto">
            <a:xfrm>
              <a:off x="17040455" y="-3236913"/>
              <a:ext cx="1484313" cy="679450"/>
            </a:xfrm>
            <a:custGeom>
              <a:avLst/>
              <a:gdLst>
                <a:gd name="T0" fmla="*/ 935 w 1271"/>
                <a:gd name="T1" fmla="*/ 0 h 583"/>
                <a:gd name="T2" fmla="*/ 713 w 1271"/>
                <a:gd name="T3" fmla="*/ 41 h 583"/>
                <a:gd name="T4" fmla="*/ 686 w 1271"/>
                <a:gd name="T5" fmla="*/ 55 h 583"/>
                <a:gd name="T6" fmla="*/ 563 w 1271"/>
                <a:gd name="T7" fmla="*/ 44 h 583"/>
                <a:gd name="T8" fmla="*/ 342 w 1271"/>
                <a:gd name="T9" fmla="*/ 85 h 583"/>
                <a:gd name="T10" fmla="*/ 265 w 1271"/>
                <a:gd name="T11" fmla="*/ 194 h 583"/>
                <a:gd name="T12" fmla="*/ 150 w 1271"/>
                <a:gd name="T13" fmla="*/ 227 h 583"/>
                <a:gd name="T14" fmla="*/ 114 w 1271"/>
                <a:gd name="T15" fmla="*/ 400 h 583"/>
                <a:gd name="T16" fmla="*/ 92 w 1271"/>
                <a:gd name="T17" fmla="*/ 408 h 583"/>
                <a:gd name="T18" fmla="*/ 104 w 1271"/>
                <a:gd name="T19" fmla="*/ 555 h 583"/>
                <a:gd name="T20" fmla="*/ 270 w 1271"/>
                <a:gd name="T21" fmla="*/ 583 h 583"/>
                <a:gd name="T22" fmla="*/ 448 w 1271"/>
                <a:gd name="T23" fmla="*/ 550 h 583"/>
                <a:gd name="T24" fmla="*/ 512 w 1271"/>
                <a:gd name="T25" fmla="*/ 487 h 583"/>
                <a:gd name="T26" fmla="*/ 565 w 1271"/>
                <a:gd name="T27" fmla="*/ 490 h 583"/>
                <a:gd name="T28" fmla="*/ 741 w 1271"/>
                <a:gd name="T29" fmla="*/ 457 h 583"/>
                <a:gd name="T30" fmla="*/ 801 w 1271"/>
                <a:gd name="T31" fmla="*/ 364 h 583"/>
                <a:gd name="T32" fmla="*/ 837 w 1271"/>
                <a:gd name="T33" fmla="*/ 365 h 583"/>
                <a:gd name="T34" fmla="*/ 1014 w 1271"/>
                <a:gd name="T35" fmla="*/ 333 h 583"/>
                <a:gd name="T36" fmla="*/ 1076 w 1271"/>
                <a:gd name="T37" fmla="*/ 244 h 583"/>
                <a:gd name="T38" fmla="*/ 1156 w 1271"/>
                <a:gd name="T39" fmla="*/ 218 h 583"/>
                <a:gd name="T40" fmla="*/ 1141 w 1271"/>
                <a:gd name="T41" fmla="*/ 35 h 583"/>
                <a:gd name="T42" fmla="*/ 935 w 1271"/>
                <a:gd name="T43" fmla="*/ 0 h 5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271" h="583">
                  <a:moveTo>
                    <a:pt x="935" y="0"/>
                  </a:moveTo>
                  <a:cubicBezTo>
                    <a:pt x="854" y="0"/>
                    <a:pt x="773" y="14"/>
                    <a:pt x="713" y="41"/>
                  </a:cubicBezTo>
                  <a:cubicBezTo>
                    <a:pt x="702" y="46"/>
                    <a:pt x="694" y="50"/>
                    <a:pt x="686" y="55"/>
                  </a:cubicBezTo>
                  <a:cubicBezTo>
                    <a:pt x="647" y="48"/>
                    <a:pt x="605" y="44"/>
                    <a:pt x="563" y="44"/>
                  </a:cubicBezTo>
                  <a:cubicBezTo>
                    <a:pt x="482" y="44"/>
                    <a:pt x="402" y="58"/>
                    <a:pt x="342" y="85"/>
                  </a:cubicBezTo>
                  <a:cubicBezTo>
                    <a:pt x="275" y="115"/>
                    <a:pt x="251" y="156"/>
                    <a:pt x="265" y="194"/>
                  </a:cubicBezTo>
                  <a:cubicBezTo>
                    <a:pt x="223" y="201"/>
                    <a:pt x="182" y="212"/>
                    <a:pt x="150" y="227"/>
                  </a:cubicBezTo>
                  <a:cubicBezTo>
                    <a:pt x="43" y="276"/>
                    <a:pt x="34" y="347"/>
                    <a:pt x="114" y="400"/>
                  </a:cubicBezTo>
                  <a:cubicBezTo>
                    <a:pt x="108" y="402"/>
                    <a:pt x="100" y="404"/>
                    <a:pt x="92" y="408"/>
                  </a:cubicBezTo>
                  <a:cubicBezTo>
                    <a:pt x="0" y="450"/>
                    <a:pt x="5" y="516"/>
                    <a:pt x="104" y="555"/>
                  </a:cubicBezTo>
                  <a:cubicBezTo>
                    <a:pt x="151" y="574"/>
                    <a:pt x="210" y="583"/>
                    <a:pt x="270" y="583"/>
                  </a:cubicBezTo>
                  <a:cubicBezTo>
                    <a:pt x="335" y="583"/>
                    <a:pt x="400" y="572"/>
                    <a:pt x="448" y="550"/>
                  </a:cubicBezTo>
                  <a:cubicBezTo>
                    <a:pt x="487" y="532"/>
                    <a:pt x="508" y="510"/>
                    <a:pt x="512" y="487"/>
                  </a:cubicBezTo>
                  <a:cubicBezTo>
                    <a:pt x="530" y="489"/>
                    <a:pt x="548" y="490"/>
                    <a:pt x="565" y="490"/>
                  </a:cubicBezTo>
                  <a:cubicBezTo>
                    <a:pt x="629" y="490"/>
                    <a:pt x="693" y="479"/>
                    <a:pt x="741" y="457"/>
                  </a:cubicBezTo>
                  <a:cubicBezTo>
                    <a:pt x="798" y="431"/>
                    <a:pt x="817" y="396"/>
                    <a:pt x="801" y="364"/>
                  </a:cubicBezTo>
                  <a:cubicBezTo>
                    <a:pt x="813" y="365"/>
                    <a:pt x="825" y="365"/>
                    <a:pt x="837" y="365"/>
                  </a:cubicBezTo>
                  <a:cubicBezTo>
                    <a:pt x="902" y="365"/>
                    <a:pt x="966" y="354"/>
                    <a:pt x="1014" y="333"/>
                  </a:cubicBezTo>
                  <a:cubicBezTo>
                    <a:pt x="1068" y="308"/>
                    <a:pt x="1089" y="275"/>
                    <a:pt x="1076" y="244"/>
                  </a:cubicBezTo>
                  <a:cubicBezTo>
                    <a:pt x="1105" y="237"/>
                    <a:pt x="1132" y="229"/>
                    <a:pt x="1156" y="218"/>
                  </a:cubicBezTo>
                  <a:cubicBezTo>
                    <a:pt x="1271" y="166"/>
                    <a:pt x="1265" y="84"/>
                    <a:pt x="1141" y="35"/>
                  </a:cubicBezTo>
                  <a:cubicBezTo>
                    <a:pt x="1083" y="11"/>
                    <a:pt x="1009" y="0"/>
                    <a:pt x="935"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15">
              <a:extLst>
                <a:ext uri="{FF2B5EF4-FFF2-40B4-BE49-F238E27FC236}">
                  <a16:creationId xmlns:a16="http://schemas.microsoft.com/office/drawing/2014/main" id="{55CA6F16-9D7F-4811-9212-C0273AAC0B12}"/>
                </a:ext>
              </a:extLst>
            </p:cNvPr>
            <p:cNvSpPr>
              <a:spLocks/>
            </p:cNvSpPr>
            <p:nvPr/>
          </p:nvSpPr>
          <p:spPr bwMode="auto">
            <a:xfrm>
              <a:off x="13420838" y="-3088821"/>
              <a:ext cx="1384300" cy="1357313"/>
            </a:xfrm>
            <a:custGeom>
              <a:avLst/>
              <a:gdLst>
                <a:gd name="T0" fmla="*/ 671 w 1185"/>
                <a:gd name="T1" fmla="*/ 0 h 1163"/>
                <a:gd name="T2" fmla="*/ 267 w 1185"/>
                <a:gd name="T3" fmla="*/ 220 h 1163"/>
                <a:gd name="T4" fmla="*/ 272 w 1185"/>
                <a:gd name="T5" fmla="*/ 252 h 1163"/>
                <a:gd name="T6" fmla="*/ 0 w 1185"/>
                <a:gd name="T7" fmla="*/ 460 h 1163"/>
                <a:gd name="T8" fmla="*/ 159 w 1185"/>
                <a:gd name="T9" fmla="*/ 633 h 1163"/>
                <a:gd name="T10" fmla="*/ 117 w 1185"/>
                <a:gd name="T11" fmla="*/ 732 h 1163"/>
                <a:gd name="T12" fmla="*/ 452 w 1185"/>
                <a:gd name="T13" fmla="*/ 964 h 1163"/>
                <a:gd name="T14" fmla="*/ 448 w 1185"/>
                <a:gd name="T15" fmla="*/ 985 h 1163"/>
                <a:gd name="T16" fmla="*/ 774 w 1185"/>
                <a:gd name="T17" fmla="*/ 1163 h 1163"/>
                <a:gd name="T18" fmla="*/ 1099 w 1185"/>
                <a:gd name="T19" fmla="*/ 985 h 1163"/>
                <a:gd name="T20" fmla="*/ 1027 w 1185"/>
                <a:gd name="T21" fmla="*/ 875 h 1163"/>
                <a:gd name="T22" fmla="*/ 1185 w 1185"/>
                <a:gd name="T23" fmla="*/ 723 h 1163"/>
                <a:gd name="T24" fmla="*/ 1046 w 1185"/>
                <a:gd name="T25" fmla="*/ 578 h 1163"/>
                <a:gd name="T26" fmla="*/ 1185 w 1185"/>
                <a:gd name="T27" fmla="*/ 433 h 1163"/>
                <a:gd name="T28" fmla="*/ 1056 w 1185"/>
                <a:gd name="T29" fmla="*/ 292 h 1163"/>
                <a:gd name="T30" fmla="*/ 1079 w 1185"/>
                <a:gd name="T31" fmla="*/ 220 h 1163"/>
                <a:gd name="T32" fmla="*/ 671 w 1185"/>
                <a:gd name="T33" fmla="*/ 0 h 116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1185" h="1163">
                  <a:moveTo>
                    <a:pt x="671" y="0"/>
                  </a:moveTo>
                  <a:cubicBezTo>
                    <a:pt x="448" y="0"/>
                    <a:pt x="267" y="98"/>
                    <a:pt x="267" y="220"/>
                  </a:cubicBezTo>
                  <a:cubicBezTo>
                    <a:pt x="267" y="232"/>
                    <a:pt x="269" y="241"/>
                    <a:pt x="272" y="252"/>
                  </a:cubicBezTo>
                  <a:cubicBezTo>
                    <a:pt x="114" y="282"/>
                    <a:pt x="0" y="363"/>
                    <a:pt x="0" y="460"/>
                  </a:cubicBezTo>
                  <a:cubicBezTo>
                    <a:pt x="0" y="531"/>
                    <a:pt x="63" y="593"/>
                    <a:pt x="159" y="633"/>
                  </a:cubicBezTo>
                  <a:cubicBezTo>
                    <a:pt x="131" y="663"/>
                    <a:pt x="117" y="697"/>
                    <a:pt x="117" y="732"/>
                  </a:cubicBezTo>
                  <a:cubicBezTo>
                    <a:pt x="117" y="845"/>
                    <a:pt x="260" y="938"/>
                    <a:pt x="452" y="964"/>
                  </a:cubicBezTo>
                  <a:cubicBezTo>
                    <a:pt x="451" y="971"/>
                    <a:pt x="448" y="977"/>
                    <a:pt x="448" y="985"/>
                  </a:cubicBezTo>
                  <a:cubicBezTo>
                    <a:pt x="448" y="1083"/>
                    <a:pt x="594" y="1163"/>
                    <a:pt x="774" y="1163"/>
                  </a:cubicBezTo>
                  <a:cubicBezTo>
                    <a:pt x="954" y="1163"/>
                    <a:pt x="1099" y="1083"/>
                    <a:pt x="1099" y="985"/>
                  </a:cubicBezTo>
                  <a:cubicBezTo>
                    <a:pt x="1099" y="943"/>
                    <a:pt x="1073" y="905"/>
                    <a:pt x="1027" y="875"/>
                  </a:cubicBezTo>
                  <a:cubicBezTo>
                    <a:pt x="1122" y="844"/>
                    <a:pt x="1185" y="788"/>
                    <a:pt x="1185" y="723"/>
                  </a:cubicBezTo>
                  <a:cubicBezTo>
                    <a:pt x="1185" y="663"/>
                    <a:pt x="1130" y="610"/>
                    <a:pt x="1046" y="578"/>
                  </a:cubicBezTo>
                  <a:cubicBezTo>
                    <a:pt x="1130" y="546"/>
                    <a:pt x="1185" y="493"/>
                    <a:pt x="1185" y="433"/>
                  </a:cubicBezTo>
                  <a:cubicBezTo>
                    <a:pt x="1185" y="376"/>
                    <a:pt x="1134" y="324"/>
                    <a:pt x="1056" y="292"/>
                  </a:cubicBezTo>
                  <a:cubicBezTo>
                    <a:pt x="1070" y="270"/>
                    <a:pt x="1079" y="246"/>
                    <a:pt x="1079" y="220"/>
                  </a:cubicBezTo>
                  <a:cubicBezTo>
                    <a:pt x="1079" y="98"/>
                    <a:pt x="897" y="0"/>
                    <a:pt x="671"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16">
              <a:extLst>
                <a:ext uri="{FF2B5EF4-FFF2-40B4-BE49-F238E27FC236}">
                  <a16:creationId xmlns:a16="http://schemas.microsoft.com/office/drawing/2014/main" id="{F0448EDC-6970-4D21-93B1-DC0A330AEE75}"/>
                </a:ext>
              </a:extLst>
            </p:cNvPr>
            <p:cNvSpPr>
              <a:spLocks/>
            </p:cNvSpPr>
            <p:nvPr/>
          </p:nvSpPr>
          <p:spPr bwMode="auto">
            <a:xfrm>
              <a:off x="17419863" y="1618229"/>
              <a:ext cx="1225550" cy="909638"/>
            </a:xfrm>
            <a:custGeom>
              <a:avLst/>
              <a:gdLst>
                <a:gd name="T0" fmla="*/ 387 w 1049"/>
                <a:gd name="T1" fmla="*/ 0 h 780"/>
                <a:gd name="T2" fmla="*/ 289 w 1049"/>
                <a:gd name="T3" fmla="*/ 9 h 780"/>
                <a:gd name="T4" fmla="*/ 116 w 1049"/>
                <a:gd name="T5" fmla="*/ 209 h 780"/>
                <a:gd name="T6" fmla="*/ 133 w 1049"/>
                <a:gd name="T7" fmla="*/ 229 h 780"/>
                <a:gd name="T8" fmla="*/ 42 w 1049"/>
                <a:gd name="T9" fmla="*/ 403 h 780"/>
                <a:gd name="T10" fmla="*/ 224 w 1049"/>
                <a:gd name="T11" fmla="*/ 499 h 780"/>
                <a:gd name="T12" fmla="*/ 239 w 1049"/>
                <a:gd name="T13" fmla="*/ 570 h 780"/>
                <a:gd name="T14" fmla="*/ 534 w 1049"/>
                <a:gd name="T15" fmla="*/ 683 h 780"/>
                <a:gd name="T16" fmla="*/ 565 w 1049"/>
                <a:gd name="T17" fmla="*/ 682 h 780"/>
                <a:gd name="T18" fmla="*/ 571 w 1049"/>
                <a:gd name="T19" fmla="*/ 696 h 780"/>
                <a:gd name="T20" fmla="*/ 789 w 1049"/>
                <a:gd name="T21" fmla="*/ 780 h 780"/>
                <a:gd name="T22" fmla="*/ 866 w 1049"/>
                <a:gd name="T23" fmla="*/ 772 h 780"/>
                <a:gd name="T24" fmla="*/ 1006 w 1049"/>
                <a:gd name="T25" fmla="*/ 612 h 780"/>
                <a:gd name="T26" fmla="*/ 909 w 1049"/>
                <a:gd name="T27" fmla="*/ 547 h 780"/>
                <a:gd name="T28" fmla="*/ 949 w 1049"/>
                <a:gd name="T29" fmla="*/ 426 h 780"/>
                <a:gd name="T30" fmla="*/ 792 w 1049"/>
                <a:gd name="T31" fmla="*/ 347 h 780"/>
                <a:gd name="T32" fmla="*/ 822 w 1049"/>
                <a:gd name="T33" fmla="*/ 232 h 780"/>
                <a:gd name="T34" fmla="*/ 674 w 1049"/>
                <a:gd name="T35" fmla="*/ 155 h 780"/>
                <a:gd name="T36" fmla="*/ 658 w 1049"/>
                <a:gd name="T37" fmla="*/ 104 h 780"/>
                <a:gd name="T38" fmla="*/ 387 w 1049"/>
                <a:gd name="T39" fmla="*/ 0 h 7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1049" h="780">
                  <a:moveTo>
                    <a:pt x="387" y="0"/>
                  </a:moveTo>
                  <a:cubicBezTo>
                    <a:pt x="354" y="0"/>
                    <a:pt x="322" y="3"/>
                    <a:pt x="289" y="9"/>
                  </a:cubicBezTo>
                  <a:cubicBezTo>
                    <a:pt x="140" y="38"/>
                    <a:pt x="62" y="128"/>
                    <a:pt x="116" y="209"/>
                  </a:cubicBezTo>
                  <a:cubicBezTo>
                    <a:pt x="121" y="217"/>
                    <a:pt x="126" y="223"/>
                    <a:pt x="133" y="229"/>
                  </a:cubicBezTo>
                  <a:cubicBezTo>
                    <a:pt x="41" y="270"/>
                    <a:pt x="0" y="339"/>
                    <a:pt x="42" y="403"/>
                  </a:cubicBezTo>
                  <a:cubicBezTo>
                    <a:pt x="73" y="451"/>
                    <a:pt x="142" y="484"/>
                    <a:pt x="224" y="499"/>
                  </a:cubicBezTo>
                  <a:cubicBezTo>
                    <a:pt x="219" y="522"/>
                    <a:pt x="224" y="547"/>
                    <a:pt x="239" y="570"/>
                  </a:cubicBezTo>
                  <a:cubicBezTo>
                    <a:pt x="285" y="640"/>
                    <a:pt x="406" y="683"/>
                    <a:pt x="534" y="683"/>
                  </a:cubicBezTo>
                  <a:cubicBezTo>
                    <a:pt x="544" y="683"/>
                    <a:pt x="554" y="682"/>
                    <a:pt x="565" y="682"/>
                  </a:cubicBezTo>
                  <a:cubicBezTo>
                    <a:pt x="567" y="686"/>
                    <a:pt x="568" y="691"/>
                    <a:pt x="571" y="696"/>
                  </a:cubicBezTo>
                  <a:cubicBezTo>
                    <a:pt x="605" y="748"/>
                    <a:pt x="694" y="780"/>
                    <a:pt x="789" y="780"/>
                  </a:cubicBezTo>
                  <a:cubicBezTo>
                    <a:pt x="814" y="780"/>
                    <a:pt x="841" y="777"/>
                    <a:pt x="866" y="772"/>
                  </a:cubicBezTo>
                  <a:cubicBezTo>
                    <a:pt x="987" y="749"/>
                    <a:pt x="1049" y="678"/>
                    <a:pt x="1006" y="612"/>
                  </a:cubicBezTo>
                  <a:cubicBezTo>
                    <a:pt x="988" y="584"/>
                    <a:pt x="953" y="562"/>
                    <a:pt x="909" y="547"/>
                  </a:cubicBezTo>
                  <a:cubicBezTo>
                    <a:pt x="959" y="515"/>
                    <a:pt x="978" y="469"/>
                    <a:pt x="949" y="426"/>
                  </a:cubicBezTo>
                  <a:cubicBezTo>
                    <a:pt x="923" y="386"/>
                    <a:pt x="863" y="358"/>
                    <a:pt x="792" y="347"/>
                  </a:cubicBezTo>
                  <a:cubicBezTo>
                    <a:pt x="835" y="315"/>
                    <a:pt x="848" y="272"/>
                    <a:pt x="822" y="232"/>
                  </a:cubicBezTo>
                  <a:cubicBezTo>
                    <a:pt x="797" y="194"/>
                    <a:pt x="740" y="166"/>
                    <a:pt x="674" y="155"/>
                  </a:cubicBezTo>
                  <a:cubicBezTo>
                    <a:pt x="673" y="138"/>
                    <a:pt x="669" y="121"/>
                    <a:pt x="658" y="104"/>
                  </a:cubicBezTo>
                  <a:cubicBezTo>
                    <a:pt x="616" y="40"/>
                    <a:pt x="505" y="0"/>
                    <a:pt x="387"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4" name="Group 3">
            <a:extLst>
              <a:ext uri="{FF2B5EF4-FFF2-40B4-BE49-F238E27FC236}">
                <a16:creationId xmlns:a16="http://schemas.microsoft.com/office/drawing/2014/main" id="{E4082818-6BB1-4926-AE30-615B1DEF3A1F}"/>
              </a:ext>
            </a:extLst>
          </p:cNvPr>
          <p:cNvGrpSpPr/>
          <p:nvPr/>
        </p:nvGrpSpPr>
        <p:grpSpPr>
          <a:xfrm>
            <a:off x="1424326" y="2020753"/>
            <a:ext cx="3312090" cy="2803111"/>
            <a:chOff x="1576726" y="2082131"/>
            <a:chExt cx="3312090" cy="2803111"/>
          </a:xfrm>
        </p:grpSpPr>
        <p:sp>
          <p:nvSpPr>
            <p:cNvPr id="19" name="TextBox 18">
              <a:extLst>
                <a:ext uri="{FF2B5EF4-FFF2-40B4-BE49-F238E27FC236}">
                  <a16:creationId xmlns:a16="http://schemas.microsoft.com/office/drawing/2014/main" id="{A48CB11C-43DD-48E1-AE22-9CF2B5602735}"/>
                </a:ext>
              </a:extLst>
            </p:cNvPr>
            <p:cNvSpPr txBox="1"/>
            <p:nvPr/>
          </p:nvSpPr>
          <p:spPr>
            <a:xfrm>
              <a:off x="1576726" y="2082131"/>
              <a:ext cx="3114184" cy="1118255"/>
            </a:xfrm>
            <a:prstGeom prst="rect">
              <a:avLst/>
            </a:prstGeom>
            <a:noFill/>
          </p:spPr>
          <p:txBody>
            <a:bodyPr wrap="square" rtlCol="0">
              <a:spAutoFit/>
            </a:bodyPr>
            <a:lstStyle/>
            <a:p>
              <a:pPr>
                <a:lnSpc>
                  <a:spcPts val="4000"/>
                </a:lnSpc>
              </a:pPr>
              <a:r>
                <a:rPr lang="en-US" sz="5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Our</a:t>
              </a:r>
            </a:p>
            <a:p>
              <a:pPr>
                <a:lnSpc>
                  <a:spcPts val="4000"/>
                </a:lnSpc>
              </a:pPr>
              <a:r>
                <a:rPr lang="en-US" sz="5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Portfolio</a:t>
              </a:r>
            </a:p>
          </p:txBody>
        </p:sp>
        <p:sp>
          <p:nvSpPr>
            <p:cNvPr id="2" name="Rectangle 1">
              <a:extLst>
                <a:ext uri="{FF2B5EF4-FFF2-40B4-BE49-F238E27FC236}">
                  <a16:creationId xmlns:a16="http://schemas.microsoft.com/office/drawing/2014/main" id="{299E41B3-DF2F-4A93-B759-5B4B77A9B380}"/>
                </a:ext>
              </a:extLst>
            </p:cNvPr>
            <p:cNvSpPr/>
            <p:nvPr/>
          </p:nvSpPr>
          <p:spPr>
            <a:xfrm>
              <a:off x="1716653" y="3313029"/>
              <a:ext cx="1175882" cy="111172"/>
            </a:xfrm>
            <a:prstGeom prst="rect">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TextBox 19">
              <a:extLst>
                <a:ext uri="{FF2B5EF4-FFF2-40B4-BE49-F238E27FC236}">
                  <a16:creationId xmlns:a16="http://schemas.microsoft.com/office/drawing/2014/main" id="{C584864C-1172-4149-870A-CDEA127B3920}"/>
                </a:ext>
              </a:extLst>
            </p:cNvPr>
            <p:cNvSpPr txBox="1"/>
            <p:nvPr/>
          </p:nvSpPr>
          <p:spPr>
            <a:xfrm>
              <a:off x="1578879" y="3766987"/>
              <a:ext cx="3309937" cy="1118255"/>
            </a:xfrm>
            <a:prstGeom prst="rect">
              <a:avLst/>
            </a:prstGeom>
            <a:noFill/>
          </p:spPr>
          <p:txBody>
            <a:bodyPr wrap="square" rtlCol="0">
              <a:spAutoFit/>
            </a:bodyPr>
            <a:lstStyle/>
            <a:p>
              <a:pPr algn="just">
                <a:lnSpc>
                  <a:spcPts val="1600"/>
                </a:lnSpc>
              </a:pPr>
              <a:r>
                <a:rPr lang="en-US" sz="1100" dirty="0">
                  <a:solidFill>
                    <a:schemeClr val="bg1"/>
                  </a:solidFill>
                  <a:latin typeface="Roboto" panose="02000000000000000000" pitchFamily="2" charset="0"/>
                  <a:ea typeface="Roboto" panose="02000000000000000000" pitchFamily="2" charset="0"/>
                  <a:cs typeface="Open Sans" panose="020B0606030504020204" pitchFamily="34" charset="0"/>
                </a:rPr>
                <a:t>Contrary to popular belief, Lorem Ipsum is not simply random text. It has roots in a piece of classical Latin literature from 45 BC, making it over 2000 years old. Richard McClintock, a Latin professor at Hampden-Sydney Contrary to</a:t>
              </a:r>
            </a:p>
          </p:txBody>
        </p:sp>
      </p:grpSp>
      <p:sp>
        <p:nvSpPr>
          <p:cNvPr id="5" name="Picture Placeholder 4">
            <a:extLst>
              <a:ext uri="{FF2B5EF4-FFF2-40B4-BE49-F238E27FC236}">
                <a16:creationId xmlns:a16="http://schemas.microsoft.com/office/drawing/2014/main" id="{981576F3-68C4-4DFF-99D1-5570FA0F0CAC}"/>
              </a:ext>
            </a:extLst>
          </p:cNvPr>
          <p:cNvSpPr>
            <a:spLocks noGrp="1"/>
          </p:cNvSpPr>
          <p:nvPr>
            <p:ph type="pic" sz="quarter" idx="12"/>
          </p:nvPr>
        </p:nvSpPr>
        <p:spPr/>
      </p:sp>
    </p:spTree>
    <p:extLst>
      <p:ext uri="{BB962C8B-B14F-4D97-AF65-F5344CB8AC3E}">
        <p14:creationId xmlns:p14="http://schemas.microsoft.com/office/powerpoint/2010/main" val="4231572506"/>
      </p:ext>
    </p:extLst>
  </p:cSld>
  <p:clrMapOvr>
    <a:masterClrMapping/>
  </p:clrMapOvr>
  <mc:AlternateContent xmlns:mc="http://schemas.openxmlformats.org/markup-compatibility/2006">
    <mc:Choice xmlns:p15="http://schemas.microsoft.com/office/powerpoint/2012/main" Requires="p15">
      <p:transition xmlns:p14="http://schemas.microsoft.com/office/powerpoint/2010/main" spd="slow" p14:dur="1250">
        <p15:prstTrans prst="pageCurlDouble"/>
      </p:transition>
    </mc:Choice>
    <mc:Fallback>
      <p:transition spd="slow">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5FAB229E-A292-4D1F-AF7C-AA1AD3C4E5DB}"/>
              </a:ext>
            </a:extLst>
          </p:cNvPr>
          <p:cNvSpPr/>
          <p:nvPr/>
        </p:nvSpPr>
        <p:spPr>
          <a:xfrm>
            <a:off x="0" y="-13382"/>
            <a:ext cx="12191999" cy="6871381"/>
          </a:xfrm>
          <a:prstGeom prst="rect">
            <a:avLst/>
          </a:prstGeom>
          <a:gradFill flip="none" rotWithShape="1">
            <a:gsLst>
              <a:gs pos="0">
                <a:schemeClr val="accent4"/>
              </a:gs>
              <a:gs pos="97000">
                <a:schemeClr val="accent1"/>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Slide Number Placeholder 11">
            <a:extLst>
              <a:ext uri="{FF2B5EF4-FFF2-40B4-BE49-F238E27FC236}">
                <a16:creationId xmlns:a16="http://schemas.microsoft.com/office/drawing/2014/main" id="{6B2BCAF5-682A-4EF0-9F8C-C46B67832140}"/>
              </a:ext>
            </a:extLst>
          </p:cNvPr>
          <p:cNvSpPr>
            <a:spLocks noGrp="1"/>
          </p:cNvSpPr>
          <p:nvPr>
            <p:ph type="sldNum" sz="quarter" idx="11"/>
          </p:nvPr>
        </p:nvSpPr>
        <p:spPr>
          <a:xfrm>
            <a:off x="5806282" y="5850100"/>
            <a:ext cx="579436" cy="579440"/>
          </a:xfrm>
        </p:spPr>
        <p:txBody>
          <a:bodyPr/>
          <a:lstStyle>
            <a:lvl1pPr>
              <a:defRPr>
                <a:solidFill>
                  <a:schemeClr val="tx1">
                    <a:lumMod val="75000"/>
                    <a:lumOff val="25000"/>
                  </a:schemeClr>
                </a:solidFill>
              </a:defRPr>
            </a:lvl1pPr>
          </a:lstStyle>
          <a:p>
            <a:fld id="{E72B8170-242D-42EF-8B64-B507C79780AD}" type="slidenum">
              <a:rPr lang="en-US" smtClean="0">
                <a:solidFill>
                  <a:schemeClr val="bg1"/>
                </a:solidFill>
              </a:rPr>
              <a:pPr/>
              <a:t>7</a:t>
            </a:fld>
            <a:endParaRPr lang="en-US" dirty="0">
              <a:solidFill>
                <a:schemeClr val="bg1"/>
              </a:solidFill>
            </a:endParaRPr>
          </a:p>
        </p:txBody>
      </p:sp>
      <p:grpSp>
        <p:nvGrpSpPr>
          <p:cNvPr id="2" name="Group 1">
            <a:extLst>
              <a:ext uri="{FF2B5EF4-FFF2-40B4-BE49-F238E27FC236}">
                <a16:creationId xmlns:a16="http://schemas.microsoft.com/office/drawing/2014/main" id="{59941E70-121D-4EEA-AE1D-3919129AFC64}"/>
              </a:ext>
            </a:extLst>
          </p:cNvPr>
          <p:cNvGrpSpPr/>
          <p:nvPr/>
        </p:nvGrpSpPr>
        <p:grpSpPr>
          <a:xfrm>
            <a:off x="1325465" y="1221358"/>
            <a:ext cx="9541068" cy="4401900"/>
            <a:chOff x="1302408" y="1083815"/>
            <a:chExt cx="9541068" cy="4401900"/>
          </a:xfrm>
        </p:grpSpPr>
        <p:sp>
          <p:nvSpPr>
            <p:cNvPr id="4" name="Rectangle 5">
              <a:extLst>
                <a:ext uri="{FF2B5EF4-FFF2-40B4-BE49-F238E27FC236}">
                  <a16:creationId xmlns:a16="http://schemas.microsoft.com/office/drawing/2014/main" id="{F91F297D-4938-4D50-B3D1-43250633A35A}"/>
                </a:ext>
              </a:extLst>
            </p:cNvPr>
            <p:cNvSpPr>
              <a:spLocks noChangeArrowheads="1"/>
            </p:cNvSpPr>
            <p:nvPr/>
          </p:nvSpPr>
          <p:spPr bwMode="auto">
            <a:xfrm>
              <a:off x="2380970" y="3081487"/>
              <a:ext cx="1442932" cy="97710"/>
            </a:xfrm>
            <a:prstGeom prst="rect">
              <a:avLst/>
            </a:pr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6" name="Rectangle 6">
              <a:extLst>
                <a:ext uri="{FF2B5EF4-FFF2-40B4-BE49-F238E27FC236}">
                  <a16:creationId xmlns:a16="http://schemas.microsoft.com/office/drawing/2014/main" id="{606D2C6B-A0BA-47F6-A8A4-8E7EBF6490F8}"/>
                </a:ext>
              </a:extLst>
            </p:cNvPr>
            <p:cNvSpPr>
              <a:spLocks noChangeArrowheads="1"/>
            </p:cNvSpPr>
            <p:nvPr/>
          </p:nvSpPr>
          <p:spPr bwMode="auto">
            <a:xfrm>
              <a:off x="4382895" y="3081487"/>
              <a:ext cx="1429298" cy="97710"/>
            </a:xfrm>
            <a:prstGeom prst="rect">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8" name="Rectangle 7">
              <a:extLst>
                <a:ext uri="{FF2B5EF4-FFF2-40B4-BE49-F238E27FC236}">
                  <a16:creationId xmlns:a16="http://schemas.microsoft.com/office/drawing/2014/main" id="{3262E241-8F38-428C-832C-8AE547B5B8E0}"/>
                </a:ext>
              </a:extLst>
            </p:cNvPr>
            <p:cNvSpPr>
              <a:spLocks noChangeArrowheads="1"/>
            </p:cNvSpPr>
            <p:nvPr/>
          </p:nvSpPr>
          <p:spPr bwMode="auto">
            <a:xfrm>
              <a:off x="6371187" y="3081487"/>
              <a:ext cx="1428162" cy="97710"/>
            </a:xfrm>
            <a:prstGeom prst="rect">
              <a:avLst/>
            </a:pr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9" name="Rectangle 8">
              <a:extLst>
                <a:ext uri="{FF2B5EF4-FFF2-40B4-BE49-F238E27FC236}">
                  <a16:creationId xmlns:a16="http://schemas.microsoft.com/office/drawing/2014/main" id="{5150737F-D508-481E-949F-C2ACE44370FC}"/>
                </a:ext>
              </a:extLst>
            </p:cNvPr>
            <p:cNvSpPr>
              <a:spLocks noChangeArrowheads="1"/>
            </p:cNvSpPr>
            <p:nvPr/>
          </p:nvSpPr>
          <p:spPr bwMode="auto">
            <a:xfrm>
              <a:off x="8358342" y="3081487"/>
              <a:ext cx="1429298" cy="97710"/>
            </a:xfrm>
            <a:prstGeom prst="rect">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0" name="Freeform 9">
              <a:extLst>
                <a:ext uri="{FF2B5EF4-FFF2-40B4-BE49-F238E27FC236}">
                  <a16:creationId xmlns:a16="http://schemas.microsoft.com/office/drawing/2014/main" id="{F8908568-E8DC-4278-8551-C2ADF19FC89E}"/>
                </a:ext>
              </a:extLst>
            </p:cNvPr>
            <p:cNvSpPr>
              <a:spLocks/>
            </p:cNvSpPr>
            <p:nvPr/>
          </p:nvSpPr>
          <p:spPr bwMode="auto">
            <a:xfrm>
              <a:off x="1836746" y="2840620"/>
              <a:ext cx="558994" cy="558993"/>
            </a:xfrm>
            <a:custGeom>
              <a:avLst/>
              <a:gdLst>
                <a:gd name="T0" fmla="*/ 306 w 306"/>
                <a:gd name="T1" fmla="*/ 191 h 306"/>
                <a:gd name="T2" fmla="*/ 191 w 306"/>
                <a:gd name="T3" fmla="*/ 306 h 306"/>
                <a:gd name="T4" fmla="*/ 115 w 306"/>
                <a:gd name="T5" fmla="*/ 306 h 306"/>
                <a:gd name="T6" fmla="*/ 0 w 306"/>
                <a:gd name="T7" fmla="*/ 191 h 306"/>
                <a:gd name="T8" fmla="*/ 0 w 306"/>
                <a:gd name="T9" fmla="*/ 115 h 306"/>
                <a:gd name="T10" fmla="*/ 115 w 306"/>
                <a:gd name="T11" fmla="*/ 0 h 306"/>
                <a:gd name="T12" fmla="*/ 191 w 306"/>
                <a:gd name="T13" fmla="*/ 0 h 306"/>
                <a:gd name="T14" fmla="*/ 306 w 306"/>
                <a:gd name="T15" fmla="*/ 115 h 306"/>
                <a:gd name="T16" fmla="*/ 306 w 306"/>
                <a:gd name="T17" fmla="*/ 191 h 3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6" h="306">
                  <a:moveTo>
                    <a:pt x="306" y="191"/>
                  </a:moveTo>
                  <a:cubicBezTo>
                    <a:pt x="306" y="254"/>
                    <a:pt x="254" y="306"/>
                    <a:pt x="191" y="306"/>
                  </a:cubicBezTo>
                  <a:cubicBezTo>
                    <a:pt x="115" y="306"/>
                    <a:pt x="115" y="306"/>
                    <a:pt x="115" y="306"/>
                  </a:cubicBezTo>
                  <a:cubicBezTo>
                    <a:pt x="51" y="306"/>
                    <a:pt x="0" y="254"/>
                    <a:pt x="0" y="191"/>
                  </a:cubicBezTo>
                  <a:cubicBezTo>
                    <a:pt x="0" y="115"/>
                    <a:pt x="0" y="115"/>
                    <a:pt x="0" y="115"/>
                  </a:cubicBezTo>
                  <a:cubicBezTo>
                    <a:pt x="0" y="51"/>
                    <a:pt x="51" y="0"/>
                    <a:pt x="115" y="0"/>
                  </a:cubicBezTo>
                  <a:cubicBezTo>
                    <a:pt x="191" y="0"/>
                    <a:pt x="191" y="0"/>
                    <a:pt x="191" y="0"/>
                  </a:cubicBezTo>
                  <a:cubicBezTo>
                    <a:pt x="254" y="0"/>
                    <a:pt x="306" y="51"/>
                    <a:pt x="306" y="115"/>
                  </a:cubicBezTo>
                  <a:lnTo>
                    <a:pt x="306" y="191"/>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1" name="Freeform 10">
              <a:extLst>
                <a:ext uri="{FF2B5EF4-FFF2-40B4-BE49-F238E27FC236}">
                  <a16:creationId xmlns:a16="http://schemas.microsoft.com/office/drawing/2014/main" id="{AC115113-630C-4F20-8811-9CDB39E0E491}"/>
                </a:ext>
              </a:extLst>
            </p:cNvPr>
            <p:cNvSpPr>
              <a:spLocks/>
            </p:cNvSpPr>
            <p:nvPr/>
          </p:nvSpPr>
          <p:spPr bwMode="auto">
            <a:xfrm>
              <a:off x="3823901" y="2840620"/>
              <a:ext cx="558994" cy="558993"/>
            </a:xfrm>
            <a:custGeom>
              <a:avLst/>
              <a:gdLst>
                <a:gd name="T0" fmla="*/ 306 w 306"/>
                <a:gd name="T1" fmla="*/ 191 h 306"/>
                <a:gd name="T2" fmla="*/ 191 w 306"/>
                <a:gd name="T3" fmla="*/ 306 h 306"/>
                <a:gd name="T4" fmla="*/ 115 w 306"/>
                <a:gd name="T5" fmla="*/ 306 h 306"/>
                <a:gd name="T6" fmla="*/ 0 w 306"/>
                <a:gd name="T7" fmla="*/ 191 h 306"/>
                <a:gd name="T8" fmla="*/ 0 w 306"/>
                <a:gd name="T9" fmla="*/ 115 h 306"/>
                <a:gd name="T10" fmla="*/ 115 w 306"/>
                <a:gd name="T11" fmla="*/ 0 h 306"/>
                <a:gd name="T12" fmla="*/ 191 w 306"/>
                <a:gd name="T13" fmla="*/ 0 h 306"/>
                <a:gd name="T14" fmla="*/ 306 w 306"/>
                <a:gd name="T15" fmla="*/ 115 h 306"/>
                <a:gd name="T16" fmla="*/ 306 w 306"/>
                <a:gd name="T17" fmla="*/ 191 h 3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6" h="306">
                  <a:moveTo>
                    <a:pt x="306" y="191"/>
                  </a:moveTo>
                  <a:cubicBezTo>
                    <a:pt x="306" y="254"/>
                    <a:pt x="254" y="306"/>
                    <a:pt x="191" y="306"/>
                  </a:cubicBezTo>
                  <a:cubicBezTo>
                    <a:pt x="115" y="306"/>
                    <a:pt x="115" y="306"/>
                    <a:pt x="115" y="306"/>
                  </a:cubicBezTo>
                  <a:cubicBezTo>
                    <a:pt x="51" y="306"/>
                    <a:pt x="0" y="254"/>
                    <a:pt x="0" y="191"/>
                  </a:cubicBezTo>
                  <a:cubicBezTo>
                    <a:pt x="0" y="115"/>
                    <a:pt x="0" y="115"/>
                    <a:pt x="0" y="115"/>
                  </a:cubicBezTo>
                  <a:cubicBezTo>
                    <a:pt x="0" y="51"/>
                    <a:pt x="51" y="0"/>
                    <a:pt x="115" y="0"/>
                  </a:cubicBezTo>
                  <a:cubicBezTo>
                    <a:pt x="191" y="0"/>
                    <a:pt x="191" y="0"/>
                    <a:pt x="191" y="0"/>
                  </a:cubicBezTo>
                  <a:cubicBezTo>
                    <a:pt x="254" y="0"/>
                    <a:pt x="306" y="51"/>
                    <a:pt x="306" y="115"/>
                  </a:cubicBezTo>
                  <a:lnTo>
                    <a:pt x="306" y="191"/>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Freeform 11">
              <a:extLst>
                <a:ext uri="{FF2B5EF4-FFF2-40B4-BE49-F238E27FC236}">
                  <a16:creationId xmlns:a16="http://schemas.microsoft.com/office/drawing/2014/main" id="{ABF17BF9-C8B5-44F3-84B8-B653B3A31781}"/>
                </a:ext>
              </a:extLst>
            </p:cNvPr>
            <p:cNvSpPr>
              <a:spLocks/>
            </p:cNvSpPr>
            <p:nvPr/>
          </p:nvSpPr>
          <p:spPr bwMode="auto">
            <a:xfrm>
              <a:off x="5812193" y="2840620"/>
              <a:ext cx="558994" cy="558993"/>
            </a:xfrm>
            <a:custGeom>
              <a:avLst/>
              <a:gdLst>
                <a:gd name="T0" fmla="*/ 306 w 306"/>
                <a:gd name="T1" fmla="*/ 191 h 306"/>
                <a:gd name="T2" fmla="*/ 191 w 306"/>
                <a:gd name="T3" fmla="*/ 306 h 306"/>
                <a:gd name="T4" fmla="*/ 115 w 306"/>
                <a:gd name="T5" fmla="*/ 306 h 306"/>
                <a:gd name="T6" fmla="*/ 0 w 306"/>
                <a:gd name="T7" fmla="*/ 191 h 306"/>
                <a:gd name="T8" fmla="*/ 0 w 306"/>
                <a:gd name="T9" fmla="*/ 115 h 306"/>
                <a:gd name="T10" fmla="*/ 115 w 306"/>
                <a:gd name="T11" fmla="*/ 0 h 306"/>
                <a:gd name="T12" fmla="*/ 191 w 306"/>
                <a:gd name="T13" fmla="*/ 0 h 306"/>
                <a:gd name="T14" fmla="*/ 306 w 306"/>
                <a:gd name="T15" fmla="*/ 115 h 306"/>
                <a:gd name="T16" fmla="*/ 306 w 306"/>
                <a:gd name="T17" fmla="*/ 191 h 3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6" h="306">
                  <a:moveTo>
                    <a:pt x="306" y="191"/>
                  </a:moveTo>
                  <a:cubicBezTo>
                    <a:pt x="306" y="254"/>
                    <a:pt x="254" y="306"/>
                    <a:pt x="191" y="306"/>
                  </a:cubicBezTo>
                  <a:cubicBezTo>
                    <a:pt x="115" y="306"/>
                    <a:pt x="115" y="306"/>
                    <a:pt x="115" y="306"/>
                  </a:cubicBezTo>
                  <a:cubicBezTo>
                    <a:pt x="51" y="306"/>
                    <a:pt x="0" y="254"/>
                    <a:pt x="0" y="191"/>
                  </a:cubicBezTo>
                  <a:cubicBezTo>
                    <a:pt x="0" y="115"/>
                    <a:pt x="0" y="115"/>
                    <a:pt x="0" y="115"/>
                  </a:cubicBezTo>
                  <a:cubicBezTo>
                    <a:pt x="0" y="51"/>
                    <a:pt x="51" y="0"/>
                    <a:pt x="115" y="0"/>
                  </a:cubicBezTo>
                  <a:cubicBezTo>
                    <a:pt x="191" y="0"/>
                    <a:pt x="191" y="0"/>
                    <a:pt x="191" y="0"/>
                  </a:cubicBezTo>
                  <a:cubicBezTo>
                    <a:pt x="254" y="0"/>
                    <a:pt x="306" y="51"/>
                    <a:pt x="306" y="115"/>
                  </a:cubicBezTo>
                  <a:lnTo>
                    <a:pt x="306" y="191"/>
                  </a:ln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13" name="Freeform 12">
              <a:extLst>
                <a:ext uri="{FF2B5EF4-FFF2-40B4-BE49-F238E27FC236}">
                  <a16:creationId xmlns:a16="http://schemas.microsoft.com/office/drawing/2014/main" id="{8ADF1BF8-546F-41B1-AFFA-CFBF8E4A3444}"/>
                </a:ext>
              </a:extLst>
            </p:cNvPr>
            <p:cNvSpPr>
              <a:spLocks/>
            </p:cNvSpPr>
            <p:nvPr/>
          </p:nvSpPr>
          <p:spPr bwMode="auto">
            <a:xfrm>
              <a:off x="7799348" y="2840620"/>
              <a:ext cx="558994" cy="558993"/>
            </a:xfrm>
            <a:custGeom>
              <a:avLst/>
              <a:gdLst>
                <a:gd name="T0" fmla="*/ 306 w 306"/>
                <a:gd name="T1" fmla="*/ 191 h 306"/>
                <a:gd name="T2" fmla="*/ 191 w 306"/>
                <a:gd name="T3" fmla="*/ 306 h 306"/>
                <a:gd name="T4" fmla="*/ 115 w 306"/>
                <a:gd name="T5" fmla="*/ 306 h 306"/>
                <a:gd name="T6" fmla="*/ 0 w 306"/>
                <a:gd name="T7" fmla="*/ 191 h 306"/>
                <a:gd name="T8" fmla="*/ 0 w 306"/>
                <a:gd name="T9" fmla="*/ 115 h 306"/>
                <a:gd name="T10" fmla="*/ 115 w 306"/>
                <a:gd name="T11" fmla="*/ 0 h 306"/>
                <a:gd name="T12" fmla="*/ 191 w 306"/>
                <a:gd name="T13" fmla="*/ 0 h 306"/>
                <a:gd name="T14" fmla="*/ 306 w 306"/>
                <a:gd name="T15" fmla="*/ 115 h 306"/>
                <a:gd name="T16" fmla="*/ 306 w 306"/>
                <a:gd name="T17" fmla="*/ 191 h 3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6" h="306">
                  <a:moveTo>
                    <a:pt x="306" y="191"/>
                  </a:moveTo>
                  <a:cubicBezTo>
                    <a:pt x="306" y="254"/>
                    <a:pt x="254" y="306"/>
                    <a:pt x="191" y="306"/>
                  </a:cubicBezTo>
                  <a:cubicBezTo>
                    <a:pt x="115" y="306"/>
                    <a:pt x="115" y="306"/>
                    <a:pt x="115" y="306"/>
                  </a:cubicBezTo>
                  <a:cubicBezTo>
                    <a:pt x="51" y="306"/>
                    <a:pt x="0" y="254"/>
                    <a:pt x="0" y="191"/>
                  </a:cubicBezTo>
                  <a:cubicBezTo>
                    <a:pt x="0" y="115"/>
                    <a:pt x="0" y="115"/>
                    <a:pt x="0" y="115"/>
                  </a:cubicBezTo>
                  <a:cubicBezTo>
                    <a:pt x="0" y="51"/>
                    <a:pt x="51" y="0"/>
                    <a:pt x="115" y="0"/>
                  </a:cubicBezTo>
                  <a:cubicBezTo>
                    <a:pt x="191" y="0"/>
                    <a:pt x="191" y="0"/>
                    <a:pt x="191" y="0"/>
                  </a:cubicBezTo>
                  <a:cubicBezTo>
                    <a:pt x="254" y="0"/>
                    <a:pt x="306" y="51"/>
                    <a:pt x="306" y="115"/>
                  </a:cubicBezTo>
                  <a:lnTo>
                    <a:pt x="306" y="191"/>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4" name="Freeform 13">
              <a:extLst>
                <a:ext uri="{FF2B5EF4-FFF2-40B4-BE49-F238E27FC236}">
                  <a16:creationId xmlns:a16="http://schemas.microsoft.com/office/drawing/2014/main" id="{E0C92E61-1A7C-4B94-AF41-0248E2370EF1}"/>
                </a:ext>
              </a:extLst>
            </p:cNvPr>
            <p:cNvSpPr>
              <a:spLocks/>
            </p:cNvSpPr>
            <p:nvPr/>
          </p:nvSpPr>
          <p:spPr bwMode="auto">
            <a:xfrm>
              <a:off x="9787639" y="2840620"/>
              <a:ext cx="558994" cy="558993"/>
            </a:xfrm>
            <a:custGeom>
              <a:avLst/>
              <a:gdLst>
                <a:gd name="T0" fmla="*/ 306 w 306"/>
                <a:gd name="T1" fmla="*/ 191 h 306"/>
                <a:gd name="T2" fmla="*/ 191 w 306"/>
                <a:gd name="T3" fmla="*/ 306 h 306"/>
                <a:gd name="T4" fmla="*/ 115 w 306"/>
                <a:gd name="T5" fmla="*/ 306 h 306"/>
                <a:gd name="T6" fmla="*/ 0 w 306"/>
                <a:gd name="T7" fmla="*/ 191 h 306"/>
                <a:gd name="T8" fmla="*/ 0 w 306"/>
                <a:gd name="T9" fmla="*/ 115 h 306"/>
                <a:gd name="T10" fmla="*/ 115 w 306"/>
                <a:gd name="T11" fmla="*/ 0 h 306"/>
                <a:gd name="T12" fmla="*/ 191 w 306"/>
                <a:gd name="T13" fmla="*/ 0 h 306"/>
                <a:gd name="T14" fmla="*/ 306 w 306"/>
                <a:gd name="T15" fmla="*/ 115 h 306"/>
                <a:gd name="T16" fmla="*/ 306 w 306"/>
                <a:gd name="T17" fmla="*/ 191 h 3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06" h="306">
                  <a:moveTo>
                    <a:pt x="306" y="191"/>
                  </a:moveTo>
                  <a:cubicBezTo>
                    <a:pt x="306" y="254"/>
                    <a:pt x="254" y="306"/>
                    <a:pt x="191" y="306"/>
                  </a:cubicBezTo>
                  <a:cubicBezTo>
                    <a:pt x="115" y="306"/>
                    <a:pt x="115" y="306"/>
                    <a:pt x="115" y="306"/>
                  </a:cubicBezTo>
                  <a:cubicBezTo>
                    <a:pt x="51" y="306"/>
                    <a:pt x="0" y="254"/>
                    <a:pt x="0" y="191"/>
                  </a:cubicBezTo>
                  <a:cubicBezTo>
                    <a:pt x="0" y="115"/>
                    <a:pt x="0" y="115"/>
                    <a:pt x="0" y="115"/>
                  </a:cubicBezTo>
                  <a:cubicBezTo>
                    <a:pt x="0" y="51"/>
                    <a:pt x="51" y="0"/>
                    <a:pt x="115" y="0"/>
                  </a:cubicBezTo>
                  <a:cubicBezTo>
                    <a:pt x="191" y="0"/>
                    <a:pt x="191" y="0"/>
                    <a:pt x="191" y="0"/>
                  </a:cubicBezTo>
                  <a:cubicBezTo>
                    <a:pt x="254" y="0"/>
                    <a:pt x="306" y="51"/>
                    <a:pt x="306" y="115"/>
                  </a:cubicBezTo>
                  <a:lnTo>
                    <a:pt x="306" y="191"/>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5" name="TextBox 14">
              <a:extLst>
                <a:ext uri="{FF2B5EF4-FFF2-40B4-BE49-F238E27FC236}">
                  <a16:creationId xmlns:a16="http://schemas.microsoft.com/office/drawing/2014/main" id="{C768BF07-5242-454D-913A-EB6C83D280F2}"/>
                </a:ext>
              </a:extLst>
            </p:cNvPr>
            <p:cNvSpPr txBox="1"/>
            <p:nvPr/>
          </p:nvSpPr>
          <p:spPr>
            <a:xfrm>
              <a:off x="1693534" y="1083815"/>
              <a:ext cx="2992765" cy="1246495"/>
            </a:xfrm>
            <a:prstGeom prst="rect">
              <a:avLst/>
            </a:prstGeom>
            <a:noFill/>
          </p:spPr>
          <p:txBody>
            <a:bodyPr wrap="square" rtlCol="0">
              <a:spAutoFit/>
            </a:bodyPr>
            <a:lstStyle/>
            <a:p>
              <a:pPr>
                <a:lnSpc>
                  <a:spcPts val="4500"/>
                </a:lnSpc>
              </a:pPr>
              <a:r>
                <a:rPr lang="en-US" sz="4500" b="1" dirty="0">
                  <a:ln w="76200">
                    <a:solidFill>
                      <a:schemeClr val="bg1"/>
                    </a:solidFill>
                  </a:ln>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SLIDES</a:t>
              </a:r>
            </a:p>
            <a:p>
              <a:pPr>
                <a:lnSpc>
                  <a:spcPts val="4500"/>
                </a:lnSpc>
              </a:pPr>
              <a:r>
                <a:rPr lang="en-US" sz="4500" b="1" dirty="0">
                  <a:ln w="76200">
                    <a:solidFill>
                      <a:schemeClr val="bg1"/>
                    </a:solidFill>
                  </a:ln>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TIMELINE</a:t>
              </a:r>
            </a:p>
          </p:txBody>
        </p:sp>
        <p:sp>
          <p:nvSpPr>
            <p:cNvPr id="16" name="TextBox 15">
              <a:extLst>
                <a:ext uri="{FF2B5EF4-FFF2-40B4-BE49-F238E27FC236}">
                  <a16:creationId xmlns:a16="http://schemas.microsoft.com/office/drawing/2014/main" id="{D0D796C8-3F6B-4CD1-BFD0-7A959E45612A}"/>
                </a:ext>
              </a:extLst>
            </p:cNvPr>
            <p:cNvSpPr txBox="1"/>
            <p:nvPr/>
          </p:nvSpPr>
          <p:spPr>
            <a:xfrm>
              <a:off x="7532911" y="1250527"/>
              <a:ext cx="2929833" cy="913070"/>
            </a:xfrm>
            <a:prstGeom prst="rect">
              <a:avLst/>
            </a:prstGeom>
            <a:noFill/>
          </p:spPr>
          <p:txBody>
            <a:bodyPr wrap="square" rtlCol="0">
              <a:spAutoFit/>
            </a:bodyPr>
            <a:lstStyle/>
            <a:p>
              <a:pPr>
                <a:lnSpc>
                  <a:spcPts val="16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 not simply random text. It has roots in a piece of classical Latin literature from 45 BC, making it over 2000 years old. Richard</a:t>
              </a:r>
            </a:p>
          </p:txBody>
        </p:sp>
        <p:cxnSp>
          <p:nvCxnSpPr>
            <p:cNvPr id="17" name="Straight Connector 16">
              <a:extLst>
                <a:ext uri="{FF2B5EF4-FFF2-40B4-BE49-F238E27FC236}">
                  <a16:creationId xmlns:a16="http://schemas.microsoft.com/office/drawing/2014/main" id="{60BAFC0F-AD91-4906-A996-5C70E73A34A9}"/>
                </a:ext>
              </a:extLst>
            </p:cNvPr>
            <p:cNvCxnSpPr>
              <a:cxnSpLocks/>
            </p:cNvCxnSpPr>
            <p:nvPr/>
          </p:nvCxnSpPr>
          <p:spPr>
            <a:xfrm>
              <a:off x="7296141" y="1352377"/>
              <a:ext cx="0" cy="709370"/>
            </a:xfrm>
            <a:prstGeom prst="line">
              <a:avLst/>
            </a:prstGeom>
            <a:ln w="28575">
              <a:solidFill>
                <a:schemeClr val="bg1"/>
              </a:solidFill>
            </a:ln>
          </p:spPr>
          <p:style>
            <a:lnRef idx="1">
              <a:schemeClr val="accent1"/>
            </a:lnRef>
            <a:fillRef idx="0">
              <a:schemeClr val="accent1"/>
            </a:fillRef>
            <a:effectRef idx="0">
              <a:schemeClr val="accent1"/>
            </a:effectRef>
            <a:fontRef idx="minor">
              <a:schemeClr val="tx1"/>
            </a:fontRef>
          </p:style>
        </p:cxnSp>
        <p:sp>
          <p:nvSpPr>
            <p:cNvPr id="18" name="Rectangle 17">
              <a:extLst>
                <a:ext uri="{FF2B5EF4-FFF2-40B4-BE49-F238E27FC236}">
                  <a16:creationId xmlns:a16="http://schemas.microsoft.com/office/drawing/2014/main" id="{4360A63F-FC9B-47A9-9BB7-68852A899504}"/>
                </a:ext>
              </a:extLst>
            </p:cNvPr>
            <p:cNvSpPr/>
            <p:nvPr/>
          </p:nvSpPr>
          <p:spPr>
            <a:xfrm>
              <a:off x="1343667" y="4761205"/>
              <a:ext cx="1544012" cy="323165"/>
            </a:xfrm>
            <a:prstGeom prst="rect">
              <a:avLst/>
            </a:prstGeom>
          </p:spPr>
          <p:txBody>
            <a:bodyPr wrap="none">
              <a:spAutoFit/>
            </a:bodyPr>
            <a:lstStyle/>
            <a:p>
              <a:pPr algn="ctr"/>
              <a:r>
                <a:rPr lang="en-US" sz="1500" b="1" dirty="0">
                  <a:solidFill>
                    <a:schemeClr val="accent6"/>
                  </a:solidFill>
                  <a:latin typeface="Open Sans" panose="020B0606030504020204" pitchFamily="34" charset="0"/>
                  <a:ea typeface="Open Sans" panose="020B0606030504020204" pitchFamily="34" charset="0"/>
                  <a:cs typeface="Open Sans" panose="020B0606030504020204" pitchFamily="34" charset="0"/>
                </a:rPr>
                <a:t>HEADING ONE</a:t>
              </a:r>
            </a:p>
          </p:txBody>
        </p:sp>
        <p:sp>
          <p:nvSpPr>
            <p:cNvPr id="19" name="TextBox 18">
              <a:extLst>
                <a:ext uri="{FF2B5EF4-FFF2-40B4-BE49-F238E27FC236}">
                  <a16:creationId xmlns:a16="http://schemas.microsoft.com/office/drawing/2014/main" id="{BE5A3E1C-8609-4414-9D19-C245BC5FEA31}"/>
                </a:ext>
              </a:extLst>
            </p:cNvPr>
            <p:cNvSpPr txBox="1"/>
            <p:nvPr/>
          </p:nvSpPr>
          <p:spPr>
            <a:xfrm>
              <a:off x="1302408" y="5085605"/>
              <a:ext cx="1626530" cy="400110"/>
            </a:xfrm>
            <a:prstGeom prst="rect">
              <a:avLst/>
            </a:prstGeom>
            <a:noFill/>
          </p:spPr>
          <p:txBody>
            <a:bodyPr wrap="square" rtlCol="0">
              <a:spAutoFit/>
            </a:bodyPr>
            <a:lstStyle/>
            <a:p>
              <a:pPr algn="ct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a:t>
              </a:r>
            </a:p>
          </p:txBody>
        </p:sp>
        <p:sp>
          <p:nvSpPr>
            <p:cNvPr id="20" name="Rectangle 19">
              <a:extLst>
                <a:ext uri="{FF2B5EF4-FFF2-40B4-BE49-F238E27FC236}">
                  <a16:creationId xmlns:a16="http://schemas.microsoft.com/office/drawing/2014/main" id="{A01AB988-8A0B-4CB9-9D3D-41FF365D74D8}"/>
                </a:ext>
              </a:extLst>
            </p:cNvPr>
            <p:cNvSpPr/>
            <p:nvPr/>
          </p:nvSpPr>
          <p:spPr>
            <a:xfrm>
              <a:off x="3317190" y="4761205"/>
              <a:ext cx="1544012" cy="323165"/>
            </a:xfrm>
            <a:prstGeom prst="rect">
              <a:avLst/>
            </a:prstGeom>
          </p:spPr>
          <p:txBody>
            <a:bodyPr wrap="none">
              <a:spAutoFit/>
            </a:bodyPr>
            <a:lstStyle/>
            <a:p>
              <a:pPr algn="ctr"/>
              <a:r>
                <a:rPr lang="en-US" sz="1500"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HEADING ONE</a:t>
              </a:r>
            </a:p>
          </p:txBody>
        </p:sp>
        <p:sp>
          <p:nvSpPr>
            <p:cNvPr id="21" name="TextBox 20">
              <a:extLst>
                <a:ext uri="{FF2B5EF4-FFF2-40B4-BE49-F238E27FC236}">
                  <a16:creationId xmlns:a16="http://schemas.microsoft.com/office/drawing/2014/main" id="{1B1D8365-4FAE-48AD-A28A-F416B18F3EC0}"/>
                </a:ext>
              </a:extLst>
            </p:cNvPr>
            <p:cNvSpPr txBox="1"/>
            <p:nvPr/>
          </p:nvSpPr>
          <p:spPr>
            <a:xfrm>
              <a:off x="3275931" y="5085605"/>
              <a:ext cx="1626530" cy="400110"/>
            </a:xfrm>
            <a:prstGeom prst="rect">
              <a:avLst/>
            </a:prstGeom>
            <a:noFill/>
          </p:spPr>
          <p:txBody>
            <a:bodyPr wrap="square" rtlCol="0">
              <a:spAutoFit/>
            </a:bodyPr>
            <a:lstStyle/>
            <a:p>
              <a:pPr algn="ct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a:t>
              </a:r>
            </a:p>
          </p:txBody>
        </p:sp>
        <p:sp>
          <p:nvSpPr>
            <p:cNvPr id="22" name="Rectangle 21">
              <a:extLst>
                <a:ext uri="{FF2B5EF4-FFF2-40B4-BE49-F238E27FC236}">
                  <a16:creationId xmlns:a16="http://schemas.microsoft.com/office/drawing/2014/main" id="{17EF60A9-8716-4A10-80B4-BA160742D31F}"/>
                </a:ext>
              </a:extLst>
            </p:cNvPr>
            <p:cNvSpPr/>
            <p:nvPr/>
          </p:nvSpPr>
          <p:spPr>
            <a:xfrm>
              <a:off x="5319684" y="4761205"/>
              <a:ext cx="1544012" cy="323165"/>
            </a:xfrm>
            <a:prstGeom prst="rect">
              <a:avLst/>
            </a:prstGeom>
          </p:spPr>
          <p:txBody>
            <a:bodyPr wrap="none">
              <a:spAutoFit/>
            </a:bodyPr>
            <a:lstStyle/>
            <a:p>
              <a:pPr algn="ctr"/>
              <a:r>
                <a:rPr lang="en-US" sz="1500" b="1" dirty="0">
                  <a:solidFill>
                    <a:schemeClr val="accent5"/>
                  </a:solidFill>
                  <a:latin typeface="Open Sans" panose="020B0606030504020204" pitchFamily="34" charset="0"/>
                  <a:ea typeface="Open Sans" panose="020B0606030504020204" pitchFamily="34" charset="0"/>
                  <a:cs typeface="Open Sans" panose="020B0606030504020204" pitchFamily="34" charset="0"/>
                </a:rPr>
                <a:t>HEADING ONE</a:t>
              </a:r>
            </a:p>
          </p:txBody>
        </p:sp>
        <p:sp>
          <p:nvSpPr>
            <p:cNvPr id="23" name="TextBox 22">
              <a:extLst>
                <a:ext uri="{FF2B5EF4-FFF2-40B4-BE49-F238E27FC236}">
                  <a16:creationId xmlns:a16="http://schemas.microsoft.com/office/drawing/2014/main" id="{EE3D993A-5B5F-47F7-9C34-0C426E1048E7}"/>
                </a:ext>
              </a:extLst>
            </p:cNvPr>
            <p:cNvSpPr txBox="1"/>
            <p:nvPr/>
          </p:nvSpPr>
          <p:spPr>
            <a:xfrm>
              <a:off x="5278425" y="5085605"/>
              <a:ext cx="1626530" cy="400110"/>
            </a:xfrm>
            <a:prstGeom prst="rect">
              <a:avLst/>
            </a:prstGeom>
            <a:noFill/>
          </p:spPr>
          <p:txBody>
            <a:bodyPr wrap="square" rtlCol="0">
              <a:spAutoFit/>
            </a:bodyPr>
            <a:lstStyle/>
            <a:p>
              <a:pPr algn="ct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a:t>
              </a:r>
            </a:p>
          </p:txBody>
        </p:sp>
        <p:sp>
          <p:nvSpPr>
            <p:cNvPr id="24" name="Rectangle 23">
              <a:extLst>
                <a:ext uri="{FF2B5EF4-FFF2-40B4-BE49-F238E27FC236}">
                  <a16:creationId xmlns:a16="http://schemas.microsoft.com/office/drawing/2014/main" id="{029D3C4A-A9C2-4086-BDE8-6999975B3445}"/>
                </a:ext>
              </a:extLst>
            </p:cNvPr>
            <p:cNvSpPr/>
            <p:nvPr/>
          </p:nvSpPr>
          <p:spPr>
            <a:xfrm>
              <a:off x="7290365" y="4761205"/>
              <a:ext cx="1544012" cy="323165"/>
            </a:xfrm>
            <a:prstGeom prst="rect">
              <a:avLst/>
            </a:prstGeom>
          </p:spPr>
          <p:txBody>
            <a:bodyPr wrap="none">
              <a:spAutoFit/>
            </a:bodyPr>
            <a:lstStyle/>
            <a:p>
              <a:pPr algn="ctr"/>
              <a:r>
                <a:rPr lang="en-US" sz="1500" b="1" dirty="0">
                  <a:solidFill>
                    <a:schemeClr val="accent2"/>
                  </a:solidFill>
                  <a:latin typeface="Open Sans" panose="020B0606030504020204" pitchFamily="34" charset="0"/>
                  <a:ea typeface="Open Sans" panose="020B0606030504020204" pitchFamily="34" charset="0"/>
                  <a:cs typeface="Open Sans" panose="020B0606030504020204" pitchFamily="34" charset="0"/>
                </a:rPr>
                <a:t>HEADING ONE</a:t>
              </a:r>
            </a:p>
          </p:txBody>
        </p:sp>
        <p:sp>
          <p:nvSpPr>
            <p:cNvPr id="25" name="TextBox 24">
              <a:extLst>
                <a:ext uri="{FF2B5EF4-FFF2-40B4-BE49-F238E27FC236}">
                  <a16:creationId xmlns:a16="http://schemas.microsoft.com/office/drawing/2014/main" id="{B11E0D47-BA70-44AF-8960-A05C375DE9C7}"/>
                </a:ext>
              </a:extLst>
            </p:cNvPr>
            <p:cNvSpPr txBox="1"/>
            <p:nvPr/>
          </p:nvSpPr>
          <p:spPr>
            <a:xfrm>
              <a:off x="7249106" y="5085605"/>
              <a:ext cx="1626530" cy="400110"/>
            </a:xfrm>
            <a:prstGeom prst="rect">
              <a:avLst/>
            </a:prstGeom>
            <a:noFill/>
          </p:spPr>
          <p:txBody>
            <a:bodyPr wrap="square" rtlCol="0">
              <a:spAutoFit/>
            </a:bodyPr>
            <a:lstStyle/>
            <a:p>
              <a:pPr algn="ct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a:t>
              </a:r>
            </a:p>
          </p:txBody>
        </p:sp>
        <p:sp>
          <p:nvSpPr>
            <p:cNvPr id="26" name="Rectangle 25">
              <a:extLst>
                <a:ext uri="{FF2B5EF4-FFF2-40B4-BE49-F238E27FC236}">
                  <a16:creationId xmlns:a16="http://schemas.microsoft.com/office/drawing/2014/main" id="{E68F2601-9645-47E8-B37B-CED67748BA99}"/>
                </a:ext>
              </a:extLst>
            </p:cNvPr>
            <p:cNvSpPr/>
            <p:nvPr/>
          </p:nvSpPr>
          <p:spPr>
            <a:xfrm>
              <a:off x="9258205" y="4761205"/>
              <a:ext cx="1544012" cy="323165"/>
            </a:xfrm>
            <a:prstGeom prst="rect">
              <a:avLst/>
            </a:prstGeom>
          </p:spPr>
          <p:txBody>
            <a:bodyPr wrap="none">
              <a:spAutoFit/>
            </a:bodyPr>
            <a:lstStyle/>
            <a:p>
              <a:pPr algn="ctr"/>
              <a:r>
                <a:rPr lang="en-US" sz="1500" b="1" dirty="0">
                  <a:solidFill>
                    <a:schemeClr val="bg1"/>
                  </a:solidFill>
                  <a:latin typeface="Open Sans" panose="020B0606030504020204" pitchFamily="34" charset="0"/>
                  <a:ea typeface="Open Sans" panose="020B0606030504020204" pitchFamily="34" charset="0"/>
                  <a:cs typeface="Open Sans" panose="020B0606030504020204" pitchFamily="34" charset="0"/>
                </a:rPr>
                <a:t>HEADING ONE</a:t>
              </a:r>
            </a:p>
          </p:txBody>
        </p:sp>
        <p:sp>
          <p:nvSpPr>
            <p:cNvPr id="27" name="TextBox 26">
              <a:extLst>
                <a:ext uri="{FF2B5EF4-FFF2-40B4-BE49-F238E27FC236}">
                  <a16:creationId xmlns:a16="http://schemas.microsoft.com/office/drawing/2014/main" id="{4B0017ED-9FF2-4ACF-B314-D2B0EF405FFF}"/>
                </a:ext>
              </a:extLst>
            </p:cNvPr>
            <p:cNvSpPr txBox="1"/>
            <p:nvPr/>
          </p:nvSpPr>
          <p:spPr>
            <a:xfrm>
              <a:off x="9216946" y="5085605"/>
              <a:ext cx="1626530" cy="400110"/>
            </a:xfrm>
            <a:prstGeom prst="rect">
              <a:avLst/>
            </a:prstGeom>
            <a:noFill/>
          </p:spPr>
          <p:txBody>
            <a:bodyPr wrap="square" rtlCol="0">
              <a:spAutoFit/>
            </a:bodyPr>
            <a:lstStyle/>
            <a:p>
              <a:pPr algn="ct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is</a:t>
              </a:r>
            </a:p>
          </p:txBody>
        </p:sp>
        <p:sp>
          <p:nvSpPr>
            <p:cNvPr id="28" name="TextBox 27">
              <a:extLst>
                <a:ext uri="{FF2B5EF4-FFF2-40B4-BE49-F238E27FC236}">
                  <a16:creationId xmlns:a16="http://schemas.microsoft.com/office/drawing/2014/main" id="{AF1F4599-C876-4AC0-9245-779D8E671EE9}"/>
                </a:ext>
              </a:extLst>
            </p:cNvPr>
            <p:cNvSpPr txBox="1"/>
            <p:nvPr/>
          </p:nvSpPr>
          <p:spPr>
            <a:xfrm>
              <a:off x="1916101" y="2935450"/>
              <a:ext cx="399144" cy="369332"/>
            </a:xfrm>
            <a:prstGeom prst="rect">
              <a:avLst/>
            </a:prstGeom>
            <a:noFill/>
          </p:spPr>
          <p:txBody>
            <a:bodyPr wrap="square" rtlCol="0">
              <a:spAutoFit/>
            </a:bodyPr>
            <a:lstStyle/>
            <a:p>
              <a:pPr algn="ct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1</a:t>
              </a:r>
            </a:p>
          </p:txBody>
        </p:sp>
        <p:sp>
          <p:nvSpPr>
            <p:cNvPr id="29" name="TextBox 28">
              <a:extLst>
                <a:ext uri="{FF2B5EF4-FFF2-40B4-BE49-F238E27FC236}">
                  <a16:creationId xmlns:a16="http://schemas.microsoft.com/office/drawing/2014/main" id="{B4D7A636-6B93-4D05-B499-70C8F06713A2}"/>
                </a:ext>
              </a:extLst>
            </p:cNvPr>
            <p:cNvSpPr txBox="1"/>
            <p:nvPr/>
          </p:nvSpPr>
          <p:spPr>
            <a:xfrm>
              <a:off x="3903826" y="2935450"/>
              <a:ext cx="399144" cy="369332"/>
            </a:xfrm>
            <a:prstGeom prst="rect">
              <a:avLst/>
            </a:prstGeom>
            <a:noFill/>
          </p:spPr>
          <p:txBody>
            <a:bodyPr wrap="square" rtlCol="0">
              <a:spAutoFit/>
            </a:bodyPr>
            <a:lstStyle/>
            <a:p>
              <a:pPr algn="ct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2</a:t>
              </a:r>
            </a:p>
          </p:txBody>
        </p:sp>
        <p:sp>
          <p:nvSpPr>
            <p:cNvPr id="30" name="TextBox 29">
              <a:extLst>
                <a:ext uri="{FF2B5EF4-FFF2-40B4-BE49-F238E27FC236}">
                  <a16:creationId xmlns:a16="http://schemas.microsoft.com/office/drawing/2014/main" id="{58B96862-A9C3-4E61-AB39-3CD3F9E49421}"/>
                </a:ext>
              </a:extLst>
            </p:cNvPr>
            <p:cNvSpPr txBox="1"/>
            <p:nvPr/>
          </p:nvSpPr>
          <p:spPr>
            <a:xfrm>
              <a:off x="5892118" y="2935450"/>
              <a:ext cx="399144" cy="369332"/>
            </a:xfrm>
            <a:prstGeom prst="rect">
              <a:avLst/>
            </a:prstGeom>
            <a:noFill/>
          </p:spPr>
          <p:txBody>
            <a:bodyPr wrap="square" rtlCol="0">
              <a:spAutoFit/>
            </a:bodyPr>
            <a:lstStyle/>
            <a:p>
              <a:pPr algn="ct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3</a:t>
              </a:r>
            </a:p>
          </p:txBody>
        </p:sp>
        <p:sp>
          <p:nvSpPr>
            <p:cNvPr id="31" name="TextBox 30">
              <a:extLst>
                <a:ext uri="{FF2B5EF4-FFF2-40B4-BE49-F238E27FC236}">
                  <a16:creationId xmlns:a16="http://schemas.microsoft.com/office/drawing/2014/main" id="{C87F59E0-7C2F-469A-8518-57ABC57670E8}"/>
                </a:ext>
              </a:extLst>
            </p:cNvPr>
            <p:cNvSpPr txBox="1"/>
            <p:nvPr/>
          </p:nvSpPr>
          <p:spPr>
            <a:xfrm>
              <a:off x="7878689" y="2935450"/>
              <a:ext cx="399144" cy="369332"/>
            </a:xfrm>
            <a:prstGeom prst="rect">
              <a:avLst/>
            </a:prstGeom>
            <a:noFill/>
          </p:spPr>
          <p:txBody>
            <a:bodyPr wrap="square" rtlCol="0">
              <a:spAutoFit/>
            </a:bodyPr>
            <a:lstStyle/>
            <a:p>
              <a:pPr algn="ctr"/>
              <a:r>
                <a:rPr lang="en-US" b="1" dirty="0">
                  <a:solidFill>
                    <a:schemeClr val="bg1"/>
                  </a:solidFill>
                  <a:latin typeface="Open Sans" panose="020B0606030504020204" pitchFamily="34" charset="0"/>
                  <a:ea typeface="Open Sans" panose="020B0606030504020204" pitchFamily="34" charset="0"/>
                  <a:cs typeface="Open Sans" panose="020B0606030504020204" pitchFamily="34" charset="0"/>
                </a:rPr>
                <a:t>4</a:t>
              </a:r>
            </a:p>
          </p:txBody>
        </p:sp>
        <p:sp>
          <p:nvSpPr>
            <p:cNvPr id="32" name="TextBox 31">
              <a:extLst>
                <a:ext uri="{FF2B5EF4-FFF2-40B4-BE49-F238E27FC236}">
                  <a16:creationId xmlns:a16="http://schemas.microsoft.com/office/drawing/2014/main" id="{A47A6E89-875A-486C-995C-8B9BF6D258C1}"/>
                </a:ext>
              </a:extLst>
            </p:cNvPr>
            <p:cNvSpPr txBox="1"/>
            <p:nvPr/>
          </p:nvSpPr>
          <p:spPr>
            <a:xfrm>
              <a:off x="9867564" y="2935450"/>
              <a:ext cx="399144" cy="369332"/>
            </a:xfrm>
            <a:prstGeom prst="rect">
              <a:avLst/>
            </a:prstGeom>
            <a:noFill/>
          </p:spPr>
          <p:txBody>
            <a:bodyPr wrap="square" rtlCol="0">
              <a:spAutoFit/>
            </a:bodyPr>
            <a:lstStyle/>
            <a:p>
              <a:pPr algn="ctr"/>
              <a:r>
                <a:rPr lang="en-US" b="1" dirty="0">
                  <a:latin typeface="Open Sans" panose="020B0606030504020204" pitchFamily="34" charset="0"/>
                  <a:ea typeface="Open Sans" panose="020B0606030504020204" pitchFamily="34" charset="0"/>
                  <a:cs typeface="Open Sans" panose="020B0606030504020204" pitchFamily="34" charset="0"/>
                </a:rPr>
                <a:t>5</a:t>
              </a:r>
            </a:p>
          </p:txBody>
        </p:sp>
        <p:sp>
          <p:nvSpPr>
            <p:cNvPr id="33" name="Freeform 5">
              <a:extLst>
                <a:ext uri="{FF2B5EF4-FFF2-40B4-BE49-F238E27FC236}">
                  <a16:creationId xmlns:a16="http://schemas.microsoft.com/office/drawing/2014/main" id="{CCBC337B-AED6-4ED0-84B4-B2AB7B551860}"/>
                </a:ext>
              </a:extLst>
            </p:cNvPr>
            <p:cNvSpPr>
              <a:spLocks noEditPoints="1"/>
            </p:cNvSpPr>
            <p:nvPr/>
          </p:nvSpPr>
          <p:spPr bwMode="auto">
            <a:xfrm>
              <a:off x="1824387" y="4055326"/>
              <a:ext cx="582573" cy="484584"/>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nvGrpSpPr>
            <p:cNvPr id="34" name="Group 33">
              <a:extLst>
                <a:ext uri="{FF2B5EF4-FFF2-40B4-BE49-F238E27FC236}">
                  <a16:creationId xmlns:a16="http://schemas.microsoft.com/office/drawing/2014/main" id="{8D135E34-DEA1-4380-BF76-954B017EB0A6}"/>
                </a:ext>
              </a:extLst>
            </p:cNvPr>
            <p:cNvGrpSpPr/>
            <p:nvPr/>
          </p:nvGrpSpPr>
          <p:grpSpPr>
            <a:xfrm>
              <a:off x="5875605" y="4067952"/>
              <a:ext cx="432170" cy="459332"/>
              <a:chOff x="6670357" y="2277094"/>
              <a:chExt cx="555626" cy="590551"/>
            </a:xfrm>
            <a:solidFill>
              <a:schemeClr val="accent5"/>
            </a:solidFill>
          </p:grpSpPr>
          <p:sp>
            <p:nvSpPr>
              <p:cNvPr id="35" name="Rectangle 10">
                <a:extLst>
                  <a:ext uri="{FF2B5EF4-FFF2-40B4-BE49-F238E27FC236}">
                    <a16:creationId xmlns:a16="http://schemas.microsoft.com/office/drawing/2014/main" id="{63869383-2D16-4A82-B7F7-0E291A2FD512}"/>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Rectangle 11">
                <a:extLst>
                  <a:ext uri="{FF2B5EF4-FFF2-40B4-BE49-F238E27FC236}">
                    <a16:creationId xmlns:a16="http://schemas.microsoft.com/office/drawing/2014/main" id="{1B5F02E6-A777-4813-9AD9-74E89DB5A935}"/>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12">
                <a:extLst>
                  <a:ext uri="{FF2B5EF4-FFF2-40B4-BE49-F238E27FC236}">
                    <a16:creationId xmlns:a16="http://schemas.microsoft.com/office/drawing/2014/main" id="{64ED8D3B-858D-4063-BD04-1CFC7D95D044}"/>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13">
                <a:extLst>
                  <a:ext uri="{FF2B5EF4-FFF2-40B4-BE49-F238E27FC236}">
                    <a16:creationId xmlns:a16="http://schemas.microsoft.com/office/drawing/2014/main" id="{44D2C329-B554-4DEB-960A-E4FA5B909D6A}"/>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14">
                <a:extLst>
                  <a:ext uri="{FF2B5EF4-FFF2-40B4-BE49-F238E27FC236}">
                    <a16:creationId xmlns:a16="http://schemas.microsoft.com/office/drawing/2014/main" id="{476C8F6F-1E7D-4F63-99F1-907AC89E8B64}"/>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15">
                <a:extLst>
                  <a:ext uri="{FF2B5EF4-FFF2-40B4-BE49-F238E27FC236}">
                    <a16:creationId xmlns:a16="http://schemas.microsoft.com/office/drawing/2014/main" id="{190499E7-5637-47DC-9D4A-B819E7511176}"/>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16">
                <a:extLst>
                  <a:ext uri="{FF2B5EF4-FFF2-40B4-BE49-F238E27FC236}">
                    <a16:creationId xmlns:a16="http://schemas.microsoft.com/office/drawing/2014/main" id="{A462B5FC-E303-4B2E-8CC4-BB0B54609E1E}"/>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17">
                <a:extLst>
                  <a:ext uri="{FF2B5EF4-FFF2-40B4-BE49-F238E27FC236}">
                    <a16:creationId xmlns:a16="http://schemas.microsoft.com/office/drawing/2014/main" id="{3D94EDBD-C9CD-4862-B979-992B93224679}"/>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18">
                <a:extLst>
                  <a:ext uri="{FF2B5EF4-FFF2-40B4-BE49-F238E27FC236}">
                    <a16:creationId xmlns:a16="http://schemas.microsoft.com/office/drawing/2014/main" id="{F6C8C262-B7FC-4FFF-ADC7-34E7EB4BBE4D}"/>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19">
                <a:extLst>
                  <a:ext uri="{FF2B5EF4-FFF2-40B4-BE49-F238E27FC236}">
                    <a16:creationId xmlns:a16="http://schemas.microsoft.com/office/drawing/2014/main" id="{57D54D96-F6F4-4F1B-8B0B-0A29572A8439}"/>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20">
                <a:extLst>
                  <a:ext uri="{FF2B5EF4-FFF2-40B4-BE49-F238E27FC236}">
                    <a16:creationId xmlns:a16="http://schemas.microsoft.com/office/drawing/2014/main" id="{A83AA8B8-3BD6-47E9-95E6-2EE42EE7D3B8}"/>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21">
                <a:extLst>
                  <a:ext uri="{FF2B5EF4-FFF2-40B4-BE49-F238E27FC236}">
                    <a16:creationId xmlns:a16="http://schemas.microsoft.com/office/drawing/2014/main" id="{5DF88987-FE93-49F6-ADD9-F81DCC448BCD}"/>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47" name="AutoShape 9">
              <a:extLst>
                <a:ext uri="{FF2B5EF4-FFF2-40B4-BE49-F238E27FC236}">
                  <a16:creationId xmlns:a16="http://schemas.microsoft.com/office/drawing/2014/main" id="{D0071118-37F8-4AA2-946E-D611D9EC1C72}"/>
                </a:ext>
              </a:extLst>
            </p:cNvPr>
            <p:cNvSpPr>
              <a:spLocks/>
            </p:cNvSpPr>
            <p:nvPr/>
          </p:nvSpPr>
          <p:spPr bwMode="auto">
            <a:xfrm>
              <a:off x="9798203" y="4055855"/>
              <a:ext cx="464017" cy="483526"/>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48" name="Freeform 11">
              <a:extLst>
                <a:ext uri="{FF2B5EF4-FFF2-40B4-BE49-F238E27FC236}">
                  <a16:creationId xmlns:a16="http://schemas.microsoft.com/office/drawing/2014/main" id="{491C2C12-7918-4CBE-8E09-EFE5ADD4E443}"/>
                </a:ext>
              </a:extLst>
            </p:cNvPr>
            <p:cNvSpPr>
              <a:spLocks/>
            </p:cNvSpPr>
            <p:nvPr/>
          </p:nvSpPr>
          <p:spPr bwMode="auto">
            <a:xfrm>
              <a:off x="7801096" y="4083002"/>
              <a:ext cx="522550" cy="429233"/>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2"/>
            </a:solidFill>
            <a:ln>
              <a:noFill/>
            </a:ln>
          </p:spPr>
          <p:txBody>
            <a:bodyPr wrap="square" lIns="0" tIns="0" rIns="0" bIns="0">
              <a:noAutofit/>
            </a:bodyPr>
            <a:lstStyle/>
            <a:p>
              <a:endParaRPr lang="en-US"/>
            </a:p>
          </p:txBody>
        </p:sp>
        <p:sp>
          <p:nvSpPr>
            <p:cNvPr id="49" name="Freeform 5">
              <a:extLst>
                <a:ext uri="{FF2B5EF4-FFF2-40B4-BE49-F238E27FC236}">
                  <a16:creationId xmlns:a16="http://schemas.microsoft.com/office/drawing/2014/main" id="{76076B98-BA23-4190-A3D8-D8F2B93442F8}"/>
                </a:ext>
              </a:extLst>
            </p:cNvPr>
            <p:cNvSpPr>
              <a:spLocks noEditPoints="1"/>
            </p:cNvSpPr>
            <p:nvPr/>
          </p:nvSpPr>
          <p:spPr bwMode="auto">
            <a:xfrm>
              <a:off x="3849117" y="4055854"/>
              <a:ext cx="480159" cy="483528"/>
            </a:xfrm>
            <a:custGeom>
              <a:avLst/>
              <a:gdLst>
                <a:gd name="T0" fmla="*/ 187 w 187"/>
                <a:gd name="T1" fmla="*/ 9 h 187"/>
                <a:gd name="T2" fmla="*/ 185 w 187"/>
                <a:gd name="T3" fmla="*/ 2 h 187"/>
                <a:gd name="T4" fmla="*/ 178 w 187"/>
                <a:gd name="T5" fmla="*/ 0 h 187"/>
                <a:gd name="T6" fmla="*/ 121 w 187"/>
                <a:gd name="T7" fmla="*/ 39 h 187"/>
                <a:gd name="T8" fmla="*/ 93 w 187"/>
                <a:gd name="T9" fmla="*/ 39 h 187"/>
                <a:gd name="T10" fmla="*/ 94 w 187"/>
                <a:gd name="T11" fmla="*/ 35 h 187"/>
                <a:gd name="T12" fmla="*/ 89 w 187"/>
                <a:gd name="T13" fmla="*/ 28 h 187"/>
                <a:gd name="T14" fmla="*/ 82 w 187"/>
                <a:gd name="T15" fmla="*/ 28 h 187"/>
                <a:gd name="T16" fmla="*/ 73 w 187"/>
                <a:gd name="T17" fmla="*/ 33 h 187"/>
                <a:gd name="T18" fmla="*/ 72 w 187"/>
                <a:gd name="T19" fmla="*/ 26 h 187"/>
                <a:gd name="T20" fmla="*/ 65 w 187"/>
                <a:gd name="T21" fmla="*/ 21 h 187"/>
                <a:gd name="T22" fmla="*/ 56 w 187"/>
                <a:gd name="T23" fmla="*/ 28 h 187"/>
                <a:gd name="T24" fmla="*/ 31 w 187"/>
                <a:gd name="T25" fmla="*/ 21 h 187"/>
                <a:gd name="T26" fmla="*/ 19 w 187"/>
                <a:gd name="T27" fmla="*/ 31 h 187"/>
                <a:gd name="T28" fmla="*/ 20 w 187"/>
                <a:gd name="T29" fmla="*/ 38 h 187"/>
                <a:gd name="T30" fmla="*/ 69 w 187"/>
                <a:gd name="T31" fmla="*/ 65 h 187"/>
                <a:gd name="T32" fmla="*/ 50 w 187"/>
                <a:gd name="T33" fmla="*/ 117 h 187"/>
                <a:gd name="T34" fmla="*/ 10 w 187"/>
                <a:gd name="T35" fmla="*/ 117 h 187"/>
                <a:gd name="T36" fmla="*/ 5 w 187"/>
                <a:gd name="T37" fmla="*/ 118 h 187"/>
                <a:gd name="T38" fmla="*/ 0 w 187"/>
                <a:gd name="T39" fmla="*/ 125 h 187"/>
                <a:gd name="T40" fmla="*/ 29 w 187"/>
                <a:gd name="T41" fmla="*/ 142 h 187"/>
                <a:gd name="T42" fmla="*/ 32 w 187"/>
                <a:gd name="T43" fmla="*/ 145 h 187"/>
                <a:gd name="T44" fmla="*/ 33 w 187"/>
                <a:gd name="T45" fmla="*/ 155 h 187"/>
                <a:gd name="T46" fmla="*/ 33 w 187"/>
                <a:gd name="T47" fmla="*/ 155 h 187"/>
                <a:gd name="T48" fmla="*/ 42 w 187"/>
                <a:gd name="T49" fmla="*/ 155 h 187"/>
                <a:gd name="T50" fmla="*/ 45 w 187"/>
                <a:gd name="T51" fmla="*/ 159 h 187"/>
                <a:gd name="T52" fmla="*/ 62 w 187"/>
                <a:gd name="T53" fmla="*/ 187 h 187"/>
                <a:gd name="T54" fmla="*/ 65 w 187"/>
                <a:gd name="T55" fmla="*/ 186 h 187"/>
                <a:gd name="T56" fmla="*/ 71 w 187"/>
                <a:gd name="T57" fmla="*/ 177 h 187"/>
                <a:gd name="T58" fmla="*/ 67 w 187"/>
                <a:gd name="T59" fmla="*/ 140 h 187"/>
                <a:gd name="T60" fmla="*/ 108 w 187"/>
                <a:gd name="T61" fmla="*/ 105 h 187"/>
                <a:gd name="T62" fmla="*/ 123 w 187"/>
                <a:gd name="T63" fmla="*/ 119 h 187"/>
                <a:gd name="T64" fmla="*/ 153 w 187"/>
                <a:gd name="T65" fmla="*/ 170 h 187"/>
                <a:gd name="T66" fmla="*/ 165 w 187"/>
                <a:gd name="T67" fmla="*/ 160 h 187"/>
                <a:gd name="T68" fmla="*/ 166 w 187"/>
                <a:gd name="T69" fmla="*/ 154 h 187"/>
                <a:gd name="T70" fmla="*/ 165 w 187"/>
                <a:gd name="T71" fmla="*/ 126 h 187"/>
                <a:gd name="T72" fmla="*/ 165 w 187"/>
                <a:gd name="T73" fmla="*/ 119 h 187"/>
                <a:gd name="T74" fmla="*/ 157 w 187"/>
                <a:gd name="T75" fmla="*/ 114 h 187"/>
                <a:gd name="T76" fmla="*/ 153 w 187"/>
                <a:gd name="T77" fmla="*/ 111 h 187"/>
                <a:gd name="T78" fmla="*/ 161 w 187"/>
                <a:gd name="T79" fmla="*/ 102 h 187"/>
                <a:gd name="T80" fmla="*/ 155 w 187"/>
                <a:gd name="T81" fmla="*/ 94 h 187"/>
                <a:gd name="T82" fmla="*/ 148 w 187"/>
                <a:gd name="T83" fmla="*/ 94 h 187"/>
                <a:gd name="T84" fmla="*/ 141 w 187"/>
                <a:gd name="T85" fmla="*/ 72 h 187"/>
                <a:gd name="T86" fmla="*/ 175 w 187"/>
                <a:gd name="T87" fmla="*/ 38 h 187"/>
                <a:gd name="T88" fmla="*/ 175 w 187"/>
                <a:gd name="T89" fmla="*/ 38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87" h="187">
                  <a:moveTo>
                    <a:pt x="175" y="38"/>
                  </a:moveTo>
                  <a:cubicBezTo>
                    <a:pt x="183" y="27"/>
                    <a:pt x="187" y="17"/>
                    <a:pt x="187" y="9"/>
                  </a:cubicBezTo>
                  <a:cubicBezTo>
                    <a:pt x="187" y="7"/>
                    <a:pt x="187" y="5"/>
                    <a:pt x="186" y="3"/>
                  </a:cubicBezTo>
                  <a:cubicBezTo>
                    <a:pt x="186" y="3"/>
                    <a:pt x="186" y="2"/>
                    <a:pt x="185" y="2"/>
                  </a:cubicBezTo>
                  <a:cubicBezTo>
                    <a:pt x="185" y="2"/>
                    <a:pt x="184" y="1"/>
                    <a:pt x="184" y="1"/>
                  </a:cubicBezTo>
                  <a:cubicBezTo>
                    <a:pt x="183" y="0"/>
                    <a:pt x="181" y="0"/>
                    <a:pt x="178" y="0"/>
                  </a:cubicBezTo>
                  <a:cubicBezTo>
                    <a:pt x="171" y="0"/>
                    <a:pt x="160" y="4"/>
                    <a:pt x="150" y="12"/>
                  </a:cubicBezTo>
                  <a:cubicBezTo>
                    <a:pt x="141" y="18"/>
                    <a:pt x="133" y="27"/>
                    <a:pt x="121" y="39"/>
                  </a:cubicBezTo>
                  <a:cubicBezTo>
                    <a:pt x="119" y="41"/>
                    <a:pt x="117" y="43"/>
                    <a:pt x="115" y="46"/>
                  </a:cubicBezTo>
                  <a:cubicBezTo>
                    <a:pt x="93" y="39"/>
                    <a:pt x="93" y="39"/>
                    <a:pt x="93" y="39"/>
                  </a:cubicBezTo>
                  <a:cubicBezTo>
                    <a:pt x="93" y="39"/>
                    <a:pt x="93" y="39"/>
                    <a:pt x="93" y="39"/>
                  </a:cubicBezTo>
                  <a:cubicBezTo>
                    <a:pt x="94" y="38"/>
                    <a:pt x="94" y="37"/>
                    <a:pt x="94" y="35"/>
                  </a:cubicBezTo>
                  <a:cubicBezTo>
                    <a:pt x="94" y="34"/>
                    <a:pt x="94" y="33"/>
                    <a:pt x="93" y="32"/>
                  </a:cubicBezTo>
                  <a:cubicBezTo>
                    <a:pt x="89" y="28"/>
                    <a:pt x="89" y="28"/>
                    <a:pt x="89" y="28"/>
                  </a:cubicBezTo>
                  <a:cubicBezTo>
                    <a:pt x="88" y="27"/>
                    <a:pt x="87" y="26"/>
                    <a:pt x="85" y="26"/>
                  </a:cubicBezTo>
                  <a:cubicBezTo>
                    <a:pt x="84" y="26"/>
                    <a:pt x="83" y="27"/>
                    <a:pt x="82" y="28"/>
                  </a:cubicBezTo>
                  <a:cubicBezTo>
                    <a:pt x="76" y="34"/>
                    <a:pt x="76" y="34"/>
                    <a:pt x="76" y="34"/>
                  </a:cubicBezTo>
                  <a:cubicBezTo>
                    <a:pt x="73" y="33"/>
                    <a:pt x="73" y="33"/>
                    <a:pt x="73" y="33"/>
                  </a:cubicBezTo>
                  <a:cubicBezTo>
                    <a:pt x="73" y="32"/>
                    <a:pt x="74" y="31"/>
                    <a:pt x="74" y="30"/>
                  </a:cubicBezTo>
                  <a:cubicBezTo>
                    <a:pt x="74" y="29"/>
                    <a:pt x="73" y="27"/>
                    <a:pt x="72" y="26"/>
                  </a:cubicBezTo>
                  <a:cubicBezTo>
                    <a:pt x="68" y="22"/>
                    <a:pt x="68" y="22"/>
                    <a:pt x="68" y="22"/>
                  </a:cubicBezTo>
                  <a:cubicBezTo>
                    <a:pt x="67" y="21"/>
                    <a:pt x="66" y="21"/>
                    <a:pt x="65" y="21"/>
                  </a:cubicBezTo>
                  <a:cubicBezTo>
                    <a:pt x="63" y="21"/>
                    <a:pt x="62" y="21"/>
                    <a:pt x="61" y="22"/>
                  </a:cubicBezTo>
                  <a:cubicBezTo>
                    <a:pt x="56" y="28"/>
                    <a:pt x="56" y="28"/>
                    <a:pt x="56" y="28"/>
                  </a:cubicBezTo>
                  <a:cubicBezTo>
                    <a:pt x="33" y="21"/>
                    <a:pt x="33" y="21"/>
                    <a:pt x="33" y="21"/>
                  </a:cubicBezTo>
                  <a:cubicBezTo>
                    <a:pt x="32" y="21"/>
                    <a:pt x="32" y="21"/>
                    <a:pt x="31" y="21"/>
                  </a:cubicBezTo>
                  <a:cubicBezTo>
                    <a:pt x="30" y="21"/>
                    <a:pt x="28" y="21"/>
                    <a:pt x="27" y="23"/>
                  </a:cubicBezTo>
                  <a:cubicBezTo>
                    <a:pt x="19" y="31"/>
                    <a:pt x="19" y="31"/>
                    <a:pt x="19" y="31"/>
                  </a:cubicBezTo>
                  <a:cubicBezTo>
                    <a:pt x="18" y="31"/>
                    <a:pt x="18" y="33"/>
                    <a:pt x="18" y="34"/>
                  </a:cubicBezTo>
                  <a:cubicBezTo>
                    <a:pt x="18" y="36"/>
                    <a:pt x="19" y="37"/>
                    <a:pt x="20" y="38"/>
                  </a:cubicBezTo>
                  <a:cubicBezTo>
                    <a:pt x="68" y="65"/>
                    <a:pt x="68" y="65"/>
                    <a:pt x="68" y="65"/>
                  </a:cubicBezTo>
                  <a:cubicBezTo>
                    <a:pt x="68" y="65"/>
                    <a:pt x="69" y="65"/>
                    <a:pt x="69" y="65"/>
                  </a:cubicBezTo>
                  <a:cubicBezTo>
                    <a:pt x="83" y="79"/>
                    <a:pt x="83" y="79"/>
                    <a:pt x="83" y="79"/>
                  </a:cubicBezTo>
                  <a:cubicBezTo>
                    <a:pt x="70" y="92"/>
                    <a:pt x="59" y="105"/>
                    <a:pt x="50" y="117"/>
                  </a:cubicBezTo>
                  <a:cubicBezTo>
                    <a:pt x="49" y="118"/>
                    <a:pt x="48" y="119"/>
                    <a:pt x="47" y="120"/>
                  </a:cubicBezTo>
                  <a:cubicBezTo>
                    <a:pt x="10" y="117"/>
                    <a:pt x="10" y="117"/>
                    <a:pt x="10" y="117"/>
                  </a:cubicBezTo>
                  <a:cubicBezTo>
                    <a:pt x="10" y="116"/>
                    <a:pt x="10" y="116"/>
                    <a:pt x="10" y="116"/>
                  </a:cubicBezTo>
                  <a:cubicBezTo>
                    <a:pt x="8" y="117"/>
                    <a:pt x="6" y="117"/>
                    <a:pt x="5" y="118"/>
                  </a:cubicBezTo>
                  <a:cubicBezTo>
                    <a:pt x="1" y="122"/>
                    <a:pt x="1" y="122"/>
                    <a:pt x="1" y="122"/>
                  </a:cubicBezTo>
                  <a:cubicBezTo>
                    <a:pt x="1" y="123"/>
                    <a:pt x="0" y="124"/>
                    <a:pt x="0" y="125"/>
                  </a:cubicBezTo>
                  <a:cubicBezTo>
                    <a:pt x="0" y="127"/>
                    <a:pt x="1" y="129"/>
                    <a:pt x="3" y="130"/>
                  </a:cubicBezTo>
                  <a:cubicBezTo>
                    <a:pt x="29" y="142"/>
                    <a:pt x="29" y="142"/>
                    <a:pt x="29" y="142"/>
                  </a:cubicBezTo>
                  <a:cubicBezTo>
                    <a:pt x="29" y="142"/>
                    <a:pt x="29" y="142"/>
                    <a:pt x="30" y="143"/>
                  </a:cubicBezTo>
                  <a:cubicBezTo>
                    <a:pt x="32" y="145"/>
                    <a:pt x="32" y="145"/>
                    <a:pt x="32" y="145"/>
                  </a:cubicBezTo>
                  <a:cubicBezTo>
                    <a:pt x="31" y="147"/>
                    <a:pt x="31" y="148"/>
                    <a:pt x="31" y="150"/>
                  </a:cubicBezTo>
                  <a:cubicBezTo>
                    <a:pt x="31" y="152"/>
                    <a:pt x="31" y="153"/>
                    <a:pt x="33" y="155"/>
                  </a:cubicBezTo>
                  <a:cubicBezTo>
                    <a:pt x="33" y="155"/>
                    <a:pt x="33" y="155"/>
                    <a:pt x="33" y="155"/>
                  </a:cubicBezTo>
                  <a:cubicBezTo>
                    <a:pt x="33" y="155"/>
                    <a:pt x="33" y="155"/>
                    <a:pt x="33" y="155"/>
                  </a:cubicBezTo>
                  <a:cubicBezTo>
                    <a:pt x="34" y="156"/>
                    <a:pt x="36" y="156"/>
                    <a:pt x="37" y="156"/>
                  </a:cubicBezTo>
                  <a:cubicBezTo>
                    <a:pt x="39" y="156"/>
                    <a:pt x="41" y="156"/>
                    <a:pt x="42" y="155"/>
                  </a:cubicBezTo>
                  <a:cubicBezTo>
                    <a:pt x="45" y="158"/>
                    <a:pt x="45" y="158"/>
                    <a:pt x="45" y="158"/>
                  </a:cubicBezTo>
                  <a:cubicBezTo>
                    <a:pt x="45" y="158"/>
                    <a:pt x="45" y="158"/>
                    <a:pt x="45" y="159"/>
                  </a:cubicBezTo>
                  <a:cubicBezTo>
                    <a:pt x="58" y="184"/>
                    <a:pt x="58" y="184"/>
                    <a:pt x="58" y="184"/>
                  </a:cubicBezTo>
                  <a:cubicBezTo>
                    <a:pt x="58" y="186"/>
                    <a:pt x="60" y="187"/>
                    <a:pt x="62" y="187"/>
                  </a:cubicBezTo>
                  <a:cubicBezTo>
                    <a:pt x="62" y="187"/>
                    <a:pt x="62" y="187"/>
                    <a:pt x="62" y="187"/>
                  </a:cubicBezTo>
                  <a:cubicBezTo>
                    <a:pt x="63" y="187"/>
                    <a:pt x="64" y="187"/>
                    <a:pt x="65" y="186"/>
                  </a:cubicBezTo>
                  <a:cubicBezTo>
                    <a:pt x="69" y="182"/>
                    <a:pt x="69" y="182"/>
                    <a:pt x="69" y="182"/>
                  </a:cubicBezTo>
                  <a:cubicBezTo>
                    <a:pt x="70" y="181"/>
                    <a:pt x="71" y="179"/>
                    <a:pt x="71" y="177"/>
                  </a:cubicBezTo>
                  <a:cubicBezTo>
                    <a:pt x="71" y="177"/>
                    <a:pt x="71" y="177"/>
                    <a:pt x="71" y="177"/>
                  </a:cubicBezTo>
                  <a:cubicBezTo>
                    <a:pt x="67" y="140"/>
                    <a:pt x="67" y="140"/>
                    <a:pt x="67" y="140"/>
                  </a:cubicBezTo>
                  <a:cubicBezTo>
                    <a:pt x="68" y="139"/>
                    <a:pt x="69" y="138"/>
                    <a:pt x="70" y="138"/>
                  </a:cubicBezTo>
                  <a:cubicBezTo>
                    <a:pt x="82" y="129"/>
                    <a:pt x="95" y="117"/>
                    <a:pt x="108" y="105"/>
                  </a:cubicBezTo>
                  <a:cubicBezTo>
                    <a:pt x="122" y="118"/>
                    <a:pt x="122" y="118"/>
                    <a:pt x="122" y="118"/>
                  </a:cubicBezTo>
                  <a:cubicBezTo>
                    <a:pt x="122" y="118"/>
                    <a:pt x="122" y="119"/>
                    <a:pt x="123" y="119"/>
                  </a:cubicBezTo>
                  <a:cubicBezTo>
                    <a:pt x="149" y="167"/>
                    <a:pt x="149" y="167"/>
                    <a:pt x="149" y="167"/>
                  </a:cubicBezTo>
                  <a:cubicBezTo>
                    <a:pt x="150" y="169"/>
                    <a:pt x="152" y="170"/>
                    <a:pt x="153" y="170"/>
                  </a:cubicBezTo>
                  <a:cubicBezTo>
                    <a:pt x="155" y="170"/>
                    <a:pt x="156" y="169"/>
                    <a:pt x="157" y="168"/>
                  </a:cubicBezTo>
                  <a:cubicBezTo>
                    <a:pt x="165" y="160"/>
                    <a:pt x="165" y="160"/>
                    <a:pt x="165" y="160"/>
                  </a:cubicBezTo>
                  <a:cubicBezTo>
                    <a:pt x="166" y="159"/>
                    <a:pt x="166" y="158"/>
                    <a:pt x="166" y="156"/>
                  </a:cubicBezTo>
                  <a:cubicBezTo>
                    <a:pt x="166" y="155"/>
                    <a:pt x="166" y="155"/>
                    <a:pt x="166" y="154"/>
                  </a:cubicBezTo>
                  <a:cubicBezTo>
                    <a:pt x="159" y="132"/>
                    <a:pt x="159" y="132"/>
                    <a:pt x="159" y="132"/>
                  </a:cubicBezTo>
                  <a:cubicBezTo>
                    <a:pt x="165" y="126"/>
                    <a:pt x="165" y="126"/>
                    <a:pt x="165" y="126"/>
                  </a:cubicBezTo>
                  <a:cubicBezTo>
                    <a:pt x="166" y="125"/>
                    <a:pt x="166" y="124"/>
                    <a:pt x="166" y="123"/>
                  </a:cubicBezTo>
                  <a:cubicBezTo>
                    <a:pt x="166" y="121"/>
                    <a:pt x="166" y="120"/>
                    <a:pt x="165" y="119"/>
                  </a:cubicBezTo>
                  <a:cubicBezTo>
                    <a:pt x="161" y="115"/>
                    <a:pt x="161" y="115"/>
                    <a:pt x="161" y="115"/>
                  </a:cubicBezTo>
                  <a:cubicBezTo>
                    <a:pt x="160" y="114"/>
                    <a:pt x="159" y="114"/>
                    <a:pt x="157" y="114"/>
                  </a:cubicBezTo>
                  <a:cubicBezTo>
                    <a:pt x="156" y="114"/>
                    <a:pt x="155" y="114"/>
                    <a:pt x="154" y="115"/>
                  </a:cubicBezTo>
                  <a:cubicBezTo>
                    <a:pt x="153" y="111"/>
                    <a:pt x="153" y="111"/>
                    <a:pt x="153" y="111"/>
                  </a:cubicBezTo>
                  <a:cubicBezTo>
                    <a:pt x="159" y="105"/>
                    <a:pt x="159" y="105"/>
                    <a:pt x="159" y="105"/>
                  </a:cubicBezTo>
                  <a:cubicBezTo>
                    <a:pt x="160" y="104"/>
                    <a:pt x="161" y="103"/>
                    <a:pt x="161" y="102"/>
                  </a:cubicBezTo>
                  <a:cubicBezTo>
                    <a:pt x="161" y="100"/>
                    <a:pt x="160" y="99"/>
                    <a:pt x="159" y="98"/>
                  </a:cubicBezTo>
                  <a:cubicBezTo>
                    <a:pt x="155" y="94"/>
                    <a:pt x="155" y="94"/>
                    <a:pt x="155" y="94"/>
                  </a:cubicBezTo>
                  <a:cubicBezTo>
                    <a:pt x="154" y="93"/>
                    <a:pt x="153" y="93"/>
                    <a:pt x="152" y="93"/>
                  </a:cubicBezTo>
                  <a:cubicBezTo>
                    <a:pt x="150" y="93"/>
                    <a:pt x="149" y="93"/>
                    <a:pt x="148" y="94"/>
                  </a:cubicBezTo>
                  <a:cubicBezTo>
                    <a:pt x="148" y="94"/>
                    <a:pt x="148" y="94"/>
                    <a:pt x="148" y="94"/>
                  </a:cubicBezTo>
                  <a:cubicBezTo>
                    <a:pt x="141" y="72"/>
                    <a:pt x="141" y="72"/>
                    <a:pt x="141" y="72"/>
                  </a:cubicBezTo>
                  <a:cubicBezTo>
                    <a:pt x="144" y="70"/>
                    <a:pt x="146" y="68"/>
                    <a:pt x="148" y="66"/>
                  </a:cubicBezTo>
                  <a:cubicBezTo>
                    <a:pt x="160" y="54"/>
                    <a:pt x="169" y="46"/>
                    <a:pt x="175" y="38"/>
                  </a:cubicBezTo>
                  <a:close/>
                  <a:moveTo>
                    <a:pt x="175" y="38"/>
                  </a:moveTo>
                  <a:cubicBezTo>
                    <a:pt x="175" y="38"/>
                    <a:pt x="175" y="38"/>
                    <a:pt x="175" y="38"/>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50" name="TextBox 49">
              <a:extLst>
                <a:ext uri="{FF2B5EF4-FFF2-40B4-BE49-F238E27FC236}">
                  <a16:creationId xmlns:a16="http://schemas.microsoft.com/office/drawing/2014/main" id="{F28866F5-1E34-43D4-A493-8C25B95C0850}"/>
                </a:ext>
              </a:extLst>
            </p:cNvPr>
            <p:cNvSpPr txBox="1"/>
            <p:nvPr/>
          </p:nvSpPr>
          <p:spPr>
            <a:xfrm>
              <a:off x="1693534" y="1083815"/>
              <a:ext cx="2992765" cy="1246495"/>
            </a:xfrm>
            <a:prstGeom prst="rect">
              <a:avLst/>
            </a:prstGeom>
            <a:noFill/>
          </p:spPr>
          <p:txBody>
            <a:bodyPr wrap="square" rtlCol="0">
              <a:spAutoFit/>
            </a:bodyPr>
            <a:lstStyle/>
            <a:p>
              <a:pPr>
                <a:lnSpc>
                  <a:spcPts val="4500"/>
                </a:lnSpc>
              </a:pPr>
              <a:r>
                <a:rPr lang="en-US" sz="4500" b="1"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SLIDES</a:t>
              </a:r>
            </a:p>
            <a:p>
              <a:pPr>
                <a:lnSpc>
                  <a:spcPts val="4500"/>
                </a:lnSpc>
              </a:pPr>
              <a:r>
                <a:rPr lang="en-US" sz="4500" b="1" dirty="0">
                  <a:solidFill>
                    <a:schemeClr val="accent3"/>
                  </a:solidFill>
                  <a:latin typeface="Open Sans Extrabold" panose="020B0906030804020204" pitchFamily="34" charset="0"/>
                  <a:ea typeface="Open Sans Extrabold" panose="020B0906030804020204" pitchFamily="34" charset="0"/>
                  <a:cs typeface="Open Sans Extrabold" panose="020B0906030804020204" pitchFamily="34" charset="0"/>
                </a:rPr>
                <a:t>TIMELINE</a:t>
              </a:r>
            </a:p>
          </p:txBody>
        </p:sp>
      </p:grpSp>
    </p:spTree>
    <p:extLst>
      <p:ext uri="{BB962C8B-B14F-4D97-AF65-F5344CB8AC3E}">
        <p14:creationId xmlns:p14="http://schemas.microsoft.com/office/powerpoint/2010/main" val="2891672361"/>
      </p:ext>
    </p:extLst>
  </p:cSld>
  <p:clrMapOvr>
    <a:masterClrMapping/>
  </p:clrMapOvr>
  <mc:AlternateContent xmlns:mc="http://schemas.openxmlformats.org/markup-compatibility/2006">
    <mc:Choice xmlns:p14="http://schemas.microsoft.com/office/powerpoint/2010/main" Requires="p14">
      <p:transition spd="slow" p14:dur="1600">
        <p:blinds dir="vert"/>
      </p:transition>
    </mc:Choice>
    <mc:Fallback>
      <p:transition spd="slow">
        <p:blinds dir="vert"/>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5FAB229E-A292-4D1F-AF7C-AA1AD3C4E5DB}"/>
              </a:ext>
            </a:extLst>
          </p:cNvPr>
          <p:cNvSpPr/>
          <p:nvPr/>
        </p:nvSpPr>
        <p:spPr>
          <a:xfrm>
            <a:off x="0" y="-13382"/>
            <a:ext cx="12191999" cy="6871381"/>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Slide Number Placeholder 11">
            <a:extLst>
              <a:ext uri="{FF2B5EF4-FFF2-40B4-BE49-F238E27FC236}">
                <a16:creationId xmlns:a16="http://schemas.microsoft.com/office/drawing/2014/main" id="{6B2BCAF5-682A-4EF0-9F8C-C46B67832140}"/>
              </a:ext>
            </a:extLst>
          </p:cNvPr>
          <p:cNvSpPr>
            <a:spLocks noGrp="1"/>
          </p:cNvSpPr>
          <p:nvPr>
            <p:ph type="sldNum" sz="quarter" idx="11"/>
          </p:nvPr>
        </p:nvSpPr>
        <p:spPr/>
        <p:txBody>
          <a:bodyPr/>
          <a:lstStyle>
            <a:lvl1pPr>
              <a:defRPr>
                <a:solidFill>
                  <a:schemeClr val="tx1">
                    <a:lumMod val="75000"/>
                    <a:lumOff val="25000"/>
                  </a:schemeClr>
                </a:solidFill>
              </a:defRPr>
            </a:lvl1pPr>
          </a:lstStyle>
          <a:p>
            <a:fld id="{E72B8170-242D-42EF-8B64-B507C79780AD}" type="slidenum">
              <a:rPr lang="en-US" smtClean="0">
                <a:solidFill>
                  <a:schemeClr val="bg1"/>
                </a:solidFill>
              </a:rPr>
              <a:pPr/>
              <a:t>8</a:t>
            </a:fld>
            <a:endParaRPr lang="en-US" dirty="0">
              <a:solidFill>
                <a:schemeClr val="bg1"/>
              </a:solidFill>
            </a:endParaRPr>
          </a:p>
        </p:txBody>
      </p:sp>
      <p:sp>
        <p:nvSpPr>
          <p:cNvPr id="3" name="Title 2">
            <a:extLst>
              <a:ext uri="{FF2B5EF4-FFF2-40B4-BE49-F238E27FC236}">
                <a16:creationId xmlns:a16="http://schemas.microsoft.com/office/drawing/2014/main" id="{4BEA6863-1DBD-4A4A-A129-8BC0D5DDA7B3}"/>
              </a:ext>
            </a:extLst>
          </p:cNvPr>
          <p:cNvSpPr>
            <a:spLocks noGrp="1"/>
          </p:cNvSpPr>
          <p:nvPr>
            <p:ph type="title"/>
          </p:nvPr>
        </p:nvSpPr>
        <p:spPr/>
        <p:txBody>
          <a:bodyPr/>
          <a:lstStyle/>
          <a:p>
            <a:r>
              <a:rPr lang="en-US" b="1" dirty="0">
                <a:latin typeface="Open Sans "/>
              </a:rPr>
              <a:t>Infographic</a:t>
            </a:r>
            <a:endParaRPr lang="en-US" dirty="0"/>
          </a:p>
        </p:txBody>
      </p:sp>
      <p:sp>
        <p:nvSpPr>
          <p:cNvPr id="51" name="Text Placeholder 50">
            <a:extLst>
              <a:ext uri="{FF2B5EF4-FFF2-40B4-BE49-F238E27FC236}">
                <a16:creationId xmlns:a16="http://schemas.microsoft.com/office/drawing/2014/main" id="{5644ABF5-0EC5-4ABD-A2E9-A0C5F959DDEB}"/>
              </a:ext>
            </a:extLst>
          </p:cNvPr>
          <p:cNvSpPr>
            <a:spLocks noGrp="1"/>
          </p:cNvSpPr>
          <p:nvPr>
            <p:ph type="body" sz="quarter" idx="12"/>
          </p:nvPr>
        </p:nvSpPr>
        <p:spPr/>
        <p:txBody>
          <a:bodyPr/>
          <a:lstStyle/>
          <a:p>
            <a:r>
              <a:rPr lang="en-US" dirty="0">
                <a:solidFill>
                  <a:schemeClr val="bg1">
                    <a:lumMod val="50000"/>
                  </a:schemeClr>
                </a:solidFill>
              </a:rPr>
              <a:t>Lorem ipsum your title here some text so</a:t>
            </a:r>
            <a:endParaRPr lang="en-US" dirty="0"/>
          </a:p>
        </p:txBody>
      </p:sp>
      <p:grpSp>
        <p:nvGrpSpPr>
          <p:cNvPr id="143" name="Group 142">
            <a:extLst>
              <a:ext uri="{FF2B5EF4-FFF2-40B4-BE49-F238E27FC236}">
                <a16:creationId xmlns:a16="http://schemas.microsoft.com/office/drawing/2014/main" id="{7935FAD1-AA7D-4969-8F5D-165D33433EEE}"/>
              </a:ext>
            </a:extLst>
          </p:cNvPr>
          <p:cNvGrpSpPr/>
          <p:nvPr/>
        </p:nvGrpSpPr>
        <p:grpSpPr>
          <a:xfrm>
            <a:off x="1143753" y="1693862"/>
            <a:ext cx="9904492" cy="4737100"/>
            <a:chOff x="548859" y="1693862"/>
            <a:chExt cx="9904492" cy="4737100"/>
          </a:xfrm>
        </p:grpSpPr>
        <p:grpSp>
          <p:nvGrpSpPr>
            <p:cNvPr id="52" name="Group 51">
              <a:extLst>
                <a:ext uri="{FF2B5EF4-FFF2-40B4-BE49-F238E27FC236}">
                  <a16:creationId xmlns:a16="http://schemas.microsoft.com/office/drawing/2014/main" id="{FBDB084E-3E48-43A0-B4AF-E5A8CD52B562}"/>
                </a:ext>
              </a:extLst>
            </p:cNvPr>
            <p:cNvGrpSpPr/>
            <p:nvPr/>
          </p:nvGrpSpPr>
          <p:grpSpPr>
            <a:xfrm>
              <a:off x="548859" y="1945193"/>
              <a:ext cx="4906254" cy="4055557"/>
              <a:chOff x="4068763" y="1736726"/>
              <a:chExt cx="4092576" cy="3382963"/>
            </a:xfrm>
          </p:grpSpPr>
          <p:sp>
            <p:nvSpPr>
              <p:cNvPr id="53" name="AutoShape 3">
                <a:extLst>
                  <a:ext uri="{FF2B5EF4-FFF2-40B4-BE49-F238E27FC236}">
                    <a16:creationId xmlns:a16="http://schemas.microsoft.com/office/drawing/2014/main" id="{206B838D-676B-49F1-84D9-846871B84B79}"/>
                  </a:ext>
                </a:extLst>
              </p:cNvPr>
              <p:cNvSpPr>
                <a:spLocks noChangeAspect="1" noChangeArrowheads="1" noTextEdit="1"/>
              </p:cNvSpPr>
              <p:nvPr/>
            </p:nvSpPr>
            <p:spPr bwMode="auto">
              <a:xfrm>
                <a:off x="4119563" y="1801813"/>
                <a:ext cx="3952875" cy="3254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4" name="Freeform 5">
                <a:extLst>
                  <a:ext uri="{FF2B5EF4-FFF2-40B4-BE49-F238E27FC236}">
                    <a16:creationId xmlns:a16="http://schemas.microsoft.com/office/drawing/2014/main" id="{8FBBD162-A5FB-4F97-82F9-0DC2965EF823}"/>
                  </a:ext>
                </a:extLst>
              </p:cNvPr>
              <p:cNvSpPr>
                <a:spLocks/>
              </p:cNvSpPr>
              <p:nvPr/>
            </p:nvSpPr>
            <p:spPr bwMode="auto">
              <a:xfrm>
                <a:off x="5508626" y="1803401"/>
                <a:ext cx="476250" cy="896938"/>
              </a:xfrm>
              <a:custGeom>
                <a:avLst/>
                <a:gdLst>
                  <a:gd name="T0" fmla="*/ 228 w 367"/>
                  <a:gd name="T1" fmla="*/ 0 h 692"/>
                  <a:gd name="T2" fmla="*/ 86 w 367"/>
                  <a:gd name="T3" fmla="*/ 692 h 692"/>
                  <a:gd name="T4" fmla="*/ 367 w 367"/>
                  <a:gd name="T5" fmla="*/ 146 h 692"/>
                  <a:gd name="T6" fmla="*/ 238 w 367"/>
                  <a:gd name="T7" fmla="*/ 11 h 692"/>
                  <a:gd name="T8" fmla="*/ 228 w 367"/>
                  <a:gd name="T9" fmla="*/ 0 h 692"/>
                </a:gdLst>
                <a:ahLst/>
                <a:cxnLst>
                  <a:cxn ang="0">
                    <a:pos x="T0" y="T1"/>
                  </a:cxn>
                  <a:cxn ang="0">
                    <a:pos x="T2" y="T3"/>
                  </a:cxn>
                  <a:cxn ang="0">
                    <a:pos x="T4" y="T5"/>
                  </a:cxn>
                  <a:cxn ang="0">
                    <a:pos x="T6" y="T7"/>
                  </a:cxn>
                  <a:cxn ang="0">
                    <a:pos x="T8" y="T9"/>
                  </a:cxn>
                </a:cxnLst>
                <a:rect l="0" t="0" r="r" b="b"/>
                <a:pathLst>
                  <a:path w="367" h="692">
                    <a:moveTo>
                      <a:pt x="228" y="0"/>
                    </a:moveTo>
                    <a:cubicBezTo>
                      <a:pt x="92" y="148"/>
                      <a:pt x="0" y="506"/>
                      <a:pt x="86" y="692"/>
                    </a:cubicBezTo>
                    <a:cubicBezTo>
                      <a:pt x="131" y="459"/>
                      <a:pt x="209" y="282"/>
                      <a:pt x="367" y="146"/>
                    </a:cubicBezTo>
                    <a:cubicBezTo>
                      <a:pt x="327" y="102"/>
                      <a:pt x="280" y="47"/>
                      <a:pt x="238" y="11"/>
                    </a:cubicBezTo>
                    <a:lnTo>
                      <a:pt x="228" y="0"/>
                    </a:lnTo>
                    <a:close/>
                  </a:path>
                </a:pathLst>
              </a:custGeom>
              <a:solidFill>
                <a:schemeClr val="accent5">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55" name="Freeform 6">
                <a:extLst>
                  <a:ext uri="{FF2B5EF4-FFF2-40B4-BE49-F238E27FC236}">
                    <a16:creationId xmlns:a16="http://schemas.microsoft.com/office/drawing/2014/main" id="{6DEFD220-9638-4CE0-BDF9-A82ED35F3C92}"/>
                  </a:ext>
                </a:extLst>
              </p:cNvPr>
              <p:cNvSpPr>
                <a:spLocks/>
              </p:cNvSpPr>
              <p:nvPr/>
            </p:nvSpPr>
            <p:spPr bwMode="auto">
              <a:xfrm>
                <a:off x="4727576" y="1736726"/>
                <a:ext cx="957263" cy="755650"/>
              </a:xfrm>
              <a:custGeom>
                <a:avLst/>
                <a:gdLst>
                  <a:gd name="T0" fmla="*/ 1 w 738"/>
                  <a:gd name="T1" fmla="*/ 104 h 583"/>
                  <a:gd name="T2" fmla="*/ 0 w 738"/>
                  <a:gd name="T3" fmla="*/ 104 h 583"/>
                  <a:gd name="T4" fmla="*/ 3 w 738"/>
                  <a:gd name="T5" fmla="*/ 110 h 583"/>
                  <a:gd name="T6" fmla="*/ 738 w 738"/>
                  <a:gd name="T7" fmla="*/ 392 h 583"/>
                  <a:gd name="T8" fmla="*/ 1 w 738"/>
                  <a:gd name="T9" fmla="*/ 104 h 583"/>
                </a:gdLst>
                <a:ahLst/>
                <a:cxnLst>
                  <a:cxn ang="0">
                    <a:pos x="T0" y="T1"/>
                  </a:cxn>
                  <a:cxn ang="0">
                    <a:pos x="T2" y="T3"/>
                  </a:cxn>
                  <a:cxn ang="0">
                    <a:pos x="T4" y="T5"/>
                  </a:cxn>
                  <a:cxn ang="0">
                    <a:pos x="T6" y="T7"/>
                  </a:cxn>
                  <a:cxn ang="0">
                    <a:pos x="T8" y="T9"/>
                  </a:cxn>
                </a:cxnLst>
                <a:rect l="0" t="0" r="r" b="b"/>
                <a:pathLst>
                  <a:path w="738" h="583">
                    <a:moveTo>
                      <a:pt x="1" y="104"/>
                    </a:moveTo>
                    <a:cubicBezTo>
                      <a:pt x="1" y="104"/>
                      <a:pt x="0" y="104"/>
                      <a:pt x="0" y="104"/>
                    </a:cubicBezTo>
                    <a:cubicBezTo>
                      <a:pt x="3" y="110"/>
                      <a:pt x="3" y="110"/>
                      <a:pt x="3" y="110"/>
                    </a:cubicBezTo>
                    <a:cubicBezTo>
                      <a:pt x="155" y="413"/>
                      <a:pt x="400" y="583"/>
                      <a:pt x="738" y="392"/>
                    </a:cubicBezTo>
                    <a:cubicBezTo>
                      <a:pt x="648" y="50"/>
                      <a:pt x="310" y="0"/>
                      <a:pt x="1" y="104"/>
                    </a:cubicBezTo>
                    <a:close/>
                  </a:path>
                </a:pathLst>
              </a:custGeom>
              <a:solidFill>
                <a:schemeClr val="accent5">
                  <a:lumMod val="7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56" name="Freeform 7">
                <a:extLst>
                  <a:ext uri="{FF2B5EF4-FFF2-40B4-BE49-F238E27FC236}">
                    <a16:creationId xmlns:a16="http://schemas.microsoft.com/office/drawing/2014/main" id="{66CCA35F-A665-43CC-9D73-C99939CDAF6C}"/>
                  </a:ext>
                </a:extLst>
              </p:cNvPr>
              <p:cNvSpPr>
                <a:spLocks/>
              </p:cNvSpPr>
              <p:nvPr/>
            </p:nvSpPr>
            <p:spPr bwMode="auto">
              <a:xfrm>
                <a:off x="4729163" y="1736726"/>
                <a:ext cx="955675" cy="508000"/>
              </a:xfrm>
              <a:custGeom>
                <a:avLst/>
                <a:gdLst>
                  <a:gd name="T0" fmla="*/ 0 w 737"/>
                  <a:gd name="T1" fmla="*/ 104 h 392"/>
                  <a:gd name="T2" fmla="*/ 737 w 737"/>
                  <a:gd name="T3" fmla="*/ 392 h 392"/>
                  <a:gd name="T4" fmla="*/ 0 w 737"/>
                  <a:gd name="T5" fmla="*/ 104 h 392"/>
                </a:gdLst>
                <a:ahLst/>
                <a:cxnLst>
                  <a:cxn ang="0">
                    <a:pos x="T0" y="T1"/>
                  </a:cxn>
                  <a:cxn ang="0">
                    <a:pos x="T2" y="T3"/>
                  </a:cxn>
                  <a:cxn ang="0">
                    <a:pos x="T4" y="T5"/>
                  </a:cxn>
                </a:cxnLst>
                <a:rect l="0" t="0" r="r" b="b"/>
                <a:pathLst>
                  <a:path w="737" h="392">
                    <a:moveTo>
                      <a:pt x="0" y="104"/>
                    </a:moveTo>
                    <a:cubicBezTo>
                      <a:pt x="234" y="133"/>
                      <a:pt x="516" y="220"/>
                      <a:pt x="737" y="392"/>
                    </a:cubicBezTo>
                    <a:cubicBezTo>
                      <a:pt x="647" y="50"/>
                      <a:pt x="309" y="0"/>
                      <a:pt x="0" y="104"/>
                    </a:cubicBezTo>
                    <a:close/>
                  </a:path>
                </a:pathLst>
              </a:custGeom>
              <a:solidFill>
                <a:schemeClr val="accent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8">
                <a:extLst>
                  <a:ext uri="{FF2B5EF4-FFF2-40B4-BE49-F238E27FC236}">
                    <a16:creationId xmlns:a16="http://schemas.microsoft.com/office/drawing/2014/main" id="{50CD5DD2-BA19-4924-82D0-C183E42BC845}"/>
                  </a:ext>
                </a:extLst>
              </p:cNvPr>
              <p:cNvSpPr>
                <a:spLocks/>
              </p:cNvSpPr>
              <p:nvPr/>
            </p:nvSpPr>
            <p:spPr bwMode="auto">
              <a:xfrm>
                <a:off x="4068763" y="2355851"/>
                <a:ext cx="3209925" cy="2746375"/>
              </a:xfrm>
              <a:custGeom>
                <a:avLst/>
                <a:gdLst>
                  <a:gd name="T0" fmla="*/ 887 w 2473"/>
                  <a:gd name="T1" fmla="*/ 142 h 2120"/>
                  <a:gd name="T2" fmla="*/ 41 w 2473"/>
                  <a:gd name="T3" fmla="*/ 782 h 2120"/>
                  <a:gd name="T4" fmla="*/ 232 w 2473"/>
                  <a:gd name="T5" fmla="*/ 1366 h 2120"/>
                  <a:gd name="T6" fmla="*/ 712 w 2473"/>
                  <a:gd name="T7" fmla="*/ 1948 h 2120"/>
                  <a:gd name="T8" fmla="*/ 986 w 2473"/>
                  <a:gd name="T9" fmla="*/ 2033 h 2120"/>
                  <a:gd name="T10" fmla="*/ 1276 w 2473"/>
                  <a:gd name="T11" fmla="*/ 1990 h 2120"/>
                  <a:gd name="T12" fmla="*/ 1818 w 2473"/>
                  <a:gd name="T13" fmla="*/ 1977 h 2120"/>
                  <a:gd name="T14" fmla="*/ 2195 w 2473"/>
                  <a:gd name="T15" fmla="*/ 1459 h 2120"/>
                  <a:gd name="T16" fmla="*/ 2376 w 2473"/>
                  <a:gd name="T17" fmla="*/ 948 h 2120"/>
                  <a:gd name="T18" fmla="*/ 1880 w 2473"/>
                  <a:gd name="T19" fmla="*/ 79 h 2120"/>
                  <a:gd name="T20" fmla="*/ 1340 w 2473"/>
                  <a:gd name="T21" fmla="*/ 182 h 2120"/>
                  <a:gd name="T22" fmla="*/ 1135 w 2473"/>
                  <a:gd name="T23" fmla="*/ 219 h 2120"/>
                  <a:gd name="T24" fmla="*/ 931 w 2473"/>
                  <a:gd name="T25" fmla="*/ 158 h 2120"/>
                  <a:gd name="T26" fmla="*/ 887 w 2473"/>
                  <a:gd name="T27" fmla="*/ 142 h 2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473" h="2120">
                    <a:moveTo>
                      <a:pt x="887" y="142"/>
                    </a:moveTo>
                    <a:cubicBezTo>
                      <a:pt x="521" y="0"/>
                      <a:pt x="0" y="332"/>
                      <a:pt x="41" y="782"/>
                    </a:cubicBezTo>
                    <a:cubicBezTo>
                      <a:pt x="63" y="1021"/>
                      <a:pt x="126" y="1156"/>
                      <a:pt x="232" y="1366"/>
                    </a:cubicBezTo>
                    <a:cubicBezTo>
                      <a:pt x="336" y="1576"/>
                      <a:pt x="527" y="1814"/>
                      <a:pt x="712" y="1948"/>
                    </a:cubicBezTo>
                    <a:cubicBezTo>
                      <a:pt x="819" y="2025"/>
                      <a:pt x="867" y="2050"/>
                      <a:pt x="986" y="2033"/>
                    </a:cubicBezTo>
                    <a:cubicBezTo>
                      <a:pt x="1083" y="2019"/>
                      <a:pt x="1169" y="1986"/>
                      <a:pt x="1276" y="1990"/>
                    </a:cubicBezTo>
                    <a:cubicBezTo>
                      <a:pt x="1478" y="1998"/>
                      <a:pt x="1637" y="2120"/>
                      <a:pt x="1818" y="1977"/>
                    </a:cubicBezTo>
                    <a:cubicBezTo>
                      <a:pt x="1986" y="1843"/>
                      <a:pt x="2110" y="1655"/>
                      <a:pt x="2195" y="1459"/>
                    </a:cubicBezTo>
                    <a:cubicBezTo>
                      <a:pt x="2284" y="1251"/>
                      <a:pt x="2320" y="1168"/>
                      <a:pt x="2376" y="948"/>
                    </a:cubicBezTo>
                    <a:cubicBezTo>
                      <a:pt x="2473" y="566"/>
                      <a:pt x="2281" y="102"/>
                      <a:pt x="1880" y="79"/>
                    </a:cubicBezTo>
                    <a:cubicBezTo>
                      <a:pt x="1659" y="66"/>
                      <a:pt x="1536" y="88"/>
                      <a:pt x="1340" y="182"/>
                    </a:cubicBezTo>
                    <a:cubicBezTo>
                      <a:pt x="1266" y="217"/>
                      <a:pt x="1224" y="234"/>
                      <a:pt x="1135" y="219"/>
                    </a:cubicBezTo>
                    <a:cubicBezTo>
                      <a:pt x="1074" y="209"/>
                      <a:pt x="957" y="170"/>
                      <a:pt x="931" y="158"/>
                    </a:cubicBezTo>
                    <a:lnTo>
                      <a:pt x="887" y="142"/>
                    </a:ln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58" name="Freeform 9">
                <a:extLst>
                  <a:ext uri="{FF2B5EF4-FFF2-40B4-BE49-F238E27FC236}">
                    <a16:creationId xmlns:a16="http://schemas.microsoft.com/office/drawing/2014/main" id="{0F829022-1194-4C5F-964D-27B3C035457F}"/>
                  </a:ext>
                </a:extLst>
              </p:cNvPr>
              <p:cNvSpPr>
                <a:spLocks/>
              </p:cNvSpPr>
              <p:nvPr/>
            </p:nvSpPr>
            <p:spPr bwMode="auto">
              <a:xfrm>
                <a:off x="4481513" y="2754313"/>
                <a:ext cx="498475" cy="400050"/>
              </a:xfrm>
              <a:custGeom>
                <a:avLst/>
                <a:gdLst>
                  <a:gd name="T0" fmla="*/ 253 w 384"/>
                  <a:gd name="T1" fmla="*/ 257 h 309"/>
                  <a:gd name="T2" fmla="*/ 34 w 384"/>
                  <a:gd name="T3" fmla="*/ 249 h 309"/>
                  <a:gd name="T4" fmla="*/ 131 w 384"/>
                  <a:gd name="T5" fmla="*/ 52 h 309"/>
                  <a:gd name="T6" fmla="*/ 350 w 384"/>
                  <a:gd name="T7" fmla="*/ 60 h 309"/>
                  <a:gd name="T8" fmla="*/ 253 w 384"/>
                  <a:gd name="T9" fmla="*/ 257 h 309"/>
                </a:gdLst>
                <a:ahLst/>
                <a:cxnLst>
                  <a:cxn ang="0">
                    <a:pos x="T0" y="T1"/>
                  </a:cxn>
                  <a:cxn ang="0">
                    <a:pos x="T2" y="T3"/>
                  </a:cxn>
                  <a:cxn ang="0">
                    <a:pos x="T4" y="T5"/>
                  </a:cxn>
                  <a:cxn ang="0">
                    <a:pos x="T6" y="T7"/>
                  </a:cxn>
                  <a:cxn ang="0">
                    <a:pos x="T8" y="T9"/>
                  </a:cxn>
                </a:cxnLst>
                <a:rect l="0" t="0" r="r" b="b"/>
                <a:pathLst>
                  <a:path w="384" h="309">
                    <a:moveTo>
                      <a:pt x="253" y="257"/>
                    </a:moveTo>
                    <a:cubicBezTo>
                      <a:pt x="166" y="309"/>
                      <a:pt x="67" y="305"/>
                      <a:pt x="34" y="249"/>
                    </a:cubicBezTo>
                    <a:cubicBezTo>
                      <a:pt x="0" y="192"/>
                      <a:pt x="43" y="104"/>
                      <a:pt x="131" y="52"/>
                    </a:cubicBezTo>
                    <a:cubicBezTo>
                      <a:pt x="218" y="0"/>
                      <a:pt x="317" y="3"/>
                      <a:pt x="350" y="60"/>
                    </a:cubicBezTo>
                    <a:cubicBezTo>
                      <a:pt x="384" y="116"/>
                      <a:pt x="341" y="204"/>
                      <a:pt x="253" y="257"/>
                    </a:cubicBezTo>
                    <a:close/>
                  </a:path>
                </a:pathLst>
              </a:custGeom>
              <a:solidFill>
                <a:schemeClr val="accent5">
                  <a:lumMod val="60000"/>
                  <a:lumOff val="4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Oval 10">
                <a:extLst>
                  <a:ext uri="{FF2B5EF4-FFF2-40B4-BE49-F238E27FC236}">
                    <a16:creationId xmlns:a16="http://schemas.microsoft.com/office/drawing/2014/main" id="{C43AD059-80EF-409D-9F9F-15DE2AFED650}"/>
                  </a:ext>
                </a:extLst>
              </p:cNvPr>
              <p:cNvSpPr>
                <a:spLocks noChangeArrowheads="1"/>
              </p:cNvSpPr>
              <p:nvPr/>
            </p:nvSpPr>
            <p:spPr bwMode="auto">
              <a:xfrm>
                <a:off x="4340226" y="3162301"/>
                <a:ext cx="192088" cy="192088"/>
              </a:xfrm>
              <a:prstGeom prst="ellipse">
                <a:avLst/>
              </a:prstGeom>
              <a:solidFill>
                <a:schemeClr val="accent5">
                  <a:lumMod val="60000"/>
                  <a:lumOff val="4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11">
                <a:extLst>
                  <a:ext uri="{FF2B5EF4-FFF2-40B4-BE49-F238E27FC236}">
                    <a16:creationId xmlns:a16="http://schemas.microsoft.com/office/drawing/2014/main" id="{D24E5B86-7701-4644-9AF8-7C16BA7670D9}"/>
                  </a:ext>
                </a:extLst>
              </p:cNvPr>
              <p:cNvSpPr>
                <a:spLocks/>
              </p:cNvSpPr>
              <p:nvPr/>
            </p:nvSpPr>
            <p:spPr bwMode="auto">
              <a:xfrm>
                <a:off x="6186488" y="2455863"/>
                <a:ext cx="1092200" cy="2551113"/>
              </a:xfrm>
              <a:custGeom>
                <a:avLst/>
                <a:gdLst>
                  <a:gd name="T0" fmla="*/ 564 w 842"/>
                  <a:gd name="T1" fmla="*/ 1381 h 1968"/>
                  <a:gd name="T2" fmla="*/ 745 w 842"/>
                  <a:gd name="T3" fmla="*/ 870 h 1968"/>
                  <a:gd name="T4" fmla="*/ 249 w 842"/>
                  <a:gd name="T5" fmla="*/ 1 h 1968"/>
                  <a:gd name="T6" fmla="*/ 242 w 842"/>
                  <a:gd name="T7" fmla="*/ 0 h 1968"/>
                  <a:gd name="T8" fmla="*/ 502 w 842"/>
                  <a:gd name="T9" fmla="*/ 718 h 1968"/>
                  <a:gd name="T10" fmla="*/ 0 w 842"/>
                  <a:gd name="T11" fmla="*/ 1968 h 1968"/>
                  <a:gd name="T12" fmla="*/ 187 w 842"/>
                  <a:gd name="T13" fmla="*/ 1899 h 1968"/>
                  <a:gd name="T14" fmla="*/ 564 w 842"/>
                  <a:gd name="T15" fmla="*/ 1381 h 196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842" h="1968">
                    <a:moveTo>
                      <a:pt x="564" y="1381"/>
                    </a:moveTo>
                    <a:cubicBezTo>
                      <a:pt x="653" y="1173"/>
                      <a:pt x="689" y="1090"/>
                      <a:pt x="745" y="870"/>
                    </a:cubicBezTo>
                    <a:cubicBezTo>
                      <a:pt x="842" y="488"/>
                      <a:pt x="650" y="24"/>
                      <a:pt x="249" y="1"/>
                    </a:cubicBezTo>
                    <a:cubicBezTo>
                      <a:pt x="246" y="1"/>
                      <a:pt x="244" y="1"/>
                      <a:pt x="242" y="0"/>
                    </a:cubicBezTo>
                    <a:cubicBezTo>
                      <a:pt x="431" y="131"/>
                      <a:pt x="545" y="333"/>
                      <a:pt x="502" y="718"/>
                    </a:cubicBezTo>
                    <a:cubicBezTo>
                      <a:pt x="456" y="1138"/>
                      <a:pt x="287" y="1667"/>
                      <a:pt x="0" y="1968"/>
                    </a:cubicBezTo>
                    <a:cubicBezTo>
                      <a:pt x="61" y="1967"/>
                      <a:pt x="123" y="1950"/>
                      <a:pt x="187" y="1899"/>
                    </a:cubicBezTo>
                    <a:cubicBezTo>
                      <a:pt x="355" y="1765"/>
                      <a:pt x="479" y="1577"/>
                      <a:pt x="564" y="1381"/>
                    </a:cubicBezTo>
                    <a:close/>
                  </a:path>
                </a:pathLst>
              </a:custGeom>
              <a:solidFill>
                <a:srgbClr val="CE1915"/>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12">
                <a:extLst>
                  <a:ext uri="{FF2B5EF4-FFF2-40B4-BE49-F238E27FC236}">
                    <a16:creationId xmlns:a16="http://schemas.microsoft.com/office/drawing/2014/main" id="{1FDA0FDA-8AA0-4B35-83CA-26AA584DE7FA}"/>
                  </a:ext>
                </a:extLst>
              </p:cNvPr>
              <p:cNvSpPr>
                <a:spLocks/>
              </p:cNvSpPr>
              <p:nvPr/>
            </p:nvSpPr>
            <p:spPr bwMode="auto">
              <a:xfrm>
                <a:off x="6926263" y="2414588"/>
                <a:ext cx="495300" cy="661988"/>
              </a:xfrm>
              <a:custGeom>
                <a:avLst/>
                <a:gdLst>
                  <a:gd name="T0" fmla="*/ 310 w 382"/>
                  <a:gd name="T1" fmla="*/ 0 h 510"/>
                  <a:gd name="T2" fmla="*/ 20 w 382"/>
                  <a:gd name="T3" fmla="*/ 510 h 510"/>
                  <a:gd name="T4" fmla="*/ 382 w 382"/>
                  <a:gd name="T5" fmla="*/ 152 h 510"/>
                  <a:gd name="T6" fmla="*/ 315 w 382"/>
                  <a:gd name="T7" fmla="*/ 12 h 510"/>
                  <a:gd name="T8" fmla="*/ 310 w 382"/>
                  <a:gd name="T9" fmla="*/ 0 h 510"/>
                </a:gdLst>
                <a:ahLst/>
                <a:cxnLst>
                  <a:cxn ang="0">
                    <a:pos x="T0" y="T1"/>
                  </a:cxn>
                  <a:cxn ang="0">
                    <a:pos x="T2" y="T3"/>
                  </a:cxn>
                  <a:cxn ang="0">
                    <a:pos x="T4" y="T5"/>
                  </a:cxn>
                  <a:cxn ang="0">
                    <a:pos x="T6" y="T7"/>
                  </a:cxn>
                  <a:cxn ang="0">
                    <a:pos x="T8" y="T9"/>
                  </a:cxn>
                </a:cxnLst>
                <a:rect l="0" t="0" r="r" b="b"/>
                <a:pathLst>
                  <a:path w="382" h="510">
                    <a:moveTo>
                      <a:pt x="310" y="0"/>
                    </a:moveTo>
                    <a:cubicBezTo>
                      <a:pt x="164" y="83"/>
                      <a:pt x="0" y="341"/>
                      <a:pt x="20" y="510"/>
                    </a:cubicBezTo>
                    <a:cubicBezTo>
                      <a:pt x="115" y="338"/>
                      <a:pt x="223" y="218"/>
                      <a:pt x="382" y="152"/>
                    </a:cubicBezTo>
                    <a:cubicBezTo>
                      <a:pt x="362" y="106"/>
                      <a:pt x="339" y="51"/>
                      <a:pt x="315" y="12"/>
                    </a:cubicBezTo>
                    <a:lnTo>
                      <a:pt x="310" y="0"/>
                    </a:lnTo>
                    <a:close/>
                  </a:path>
                </a:pathLst>
              </a:custGeom>
              <a:solidFill>
                <a:schemeClr val="accent5">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62" name="Freeform 13">
                <a:extLst>
                  <a:ext uri="{FF2B5EF4-FFF2-40B4-BE49-F238E27FC236}">
                    <a16:creationId xmlns:a16="http://schemas.microsoft.com/office/drawing/2014/main" id="{46B13BB1-12D7-4E1D-862F-C312455E7EE5}"/>
                  </a:ext>
                </a:extLst>
              </p:cNvPr>
              <p:cNvSpPr>
                <a:spLocks/>
              </p:cNvSpPr>
              <p:nvPr/>
            </p:nvSpPr>
            <p:spPr bwMode="auto">
              <a:xfrm>
                <a:off x="6459538" y="2190751"/>
                <a:ext cx="682625" cy="625475"/>
              </a:xfrm>
              <a:custGeom>
                <a:avLst/>
                <a:gdLst>
                  <a:gd name="T0" fmla="*/ 1 w 525"/>
                  <a:gd name="T1" fmla="*/ 2 h 483"/>
                  <a:gd name="T2" fmla="*/ 0 w 525"/>
                  <a:gd name="T3" fmla="*/ 2 h 483"/>
                  <a:gd name="T4" fmla="*/ 1 w 525"/>
                  <a:gd name="T5" fmla="*/ 8 h 483"/>
                  <a:gd name="T6" fmla="*/ 508 w 525"/>
                  <a:gd name="T7" fmla="*/ 419 h 483"/>
                  <a:gd name="T8" fmla="*/ 1 w 525"/>
                  <a:gd name="T9" fmla="*/ 2 h 483"/>
                </a:gdLst>
                <a:ahLst/>
                <a:cxnLst>
                  <a:cxn ang="0">
                    <a:pos x="T0" y="T1"/>
                  </a:cxn>
                  <a:cxn ang="0">
                    <a:pos x="T2" y="T3"/>
                  </a:cxn>
                  <a:cxn ang="0">
                    <a:pos x="T4" y="T5"/>
                  </a:cxn>
                  <a:cxn ang="0">
                    <a:pos x="T6" y="T7"/>
                  </a:cxn>
                  <a:cxn ang="0">
                    <a:pos x="T8" y="T9"/>
                  </a:cxn>
                </a:cxnLst>
                <a:rect l="0" t="0" r="r" b="b"/>
                <a:pathLst>
                  <a:path w="525" h="483">
                    <a:moveTo>
                      <a:pt x="1" y="2"/>
                    </a:moveTo>
                    <a:cubicBezTo>
                      <a:pt x="1" y="2"/>
                      <a:pt x="1" y="2"/>
                      <a:pt x="0" y="2"/>
                    </a:cubicBezTo>
                    <a:cubicBezTo>
                      <a:pt x="1" y="8"/>
                      <a:pt x="1" y="8"/>
                      <a:pt x="1" y="8"/>
                    </a:cubicBezTo>
                    <a:cubicBezTo>
                      <a:pt x="43" y="286"/>
                      <a:pt x="192" y="483"/>
                      <a:pt x="508" y="419"/>
                    </a:cubicBezTo>
                    <a:cubicBezTo>
                      <a:pt x="525" y="126"/>
                      <a:pt x="272" y="0"/>
                      <a:pt x="1" y="2"/>
                    </a:cubicBezTo>
                    <a:close/>
                  </a:path>
                </a:pathLst>
              </a:custGeom>
              <a:solidFill>
                <a:schemeClr val="accent6"/>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14">
                <a:extLst>
                  <a:ext uri="{FF2B5EF4-FFF2-40B4-BE49-F238E27FC236}">
                    <a16:creationId xmlns:a16="http://schemas.microsoft.com/office/drawing/2014/main" id="{2610CBBF-90FA-4CEA-A85D-B42E59972753}"/>
                  </a:ext>
                </a:extLst>
              </p:cNvPr>
              <p:cNvSpPr>
                <a:spLocks/>
              </p:cNvSpPr>
              <p:nvPr/>
            </p:nvSpPr>
            <p:spPr bwMode="auto">
              <a:xfrm>
                <a:off x="6461126" y="2190751"/>
                <a:ext cx="681038" cy="542925"/>
              </a:xfrm>
              <a:custGeom>
                <a:avLst/>
                <a:gdLst>
                  <a:gd name="T0" fmla="*/ 0 w 524"/>
                  <a:gd name="T1" fmla="*/ 2 h 419"/>
                  <a:gd name="T2" fmla="*/ 507 w 524"/>
                  <a:gd name="T3" fmla="*/ 419 h 419"/>
                  <a:gd name="T4" fmla="*/ 0 w 524"/>
                  <a:gd name="T5" fmla="*/ 2 h 419"/>
                </a:gdLst>
                <a:ahLst/>
                <a:cxnLst>
                  <a:cxn ang="0">
                    <a:pos x="T0" y="T1"/>
                  </a:cxn>
                  <a:cxn ang="0">
                    <a:pos x="T2" y="T3"/>
                  </a:cxn>
                  <a:cxn ang="0">
                    <a:pos x="T4" y="T5"/>
                  </a:cxn>
                </a:cxnLst>
                <a:rect l="0" t="0" r="r" b="b"/>
                <a:pathLst>
                  <a:path w="524" h="419">
                    <a:moveTo>
                      <a:pt x="0" y="2"/>
                    </a:moveTo>
                    <a:cubicBezTo>
                      <a:pt x="177" y="86"/>
                      <a:pt x="377" y="227"/>
                      <a:pt x="507" y="419"/>
                    </a:cubicBezTo>
                    <a:cubicBezTo>
                      <a:pt x="524" y="126"/>
                      <a:pt x="271" y="0"/>
                      <a:pt x="0" y="2"/>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4" name="Freeform 15">
                <a:extLst>
                  <a:ext uri="{FF2B5EF4-FFF2-40B4-BE49-F238E27FC236}">
                    <a16:creationId xmlns:a16="http://schemas.microsoft.com/office/drawing/2014/main" id="{D04A15F5-FA07-42ED-AF84-4E5A294A8DA4}"/>
                  </a:ext>
                </a:extLst>
              </p:cNvPr>
              <p:cNvSpPr>
                <a:spLocks/>
              </p:cNvSpPr>
              <p:nvPr/>
            </p:nvSpPr>
            <p:spPr bwMode="auto">
              <a:xfrm>
                <a:off x="5540376" y="2581276"/>
                <a:ext cx="2620963" cy="2538413"/>
              </a:xfrm>
              <a:custGeom>
                <a:avLst/>
                <a:gdLst>
                  <a:gd name="T0" fmla="*/ 876 w 2019"/>
                  <a:gd name="T1" fmla="*/ 206 h 1959"/>
                  <a:gd name="T2" fmla="*/ 44 w 2019"/>
                  <a:gd name="T3" fmla="*/ 493 h 1959"/>
                  <a:gd name="T4" fmla="*/ 44 w 2019"/>
                  <a:gd name="T5" fmla="*/ 1003 h 1959"/>
                  <a:gd name="T6" fmla="*/ 274 w 2019"/>
                  <a:gd name="T7" fmla="*/ 1585 h 1959"/>
                  <a:gd name="T8" fmla="*/ 468 w 2019"/>
                  <a:gd name="T9" fmla="*/ 1723 h 1959"/>
                  <a:gd name="T10" fmla="*/ 708 w 2019"/>
                  <a:gd name="T11" fmla="*/ 1764 h 1959"/>
                  <a:gd name="T12" fmla="*/ 1139 w 2019"/>
                  <a:gd name="T13" fmla="*/ 1893 h 1959"/>
                  <a:gd name="T14" fmla="*/ 1570 w 2019"/>
                  <a:gd name="T15" fmla="*/ 1581 h 1959"/>
                  <a:gd name="T16" fmla="*/ 1844 w 2019"/>
                  <a:gd name="T17" fmla="*/ 1224 h 1959"/>
                  <a:gd name="T18" fmla="*/ 1676 w 2019"/>
                  <a:gd name="T19" fmla="*/ 410 h 1959"/>
                  <a:gd name="T20" fmla="*/ 1223 w 2019"/>
                  <a:gd name="T21" fmla="*/ 353 h 1959"/>
                  <a:gd name="T22" fmla="*/ 1052 w 2019"/>
                  <a:gd name="T23" fmla="*/ 330 h 1959"/>
                  <a:gd name="T24" fmla="*/ 907 w 2019"/>
                  <a:gd name="T25" fmla="*/ 230 h 1959"/>
                  <a:gd name="T26" fmla="*/ 876 w 2019"/>
                  <a:gd name="T27" fmla="*/ 206 h 195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2019" h="1959">
                    <a:moveTo>
                      <a:pt x="876" y="206"/>
                    </a:moveTo>
                    <a:cubicBezTo>
                      <a:pt x="624" y="0"/>
                      <a:pt x="127" y="127"/>
                      <a:pt x="44" y="493"/>
                    </a:cubicBezTo>
                    <a:cubicBezTo>
                      <a:pt x="0" y="687"/>
                      <a:pt x="15" y="810"/>
                      <a:pt x="44" y="1003"/>
                    </a:cubicBezTo>
                    <a:cubicBezTo>
                      <a:pt x="73" y="1196"/>
                      <a:pt x="162" y="1433"/>
                      <a:pt x="274" y="1585"/>
                    </a:cubicBezTo>
                    <a:cubicBezTo>
                      <a:pt x="338" y="1674"/>
                      <a:pt x="370" y="1706"/>
                      <a:pt x="468" y="1723"/>
                    </a:cubicBezTo>
                    <a:cubicBezTo>
                      <a:pt x="548" y="1737"/>
                      <a:pt x="625" y="1733"/>
                      <a:pt x="708" y="1764"/>
                    </a:cubicBezTo>
                    <a:cubicBezTo>
                      <a:pt x="865" y="1822"/>
                      <a:pt x="960" y="1959"/>
                      <a:pt x="1139" y="1893"/>
                    </a:cubicBezTo>
                    <a:cubicBezTo>
                      <a:pt x="1307" y="1831"/>
                      <a:pt x="1453" y="1714"/>
                      <a:pt x="1570" y="1581"/>
                    </a:cubicBezTo>
                    <a:cubicBezTo>
                      <a:pt x="1694" y="1440"/>
                      <a:pt x="1743" y="1383"/>
                      <a:pt x="1844" y="1224"/>
                    </a:cubicBezTo>
                    <a:cubicBezTo>
                      <a:pt x="2019" y="947"/>
                      <a:pt x="1986" y="531"/>
                      <a:pt x="1676" y="410"/>
                    </a:cubicBezTo>
                    <a:cubicBezTo>
                      <a:pt x="1504" y="344"/>
                      <a:pt x="1402" y="329"/>
                      <a:pt x="1223" y="353"/>
                    </a:cubicBezTo>
                    <a:cubicBezTo>
                      <a:pt x="1156" y="362"/>
                      <a:pt x="1119" y="364"/>
                      <a:pt x="1052" y="330"/>
                    </a:cubicBezTo>
                    <a:cubicBezTo>
                      <a:pt x="1007" y="306"/>
                      <a:pt x="924" y="245"/>
                      <a:pt x="907" y="230"/>
                    </a:cubicBezTo>
                    <a:lnTo>
                      <a:pt x="876" y="206"/>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5" name="Freeform 16">
                <a:extLst>
                  <a:ext uri="{FF2B5EF4-FFF2-40B4-BE49-F238E27FC236}">
                    <a16:creationId xmlns:a16="http://schemas.microsoft.com/office/drawing/2014/main" id="{E14DB953-5626-4815-8052-C2512340227A}"/>
                  </a:ext>
                </a:extLst>
              </p:cNvPr>
              <p:cNvSpPr>
                <a:spLocks/>
              </p:cNvSpPr>
              <p:nvPr/>
            </p:nvSpPr>
            <p:spPr bwMode="auto">
              <a:xfrm>
                <a:off x="5980113" y="2887663"/>
                <a:ext cx="417513" cy="298450"/>
              </a:xfrm>
              <a:custGeom>
                <a:avLst/>
                <a:gdLst>
                  <a:gd name="T0" fmla="*/ 183 w 322"/>
                  <a:gd name="T1" fmla="*/ 211 h 230"/>
                  <a:gd name="T2" fmla="*/ 12 w 322"/>
                  <a:gd name="T3" fmla="*/ 149 h 230"/>
                  <a:gd name="T4" fmla="*/ 139 w 322"/>
                  <a:gd name="T5" fmla="*/ 18 h 230"/>
                  <a:gd name="T6" fmla="*/ 310 w 322"/>
                  <a:gd name="T7" fmla="*/ 81 h 230"/>
                  <a:gd name="T8" fmla="*/ 183 w 322"/>
                  <a:gd name="T9" fmla="*/ 211 h 230"/>
                </a:gdLst>
                <a:ahLst/>
                <a:cxnLst>
                  <a:cxn ang="0">
                    <a:pos x="T0" y="T1"/>
                  </a:cxn>
                  <a:cxn ang="0">
                    <a:pos x="T2" y="T3"/>
                  </a:cxn>
                  <a:cxn ang="0">
                    <a:pos x="T4" y="T5"/>
                  </a:cxn>
                  <a:cxn ang="0">
                    <a:pos x="T6" y="T7"/>
                  </a:cxn>
                  <a:cxn ang="0">
                    <a:pos x="T8" y="T9"/>
                  </a:cxn>
                </a:cxnLst>
                <a:rect l="0" t="0" r="r" b="b"/>
                <a:pathLst>
                  <a:path w="322" h="230">
                    <a:moveTo>
                      <a:pt x="183" y="211"/>
                    </a:moveTo>
                    <a:cubicBezTo>
                      <a:pt x="101" y="230"/>
                      <a:pt x="24" y="202"/>
                      <a:pt x="12" y="149"/>
                    </a:cubicBezTo>
                    <a:cubicBezTo>
                      <a:pt x="0" y="95"/>
                      <a:pt x="57" y="37"/>
                      <a:pt x="139" y="18"/>
                    </a:cubicBezTo>
                    <a:cubicBezTo>
                      <a:pt x="222" y="0"/>
                      <a:pt x="298" y="28"/>
                      <a:pt x="310" y="81"/>
                    </a:cubicBezTo>
                    <a:cubicBezTo>
                      <a:pt x="322" y="134"/>
                      <a:pt x="265" y="193"/>
                      <a:pt x="183" y="211"/>
                    </a:cubicBezTo>
                    <a:close/>
                  </a:path>
                </a:pathLst>
              </a:custGeom>
              <a:solidFill>
                <a:schemeClr val="accent3">
                  <a:lumMod val="60000"/>
                  <a:lumOff val="4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17">
                <a:extLst>
                  <a:ext uri="{FF2B5EF4-FFF2-40B4-BE49-F238E27FC236}">
                    <a16:creationId xmlns:a16="http://schemas.microsoft.com/office/drawing/2014/main" id="{A453995B-3C3B-41CF-BF14-00BE5F3F03B8}"/>
                  </a:ext>
                </a:extLst>
              </p:cNvPr>
              <p:cNvSpPr>
                <a:spLocks/>
              </p:cNvSpPr>
              <p:nvPr/>
            </p:nvSpPr>
            <p:spPr bwMode="auto">
              <a:xfrm>
                <a:off x="5784851" y="3124201"/>
                <a:ext cx="179388" cy="177800"/>
              </a:xfrm>
              <a:custGeom>
                <a:avLst/>
                <a:gdLst>
                  <a:gd name="T0" fmla="*/ 127 w 138"/>
                  <a:gd name="T1" fmla="*/ 88 h 138"/>
                  <a:gd name="T2" fmla="*/ 50 w 138"/>
                  <a:gd name="T3" fmla="*/ 127 h 138"/>
                  <a:gd name="T4" fmla="*/ 10 w 138"/>
                  <a:gd name="T5" fmla="*/ 50 h 138"/>
                  <a:gd name="T6" fmla="*/ 88 w 138"/>
                  <a:gd name="T7" fmla="*/ 11 h 138"/>
                  <a:gd name="T8" fmla="*/ 127 w 138"/>
                  <a:gd name="T9" fmla="*/ 88 h 138"/>
                </a:gdLst>
                <a:ahLst/>
                <a:cxnLst>
                  <a:cxn ang="0">
                    <a:pos x="T0" y="T1"/>
                  </a:cxn>
                  <a:cxn ang="0">
                    <a:pos x="T2" y="T3"/>
                  </a:cxn>
                  <a:cxn ang="0">
                    <a:pos x="T4" y="T5"/>
                  </a:cxn>
                  <a:cxn ang="0">
                    <a:pos x="T6" y="T7"/>
                  </a:cxn>
                  <a:cxn ang="0">
                    <a:pos x="T8" y="T9"/>
                  </a:cxn>
                </a:cxnLst>
                <a:rect l="0" t="0" r="r" b="b"/>
                <a:pathLst>
                  <a:path w="138" h="138">
                    <a:moveTo>
                      <a:pt x="127" y="88"/>
                    </a:moveTo>
                    <a:cubicBezTo>
                      <a:pt x="117" y="120"/>
                      <a:pt x="82" y="138"/>
                      <a:pt x="50" y="127"/>
                    </a:cubicBezTo>
                    <a:cubicBezTo>
                      <a:pt x="17" y="117"/>
                      <a:pt x="0" y="82"/>
                      <a:pt x="10" y="50"/>
                    </a:cubicBezTo>
                    <a:cubicBezTo>
                      <a:pt x="21" y="18"/>
                      <a:pt x="55" y="0"/>
                      <a:pt x="88" y="11"/>
                    </a:cubicBezTo>
                    <a:cubicBezTo>
                      <a:pt x="120" y="21"/>
                      <a:pt x="138" y="56"/>
                      <a:pt x="127" y="88"/>
                    </a:cubicBezTo>
                    <a:close/>
                  </a:path>
                </a:pathLst>
              </a:custGeom>
              <a:solidFill>
                <a:schemeClr val="accent3">
                  <a:lumMod val="60000"/>
                  <a:lumOff val="4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18">
                <a:extLst>
                  <a:ext uri="{FF2B5EF4-FFF2-40B4-BE49-F238E27FC236}">
                    <a16:creationId xmlns:a16="http://schemas.microsoft.com/office/drawing/2014/main" id="{12040C32-3DD0-4A92-B627-6A2664F0B83B}"/>
                  </a:ext>
                </a:extLst>
              </p:cNvPr>
              <p:cNvSpPr>
                <a:spLocks/>
              </p:cNvSpPr>
              <p:nvPr/>
            </p:nvSpPr>
            <p:spPr bwMode="auto">
              <a:xfrm>
                <a:off x="6805613" y="3109913"/>
                <a:ext cx="1355725" cy="1954213"/>
              </a:xfrm>
              <a:custGeom>
                <a:avLst/>
                <a:gdLst>
                  <a:gd name="T0" fmla="*/ 596 w 1045"/>
                  <a:gd name="T1" fmla="*/ 1173 h 1508"/>
                  <a:gd name="T2" fmla="*/ 870 w 1045"/>
                  <a:gd name="T3" fmla="*/ 816 h 1508"/>
                  <a:gd name="T4" fmla="*/ 702 w 1045"/>
                  <a:gd name="T5" fmla="*/ 2 h 1508"/>
                  <a:gd name="T6" fmla="*/ 696 w 1045"/>
                  <a:gd name="T7" fmla="*/ 0 h 1508"/>
                  <a:gd name="T8" fmla="*/ 717 w 1045"/>
                  <a:gd name="T9" fmla="*/ 634 h 1508"/>
                  <a:gd name="T10" fmla="*/ 0 w 1045"/>
                  <a:gd name="T11" fmla="*/ 1491 h 1508"/>
                  <a:gd name="T12" fmla="*/ 165 w 1045"/>
                  <a:gd name="T13" fmla="*/ 1485 h 1508"/>
                  <a:gd name="T14" fmla="*/ 596 w 1045"/>
                  <a:gd name="T15" fmla="*/ 1173 h 150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45" h="1508">
                    <a:moveTo>
                      <a:pt x="596" y="1173"/>
                    </a:moveTo>
                    <a:cubicBezTo>
                      <a:pt x="720" y="1032"/>
                      <a:pt x="769" y="975"/>
                      <a:pt x="870" y="816"/>
                    </a:cubicBezTo>
                    <a:cubicBezTo>
                      <a:pt x="1045" y="539"/>
                      <a:pt x="1012" y="123"/>
                      <a:pt x="702" y="2"/>
                    </a:cubicBezTo>
                    <a:cubicBezTo>
                      <a:pt x="700" y="2"/>
                      <a:pt x="698" y="1"/>
                      <a:pt x="696" y="0"/>
                    </a:cubicBezTo>
                    <a:cubicBezTo>
                      <a:pt x="812" y="152"/>
                      <a:pt x="850" y="341"/>
                      <a:pt x="717" y="634"/>
                    </a:cubicBezTo>
                    <a:cubicBezTo>
                      <a:pt x="573" y="953"/>
                      <a:pt x="304" y="1327"/>
                      <a:pt x="0" y="1491"/>
                    </a:cubicBezTo>
                    <a:cubicBezTo>
                      <a:pt x="49" y="1506"/>
                      <a:pt x="101" y="1508"/>
                      <a:pt x="165" y="1485"/>
                    </a:cubicBezTo>
                    <a:cubicBezTo>
                      <a:pt x="333" y="1423"/>
                      <a:pt x="479" y="1306"/>
                      <a:pt x="596" y="1173"/>
                    </a:cubicBezTo>
                    <a:close/>
                  </a:path>
                </a:pathLst>
              </a:custGeom>
              <a:solidFill>
                <a:schemeClr val="accent6">
                  <a:lumMod val="50000"/>
                </a:schemeClr>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grpSp>
          <p:nvGrpSpPr>
            <p:cNvPr id="68" name="Group 67">
              <a:extLst>
                <a:ext uri="{FF2B5EF4-FFF2-40B4-BE49-F238E27FC236}">
                  <a16:creationId xmlns:a16="http://schemas.microsoft.com/office/drawing/2014/main" id="{2DEBA0C1-34B7-481B-AFBD-A2965B12093B}"/>
                </a:ext>
              </a:extLst>
            </p:cNvPr>
            <p:cNvGrpSpPr/>
            <p:nvPr/>
          </p:nvGrpSpPr>
          <p:grpSpPr>
            <a:xfrm>
              <a:off x="5735301" y="1693862"/>
              <a:ext cx="4718050" cy="4737100"/>
              <a:chOff x="5436394" y="1052513"/>
              <a:chExt cx="4718050" cy="4737100"/>
            </a:xfrm>
          </p:grpSpPr>
          <p:sp>
            <p:nvSpPr>
              <p:cNvPr id="69" name="Freeform 5">
                <a:extLst>
                  <a:ext uri="{FF2B5EF4-FFF2-40B4-BE49-F238E27FC236}">
                    <a16:creationId xmlns:a16="http://schemas.microsoft.com/office/drawing/2014/main" id="{3740DDF9-955A-471D-861B-DC44715CB39A}"/>
                  </a:ext>
                </a:extLst>
              </p:cNvPr>
              <p:cNvSpPr>
                <a:spLocks/>
              </p:cNvSpPr>
              <p:nvPr/>
            </p:nvSpPr>
            <p:spPr bwMode="auto">
              <a:xfrm>
                <a:off x="8543925" y="2176463"/>
                <a:ext cx="1374775" cy="2520950"/>
              </a:xfrm>
              <a:custGeom>
                <a:avLst/>
                <a:gdLst>
                  <a:gd name="T0" fmla="*/ 0 w 866"/>
                  <a:gd name="T1" fmla="*/ 1085 h 1588"/>
                  <a:gd name="T2" fmla="*/ 0 w 866"/>
                  <a:gd name="T3" fmla="*/ 503 h 1588"/>
                  <a:gd name="T4" fmla="*/ 866 w 866"/>
                  <a:gd name="T5" fmla="*/ 0 h 1588"/>
                  <a:gd name="T6" fmla="*/ 866 w 866"/>
                  <a:gd name="T7" fmla="*/ 1588 h 1588"/>
                  <a:gd name="T8" fmla="*/ 0 w 866"/>
                  <a:gd name="T9" fmla="*/ 1085 h 1588"/>
                </a:gdLst>
                <a:ahLst/>
                <a:cxnLst>
                  <a:cxn ang="0">
                    <a:pos x="T0" y="T1"/>
                  </a:cxn>
                  <a:cxn ang="0">
                    <a:pos x="T2" y="T3"/>
                  </a:cxn>
                  <a:cxn ang="0">
                    <a:pos x="T4" y="T5"/>
                  </a:cxn>
                  <a:cxn ang="0">
                    <a:pos x="T6" y="T7"/>
                  </a:cxn>
                  <a:cxn ang="0">
                    <a:pos x="T8" y="T9"/>
                  </a:cxn>
                </a:cxnLst>
                <a:rect l="0" t="0" r="r" b="b"/>
                <a:pathLst>
                  <a:path w="866" h="1588">
                    <a:moveTo>
                      <a:pt x="0" y="1085"/>
                    </a:moveTo>
                    <a:lnTo>
                      <a:pt x="0" y="503"/>
                    </a:lnTo>
                    <a:lnTo>
                      <a:pt x="866" y="0"/>
                    </a:lnTo>
                    <a:lnTo>
                      <a:pt x="866" y="1588"/>
                    </a:lnTo>
                    <a:lnTo>
                      <a:pt x="0" y="1085"/>
                    </a:ln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0" name="Freeform 6">
                <a:extLst>
                  <a:ext uri="{FF2B5EF4-FFF2-40B4-BE49-F238E27FC236}">
                    <a16:creationId xmlns:a16="http://schemas.microsoft.com/office/drawing/2014/main" id="{F2224583-B3F5-4D50-B870-E50F1722FF6B}"/>
                  </a:ext>
                </a:extLst>
              </p:cNvPr>
              <p:cNvSpPr>
                <a:spLocks/>
              </p:cNvSpPr>
              <p:nvPr/>
            </p:nvSpPr>
            <p:spPr bwMode="auto">
              <a:xfrm>
                <a:off x="8543925" y="2176463"/>
                <a:ext cx="1374775" cy="2520950"/>
              </a:xfrm>
              <a:custGeom>
                <a:avLst/>
                <a:gdLst>
                  <a:gd name="T0" fmla="*/ 0 w 866"/>
                  <a:gd name="T1" fmla="*/ 1085 h 1588"/>
                  <a:gd name="T2" fmla="*/ 0 w 866"/>
                  <a:gd name="T3" fmla="*/ 503 h 1588"/>
                  <a:gd name="T4" fmla="*/ 866 w 866"/>
                  <a:gd name="T5" fmla="*/ 0 h 1588"/>
                  <a:gd name="T6" fmla="*/ 866 w 866"/>
                  <a:gd name="T7" fmla="*/ 1588 h 1588"/>
                  <a:gd name="T8" fmla="*/ 0 w 866"/>
                  <a:gd name="T9" fmla="*/ 1085 h 1588"/>
                </a:gdLst>
                <a:ahLst/>
                <a:cxnLst>
                  <a:cxn ang="0">
                    <a:pos x="T0" y="T1"/>
                  </a:cxn>
                  <a:cxn ang="0">
                    <a:pos x="T2" y="T3"/>
                  </a:cxn>
                  <a:cxn ang="0">
                    <a:pos x="T4" y="T5"/>
                  </a:cxn>
                  <a:cxn ang="0">
                    <a:pos x="T6" y="T7"/>
                  </a:cxn>
                  <a:cxn ang="0">
                    <a:pos x="T8" y="T9"/>
                  </a:cxn>
                </a:cxnLst>
                <a:rect l="0" t="0" r="r" b="b"/>
                <a:pathLst>
                  <a:path w="866" h="1588">
                    <a:moveTo>
                      <a:pt x="0" y="1085"/>
                    </a:moveTo>
                    <a:lnTo>
                      <a:pt x="0" y="503"/>
                    </a:lnTo>
                    <a:lnTo>
                      <a:pt x="866" y="0"/>
                    </a:lnTo>
                    <a:lnTo>
                      <a:pt x="866" y="1588"/>
                    </a:lnTo>
                    <a:lnTo>
                      <a:pt x="0" y="1085"/>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7">
                <a:extLst>
                  <a:ext uri="{FF2B5EF4-FFF2-40B4-BE49-F238E27FC236}">
                    <a16:creationId xmlns:a16="http://schemas.microsoft.com/office/drawing/2014/main" id="{16212BD4-300E-4B31-982F-1D304A30CA2F}"/>
                  </a:ext>
                </a:extLst>
              </p:cNvPr>
              <p:cNvSpPr>
                <a:spLocks/>
              </p:cNvSpPr>
              <p:nvPr/>
            </p:nvSpPr>
            <p:spPr bwMode="auto">
              <a:xfrm>
                <a:off x="5676900" y="2265363"/>
                <a:ext cx="1254125" cy="2287588"/>
              </a:xfrm>
              <a:custGeom>
                <a:avLst/>
                <a:gdLst>
                  <a:gd name="T0" fmla="*/ 790 w 790"/>
                  <a:gd name="T1" fmla="*/ 989 h 1441"/>
                  <a:gd name="T2" fmla="*/ 790 w 790"/>
                  <a:gd name="T3" fmla="*/ 457 h 1441"/>
                  <a:gd name="T4" fmla="*/ 0 w 790"/>
                  <a:gd name="T5" fmla="*/ 0 h 1441"/>
                  <a:gd name="T6" fmla="*/ 0 w 790"/>
                  <a:gd name="T7" fmla="*/ 1441 h 1441"/>
                  <a:gd name="T8" fmla="*/ 790 w 790"/>
                  <a:gd name="T9" fmla="*/ 989 h 1441"/>
                </a:gdLst>
                <a:ahLst/>
                <a:cxnLst>
                  <a:cxn ang="0">
                    <a:pos x="T0" y="T1"/>
                  </a:cxn>
                  <a:cxn ang="0">
                    <a:pos x="T2" y="T3"/>
                  </a:cxn>
                  <a:cxn ang="0">
                    <a:pos x="T4" y="T5"/>
                  </a:cxn>
                  <a:cxn ang="0">
                    <a:pos x="T6" y="T7"/>
                  </a:cxn>
                  <a:cxn ang="0">
                    <a:pos x="T8" y="T9"/>
                  </a:cxn>
                </a:cxnLst>
                <a:rect l="0" t="0" r="r" b="b"/>
                <a:pathLst>
                  <a:path w="790" h="1441">
                    <a:moveTo>
                      <a:pt x="790" y="989"/>
                    </a:moveTo>
                    <a:lnTo>
                      <a:pt x="790" y="457"/>
                    </a:lnTo>
                    <a:lnTo>
                      <a:pt x="0" y="0"/>
                    </a:lnTo>
                    <a:lnTo>
                      <a:pt x="0" y="1441"/>
                    </a:lnTo>
                    <a:lnTo>
                      <a:pt x="790" y="989"/>
                    </a:ln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2" name="Freeform 8">
                <a:extLst>
                  <a:ext uri="{FF2B5EF4-FFF2-40B4-BE49-F238E27FC236}">
                    <a16:creationId xmlns:a16="http://schemas.microsoft.com/office/drawing/2014/main" id="{22544479-39CB-40C4-A237-73DA35498589}"/>
                  </a:ext>
                </a:extLst>
              </p:cNvPr>
              <p:cNvSpPr>
                <a:spLocks/>
              </p:cNvSpPr>
              <p:nvPr/>
            </p:nvSpPr>
            <p:spPr bwMode="auto">
              <a:xfrm>
                <a:off x="5676900" y="2265363"/>
                <a:ext cx="1254125" cy="2287588"/>
              </a:xfrm>
              <a:custGeom>
                <a:avLst/>
                <a:gdLst>
                  <a:gd name="T0" fmla="*/ 790 w 790"/>
                  <a:gd name="T1" fmla="*/ 989 h 1441"/>
                  <a:gd name="T2" fmla="*/ 790 w 790"/>
                  <a:gd name="T3" fmla="*/ 457 h 1441"/>
                  <a:gd name="T4" fmla="*/ 0 w 790"/>
                  <a:gd name="T5" fmla="*/ 0 h 1441"/>
                  <a:gd name="T6" fmla="*/ 0 w 790"/>
                  <a:gd name="T7" fmla="*/ 1441 h 1441"/>
                  <a:gd name="T8" fmla="*/ 790 w 790"/>
                  <a:gd name="T9" fmla="*/ 989 h 1441"/>
                </a:gdLst>
                <a:ahLst/>
                <a:cxnLst>
                  <a:cxn ang="0">
                    <a:pos x="T0" y="T1"/>
                  </a:cxn>
                  <a:cxn ang="0">
                    <a:pos x="T2" y="T3"/>
                  </a:cxn>
                  <a:cxn ang="0">
                    <a:pos x="T4" y="T5"/>
                  </a:cxn>
                  <a:cxn ang="0">
                    <a:pos x="T6" y="T7"/>
                  </a:cxn>
                  <a:cxn ang="0">
                    <a:pos x="T8" y="T9"/>
                  </a:cxn>
                </a:cxnLst>
                <a:rect l="0" t="0" r="r" b="b"/>
                <a:pathLst>
                  <a:path w="790" h="1441">
                    <a:moveTo>
                      <a:pt x="790" y="989"/>
                    </a:moveTo>
                    <a:lnTo>
                      <a:pt x="790" y="457"/>
                    </a:lnTo>
                    <a:lnTo>
                      <a:pt x="0" y="0"/>
                    </a:lnTo>
                    <a:lnTo>
                      <a:pt x="0" y="1441"/>
                    </a:lnTo>
                    <a:lnTo>
                      <a:pt x="790" y="989"/>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9">
                <a:extLst>
                  <a:ext uri="{FF2B5EF4-FFF2-40B4-BE49-F238E27FC236}">
                    <a16:creationId xmlns:a16="http://schemas.microsoft.com/office/drawing/2014/main" id="{B28F7822-0D5A-450C-A7CE-711DD447EA62}"/>
                  </a:ext>
                </a:extLst>
              </p:cNvPr>
              <p:cNvSpPr>
                <a:spLocks/>
              </p:cNvSpPr>
              <p:nvPr/>
            </p:nvSpPr>
            <p:spPr bwMode="auto">
              <a:xfrm>
                <a:off x="7737475" y="1052513"/>
                <a:ext cx="1981200" cy="1866900"/>
              </a:xfrm>
              <a:custGeom>
                <a:avLst/>
                <a:gdLst>
                  <a:gd name="T0" fmla="*/ 463 w 1248"/>
                  <a:gd name="T1" fmla="*/ 1176 h 1176"/>
                  <a:gd name="T2" fmla="*/ 0 w 1248"/>
                  <a:gd name="T3" fmla="*/ 909 h 1176"/>
                  <a:gd name="T4" fmla="*/ 0 w 1248"/>
                  <a:gd name="T5" fmla="*/ 0 h 1176"/>
                  <a:gd name="T6" fmla="*/ 1248 w 1248"/>
                  <a:gd name="T7" fmla="*/ 718 h 1176"/>
                  <a:gd name="T8" fmla="*/ 463 w 1248"/>
                  <a:gd name="T9" fmla="*/ 1176 h 1176"/>
                </a:gdLst>
                <a:ahLst/>
                <a:cxnLst>
                  <a:cxn ang="0">
                    <a:pos x="T0" y="T1"/>
                  </a:cxn>
                  <a:cxn ang="0">
                    <a:pos x="T2" y="T3"/>
                  </a:cxn>
                  <a:cxn ang="0">
                    <a:pos x="T4" y="T5"/>
                  </a:cxn>
                  <a:cxn ang="0">
                    <a:pos x="T6" y="T7"/>
                  </a:cxn>
                  <a:cxn ang="0">
                    <a:pos x="T8" y="T9"/>
                  </a:cxn>
                </a:cxnLst>
                <a:rect l="0" t="0" r="r" b="b"/>
                <a:pathLst>
                  <a:path w="1248" h="1176">
                    <a:moveTo>
                      <a:pt x="463" y="1176"/>
                    </a:moveTo>
                    <a:lnTo>
                      <a:pt x="0" y="909"/>
                    </a:lnTo>
                    <a:lnTo>
                      <a:pt x="0" y="0"/>
                    </a:lnTo>
                    <a:lnTo>
                      <a:pt x="1248" y="718"/>
                    </a:lnTo>
                    <a:lnTo>
                      <a:pt x="463" y="1176"/>
                    </a:lnTo>
                    <a:close/>
                  </a:path>
                </a:pathLst>
              </a:custGeom>
              <a:solidFill>
                <a:schemeClr val="bg1">
                  <a:lumMod val="9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74" name="Freeform 10">
                <a:extLst>
                  <a:ext uri="{FF2B5EF4-FFF2-40B4-BE49-F238E27FC236}">
                    <a16:creationId xmlns:a16="http://schemas.microsoft.com/office/drawing/2014/main" id="{6DA92EFA-D50F-46E4-8CB1-98B4C8F8B034}"/>
                  </a:ext>
                </a:extLst>
              </p:cNvPr>
              <p:cNvSpPr>
                <a:spLocks/>
              </p:cNvSpPr>
              <p:nvPr/>
            </p:nvSpPr>
            <p:spPr bwMode="auto">
              <a:xfrm>
                <a:off x="7737475" y="1052513"/>
                <a:ext cx="1981200" cy="1866900"/>
              </a:xfrm>
              <a:custGeom>
                <a:avLst/>
                <a:gdLst>
                  <a:gd name="T0" fmla="*/ 463 w 1248"/>
                  <a:gd name="T1" fmla="*/ 1176 h 1176"/>
                  <a:gd name="T2" fmla="*/ 0 w 1248"/>
                  <a:gd name="T3" fmla="*/ 909 h 1176"/>
                  <a:gd name="T4" fmla="*/ 0 w 1248"/>
                  <a:gd name="T5" fmla="*/ 0 h 1176"/>
                  <a:gd name="T6" fmla="*/ 1248 w 1248"/>
                  <a:gd name="T7" fmla="*/ 718 h 1176"/>
                  <a:gd name="T8" fmla="*/ 463 w 1248"/>
                  <a:gd name="T9" fmla="*/ 1176 h 1176"/>
                </a:gdLst>
                <a:ahLst/>
                <a:cxnLst>
                  <a:cxn ang="0">
                    <a:pos x="T0" y="T1"/>
                  </a:cxn>
                  <a:cxn ang="0">
                    <a:pos x="T2" y="T3"/>
                  </a:cxn>
                  <a:cxn ang="0">
                    <a:pos x="T4" y="T5"/>
                  </a:cxn>
                  <a:cxn ang="0">
                    <a:pos x="T6" y="T7"/>
                  </a:cxn>
                  <a:cxn ang="0">
                    <a:pos x="T8" y="T9"/>
                  </a:cxn>
                </a:cxnLst>
                <a:rect l="0" t="0" r="r" b="b"/>
                <a:pathLst>
                  <a:path w="1248" h="1176">
                    <a:moveTo>
                      <a:pt x="463" y="1176"/>
                    </a:moveTo>
                    <a:lnTo>
                      <a:pt x="0" y="909"/>
                    </a:lnTo>
                    <a:lnTo>
                      <a:pt x="0" y="0"/>
                    </a:lnTo>
                    <a:lnTo>
                      <a:pt x="1248" y="718"/>
                    </a:lnTo>
                    <a:lnTo>
                      <a:pt x="463" y="117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11">
                <a:extLst>
                  <a:ext uri="{FF2B5EF4-FFF2-40B4-BE49-F238E27FC236}">
                    <a16:creationId xmlns:a16="http://schemas.microsoft.com/office/drawing/2014/main" id="{22BDFCE8-7F56-47B6-8D23-828F7472424E}"/>
                  </a:ext>
                </a:extLst>
              </p:cNvPr>
              <p:cNvSpPr>
                <a:spLocks/>
              </p:cNvSpPr>
              <p:nvPr/>
            </p:nvSpPr>
            <p:spPr bwMode="auto">
              <a:xfrm>
                <a:off x="5700713" y="3924300"/>
                <a:ext cx="1981200" cy="1865313"/>
              </a:xfrm>
              <a:custGeom>
                <a:avLst/>
                <a:gdLst>
                  <a:gd name="T0" fmla="*/ 1248 w 1248"/>
                  <a:gd name="T1" fmla="*/ 266 h 1175"/>
                  <a:gd name="T2" fmla="*/ 785 w 1248"/>
                  <a:gd name="T3" fmla="*/ 0 h 1175"/>
                  <a:gd name="T4" fmla="*/ 0 w 1248"/>
                  <a:gd name="T5" fmla="*/ 457 h 1175"/>
                  <a:gd name="T6" fmla="*/ 1248 w 1248"/>
                  <a:gd name="T7" fmla="*/ 1175 h 1175"/>
                  <a:gd name="T8" fmla="*/ 1248 w 1248"/>
                  <a:gd name="T9" fmla="*/ 266 h 1175"/>
                </a:gdLst>
                <a:ahLst/>
                <a:cxnLst>
                  <a:cxn ang="0">
                    <a:pos x="T0" y="T1"/>
                  </a:cxn>
                  <a:cxn ang="0">
                    <a:pos x="T2" y="T3"/>
                  </a:cxn>
                  <a:cxn ang="0">
                    <a:pos x="T4" y="T5"/>
                  </a:cxn>
                  <a:cxn ang="0">
                    <a:pos x="T6" y="T7"/>
                  </a:cxn>
                  <a:cxn ang="0">
                    <a:pos x="T8" y="T9"/>
                  </a:cxn>
                </a:cxnLst>
                <a:rect l="0" t="0" r="r" b="b"/>
                <a:pathLst>
                  <a:path w="1248" h="1175">
                    <a:moveTo>
                      <a:pt x="1248" y="266"/>
                    </a:moveTo>
                    <a:lnTo>
                      <a:pt x="785" y="0"/>
                    </a:lnTo>
                    <a:lnTo>
                      <a:pt x="0" y="457"/>
                    </a:lnTo>
                    <a:lnTo>
                      <a:pt x="1248" y="1175"/>
                    </a:lnTo>
                    <a:lnTo>
                      <a:pt x="1248" y="266"/>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76" name="Freeform 12">
                <a:extLst>
                  <a:ext uri="{FF2B5EF4-FFF2-40B4-BE49-F238E27FC236}">
                    <a16:creationId xmlns:a16="http://schemas.microsoft.com/office/drawing/2014/main" id="{B771677F-C931-431F-8F9C-09AE7DE5CBDB}"/>
                  </a:ext>
                </a:extLst>
              </p:cNvPr>
              <p:cNvSpPr>
                <a:spLocks/>
              </p:cNvSpPr>
              <p:nvPr/>
            </p:nvSpPr>
            <p:spPr bwMode="auto">
              <a:xfrm>
                <a:off x="5700713" y="3924300"/>
                <a:ext cx="1981200" cy="1865313"/>
              </a:xfrm>
              <a:custGeom>
                <a:avLst/>
                <a:gdLst>
                  <a:gd name="T0" fmla="*/ 1248 w 1248"/>
                  <a:gd name="T1" fmla="*/ 266 h 1175"/>
                  <a:gd name="T2" fmla="*/ 785 w 1248"/>
                  <a:gd name="T3" fmla="*/ 0 h 1175"/>
                  <a:gd name="T4" fmla="*/ 0 w 1248"/>
                  <a:gd name="T5" fmla="*/ 457 h 1175"/>
                  <a:gd name="T6" fmla="*/ 1248 w 1248"/>
                  <a:gd name="T7" fmla="*/ 1175 h 1175"/>
                  <a:gd name="T8" fmla="*/ 1248 w 1248"/>
                  <a:gd name="T9" fmla="*/ 266 h 1175"/>
                </a:gdLst>
                <a:ahLst/>
                <a:cxnLst>
                  <a:cxn ang="0">
                    <a:pos x="T0" y="T1"/>
                  </a:cxn>
                  <a:cxn ang="0">
                    <a:pos x="T2" y="T3"/>
                  </a:cxn>
                  <a:cxn ang="0">
                    <a:pos x="T4" y="T5"/>
                  </a:cxn>
                  <a:cxn ang="0">
                    <a:pos x="T6" y="T7"/>
                  </a:cxn>
                  <a:cxn ang="0">
                    <a:pos x="T8" y="T9"/>
                  </a:cxn>
                </a:cxnLst>
                <a:rect l="0" t="0" r="r" b="b"/>
                <a:pathLst>
                  <a:path w="1248" h="1175">
                    <a:moveTo>
                      <a:pt x="1248" y="266"/>
                    </a:moveTo>
                    <a:lnTo>
                      <a:pt x="785" y="0"/>
                    </a:lnTo>
                    <a:lnTo>
                      <a:pt x="0" y="457"/>
                    </a:lnTo>
                    <a:lnTo>
                      <a:pt x="1248" y="1175"/>
                    </a:lnTo>
                    <a:lnTo>
                      <a:pt x="1248" y="26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13">
                <a:extLst>
                  <a:ext uri="{FF2B5EF4-FFF2-40B4-BE49-F238E27FC236}">
                    <a16:creationId xmlns:a16="http://schemas.microsoft.com/office/drawing/2014/main" id="{ADF03AB9-8573-4023-B6A2-80D2B44D8F3A}"/>
                  </a:ext>
                </a:extLst>
              </p:cNvPr>
              <p:cNvSpPr>
                <a:spLocks/>
              </p:cNvSpPr>
              <p:nvPr/>
            </p:nvSpPr>
            <p:spPr bwMode="auto">
              <a:xfrm>
                <a:off x="5859463" y="1235075"/>
                <a:ext cx="1790700" cy="1684338"/>
              </a:xfrm>
              <a:custGeom>
                <a:avLst/>
                <a:gdLst>
                  <a:gd name="T0" fmla="*/ 1128 w 1128"/>
                  <a:gd name="T1" fmla="*/ 819 h 1061"/>
                  <a:gd name="T2" fmla="*/ 710 w 1128"/>
                  <a:gd name="T3" fmla="*/ 1061 h 1061"/>
                  <a:gd name="T4" fmla="*/ 0 w 1128"/>
                  <a:gd name="T5" fmla="*/ 649 h 1061"/>
                  <a:gd name="T6" fmla="*/ 1128 w 1128"/>
                  <a:gd name="T7" fmla="*/ 0 h 1061"/>
                  <a:gd name="T8" fmla="*/ 1128 w 1128"/>
                  <a:gd name="T9" fmla="*/ 819 h 1061"/>
                </a:gdLst>
                <a:ahLst/>
                <a:cxnLst>
                  <a:cxn ang="0">
                    <a:pos x="T0" y="T1"/>
                  </a:cxn>
                  <a:cxn ang="0">
                    <a:pos x="T2" y="T3"/>
                  </a:cxn>
                  <a:cxn ang="0">
                    <a:pos x="T4" y="T5"/>
                  </a:cxn>
                  <a:cxn ang="0">
                    <a:pos x="T6" y="T7"/>
                  </a:cxn>
                  <a:cxn ang="0">
                    <a:pos x="T8" y="T9"/>
                  </a:cxn>
                </a:cxnLst>
                <a:rect l="0" t="0" r="r" b="b"/>
                <a:pathLst>
                  <a:path w="1128" h="1061">
                    <a:moveTo>
                      <a:pt x="1128" y="819"/>
                    </a:moveTo>
                    <a:lnTo>
                      <a:pt x="710" y="1061"/>
                    </a:lnTo>
                    <a:lnTo>
                      <a:pt x="0" y="649"/>
                    </a:lnTo>
                    <a:lnTo>
                      <a:pt x="1128" y="0"/>
                    </a:lnTo>
                    <a:lnTo>
                      <a:pt x="1128" y="819"/>
                    </a:ln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78" name="Freeform 14">
                <a:extLst>
                  <a:ext uri="{FF2B5EF4-FFF2-40B4-BE49-F238E27FC236}">
                    <a16:creationId xmlns:a16="http://schemas.microsoft.com/office/drawing/2014/main" id="{3C219FEC-FBCB-4B7E-8E64-E468712315CC}"/>
                  </a:ext>
                </a:extLst>
              </p:cNvPr>
              <p:cNvSpPr>
                <a:spLocks/>
              </p:cNvSpPr>
              <p:nvPr/>
            </p:nvSpPr>
            <p:spPr bwMode="auto">
              <a:xfrm>
                <a:off x="5859463" y="1235075"/>
                <a:ext cx="1790700" cy="1684338"/>
              </a:xfrm>
              <a:custGeom>
                <a:avLst/>
                <a:gdLst>
                  <a:gd name="T0" fmla="*/ 1128 w 1128"/>
                  <a:gd name="T1" fmla="*/ 819 h 1061"/>
                  <a:gd name="T2" fmla="*/ 710 w 1128"/>
                  <a:gd name="T3" fmla="*/ 1061 h 1061"/>
                  <a:gd name="T4" fmla="*/ 0 w 1128"/>
                  <a:gd name="T5" fmla="*/ 649 h 1061"/>
                  <a:gd name="T6" fmla="*/ 1128 w 1128"/>
                  <a:gd name="T7" fmla="*/ 0 h 1061"/>
                  <a:gd name="T8" fmla="*/ 1128 w 1128"/>
                  <a:gd name="T9" fmla="*/ 819 h 1061"/>
                </a:gdLst>
                <a:ahLst/>
                <a:cxnLst>
                  <a:cxn ang="0">
                    <a:pos x="T0" y="T1"/>
                  </a:cxn>
                  <a:cxn ang="0">
                    <a:pos x="T2" y="T3"/>
                  </a:cxn>
                  <a:cxn ang="0">
                    <a:pos x="T4" y="T5"/>
                  </a:cxn>
                  <a:cxn ang="0">
                    <a:pos x="T6" y="T7"/>
                  </a:cxn>
                  <a:cxn ang="0">
                    <a:pos x="T8" y="T9"/>
                  </a:cxn>
                </a:cxnLst>
                <a:rect l="0" t="0" r="r" b="b"/>
                <a:pathLst>
                  <a:path w="1128" h="1061">
                    <a:moveTo>
                      <a:pt x="1128" y="819"/>
                    </a:moveTo>
                    <a:lnTo>
                      <a:pt x="710" y="1061"/>
                    </a:lnTo>
                    <a:lnTo>
                      <a:pt x="0" y="649"/>
                    </a:lnTo>
                    <a:lnTo>
                      <a:pt x="1128" y="0"/>
                    </a:lnTo>
                    <a:lnTo>
                      <a:pt x="1128" y="819"/>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15">
                <a:extLst>
                  <a:ext uri="{FF2B5EF4-FFF2-40B4-BE49-F238E27FC236}">
                    <a16:creationId xmlns:a16="http://schemas.microsoft.com/office/drawing/2014/main" id="{89F01877-BF04-459A-9293-EEEC9916DF2F}"/>
                  </a:ext>
                </a:extLst>
              </p:cNvPr>
              <p:cNvSpPr>
                <a:spLocks/>
              </p:cNvSpPr>
              <p:nvPr/>
            </p:nvSpPr>
            <p:spPr bwMode="auto">
              <a:xfrm>
                <a:off x="7793038" y="3971925"/>
                <a:ext cx="1790700" cy="1682750"/>
              </a:xfrm>
              <a:custGeom>
                <a:avLst/>
                <a:gdLst>
                  <a:gd name="T0" fmla="*/ 418 w 1128"/>
                  <a:gd name="T1" fmla="*/ 0 h 1060"/>
                  <a:gd name="T2" fmla="*/ 0 w 1128"/>
                  <a:gd name="T3" fmla="*/ 241 h 1060"/>
                  <a:gd name="T4" fmla="*/ 0 w 1128"/>
                  <a:gd name="T5" fmla="*/ 1060 h 1060"/>
                  <a:gd name="T6" fmla="*/ 1128 w 1128"/>
                  <a:gd name="T7" fmla="*/ 412 h 1060"/>
                  <a:gd name="T8" fmla="*/ 418 w 1128"/>
                  <a:gd name="T9" fmla="*/ 0 h 1060"/>
                </a:gdLst>
                <a:ahLst/>
                <a:cxnLst>
                  <a:cxn ang="0">
                    <a:pos x="T0" y="T1"/>
                  </a:cxn>
                  <a:cxn ang="0">
                    <a:pos x="T2" y="T3"/>
                  </a:cxn>
                  <a:cxn ang="0">
                    <a:pos x="T4" y="T5"/>
                  </a:cxn>
                  <a:cxn ang="0">
                    <a:pos x="T6" y="T7"/>
                  </a:cxn>
                  <a:cxn ang="0">
                    <a:pos x="T8" y="T9"/>
                  </a:cxn>
                </a:cxnLst>
                <a:rect l="0" t="0" r="r" b="b"/>
                <a:pathLst>
                  <a:path w="1128" h="1060">
                    <a:moveTo>
                      <a:pt x="418" y="0"/>
                    </a:moveTo>
                    <a:lnTo>
                      <a:pt x="0" y="241"/>
                    </a:lnTo>
                    <a:lnTo>
                      <a:pt x="0" y="1060"/>
                    </a:lnTo>
                    <a:lnTo>
                      <a:pt x="1128" y="412"/>
                    </a:lnTo>
                    <a:lnTo>
                      <a:pt x="418" y="0"/>
                    </a:lnTo>
                    <a:close/>
                  </a:path>
                </a:pathLst>
              </a:custGeom>
              <a:solidFill>
                <a:schemeClr val="tx1">
                  <a:lumMod val="75000"/>
                  <a:lumOff val="2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80" name="Freeform 16">
                <a:extLst>
                  <a:ext uri="{FF2B5EF4-FFF2-40B4-BE49-F238E27FC236}">
                    <a16:creationId xmlns:a16="http://schemas.microsoft.com/office/drawing/2014/main" id="{115390A8-0421-406E-ADF4-1669BE59B083}"/>
                  </a:ext>
                </a:extLst>
              </p:cNvPr>
              <p:cNvSpPr>
                <a:spLocks/>
              </p:cNvSpPr>
              <p:nvPr/>
            </p:nvSpPr>
            <p:spPr bwMode="auto">
              <a:xfrm>
                <a:off x="7793038" y="3971925"/>
                <a:ext cx="1790700" cy="1682750"/>
              </a:xfrm>
              <a:custGeom>
                <a:avLst/>
                <a:gdLst>
                  <a:gd name="T0" fmla="*/ 418 w 1128"/>
                  <a:gd name="T1" fmla="*/ 0 h 1060"/>
                  <a:gd name="T2" fmla="*/ 0 w 1128"/>
                  <a:gd name="T3" fmla="*/ 241 h 1060"/>
                  <a:gd name="T4" fmla="*/ 0 w 1128"/>
                  <a:gd name="T5" fmla="*/ 1060 h 1060"/>
                  <a:gd name="T6" fmla="*/ 1128 w 1128"/>
                  <a:gd name="T7" fmla="*/ 412 h 1060"/>
                  <a:gd name="T8" fmla="*/ 418 w 1128"/>
                  <a:gd name="T9" fmla="*/ 0 h 1060"/>
                </a:gdLst>
                <a:ahLst/>
                <a:cxnLst>
                  <a:cxn ang="0">
                    <a:pos x="T0" y="T1"/>
                  </a:cxn>
                  <a:cxn ang="0">
                    <a:pos x="T2" y="T3"/>
                  </a:cxn>
                  <a:cxn ang="0">
                    <a:pos x="T4" y="T5"/>
                  </a:cxn>
                  <a:cxn ang="0">
                    <a:pos x="T6" y="T7"/>
                  </a:cxn>
                  <a:cxn ang="0">
                    <a:pos x="T8" y="T9"/>
                  </a:cxn>
                </a:cxnLst>
                <a:rect l="0" t="0" r="r" b="b"/>
                <a:pathLst>
                  <a:path w="1128" h="1060">
                    <a:moveTo>
                      <a:pt x="418" y="0"/>
                    </a:moveTo>
                    <a:lnTo>
                      <a:pt x="0" y="241"/>
                    </a:lnTo>
                    <a:lnTo>
                      <a:pt x="0" y="1060"/>
                    </a:lnTo>
                    <a:lnTo>
                      <a:pt x="1128" y="412"/>
                    </a:lnTo>
                    <a:lnTo>
                      <a:pt x="418"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17">
                <a:extLst>
                  <a:ext uri="{FF2B5EF4-FFF2-40B4-BE49-F238E27FC236}">
                    <a16:creationId xmlns:a16="http://schemas.microsoft.com/office/drawing/2014/main" id="{93A49D0C-09E0-4BC9-8CE8-59AD0B64867B}"/>
                  </a:ext>
                </a:extLst>
              </p:cNvPr>
              <p:cNvSpPr>
                <a:spLocks/>
              </p:cNvSpPr>
              <p:nvPr/>
            </p:nvSpPr>
            <p:spPr bwMode="auto">
              <a:xfrm>
                <a:off x="8543925" y="2878138"/>
                <a:ext cx="160338" cy="96838"/>
              </a:xfrm>
              <a:custGeom>
                <a:avLst/>
                <a:gdLst>
                  <a:gd name="T0" fmla="*/ 101 w 101"/>
                  <a:gd name="T1" fmla="*/ 0 h 61"/>
                  <a:gd name="T2" fmla="*/ 0 w 101"/>
                  <a:gd name="T3" fmla="*/ 61 h 61"/>
                  <a:gd name="T4" fmla="*/ 101 w 101"/>
                  <a:gd name="T5" fmla="*/ 0 h 61"/>
                  <a:gd name="T6" fmla="*/ 101 w 101"/>
                  <a:gd name="T7" fmla="*/ 0 h 61"/>
                </a:gdLst>
                <a:ahLst/>
                <a:cxnLst>
                  <a:cxn ang="0">
                    <a:pos x="T0" y="T1"/>
                  </a:cxn>
                  <a:cxn ang="0">
                    <a:pos x="T2" y="T3"/>
                  </a:cxn>
                  <a:cxn ang="0">
                    <a:pos x="T4" y="T5"/>
                  </a:cxn>
                  <a:cxn ang="0">
                    <a:pos x="T6" y="T7"/>
                  </a:cxn>
                </a:cxnLst>
                <a:rect l="0" t="0" r="r" b="b"/>
                <a:pathLst>
                  <a:path w="101" h="61">
                    <a:moveTo>
                      <a:pt x="101" y="0"/>
                    </a:moveTo>
                    <a:lnTo>
                      <a:pt x="0" y="61"/>
                    </a:lnTo>
                    <a:lnTo>
                      <a:pt x="101" y="0"/>
                    </a:lnTo>
                    <a:lnTo>
                      <a:pt x="101"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18">
                <a:extLst>
                  <a:ext uri="{FF2B5EF4-FFF2-40B4-BE49-F238E27FC236}">
                    <a16:creationId xmlns:a16="http://schemas.microsoft.com/office/drawing/2014/main" id="{45C42D8B-A7D1-40B1-8DE4-9980B36D22BE}"/>
                  </a:ext>
                </a:extLst>
              </p:cNvPr>
              <p:cNvSpPr>
                <a:spLocks/>
              </p:cNvSpPr>
              <p:nvPr/>
            </p:nvSpPr>
            <p:spPr bwMode="auto">
              <a:xfrm>
                <a:off x="8543925" y="2878138"/>
                <a:ext cx="160338" cy="96838"/>
              </a:xfrm>
              <a:custGeom>
                <a:avLst/>
                <a:gdLst>
                  <a:gd name="T0" fmla="*/ 101 w 101"/>
                  <a:gd name="T1" fmla="*/ 0 h 61"/>
                  <a:gd name="T2" fmla="*/ 0 w 101"/>
                  <a:gd name="T3" fmla="*/ 61 h 61"/>
                  <a:gd name="T4" fmla="*/ 101 w 101"/>
                  <a:gd name="T5" fmla="*/ 0 h 61"/>
                  <a:gd name="T6" fmla="*/ 101 w 101"/>
                  <a:gd name="T7" fmla="*/ 0 h 61"/>
                </a:gdLst>
                <a:ahLst/>
                <a:cxnLst>
                  <a:cxn ang="0">
                    <a:pos x="T0" y="T1"/>
                  </a:cxn>
                  <a:cxn ang="0">
                    <a:pos x="T2" y="T3"/>
                  </a:cxn>
                  <a:cxn ang="0">
                    <a:pos x="T4" y="T5"/>
                  </a:cxn>
                  <a:cxn ang="0">
                    <a:pos x="T6" y="T7"/>
                  </a:cxn>
                </a:cxnLst>
                <a:rect l="0" t="0" r="r" b="b"/>
                <a:pathLst>
                  <a:path w="101" h="61">
                    <a:moveTo>
                      <a:pt x="101" y="0"/>
                    </a:moveTo>
                    <a:lnTo>
                      <a:pt x="0" y="61"/>
                    </a:lnTo>
                    <a:lnTo>
                      <a:pt x="101" y="0"/>
                    </a:lnTo>
                    <a:lnTo>
                      <a:pt x="10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19">
                <a:extLst>
                  <a:ext uri="{FF2B5EF4-FFF2-40B4-BE49-F238E27FC236}">
                    <a16:creationId xmlns:a16="http://schemas.microsoft.com/office/drawing/2014/main" id="{3642C172-D126-454A-A7E1-53E47D05A75F}"/>
                  </a:ext>
                </a:extLst>
              </p:cNvPr>
              <p:cNvSpPr>
                <a:spLocks/>
              </p:cNvSpPr>
              <p:nvPr/>
            </p:nvSpPr>
            <p:spPr bwMode="auto">
              <a:xfrm>
                <a:off x="8543925" y="2878138"/>
                <a:ext cx="160338" cy="1117600"/>
              </a:xfrm>
              <a:custGeom>
                <a:avLst/>
                <a:gdLst>
                  <a:gd name="T0" fmla="*/ 101 w 101"/>
                  <a:gd name="T1" fmla="*/ 0 h 704"/>
                  <a:gd name="T2" fmla="*/ 0 w 101"/>
                  <a:gd name="T3" fmla="*/ 61 h 704"/>
                  <a:gd name="T4" fmla="*/ 0 w 101"/>
                  <a:gd name="T5" fmla="*/ 643 h 704"/>
                  <a:gd name="T6" fmla="*/ 101 w 101"/>
                  <a:gd name="T7" fmla="*/ 704 h 704"/>
                  <a:gd name="T8" fmla="*/ 101 w 101"/>
                  <a:gd name="T9" fmla="*/ 0 h 704"/>
                </a:gdLst>
                <a:ahLst/>
                <a:cxnLst>
                  <a:cxn ang="0">
                    <a:pos x="T0" y="T1"/>
                  </a:cxn>
                  <a:cxn ang="0">
                    <a:pos x="T2" y="T3"/>
                  </a:cxn>
                  <a:cxn ang="0">
                    <a:pos x="T4" y="T5"/>
                  </a:cxn>
                  <a:cxn ang="0">
                    <a:pos x="T6" y="T7"/>
                  </a:cxn>
                  <a:cxn ang="0">
                    <a:pos x="T8" y="T9"/>
                  </a:cxn>
                </a:cxnLst>
                <a:rect l="0" t="0" r="r" b="b"/>
                <a:pathLst>
                  <a:path w="101" h="704">
                    <a:moveTo>
                      <a:pt x="101" y="0"/>
                    </a:moveTo>
                    <a:lnTo>
                      <a:pt x="0" y="61"/>
                    </a:lnTo>
                    <a:lnTo>
                      <a:pt x="0" y="643"/>
                    </a:lnTo>
                    <a:lnTo>
                      <a:pt x="101" y="704"/>
                    </a:lnTo>
                    <a:lnTo>
                      <a:pt x="101" y="0"/>
                    </a:lnTo>
                    <a:close/>
                  </a:path>
                </a:pathLst>
              </a:custGeom>
              <a:solidFill>
                <a:schemeClr val="bg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84" name="Freeform 20">
                <a:extLst>
                  <a:ext uri="{FF2B5EF4-FFF2-40B4-BE49-F238E27FC236}">
                    <a16:creationId xmlns:a16="http://schemas.microsoft.com/office/drawing/2014/main" id="{26FF3319-5550-499A-BF90-2014B3CCE9E1}"/>
                  </a:ext>
                </a:extLst>
              </p:cNvPr>
              <p:cNvSpPr>
                <a:spLocks/>
              </p:cNvSpPr>
              <p:nvPr/>
            </p:nvSpPr>
            <p:spPr bwMode="auto">
              <a:xfrm>
                <a:off x="8543925" y="2878138"/>
                <a:ext cx="160338" cy="1117600"/>
              </a:xfrm>
              <a:custGeom>
                <a:avLst/>
                <a:gdLst>
                  <a:gd name="T0" fmla="*/ 101 w 101"/>
                  <a:gd name="T1" fmla="*/ 0 h 704"/>
                  <a:gd name="T2" fmla="*/ 0 w 101"/>
                  <a:gd name="T3" fmla="*/ 61 h 704"/>
                  <a:gd name="T4" fmla="*/ 0 w 101"/>
                  <a:gd name="T5" fmla="*/ 643 h 704"/>
                  <a:gd name="T6" fmla="*/ 101 w 101"/>
                  <a:gd name="T7" fmla="*/ 704 h 704"/>
                  <a:gd name="T8" fmla="*/ 101 w 101"/>
                  <a:gd name="T9" fmla="*/ 0 h 704"/>
                </a:gdLst>
                <a:ahLst/>
                <a:cxnLst>
                  <a:cxn ang="0">
                    <a:pos x="T0" y="T1"/>
                  </a:cxn>
                  <a:cxn ang="0">
                    <a:pos x="T2" y="T3"/>
                  </a:cxn>
                  <a:cxn ang="0">
                    <a:pos x="T4" y="T5"/>
                  </a:cxn>
                  <a:cxn ang="0">
                    <a:pos x="T6" y="T7"/>
                  </a:cxn>
                  <a:cxn ang="0">
                    <a:pos x="T8" y="T9"/>
                  </a:cxn>
                </a:cxnLst>
                <a:rect l="0" t="0" r="r" b="b"/>
                <a:pathLst>
                  <a:path w="101" h="704">
                    <a:moveTo>
                      <a:pt x="101" y="0"/>
                    </a:moveTo>
                    <a:lnTo>
                      <a:pt x="0" y="61"/>
                    </a:lnTo>
                    <a:lnTo>
                      <a:pt x="0" y="643"/>
                    </a:lnTo>
                    <a:lnTo>
                      <a:pt x="101" y="704"/>
                    </a:lnTo>
                    <a:lnTo>
                      <a:pt x="10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21">
                <a:extLst>
                  <a:ext uri="{FF2B5EF4-FFF2-40B4-BE49-F238E27FC236}">
                    <a16:creationId xmlns:a16="http://schemas.microsoft.com/office/drawing/2014/main" id="{279A9A4B-6213-4204-A203-274CE94997C1}"/>
                  </a:ext>
                </a:extLst>
              </p:cNvPr>
              <p:cNvSpPr>
                <a:spLocks/>
              </p:cNvSpPr>
              <p:nvPr/>
            </p:nvSpPr>
            <p:spPr bwMode="auto">
              <a:xfrm>
                <a:off x="6786563" y="2990850"/>
                <a:ext cx="144463" cy="925513"/>
              </a:xfrm>
              <a:custGeom>
                <a:avLst/>
                <a:gdLst>
                  <a:gd name="T0" fmla="*/ 91 w 91"/>
                  <a:gd name="T1" fmla="*/ 0 h 583"/>
                  <a:gd name="T2" fmla="*/ 91 w 91"/>
                  <a:gd name="T3" fmla="*/ 532 h 583"/>
                  <a:gd name="T4" fmla="*/ 0 w 91"/>
                  <a:gd name="T5" fmla="*/ 583 h 583"/>
                  <a:gd name="T6" fmla="*/ 0 w 91"/>
                  <a:gd name="T7" fmla="*/ 583 h 583"/>
                  <a:gd name="T8" fmla="*/ 91 w 91"/>
                  <a:gd name="T9" fmla="*/ 532 h 583"/>
                  <a:gd name="T10" fmla="*/ 91 w 91"/>
                  <a:gd name="T11" fmla="*/ 0 h 583"/>
                </a:gdLst>
                <a:ahLst/>
                <a:cxnLst>
                  <a:cxn ang="0">
                    <a:pos x="T0" y="T1"/>
                  </a:cxn>
                  <a:cxn ang="0">
                    <a:pos x="T2" y="T3"/>
                  </a:cxn>
                  <a:cxn ang="0">
                    <a:pos x="T4" y="T5"/>
                  </a:cxn>
                  <a:cxn ang="0">
                    <a:pos x="T6" y="T7"/>
                  </a:cxn>
                  <a:cxn ang="0">
                    <a:pos x="T8" y="T9"/>
                  </a:cxn>
                  <a:cxn ang="0">
                    <a:pos x="T10" y="T11"/>
                  </a:cxn>
                </a:cxnLst>
                <a:rect l="0" t="0" r="r" b="b"/>
                <a:pathLst>
                  <a:path w="91" h="583">
                    <a:moveTo>
                      <a:pt x="91" y="0"/>
                    </a:moveTo>
                    <a:lnTo>
                      <a:pt x="91" y="532"/>
                    </a:lnTo>
                    <a:lnTo>
                      <a:pt x="0" y="583"/>
                    </a:lnTo>
                    <a:lnTo>
                      <a:pt x="0" y="583"/>
                    </a:lnTo>
                    <a:lnTo>
                      <a:pt x="91" y="532"/>
                    </a:lnTo>
                    <a:lnTo>
                      <a:pt x="91"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22">
                <a:extLst>
                  <a:ext uri="{FF2B5EF4-FFF2-40B4-BE49-F238E27FC236}">
                    <a16:creationId xmlns:a16="http://schemas.microsoft.com/office/drawing/2014/main" id="{5F7589AF-1C11-46EE-A449-165F663132AC}"/>
                  </a:ext>
                </a:extLst>
              </p:cNvPr>
              <p:cNvSpPr>
                <a:spLocks/>
              </p:cNvSpPr>
              <p:nvPr/>
            </p:nvSpPr>
            <p:spPr bwMode="auto">
              <a:xfrm>
                <a:off x="6786563" y="2990850"/>
                <a:ext cx="144463" cy="925513"/>
              </a:xfrm>
              <a:custGeom>
                <a:avLst/>
                <a:gdLst>
                  <a:gd name="T0" fmla="*/ 91 w 91"/>
                  <a:gd name="T1" fmla="*/ 0 h 583"/>
                  <a:gd name="T2" fmla="*/ 91 w 91"/>
                  <a:gd name="T3" fmla="*/ 532 h 583"/>
                  <a:gd name="T4" fmla="*/ 0 w 91"/>
                  <a:gd name="T5" fmla="*/ 583 h 583"/>
                  <a:gd name="T6" fmla="*/ 0 w 91"/>
                  <a:gd name="T7" fmla="*/ 583 h 583"/>
                  <a:gd name="T8" fmla="*/ 91 w 91"/>
                  <a:gd name="T9" fmla="*/ 532 h 583"/>
                  <a:gd name="T10" fmla="*/ 91 w 91"/>
                  <a:gd name="T11" fmla="*/ 0 h 583"/>
                </a:gdLst>
                <a:ahLst/>
                <a:cxnLst>
                  <a:cxn ang="0">
                    <a:pos x="T0" y="T1"/>
                  </a:cxn>
                  <a:cxn ang="0">
                    <a:pos x="T2" y="T3"/>
                  </a:cxn>
                  <a:cxn ang="0">
                    <a:pos x="T4" y="T5"/>
                  </a:cxn>
                  <a:cxn ang="0">
                    <a:pos x="T6" y="T7"/>
                  </a:cxn>
                  <a:cxn ang="0">
                    <a:pos x="T8" y="T9"/>
                  </a:cxn>
                  <a:cxn ang="0">
                    <a:pos x="T10" y="T11"/>
                  </a:cxn>
                </a:cxnLst>
                <a:rect l="0" t="0" r="r" b="b"/>
                <a:pathLst>
                  <a:path w="91" h="583">
                    <a:moveTo>
                      <a:pt x="91" y="0"/>
                    </a:moveTo>
                    <a:lnTo>
                      <a:pt x="91" y="532"/>
                    </a:lnTo>
                    <a:lnTo>
                      <a:pt x="0" y="583"/>
                    </a:lnTo>
                    <a:lnTo>
                      <a:pt x="0" y="583"/>
                    </a:lnTo>
                    <a:lnTo>
                      <a:pt x="91" y="532"/>
                    </a:lnTo>
                    <a:lnTo>
                      <a:pt x="9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23">
                <a:extLst>
                  <a:ext uri="{FF2B5EF4-FFF2-40B4-BE49-F238E27FC236}">
                    <a16:creationId xmlns:a16="http://schemas.microsoft.com/office/drawing/2014/main" id="{C7230199-0BFE-49CA-9494-445FA0455D77}"/>
                  </a:ext>
                </a:extLst>
              </p:cNvPr>
              <p:cNvSpPr>
                <a:spLocks/>
              </p:cNvSpPr>
              <p:nvPr/>
            </p:nvSpPr>
            <p:spPr bwMode="auto">
              <a:xfrm>
                <a:off x="6786563" y="2901950"/>
                <a:ext cx="144463" cy="1014413"/>
              </a:xfrm>
              <a:custGeom>
                <a:avLst/>
                <a:gdLst>
                  <a:gd name="T0" fmla="*/ 0 w 91"/>
                  <a:gd name="T1" fmla="*/ 0 h 639"/>
                  <a:gd name="T2" fmla="*/ 0 w 91"/>
                  <a:gd name="T3" fmla="*/ 639 h 639"/>
                  <a:gd name="T4" fmla="*/ 91 w 91"/>
                  <a:gd name="T5" fmla="*/ 588 h 639"/>
                  <a:gd name="T6" fmla="*/ 91 w 91"/>
                  <a:gd name="T7" fmla="*/ 56 h 639"/>
                  <a:gd name="T8" fmla="*/ 0 w 91"/>
                  <a:gd name="T9" fmla="*/ 0 h 639"/>
                </a:gdLst>
                <a:ahLst/>
                <a:cxnLst>
                  <a:cxn ang="0">
                    <a:pos x="T0" y="T1"/>
                  </a:cxn>
                  <a:cxn ang="0">
                    <a:pos x="T2" y="T3"/>
                  </a:cxn>
                  <a:cxn ang="0">
                    <a:pos x="T4" y="T5"/>
                  </a:cxn>
                  <a:cxn ang="0">
                    <a:pos x="T6" y="T7"/>
                  </a:cxn>
                  <a:cxn ang="0">
                    <a:pos x="T8" y="T9"/>
                  </a:cxn>
                </a:cxnLst>
                <a:rect l="0" t="0" r="r" b="b"/>
                <a:pathLst>
                  <a:path w="91" h="639">
                    <a:moveTo>
                      <a:pt x="0" y="0"/>
                    </a:moveTo>
                    <a:lnTo>
                      <a:pt x="0" y="639"/>
                    </a:lnTo>
                    <a:lnTo>
                      <a:pt x="91" y="588"/>
                    </a:lnTo>
                    <a:lnTo>
                      <a:pt x="91" y="56"/>
                    </a:lnTo>
                    <a:lnTo>
                      <a:pt x="0" y="0"/>
                    </a:lnTo>
                    <a:close/>
                  </a:path>
                </a:pathLst>
              </a:custGeom>
              <a:solidFill>
                <a:schemeClr val="bg1">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88" name="Freeform 24">
                <a:extLst>
                  <a:ext uri="{FF2B5EF4-FFF2-40B4-BE49-F238E27FC236}">
                    <a16:creationId xmlns:a16="http://schemas.microsoft.com/office/drawing/2014/main" id="{14593F3E-986A-4F36-940D-C734DB31981D}"/>
                  </a:ext>
                </a:extLst>
              </p:cNvPr>
              <p:cNvSpPr>
                <a:spLocks/>
              </p:cNvSpPr>
              <p:nvPr/>
            </p:nvSpPr>
            <p:spPr bwMode="auto">
              <a:xfrm>
                <a:off x="6786563" y="2901950"/>
                <a:ext cx="144463" cy="1014413"/>
              </a:xfrm>
              <a:custGeom>
                <a:avLst/>
                <a:gdLst>
                  <a:gd name="T0" fmla="*/ 0 w 91"/>
                  <a:gd name="T1" fmla="*/ 0 h 639"/>
                  <a:gd name="T2" fmla="*/ 0 w 91"/>
                  <a:gd name="T3" fmla="*/ 639 h 639"/>
                  <a:gd name="T4" fmla="*/ 91 w 91"/>
                  <a:gd name="T5" fmla="*/ 588 h 639"/>
                  <a:gd name="T6" fmla="*/ 91 w 91"/>
                  <a:gd name="T7" fmla="*/ 56 h 639"/>
                  <a:gd name="T8" fmla="*/ 0 w 91"/>
                  <a:gd name="T9" fmla="*/ 0 h 639"/>
                </a:gdLst>
                <a:ahLst/>
                <a:cxnLst>
                  <a:cxn ang="0">
                    <a:pos x="T0" y="T1"/>
                  </a:cxn>
                  <a:cxn ang="0">
                    <a:pos x="T2" y="T3"/>
                  </a:cxn>
                  <a:cxn ang="0">
                    <a:pos x="T4" y="T5"/>
                  </a:cxn>
                  <a:cxn ang="0">
                    <a:pos x="T6" y="T7"/>
                  </a:cxn>
                  <a:cxn ang="0">
                    <a:pos x="T8" y="T9"/>
                  </a:cxn>
                </a:cxnLst>
                <a:rect l="0" t="0" r="r" b="b"/>
                <a:pathLst>
                  <a:path w="91" h="639">
                    <a:moveTo>
                      <a:pt x="0" y="0"/>
                    </a:moveTo>
                    <a:lnTo>
                      <a:pt x="0" y="639"/>
                    </a:lnTo>
                    <a:lnTo>
                      <a:pt x="91" y="588"/>
                    </a:lnTo>
                    <a:lnTo>
                      <a:pt x="91" y="56"/>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25">
                <a:extLst>
                  <a:ext uri="{FF2B5EF4-FFF2-40B4-BE49-F238E27FC236}">
                    <a16:creationId xmlns:a16="http://schemas.microsoft.com/office/drawing/2014/main" id="{66113E21-2B42-4868-AC31-DAB6EDC838C3}"/>
                  </a:ext>
                </a:extLst>
              </p:cNvPr>
              <p:cNvSpPr>
                <a:spLocks/>
              </p:cNvSpPr>
              <p:nvPr/>
            </p:nvSpPr>
            <p:spPr bwMode="auto">
              <a:xfrm>
                <a:off x="7737475" y="2495550"/>
                <a:ext cx="735013" cy="423863"/>
              </a:xfrm>
              <a:custGeom>
                <a:avLst/>
                <a:gdLst>
                  <a:gd name="T0" fmla="*/ 0 w 463"/>
                  <a:gd name="T1" fmla="*/ 0 h 267"/>
                  <a:gd name="T2" fmla="*/ 0 w 463"/>
                  <a:gd name="T3" fmla="*/ 0 h 267"/>
                  <a:gd name="T4" fmla="*/ 463 w 463"/>
                  <a:gd name="T5" fmla="*/ 267 h 267"/>
                  <a:gd name="T6" fmla="*/ 463 w 463"/>
                  <a:gd name="T7" fmla="*/ 267 h 267"/>
                  <a:gd name="T8" fmla="*/ 0 w 463"/>
                  <a:gd name="T9" fmla="*/ 0 h 267"/>
                </a:gdLst>
                <a:ahLst/>
                <a:cxnLst>
                  <a:cxn ang="0">
                    <a:pos x="T0" y="T1"/>
                  </a:cxn>
                  <a:cxn ang="0">
                    <a:pos x="T2" y="T3"/>
                  </a:cxn>
                  <a:cxn ang="0">
                    <a:pos x="T4" y="T5"/>
                  </a:cxn>
                  <a:cxn ang="0">
                    <a:pos x="T6" y="T7"/>
                  </a:cxn>
                  <a:cxn ang="0">
                    <a:pos x="T8" y="T9"/>
                  </a:cxn>
                </a:cxnLst>
                <a:rect l="0" t="0" r="r" b="b"/>
                <a:pathLst>
                  <a:path w="463" h="267">
                    <a:moveTo>
                      <a:pt x="0" y="0"/>
                    </a:moveTo>
                    <a:lnTo>
                      <a:pt x="0" y="0"/>
                    </a:lnTo>
                    <a:lnTo>
                      <a:pt x="463" y="267"/>
                    </a:lnTo>
                    <a:lnTo>
                      <a:pt x="463" y="267"/>
                    </a:lnTo>
                    <a:lnTo>
                      <a:pt x="0"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26">
                <a:extLst>
                  <a:ext uri="{FF2B5EF4-FFF2-40B4-BE49-F238E27FC236}">
                    <a16:creationId xmlns:a16="http://schemas.microsoft.com/office/drawing/2014/main" id="{FFBFBFF9-C56C-4E42-921B-DC82144F8DCD}"/>
                  </a:ext>
                </a:extLst>
              </p:cNvPr>
              <p:cNvSpPr>
                <a:spLocks/>
              </p:cNvSpPr>
              <p:nvPr/>
            </p:nvSpPr>
            <p:spPr bwMode="auto">
              <a:xfrm>
                <a:off x="7737475" y="2495550"/>
                <a:ext cx="735013" cy="423863"/>
              </a:xfrm>
              <a:custGeom>
                <a:avLst/>
                <a:gdLst>
                  <a:gd name="T0" fmla="*/ 0 w 463"/>
                  <a:gd name="T1" fmla="*/ 0 h 267"/>
                  <a:gd name="T2" fmla="*/ 0 w 463"/>
                  <a:gd name="T3" fmla="*/ 0 h 267"/>
                  <a:gd name="T4" fmla="*/ 463 w 463"/>
                  <a:gd name="T5" fmla="*/ 267 h 267"/>
                  <a:gd name="T6" fmla="*/ 463 w 463"/>
                  <a:gd name="T7" fmla="*/ 267 h 267"/>
                  <a:gd name="T8" fmla="*/ 0 w 463"/>
                  <a:gd name="T9" fmla="*/ 0 h 267"/>
                </a:gdLst>
                <a:ahLst/>
                <a:cxnLst>
                  <a:cxn ang="0">
                    <a:pos x="T0" y="T1"/>
                  </a:cxn>
                  <a:cxn ang="0">
                    <a:pos x="T2" y="T3"/>
                  </a:cxn>
                  <a:cxn ang="0">
                    <a:pos x="T4" y="T5"/>
                  </a:cxn>
                  <a:cxn ang="0">
                    <a:pos x="T6" y="T7"/>
                  </a:cxn>
                  <a:cxn ang="0">
                    <a:pos x="T8" y="T9"/>
                  </a:cxn>
                </a:cxnLst>
                <a:rect l="0" t="0" r="r" b="b"/>
                <a:pathLst>
                  <a:path w="463" h="267">
                    <a:moveTo>
                      <a:pt x="0" y="0"/>
                    </a:moveTo>
                    <a:lnTo>
                      <a:pt x="0" y="0"/>
                    </a:lnTo>
                    <a:lnTo>
                      <a:pt x="463" y="267"/>
                    </a:lnTo>
                    <a:lnTo>
                      <a:pt x="463" y="267"/>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27">
                <a:extLst>
                  <a:ext uri="{FF2B5EF4-FFF2-40B4-BE49-F238E27FC236}">
                    <a16:creationId xmlns:a16="http://schemas.microsoft.com/office/drawing/2014/main" id="{150793F9-D9FA-462B-9F7C-0B8284AE6B77}"/>
                  </a:ext>
                </a:extLst>
              </p:cNvPr>
              <p:cNvSpPr>
                <a:spLocks/>
              </p:cNvSpPr>
              <p:nvPr/>
            </p:nvSpPr>
            <p:spPr bwMode="auto">
              <a:xfrm>
                <a:off x="7737475" y="2328863"/>
                <a:ext cx="879475" cy="590550"/>
              </a:xfrm>
              <a:custGeom>
                <a:avLst/>
                <a:gdLst>
                  <a:gd name="T0" fmla="*/ 0 w 554"/>
                  <a:gd name="T1" fmla="*/ 0 h 372"/>
                  <a:gd name="T2" fmla="*/ 0 w 554"/>
                  <a:gd name="T3" fmla="*/ 105 h 372"/>
                  <a:gd name="T4" fmla="*/ 463 w 554"/>
                  <a:gd name="T5" fmla="*/ 372 h 372"/>
                  <a:gd name="T6" fmla="*/ 554 w 554"/>
                  <a:gd name="T7" fmla="*/ 316 h 372"/>
                  <a:gd name="T8" fmla="*/ 554 w 554"/>
                  <a:gd name="T9" fmla="*/ 316 h 372"/>
                  <a:gd name="T10" fmla="*/ 0 w 554"/>
                  <a:gd name="T11" fmla="*/ 0 h 372"/>
                </a:gdLst>
                <a:ahLst/>
                <a:cxnLst>
                  <a:cxn ang="0">
                    <a:pos x="T0" y="T1"/>
                  </a:cxn>
                  <a:cxn ang="0">
                    <a:pos x="T2" y="T3"/>
                  </a:cxn>
                  <a:cxn ang="0">
                    <a:pos x="T4" y="T5"/>
                  </a:cxn>
                  <a:cxn ang="0">
                    <a:pos x="T6" y="T7"/>
                  </a:cxn>
                  <a:cxn ang="0">
                    <a:pos x="T8" y="T9"/>
                  </a:cxn>
                  <a:cxn ang="0">
                    <a:pos x="T10" y="T11"/>
                  </a:cxn>
                </a:cxnLst>
                <a:rect l="0" t="0" r="r" b="b"/>
                <a:pathLst>
                  <a:path w="554" h="372">
                    <a:moveTo>
                      <a:pt x="0" y="0"/>
                    </a:moveTo>
                    <a:lnTo>
                      <a:pt x="0" y="105"/>
                    </a:lnTo>
                    <a:lnTo>
                      <a:pt x="463" y="372"/>
                    </a:lnTo>
                    <a:lnTo>
                      <a:pt x="554" y="316"/>
                    </a:lnTo>
                    <a:lnTo>
                      <a:pt x="554" y="316"/>
                    </a:lnTo>
                    <a:lnTo>
                      <a:pt x="0" y="0"/>
                    </a:lnTo>
                    <a:close/>
                  </a:path>
                </a:pathLst>
              </a:custGeom>
              <a:solidFill>
                <a:schemeClr val="bg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92" name="Freeform 28">
                <a:extLst>
                  <a:ext uri="{FF2B5EF4-FFF2-40B4-BE49-F238E27FC236}">
                    <a16:creationId xmlns:a16="http://schemas.microsoft.com/office/drawing/2014/main" id="{49E83A50-FA99-4AF0-BFE5-0D24439C8D5E}"/>
                  </a:ext>
                </a:extLst>
              </p:cNvPr>
              <p:cNvSpPr>
                <a:spLocks/>
              </p:cNvSpPr>
              <p:nvPr/>
            </p:nvSpPr>
            <p:spPr bwMode="auto">
              <a:xfrm>
                <a:off x="7737475" y="2328863"/>
                <a:ext cx="879475" cy="590550"/>
              </a:xfrm>
              <a:custGeom>
                <a:avLst/>
                <a:gdLst>
                  <a:gd name="T0" fmla="*/ 0 w 554"/>
                  <a:gd name="T1" fmla="*/ 0 h 372"/>
                  <a:gd name="T2" fmla="*/ 0 w 554"/>
                  <a:gd name="T3" fmla="*/ 105 h 372"/>
                  <a:gd name="T4" fmla="*/ 463 w 554"/>
                  <a:gd name="T5" fmla="*/ 372 h 372"/>
                  <a:gd name="T6" fmla="*/ 554 w 554"/>
                  <a:gd name="T7" fmla="*/ 316 h 372"/>
                  <a:gd name="T8" fmla="*/ 554 w 554"/>
                  <a:gd name="T9" fmla="*/ 316 h 372"/>
                  <a:gd name="T10" fmla="*/ 0 w 554"/>
                  <a:gd name="T11" fmla="*/ 0 h 372"/>
                </a:gdLst>
                <a:ahLst/>
                <a:cxnLst>
                  <a:cxn ang="0">
                    <a:pos x="T0" y="T1"/>
                  </a:cxn>
                  <a:cxn ang="0">
                    <a:pos x="T2" y="T3"/>
                  </a:cxn>
                  <a:cxn ang="0">
                    <a:pos x="T4" y="T5"/>
                  </a:cxn>
                  <a:cxn ang="0">
                    <a:pos x="T6" y="T7"/>
                  </a:cxn>
                  <a:cxn ang="0">
                    <a:pos x="T8" y="T9"/>
                  </a:cxn>
                  <a:cxn ang="0">
                    <a:pos x="T10" y="T11"/>
                  </a:cxn>
                </a:cxnLst>
                <a:rect l="0" t="0" r="r" b="b"/>
                <a:pathLst>
                  <a:path w="554" h="372">
                    <a:moveTo>
                      <a:pt x="0" y="0"/>
                    </a:moveTo>
                    <a:lnTo>
                      <a:pt x="0" y="105"/>
                    </a:lnTo>
                    <a:lnTo>
                      <a:pt x="463" y="372"/>
                    </a:lnTo>
                    <a:lnTo>
                      <a:pt x="554" y="316"/>
                    </a:lnTo>
                    <a:lnTo>
                      <a:pt x="554" y="316"/>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29">
                <a:extLst>
                  <a:ext uri="{FF2B5EF4-FFF2-40B4-BE49-F238E27FC236}">
                    <a16:creationId xmlns:a16="http://schemas.microsoft.com/office/drawing/2014/main" id="{BF372E44-BA58-4364-A928-15DC597E9EF8}"/>
                  </a:ext>
                </a:extLst>
              </p:cNvPr>
              <p:cNvSpPr>
                <a:spLocks/>
              </p:cNvSpPr>
              <p:nvPr/>
            </p:nvSpPr>
            <p:spPr bwMode="auto">
              <a:xfrm>
                <a:off x="6802438" y="3924300"/>
                <a:ext cx="879475" cy="422275"/>
              </a:xfrm>
              <a:custGeom>
                <a:avLst/>
                <a:gdLst>
                  <a:gd name="T0" fmla="*/ 91 w 554"/>
                  <a:gd name="T1" fmla="*/ 0 h 266"/>
                  <a:gd name="T2" fmla="*/ 91 w 554"/>
                  <a:gd name="T3" fmla="*/ 0 h 266"/>
                  <a:gd name="T4" fmla="*/ 0 w 554"/>
                  <a:gd name="T5" fmla="*/ 55 h 266"/>
                  <a:gd name="T6" fmla="*/ 91 w 554"/>
                  <a:gd name="T7" fmla="*/ 0 h 266"/>
                  <a:gd name="T8" fmla="*/ 554 w 554"/>
                  <a:gd name="T9" fmla="*/ 266 h 266"/>
                  <a:gd name="T10" fmla="*/ 554 w 554"/>
                  <a:gd name="T11" fmla="*/ 266 h 266"/>
                  <a:gd name="T12" fmla="*/ 91 w 554"/>
                  <a:gd name="T13" fmla="*/ 0 h 266"/>
                </a:gdLst>
                <a:ahLst/>
                <a:cxnLst>
                  <a:cxn ang="0">
                    <a:pos x="T0" y="T1"/>
                  </a:cxn>
                  <a:cxn ang="0">
                    <a:pos x="T2" y="T3"/>
                  </a:cxn>
                  <a:cxn ang="0">
                    <a:pos x="T4" y="T5"/>
                  </a:cxn>
                  <a:cxn ang="0">
                    <a:pos x="T6" y="T7"/>
                  </a:cxn>
                  <a:cxn ang="0">
                    <a:pos x="T8" y="T9"/>
                  </a:cxn>
                  <a:cxn ang="0">
                    <a:pos x="T10" y="T11"/>
                  </a:cxn>
                  <a:cxn ang="0">
                    <a:pos x="T12" y="T13"/>
                  </a:cxn>
                </a:cxnLst>
                <a:rect l="0" t="0" r="r" b="b"/>
                <a:pathLst>
                  <a:path w="554" h="266">
                    <a:moveTo>
                      <a:pt x="91" y="0"/>
                    </a:moveTo>
                    <a:lnTo>
                      <a:pt x="91" y="0"/>
                    </a:lnTo>
                    <a:lnTo>
                      <a:pt x="0" y="55"/>
                    </a:lnTo>
                    <a:lnTo>
                      <a:pt x="91" y="0"/>
                    </a:lnTo>
                    <a:lnTo>
                      <a:pt x="554" y="266"/>
                    </a:lnTo>
                    <a:lnTo>
                      <a:pt x="554" y="266"/>
                    </a:lnTo>
                    <a:lnTo>
                      <a:pt x="91"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30">
                <a:extLst>
                  <a:ext uri="{FF2B5EF4-FFF2-40B4-BE49-F238E27FC236}">
                    <a16:creationId xmlns:a16="http://schemas.microsoft.com/office/drawing/2014/main" id="{D32CD247-9BCA-4E52-8BDA-60EEFB3E658D}"/>
                  </a:ext>
                </a:extLst>
              </p:cNvPr>
              <p:cNvSpPr>
                <a:spLocks/>
              </p:cNvSpPr>
              <p:nvPr/>
            </p:nvSpPr>
            <p:spPr bwMode="auto">
              <a:xfrm>
                <a:off x="6802438" y="3924300"/>
                <a:ext cx="879475" cy="422275"/>
              </a:xfrm>
              <a:custGeom>
                <a:avLst/>
                <a:gdLst>
                  <a:gd name="T0" fmla="*/ 91 w 554"/>
                  <a:gd name="T1" fmla="*/ 0 h 266"/>
                  <a:gd name="T2" fmla="*/ 91 w 554"/>
                  <a:gd name="T3" fmla="*/ 0 h 266"/>
                  <a:gd name="T4" fmla="*/ 0 w 554"/>
                  <a:gd name="T5" fmla="*/ 55 h 266"/>
                  <a:gd name="T6" fmla="*/ 91 w 554"/>
                  <a:gd name="T7" fmla="*/ 0 h 266"/>
                  <a:gd name="T8" fmla="*/ 554 w 554"/>
                  <a:gd name="T9" fmla="*/ 266 h 266"/>
                  <a:gd name="T10" fmla="*/ 554 w 554"/>
                  <a:gd name="T11" fmla="*/ 266 h 266"/>
                  <a:gd name="T12" fmla="*/ 91 w 554"/>
                  <a:gd name="T13" fmla="*/ 0 h 266"/>
                </a:gdLst>
                <a:ahLst/>
                <a:cxnLst>
                  <a:cxn ang="0">
                    <a:pos x="T0" y="T1"/>
                  </a:cxn>
                  <a:cxn ang="0">
                    <a:pos x="T2" y="T3"/>
                  </a:cxn>
                  <a:cxn ang="0">
                    <a:pos x="T4" y="T5"/>
                  </a:cxn>
                  <a:cxn ang="0">
                    <a:pos x="T6" y="T7"/>
                  </a:cxn>
                  <a:cxn ang="0">
                    <a:pos x="T8" y="T9"/>
                  </a:cxn>
                  <a:cxn ang="0">
                    <a:pos x="T10" y="T11"/>
                  </a:cxn>
                  <a:cxn ang="0">
                    <a:pos x="T12" y="T13"/>
                  </a:cxn>
                </a:cxnLst>
                <a:rect l="0" t="0" r="r" b="b"/>
                <a:pathLst>
                  <a:path w="554" h="266">
                    <a:moveTo>
                      <a:pt x="91" y="0"/>
                    </a:moveTo>
                    <a:lnTo>
                      <a:pt x="91" y="0"/>
                    </a:lnTo>
                    <a:lnTo>
                      <a:pt x="0" y="55"/>
                    </a:lnTo>
                    <a:lnTo>
                      <a:pt x="91" y="0"/>
                    </a:lnTo>
                    <a:lnTo>
                      <a:pt x="554" y="266"/>
                    </a:lnTo>
                    <a:lnTo>
                      <a:pt x="554" y="266"/>
                    </a:lnTo>
                    <a:lnTo>
                      <a:pt x="9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31">
                <a:extLst>
                  <a:ext uri="{FF2B5EF4-FFF2-40B4-BE49-F238E27FC236}">
                    <a16:creationId xmlns:a16="http://schemas.microsoft.com/office/drawing/2014/main" id="{85C169B3-3901-4EA6-9962-7811986E394A}"/>
                  </a:ext>
                </a:extLst>
              </p:cNvPr>
              <p:cNvSpPr>
                <a:spLocks/>
              </p:cNvSpPr>
              <p:nvPr/>
            </p:nvSpPr>
            <p:spPr bwMode="auto">
              <a:xfrm>
                <a:off x="6802438" y="3924300"/>
                <a:ext cx="879475" cy="588963"/>
              </a:xfrm>
              <a:custGeom>
                <a:avLst/>
                <a:gdLst>
                  <a:gd name="T0" fmla="*/ 91 w 554"/>
                  <a:gd name="T1" fmla="*/ 0 h 371"/>
                  <a:gd name="T2" fmla="*/ 0 w 554"/>
                  <a:gd name="T3" fmla="*/ 55 h 371"/>
                  <a:gd name="T4" fmla="*/ 554 w 554"/>
                  <a:gd name="T5" fmla="*/ 371 h 371"/>
                  <a:gd name="T6" fmla="*/ 554 w 554"/>
                  <a:gd name="T7" fmla="*/ 266 h 371"/>
                  <a:gd name="T8" fmla="*/ 91 w 554"/>
                  <a:gd name="T9" fmla="*/ 0 h 371"/>
                </a:gdLst>
                <a:ahLst/>
                <a:cxnLst>
                  <a:cxn ang="0">
                    <a:pos x="T0" y="T1"/>
                  </a:cxn>
                  <a:cxn ang="0">
                    <a:pos x="T2" y="T3"/>
                  </a:cxn>
                  <a:cxn ang="0">
                    <a:pos x="T4" y="T5"/>
                  </a:cxn>
                  <a:cxn ang="0">
                    <a:pos x="T6" y="T7"/>
                  </a:cxn>
                  <a:cxn ang="0">
                    <a:pos x="T8" y="T9"/>
                  </a:cxn>
                </a:cxnLst>
                <a:rect l="0" t="0" r="r" b="b"/>
                <a:pathLst>
                  <a:path w="554" h="371">
                    <a:moveTo>
                      <a:pt x="91" y="0"/>
                    </a:moveTo>
                    <a:lnTo>
                      <a:pt x="0" y="55"/>
                    </a:lnTo>
                    <a:lnTo>
                      <a:pt x="554" y="371"/>
                    </a:lnTo>
                    <a:lnTo>
                      <a:pt x="554" y="266"/>
                    </a:lnTo>
                    <a:lnTo>
                      <a:pt x="91" y="0"/>
                    </a:lnTo>
                    <a:close/>
                  </a:path>
                </a:pathLst>
              </a:custGeom>
              <a:solidFill>
                <a:schemeClr val="accent6">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96" name="Freeform 32">
                <a:extLst>
                  <a:ext uri="{FF2B5EF4-FFF2-40B4-BE49-F238E27FC236}">
                    <a16:creationId xmlns:a16="http://schemas.microsoft.com/office/drawing/2014/main" id="{FAF4885C-E15C-4920-BE76-8FAA996E8A17}"/>
                  </a:ext>
                </a:extLst>
              </p:cNvPr>
              <p:cNvSpPr>
                <a:spLocks/>
              </p:cNvSpPr>
              <p:nvPr/>
            </p:nvSpPr>
            <p:spPr bwMode="auto">
              <a:xfrm>
                <a:off x="6802438" y="3924300"/>
                <a:ext cx="879475" cy="588963"/>
              </a:xfrm>
              <a:custGeom>
                <a:avLst/>
                <a:gdLst>
                  <a:gd name="T0" fmla="*/ 91 w 554"/>
                  <a:gd name="T1" fmla="*/ 0 h 371"/>
                  <a:gd name="T2" fmla="*/ 0 w 554"/>
                  <a:gd name="T3" fmla="*/ 55 h 371"/>
                  <a:gd name="T4" fmla="*/ 554 w 554"/>
                  <a:gd name="T5" fmla="*/ 371 h 371"/>
                  <a:gd name="T6" fmla="*/ 554 w 554"/>
                  <a:gd name="T7" fmla="*/ 266 h 371"/>
                  <a:gd name="T8" fmla="*/ 91 w 554"/>
                  <a:gd name="T9" fmla="*/ 0 h 371"/>
                </a:gdLst>
                <a:ahLst/>
                <a:cxnLst>
                  <a:cxn ang="0">
                    <a:pos x="T0" y="T1"/>
                  </a:cxn>
                  <a:cxn ang="0">
                    <a:pos x="T2" y="T3"/>
                  </a:cxn>
                  <a:cxn ang="0">
                    <a:pos x="T4" y="T5"/>
                  </a:cxn>
                  <a:cxn ang="0">
                    <a:pos x="T6" y="T7"/>
                  </a:cxn>
                  <a:cxn ang="0">
                    <a:pos x="T8" y="T9"/>
                  </a:cxn>
                </a:cxnLst>
                <a:rect l="0" t="0" r="r" b="b"/>
                <a:pathLst>
                  <a:path w="554" h="371">
                    <a:moveTo>
                      <a:pt x="91" y="0"/>
                    </a:moveTo>
                    <a:lnTo>
                      <a:pt x="0" y="55"/>
                    </a:lnTo>
                    <a:lnTo>
                      <a:pt x="554" y="371"/>
                    </a:lnTo>
                    <a:lnTo>
                      <a:pt x="554" y="266"/>
                    </a:lnTo>
                    <a:lnTo>
                      <a:pt x="9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33">
                <a:extLst>
                  <a:ext uri="{FF2B5EF4-FFF2-40B4-BE49-F238E27FC236}">
                    <a16:creationId xmlns:a16="http://schemas.microsoft.com/office/drawing/2014/main" id="{FCF5D209-A1D5-4832-98BD-0E1FF8AA3C83}"/>
                  </a:ext>
                </a:extLst>
              </p:cNvPr>
              <p:cNvSpPr>
                <a:spLocks/>
              </p:cNvSpPr>
              <p:nvPr/>
            </p:nvSpPr>
            <p:spPr bwMode="auto">
              <a:xfrm>
                <a:off x="6850063" y="2384425"/>
                <a:ext cx="800100" cy="534988"/>
              </a:xfrm>
              <a:custGeom>
                <a:avLst/>
                <a:gdLst>
                  <a:gd name="T0" fmla="*/ 504 w 504"/>
                  <a:gd name="T1" fmla="*/ 0 h 337"/>
                  <a:gd name="T2" fmla="*/ 0 w 504"/>
                  <a:gd name="T3" fmla="*/ 286 h 337"/>
                  <a:gd name="T4" fmla="*/ 0 w 504"/>
                  <a:gd name="T5" fmla="*/ 286 h 337"/>
                  <a:gd name="T6" fmla="*/ 86 w 504"/>
                  <a:gd name="T7" fmla="*/ 337 h 337"/>
                  <a:gd name="T8" fmla="*/ 86 w 504"/>
                  <a:gd name="T9" fmla="*/ 337 h 337"/>
                  <a:gd name="T10" fmla="*/ 504 w 504"/>
                  <a:gd name="T11" fmla="*/ 95 h 337"/>
                  <a:gd name="T12" fmla="*/ 504 w 504"/>
                  <a:gd name="T13" fmla="*/ 0 h 337"/>
                </a:gdLst>
                <a:ahLst/>
                <a:cxnLst>
                  <a:cxn ang="0">
                    <a:pos x="T0" y="T1"/>
                  </a:cxn>
                  <a:cxn ang="0">
                    <a:pos x="T2" y="T3"/>
                  </a:cxn>
                  <a:cxn ang="0">
                    <a:pos x="T4" y="T5"/>
                  </a:cxn>
                  <a:cxn ang="0">
                    <a:pos x="T6" y="T7"/>
                  </a:cxn>
                  <a:cxn ang="0">
                    <a:pos x="T8" y="T9"/>
                  </a:cxn>
                  <a:cxn ang="0">
                    <a:pos x="T10" y="T11"/>
                  </a:cxn>
                  <a:cxn ang="0">
                    <a:pos x="T12" y="T13"/>
                  </a:cxn>
                </a:cxnLst>
                <a:rect l="0" t="0" r="r" b="b"/>
                <a:pathLst>
                  <a:path w="504" h="337">
                    <a:moveTo>
                      <a:pt x="504" y="0"/>
                    </a:moveTo>
                    <a:lnTo>
                      <a:pt x="0" y="286"/>
                    </a:lnTo>
                    <a:lnTo>
                      <a:pt x="0" y="286"/>
                    </a:lnTo>
                    <a:lnTo>
                      <a:pt x="86" y="337"/>
                    </a:lnTo>
                    <a:lnTo>
                      <a:pt x="86" y="337"/>
                    </a:lnTo>
                    <a:lnTo>
                      <a:pt x="504" y="95"/>
                    </a:lnTo>
                    <a:lnTo>
                      <a:pt x="504" y="0"/>
                    </a:lnTo>
                    <a:close/>
                  </a:path>
                </a:pathLst>
              </a:custGeom>
              <a:solidFill>
                <a:srgbClr val="7EA83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34">
                <a:extLst>
                  <a:ext uri="{FF2B5EF4-FFF2-40B4-BE49-F238E27FC236}">
                    <a16:creationId xmlns:a16="http://schemas.microsoft.com/office/drawing/2014/main" id="{FCB1AB8A-6318-4C21-83E3-1F99A813F282}"/>
                  </a:ext>
                </a:extLst>
              </p:cNvPr>
              <p:cNvSpPr>
                <a:spLocks/>
              </p:cNvSpPr>
              <p:nvPr/>
            </p:nvSpPr>
            <p:spPr bwMode="auto">
              <a:xfrm>
                <a:off x="6850063" y="2384425"/>
                <a:ext cx="800100" cy="534988"/>
              </a:xfrm>
              <a:custGeom>
                <a:avLst/>
                <a:gdLst>
                  <a:gd name="T0" fmla="*/ 504 w 504"/>
                  <a:gd name="T1" fmla="*/ 0 h 337"/>
                  <a:gd name="T2" fmla="*/ 0 w 504"/>
                  <a:gd name="T3" fmla="*/ 286 h 337"/>
                  <a:gd name="T4" fmla="*/ 0 w 504"/>
                  <a:gd name="T5" fmla="*/ 286 h 337"/>
                  <a:gd name="T6" fmla="*/ 86 w 504"/>
                  <a:gd name="T7" fmla="*/ 337 h 337"/>
                  <a:gd name="T8" fmla="*/ 86 w 504"/>
                  <a:gd name="T9" fmla="*/ 337 h 337"/>
                  <a:gd name="T10" fmla="*/ 504 w 504"/>
                  <a:gd name="T11" fmla="*/ 95 h 337"/>
                  <a:gd name="T12" fmla="*/ 504 w 504"/>
                  <a:gd name="T13" fmla="*/ 0 h 337"/>
                </a:gdLst>
                <a:ahLst/>
                <a:cxnLst>
                  <a:cxn ang="0">
                    <a:pos x="T0" y="T1"/>
                  </a:cxn>
                  <a:cxn ang="0">
                    <a:pos x="T2" y="T3"/>
                  </a:cxn>
                  <a:cxn ang="0">
                    <a:pos x="T4" y="T5"/>
                  </a:cxn>
                  <a:cxn ang="0">
                    <a:pos x="T6" y="T7"/>
                  </a:cxn>
                  <a:cxn ang="0">
                    <a:pos x="T8" y="T9"/>
                  </a:cxn>
                  <a:cxn ang="0">
                    <a:pos x="T10" y="T11"/>
                  </a:cxn>
                  <a:cxn ang="0">
                    <a:pos x="T12" y="T13"/>
                  </a:cxn>
                </a:cxnLst>
                <a:rect l="0" t="0" r="r" b="b"/>
                <a:pathLst>
                  <a:path w="504" h="337">
                    <a:moveTo>
                      <a:pt x="504" y="0"/>
                    </a:moveTo>
                    <a:lnTo>
                      <a:pt x="0" y="286"/>
                    </a:lnTo>
                    <a:lnTo>
                      <a:pt x="0" y="286"/>
                    </a:lnTo>
                    <a:lnTo>
                      <a:pt x="86" y="337"/>
                    </a:lnTo>
                    <a:lnTo>
                      <a:pt x="86" y="337"/>
                    </a:lnTo>
                    <a:lnTo>
                      <a:pt x="504" y="95"/>
                    </a:lnTo>
                    <a:lnTo>
                      <a:pt x="504" y="0"/>
                    </a:lnTo>
                  </a:path>
                </a:pathLst>
              </a:cu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99" name="Freeform 35">
                <a:extLst>
                  <a:ext uri="{FF2B5EF4-FFF2-40B4-BE49-F238E27FC236}">
                    <a16:creationId xmlns:a16="http://schemas.microsoft.com/office/drawing/2014/main" id="{D6E3232B-EFCF-4DE4-B71D-F9845A500177}"/>
                  </a:ext>
                </a:extLst>
              </p:cNvPr>
              <p:cNvSpPr>
                <a:spLocks/>
              </p:cNvSpPr>
              <p:nvPr/>
            </p:nvSpPr>
            <p:spPr bwMode="auto">
              <a:xfrm>
                <a:off x="7793038" y="3971925"/>
                <a:ext cx="663575" cy="382588"/>
              </a:xfrm>
              <a:custGeom>
                <a:avLst/>
                <a:gdLst>
                  <a:gd name="T0" fmla="*/ 418 w 418"/>
                  <a:gd name="T1" fmla="*/ 0 h 241"/>
                  <a:gd name="T2" fmla="*/ 418 w 418"/>
                  <a:gd name="T3" fmla="*/ 0 h 241"/>
                  <a:gd name="T4" fmla="*/ 0 w 418"/>
                  <a:gd name="T5" fmla="*/ 241 h 241"/>
                  <a:gd name="T6" fmla="*/ 0 w 418"/>
                  <a:gd name="T7" fmla="*/ 241 h 241"/>
                  <a:gd name="T8" fmla="*/ 418 w 418"/>
                  <a:gd name="T9" fmla="*/ 0 h 241"/>
                </a:gdLst>
                <a:ahLst/>
                <a:cxnLst>
                  <a:cxn ang="0">
                    <a:pos x="T0" y="T1"/>
                  </a:cxn>
                  <a:cxn ang="0">
                    <a:pos x="T2" y="T3"/>
                  </a:cxn>
                  <a:cxn ang="0">
                    <a:pos x="T4" y="T5"/>
                  </a:cxn>
                  <a:cxn ang="0">
                    <a:pos x="T6" y="T7"/>
                  </a:cxn>
                  <a:cxn ang="0">
                    <a:pos x="T8" y="T9"/>
                  </a:cxn>
                </a:cxnLst>
                <a:rect l="0" t="0" r="r" b="b"/>
                <a:pathLst>
                  <a:path w="418" h="241">
                    <a:moveTo>
                      <a:pt x="418" y="0"/>
                    </a:moveTo>
                    <a:lnTo>
                      <a:pt x="418" y="0"/>
                    </a:lnTo>
                    <a:lnTo>
                      <a:pt x="0" y="241"/>
                    </a:lnTo>
                    <a:lnTo>
                      <a:pt x="0" y="241"/>
                    </a:lnTo>
                    <a:lnTo>
                      <a:pt x="418" y="0"/>
                    </a:lnTo>
                    <a:close/>
                  </a:path>
                </a:pathLst>
              </a:custGeom>
              <a:solidFill>
                <a:srgbClr val="D1D3D4"/>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36">
                <a:extLst>
                  <a:ext uri="{FF2B5EF4-FFF2-40B4-BE49-F238E27FC236}">
                    <a16:creationId xmlns:a16="http://schemas.microsoft.com/office/drawing/2014/main" id="{98E6F068-9D11-4CCB-BE96-771C7E7B4A47}"/>
                  </a:ext>
                </a:extLst>
              </p:cNvPr>
              <p:cNvSpPr>
                <a:spLocks/>
              </p:cNvSpPr>
              <p:nvPr/>
            </p:nvSpPr>
            <p:spPr bwMode="auto">
              <a:xfrm>
                <a:off x="7793038" y="3971925"/>
                <a:ext cx="663575" cy="382588"/>
              </a:xfrm>
              <a:custGeom>
                <a:avLst/>
                <a:gdLst>
                  <a:gd name="T0" fmla="*/ 418 w 418"/>
                  <a:gd name="T1" fmla="*/ 0 h 241"/>
                  <a:gd name="T2" fmla="*/ 418 w 418"/>
                  <a:gd name="T3" fmla="*/ 0 h 241"/>
                  <a:gd name="T4" fmla="*/ 0 w 418"/>
                  <a:gd name="T5" fmla="*/ 241 h 241"/>
                  <a:gd name="T6" fmla="*/ 0 w 418"/>
                  <a:gd name="T7" fmla="*/ 241 h 241"/>
                  <a:gd name="T8" fmla="*/ 418 w 418"/>
                  <a:gd name="T9" fmla="*/ 0 h 241"/>
                </a:gdLst>
                <a:ahLst/>
                <a:cxnLst>
                  <a:cxn ang="0">
                    <a:pos x="T0" y="T1"/>
                  </a:cxn>
                  <a:cxn ang="0">
                    <a:pos x="T2" y="T3"/>
                  </a:cxn>
                  <a:cxn ang="0">
                    <a:pos x="T4" y="T5"/>
                  </a:cxn>
                  <a:cxn ang="0">
                    <a:pos x="T6" y="T7"/>
                  </a:cxn>
                  <a:cxn ang="0">
                    <a:pos x="T8" y="T9"/>
                  </a:cxn>
                </a:cxnLst>
                <a:rect l="0" t="0" r="r" b="b"/>
                <a:pathLst>
                  <a:path w="418" h="241">
                    <a:moveTo>
                      <a:pt x="418" y="0"/>
                    </a:moveTo>
                    <a:lnTo>
                      <a:pt x="418" y="0"/>
                    </a:lnTo>
                    <a:lnTo>
                      <a:pt x="0" y="241"/>
                    </a:lnTo>
                    <a:lnTo>
                      <a:pt x="0" y="241"/>
                    </a:lnTo>
                    <a:lnTo>
                      <a:pt x="418"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37">
                <a:extLst>
                  <a:ext uri="{FF2B5EF4-FFF2-40B4-BE49-F238E27FC236}">
                    <a16:creationId xmlns:a16="http://schemas.microsoft.com/office/drawing/2014/main" id="{FCFF5F13-1407-456D-82BD-07D035CCC9D5}"/>
                  </a:ext>
                </a:extLst>
              </p:cNvPr>
              <p:cNvSpPr>
                <a:spLocks/>
              </p:cNvSpPr>
              <p:nvPr/>
            </p:nvSpPr>
            <p:spPr bwMode="auto">
              <a:xfrm>
                <a:off x="7793038" y="3971925"/>
                <a:ext cx="800100" cy="533400"/>
              </a:xfrm>
              <a:custGeom>
                <a:avLst/>
                <a:gdLst>
                  <a:gd name="T0" fmla="*/ 418 w 504"/>
                  <a:gd name="T1" fmla="*/ 0 h 336"/>
                  <a:gd name="T2" fmla="*/ 418 w 504"/>
                  <a:gd name="T3" fmla="*/ 0 h 336"/>
                  <a:gd name="T4" fmla="*/ 0 w 504"/>
                  <a:gd name="T5" fmla="*/ 241 h 336"/>
                  <a:gd name="T6" fmla="*/ 0 w 504"/>
                  <a:gd name="T7" fmla="*/ 336 h 336"/>
                  <a:gd name="T8" fmla="*/ 504 w 504"/>
                  <a:gd name="T9" fmla="*/ 50 h 336"/>
                  <a:gd name="T10" fmla="*/ 418 w 504"/>
                  <a:gd name="T11" fmla="*/ 0 h 336"/>
                </a:gdLst>
                <a:ahLst/>
                <a:cxnLst>
                  <a:cxn ang="0">
                    <a:pos x="T0" y="T1"/>
                  </a:cxn>
                  <a:cxn ang="0">
                    <a:pos x="T2" y="T3"/>
                  </a:cxn>
                  <a:cxn ang="0">
                    <a:pos x="T4" y="T5"/>
                  </a:cxn>
                  <a:cxn ang="0">
                    <a:pos x="T6" y="T7"/>
                  </a:cxn>
                  <a:cxn ang="0">
                    <a:pos x="T8" y="T9"/>
                  </a:cxn>
                  <a:cxn ang="0">
                    <a:pos x="T10" y="T11"/>
                  </a:cxn>
                </a:cxnLst>
                <a:rect l="0" t="0" r="r" b="b"/>
                <a:pathLst>
                  <a:path w="504" h="336">
                    <a:moveTo>
                      <a:pt x="418" y="0"/>
                    </a:moveTo>
                    <a:lnTo>
                      <a:pt x="418" y="0"/>
                    </a:lnTo>
                    <a:lnTo>
                      <a:pt x="0" y="241"/>
                    </a:lnTo>
                    <a:lnTo>
                      <a:pt x="0" y="336"/>
                    </a:lnTo>
                    <a:lnTo>
                      <a:pt x="504" y="50"/>
                    </a:lnTo>
                    <a:lnTo>
                      <a:pt x="418" y="0"/>
                    </a:lnTo>
                    <a:close/>
                  </a:path>
                </a:pathLst>
              </a:custGeom>
              <a:solidFill>
                <a:schemeClr val="tx1">
                  <a:lumMod val="85000"/>
                  <a:lumOff val="1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2" name="Freeform 38">
                <a:extLst>
                  <a:ext uri="{FF2B5EF4-FFF2-40B4-BE49-F238E27FC236}">
                    <a16:creationId xmlns:a16="http://schemas.microsoft.com/office/drawing/2014/main" id="{A636F3DD-E6DA-4EFA-8037-465C956DC011}"/>
                  </a:ext>
                </a:extLst>
              </p:cNvPr>
              <p:cNvSpPr>
                <a:spLocks/>
              </p:cNvSpPr>
              <p:nvPr/>
            </p:nvSpPr>
            <p:spPr bwMode="auto">
              <a:xfrm>
                <a:off x="7793038" y="3971925"/>
                <a:ext cx="800100" cy="533400"/>
              </a:xfrm>
              <a:custGeom>
                <a:avLst/>
                <a:gdLst>
                  <a:gd name="T0" fmla="*/ 418 w 504"/>
                  <a:gd name="T1" fmla="*/ 0 h 336"/>
                  <a:gd name="T2" fmla="*/ 418 w 504"/>
                  <a:gd name="T3" fmla="*/ 0 h 336"/>
                  <a:gd name="T4" fmla="*/ 0 w 504"/>
                  <a:gd name="T5" fmla="*/ 241 h 336"/>
                  <a:gd name="T6" fmla="*/ 0 w 504"/>
                  <a:gd name="T7" fmla="*/ 336 h 336"/>
                  <a:gd name="T8" fmla="*/ 504 w 504"/>
                  <a:gd name="T9" fmla="*/ 50 h 336"/>
                  <a:gd name="T10" fmla="*/ 418 w 504"/>
                  <a:gd name="T11" fmla="*/ 0 h 336"/>
                </a:gdLst>
                <a:ahLst/>
                <a:cxnLst>
                  <a:cxn ang="0">
                    <a:pos x="T0" y="T1"/>
                  </a:cxn>
                  <a:cxn ang="0">
                    <a:pos x="T2" y="T3"/>
                  </a:cxn>
                  <a:cxn ang="0">
                    <a:pos x="T4" y="T5"/>
                  </a:cxn>
                  <a:cxn ang="0">
                    <a:pos x="T6" y="T7"/>
                  </a:cxn>
                  <a:cxn ang="0">
                    <a:pos x="T8" y="T9"/>
                  </a:cxn>
                  <a:cxn ang="0">
                    <a:pos x="T10" y="T11"/>
                  </a:cxn>
                </a:cxnLst>
                <a:rect l="0" t="0" r="r" b="b"/>
                <a:pathLst>
                  <a:path w="504" h="336">
                    <a:moveTo>
                      <a:pt x="418" y="0"/>
                    </a:moveTo>
                    <a:lnTo>
                      <a:pt x="418" y="0"/>
                    </a:lnTo>
                    <a:lnTo>
                      <a:pt x="0" y="241"/>
                    </a:lnTo>
                    <a:lnTo>
                      <a:pt x="0" y="336"/>
                    </a:lnTo>
                    <a:lnTo>
                      <a:pt x="504" y="50"/>
                    </a:lnTo>
                    <a:lnTo>
                      <a:pt x="418"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39">
                <a:extLst>
                  <a:ext uri="{FF2B5EF4-FFF2-40B4-BE49-F238E27FC236}">
                    <a16:creationId xmlns:a16="http://schemas.microsoft.com/office/drawing/2014/main" id="{9B680E6C-5811-47EB-9C1F-7EE8E43D768A}"/>
                  </a:ext>
                </a:extLst>
              </p:cNvPr>
              <p:cNvSpPr>
                <a:spLocks/>
              </p:cNvSpPr>
              <p:nvPr/>
            </p:nvSpPr>
            <p:spPr bwMode="auto">
              <a:xfrm>
                <a:off x="8616950" y="1450975"/>
                <a:ext cx="342900" cy="390525"/>
              </a:xfrm>
              <a:custGeom>
                <a:avLst/>
                <a:gdLst>
                  <a:gd name="T0" fmla="*/ 216 w 216"/>
                  <a:gd name="T1" fmla="*/ 186 h 246"/>
                  <a:gd name="T2" fmla="*/ 105 w 216"/>
                  <a:gd name="T3" fmla="*/ 246 h 246"/>
                  <a:gd name="T4" fmla="*/ 0 w 216"/>
                  <a:gd name="T5" fmla="*/ 186 h 246"/>
                  <a:gd name="T6" fmla="*/ 0 w 216"/>
                  <a:gd name="T7" fmla="*/ 60 h 246"/>
                  <a:gd name="T8" fmla="*/ 105 w 216"/>
                  <a:gd name="T9" fmla="*/ 0 h 246"/>
                  <a:gd name="T10" fmla="*/ 216 w 216"/>
                  <a:gd name="T11" fmla="*/ 60 h 246"/>
                  <a:gd name="T12" fmla="*/ 216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216" y="186"/>
                    </a:moveTo>
                    <a:lnTo>
                      <a:pt x="105" y="246"/>
                    </a:lnTo>
                    <a:lnTo>
                      <a:pt x="0" y="186"/>
                    </a:lnTo>
                    <a:lnTo>
                      <a:pt x="0" y="60"/>
                    </a:lnTo>
                    <a:lnTo>
                      <a:pt x="105" y="0"/>
                    </a:lnTo>
                    <a:lnTo>
                      <a:pt x="216" y="60"/>
                    </a:lnTo>
                    <a:lnTo>
                      <a:pt x="216" y="186"/>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4" name="Freeform 40">
                <a:extLst>
                  <a:ext uri="{FF2B5EF4-FFF2-40B4-BE49-F238E27FC236}">
                    <a16:creationId xmlns:a16="http://schemas.microsoft.com/office/drawing/2014/main" id="{4A3A5BC0-AF19-4629-8A09-C351E99DCE2D}"/>
                  </a:ext>
                </a:extLst>
              </p:cNvPr>
              <p:cNvSpPr>
                <a:spLocks/>
              </p:cNvSpPr>
              <p:nvPr/>
            </p:nvSpPr>
            <p:spPr bwMode="auto">
              <a:xfrm>
                <a:off x="8983663" y="4665663"/>
                <a:ext cx="344488" cy="398463"/>
              </a:xfrm>
              <a:custGeom>
                <a:avLst/>
                <a:gdLst>
                  <a:gd name="T0" fmla="*/ 217 w 217"/>
                  <a:gd name="T1" fmla="*/ 191 h 251"/>
                  <a:gd name="T2" fmla="*/ 106 w 217"/>
                  <a:gd name="T3" fmla="*/ 251 h 251"/>
                  <a:gd name="T4" fmla="*/ 0 w 217"/>
                  <a:gd name="T5" fmla="*/ 191 h 251"/>
                  <a:gd name="T6" fmla="*/ 0 w 217"/>
                  <a:gd name="T7" fmla="*/ 65 h 251"/>
                  <a:gd name="T8" fmla="*/ 106 w 217"/>
                  <a:gd name="T9" fmla="*/ 0 h 251"/>
                  <a:gd name="T10" fmla="*/ 217 w 217"/>
                  <a:gd name="T11" fmla="*/ 65 h 251"/>
                  <a:gd name="T12" fmla="*/ 217 w 217"/>
                  <a:gd name="T13" fmla="*/ 191 h 251"/>
                </a:gdLst>
                <a:ahLst/>
                <a:cxnLst>
                  <a:cxn ang="0">
                    <a:pos x="T0" y="T1"/>
                  </a:cxn>
                  <a:cxn ang="0">
                    <a:pos x="T2" y="T3"/>
                  </a:cxn>
                  <a:cxn ang="0">
                    <a:pos x="T4" y="T5"/>
                  </a:cxn>
                  <a:cxn ang="0">
                    <a:pos x="T6" y="T7"/>
                  </a:cxn>
                  <a:cxn ang="0">
                    <a:pos x="T8" y="T9"/>
                  </a:cxn>
                  <a:cxn ang="0">
                    <a:pos x="T10" y="T11"/>
                  </a:cxn>
                  <a:cxn ang="0">
                    <a:pos x="T12" y="T13"/>
                  </a:cxn>
                </a:cxnLst>
                <a:rect l="0" t="0" r="r" b="b"/>
                <a:pathLst>
                  <a:path w="217" h="251">
                    <a:moveTo>
                      <a:pt x="217" y="191"/>
                    </a:moveTo>
                    <a:lnTo>
                      <a:pt x="106" y="251"/>
                    </a:lnTo>
                    <a:lnTo>
                      <a:pt x="0" y="191"/>
                    </a:lnTo>
                    <a:lnTo>
                      <a:pt x="0" y="65"/>
                    </a:lnTo>
                    <a:lnTo>
                      <a:pt x="106" y="0"/>
                    </a:lnTo>
                    <a:lnTo>
                      <a:pt x="217" y="65"/>
                    </a:lnTo>
                    <a:lnTo>
                      <a:pt x="217" y="191"/>
                    </a:ln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5" name="Freeform 41">
                <a:extLst>
                  <a:ext uri="{FF2B5EF4-FFF2-40B4-BE49-F238E27FC236}">
                    <a16:creationId xmlns:a16="http://schemas.microsoft.com/office/drawing/2014/main" id="{3124074B-7BA0-4E81-9049-32B193A3B3B9}"/>
                  </a:ext>
                </a:extLst>
              </p:cNvPr>
              <p:cNvSpPr>
                <a:spLocks/>
              </p:cNvSpPr>
              <p:nvPr/>
            </p:nvSpPr>
            <p:spPr bwMode="auto">
              <a:xfrm>
                <a:off x="9742488" y="3213100"/>
                <a:ext cx="344488" cy="392113"/>
              </a:xfrm>
              <a:custGeom>
                <a:avLst/>
                <a:gdLst>
                  <a:gd name="T0" fmla="*/ 217 w 217"/>
                  <a:gd name="T1" fmla="*/ 186 h 247"/>
                  <a:gd name="T2" fmla="*/ 111 w 217"/>
                  <a:gd name="T3" fmla="*/ 247 h 247"/>
                  <a:gd name="T4" fmla="*/ 0 w 217"/>
                  <a:gd name="T5" fmla="*/ 186 h 247"/>
                  <a:gd name="T6" fmla="*/ 0 w 217"/>
                  <a:gd name="T7" fmla="*/ 61 h 247"/>
                  <a:gd name="T8" fmla="*/ 111 w 217"/>
                  <a:gd name="T9" fmla="*/ 0 h 247"/>
                  <a:gd name="T10" fmla="*/ 217 w 217"/>
                  <a:gd name="T11" fmla="*/ 61 h 247"/>
                  <a:gd name="T12" fmla="*/ 217 w 217"/>
                  <a:gd name="T13" fmla="*/ 186 h 247"/>
                </a:gdLst>
                <a:ahLst/>
                <a:cxnLst>
                  <a:cxn ang="0">
                    <a:pos x="T0" y="T1"/>
                  </a:cxn>
                  <a:cxn ang="0">
                    <a:pos x="T2" y="T3"/>
                  </a:cxn>
                  <a:cxn ang="0">
                    <a:pos x="T4" y="T5"/>
                  </a:cxn>
                  <a:cxn ang="0">
                    <a:pos x="T6" y="T7"/>
                  </a:cxn>
                  <a:cxn ang="0">
                    <a:pos x="T8" y="T9"/>
                  </a:cxn>
                  <a:cxn ang="0">
                    <a:pos x="T10" y="T11"/>
                  </a:cxn>
                  <a:cxn ang="0">
                    <a:pos x="T12" y="T13"/>
                  </a:cxn>
                </a:cxnLst>
                <a:rect l="0" t="0" r="r" b="b"/>
                <a:pathLst>
                  <a:path w="217" h="247">
                    <a:moveTo>
                      <a:pt x="217" y="186"/>
                    </a:moveTo>
                    <a:lnTo>
                      <a:pt x="111" y="247"/>
                    </a:lnTo>
                    <a:lnTo>
                      <a:pt x="0" y="186"/>
                    </a:lnTo>
                    <a:lnTo>
                      <a:pt x="0" y="61"/>
                    </a:lnTo>
                    <a:lnTo>
                      <a:pt x="111" y="0"/>
                    </a:lnTo>
                    <a:lnTo>
                      <a:pt x="217" y="61"/>
                    </a:lnTo>
                    <a:lnTo>
                      <a:pt x="217" y="186"/>
                    </a:lnTo>
                    <a:close/>
                  </a:path>
                </a:pathLst>
              </a:custGeom>
              <a:solidFill>
                <a:schemeClr val="bg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6" name="Freeform 42">
                <a:extLst>
                  <a:ext uri="{FF2B5EF4-FFF2-40B4-BE49-F238E27FC236}">
                    <a16:creationId xmlns:a16="http://schemas.microsoft.com/office/drawing/2014/main" id="{1DAECB8B-7633-40B5-B844-B38418E853F7}"/>
                  </a:ext>
                </a:extLst>
              </p:cNvPr>
              <p:cNvSpPr>
                <a:spLocks/>
              </p:cNvSpPr>
              <p:nvPr/>
            </p:nvSpPr>
            <p:spPr bwMode="auto">
              <a:xfrm>
                <a:off x="6554788" y="1562100"/>
                <a:ext cx="344488" cy="400050"/>
              </a:xfrm>
              <a:custGeom>
                <a:avLst/>
                <a:gdLst>
                  <a:gd name="T0" fmla="*/ 0 w 217"/>
                  <a:gd name="T1" fmla="*/ 186 h 252"/>
                  <a:gd name="T2" fmla="*/ 106 w 217"/>
                  <a:gd name="T3" fmla="*/ 252 h 252"/>
                  <a:gd name="T4" fmla="*/ 217 w 217"/>
                  <a:gd name="T5" fmla="*/ 186 h 252"/>
                  <a:gd name="T6" fmla="*/ 217 w 217"/>
                  <a:gd name="T7" fmla="*/ 66 h 252"/>
                  <a:gd name="T8" fmla="*/ 106 w 217"/>
                  <a:gd name="T9" fmla="*/ 0 h 252"/>
                  <a:gd name="T10" fmla="*/ 0 w 217"/>
                  <a:gd name="T11" fmla="*/ 66 h 252"/>
                  <a:gd name="T12" fmla="*/ 0 w 217"/>
                  <a:gd name="T13" fmla="*/ 186 h 252"/>
                </a:gdLst>
                <a:ahLst/>
                <a:cxnLst>
                  <a:cxn ang="0">
                    <a:pos x="T0" y="T1"/>
                  </a:cxn>
                  <a:cxn ang="0">
                    <a:pos x="T2" y="T3"/>
                  </a:cxn>
                  <a:cxn ang="0">
                    <a:pos x="T4" y="T5"/>
                  </a:cxn>
                  <a:cxn ang="0">
                    <a:pos x="T6" y="T7"/>
                  </a:cxn>
                  <a:cxn ang="0">
                    <a:pos x="T8" y="T9"/>
                  </a:cxn>
                  <a:cxn ang="0">
                    <a:pos x="T10" y="T11"/>
                  </a:cxn>
                  <a:cxn ang="0">
                    <a:pos x="T12" y="T13"/>
                  </a:cxn>
                </a:cxnLst>
                <a:rect l="0" t="0" r="r" b="b"/>
                <a:pathLst>
                  <a:path w="217" h="252">
                    <a:moveTo>
                      <a:pt x="0" y="186"/>
                    </a:moveTo>
                    <a:lnTo>
                      <a:pt x="106" y="252"/>
                    </a:lnTo>
                    <a:lnTo>
                      <a:pt x="217" y="186"/>
                    </a:lnTo>
                    <a:lnTo>
                      <a:pt x="217" y="66"/>
                    </a:lnTo>
                    <a:lnTo>
                      <a:pt x="106" y="0"/>
                    </a:lnTo>
                    <a:lnTo>
                      <a:pt x="0" y="66"/>
                    </a:lnTo>
                    <a:lnTo>
                      <a:pt x="0" y="186"/>
                    </a:lnTo>
                    <a:close/>
                  </a:path>
                </a:pathLst>
              </a:custGeom>
              <a:solidFill>
                <a:schemeClr val="accent3">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7" name="Freeform 43">
                <a:extLst>
                  <a:ext uri="{FF2B5EF4-FFF2-40B4-BE49-F238E27FC236}">
                    <a16:creationId xmlns:a16="http://schemas.microsoft.com/office/drawing/2014/main" id="{682C855E-E5F4-45ED-82BF-19BFF6D23B1C}"/>
                  </a:ext>
                </a:extLst>
              </p:cNvPr>
              <p:cNvSpPr>
                <a:spLocks/>
              </p:cNvSpPr>
              <p:nvPr/>
            </p:nvSpPr>
            <p:spPr bwMode="auto">
              <a:xfrm>
                <a:off x="6507163" y="5016500"/>
                <a:ext cx="342900" cy="398463"/>
              </a:xfrm>
              <a:custGeom>
                <a:avLst/>
                <a:gdLst>
                  <a:gd name="T0" fmla="*/ 0 w 216"/>
                  <a:gd name="T1" fmla="*/ 186 h 251"/>
                  <a:gd name="T2" fmla="*/ 106 w 216"/>
                  <a:gd name="T3" fmla="*/ 251 h 251"/>
                  <a:gd name="T4" fmla="*/ 216 w 216"/>
                  <a:gd name="T5" fmla="*/ 186 h 251"/>
                  <a:gd name="T6" fmla="*/ 216 w 216"/>
                  <a:gd name="T7" fmla="*/ 60 h 251"/>
                  <a:gd name="T8" fmla="*/ 106 w 216"/>
                  <a:gd name="T9" fmla="*/ 0 h 251"/>
                  <a:gd name="T10" fmla="*/ 0 w 216"/>
                  <a:gd name="T11" fmla="*/ 60 h 251"/>
                  <a:gd name="T12" fmla="*/ 0 w 216"/>
                  <a:gd name="T13" fmla="*/ 186 h 251"/>
                </a:gdLst>
                <a:ahLst/>
                <a:cxnLst>
                  <a:cxn ang="0">
                    <a:pos x="T0" y="T1"/>
                  </a:cxn>
                  <a:cxn ang="0">
                    <a:pos x="T2" y="T3"/>
                  </a:cxn>
                  <a:cxn ang="0">
                    <a:pos x="T4" y="T5"/>
                  </a:cxn>
                  <a:cxn ang="0">
                    <a:pos x="T6" y="T7"/>
                  </a:cxn>
                  <a:cxn ang="0">
                    <a:pos x="T8" y="T9"/>
                  </a:cxn>
                  <a:cxn ang="0">
                    <a:pos x="T10" y="T11"/>
                  </a:cxn>
                  <a:cxn ang="0">
                    <a:pos x="T12" y="T13"/>
                  </a:cxn>
                </a:cxnLst>
                <a:rect l="0" t="0" r="r" b="b"/>
                <a:pathLst>
                  <a:path w="216" h="251">
                    <a:moveTo>
                      <a:pt x="0" y="186"/>
                    </a:moveTo>
                    <a:lnTo>
                      <a:pt x="106" y="251"/>
                    </a:lnTo>
                    <a:lnTo>
                      <a:pt x="216" y="186"/>
                    </a:lnTo>
                    <a:lnTo>
                      <a:pt x="216" y="60"/>
                    </a:lnTo>
                    <a:lnTo>
                      <a:pt x="106" y="0"/>
                    </a:lnTo>
                    <a:lnTo>
                      <a:pt x="0" y="60"/>
                    </a:lnTo>
                    <a:lnTo>
                      <a:pt x="0" y="186"/>
                    </a:lnTo>
                    <a:close/>
                  </a:path>
                </a:pathLst>
              </a:custGeom>
              <a:solidFill>
                <a:schemeClr val="tx2">
                  <a:lumMod val="40000"/>
                  <a:lumOff val="6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8" name="Freeform 44">
                <a:extLst>
                  <a:ext uri="{FF2B5EF4-FFF2-40B4-BE49-F238E27FC236}">
                    <a16:creationId xmlns:a16="http://schemas.microsoft.com/office/drawing/2014/main" id="{8DB709D5-ED81-46E7-96BD-38AECDC3DF7F}"/>
                  </a:ext>
                </a:extLst>
              </p:cNvPr>
              <p:cNvSpPr>
                <a:spLocks/>
              </p:cNvSpPr>
              <p:nvPr/>
            </p:nvSpPr>
            <p:spPr bwMode="auto">
              <a:xfrm>
                <a:off x="5500688" y="2616200"/>
                <a:ext cx="342900" cy="390525"/>
              </a:xfrm>
              <a:custGeom>
                <a:avLst/>
                <a:gdLst>
                  <a:gd name="T0" fmla="*/ 0 w 216"/>
                  <a:gd name="T1" fmla="*/ 186 h 246"/>
                  <a:gd name="T2" fmla="*/ 111 w 216"/>
                  <a:gd name="T3" fmla="*/ 246 h 246"/>
                  <a:gd name="T4" fmla="*/ 216 w 216"/>
                  <a:gd name="T5" fmla="*/ 186 h 246"/>
                  <a:gd name="T6" fmla="*/ 216 w 216"/>
                  <a:gd name="T7" fmla="*/ 60 h 246"/>
                  <a:gd name="T8" fmla="*/ 111 w 216"/>
                  <a:gd name="T9" fmla="*/ 0 h 246"/>
                  <a:gd name="T10" fmla="*/ 0 w 216"/>
                  <a:gd name="T11" fmla="*/ 60 h 246"/>
                  <a:gd name="T12" fmla="*/ 0 w 216"/>
                  <a:gd name="T13" fmla="*/ 186 h 246"/>
                </a:gdLst>
                <a:ahLst/>
                <a:cxnLst>
                  <a:cxn ang="0">
                    <a:pos x="T0" y="T1"/>
                  </a:cxn>
                  <a:cxn ang="0">
                    <a:pos x="T2" y="T3"/>
                  </a:cxn>
                  <a:cxn ang="0">
                    <a:pos x="T4" y="T5"/>
                  </a:cxn>
                  <a:cxn ang="0">
                    <a:pos x="T6" y="T7"/>
                  </a:cxn>
                  <a:cxn ang="0">
                    <a:pos x="T8" y="T9"/>
                  </a:cxn>
                  <a:cxn ang="0">
                    <a:pos x="T10" y="T11"/>
                  </a:cxn>
                  <a:cxn ang="0">
                    <a:pos x="T12" y="T13"/>
                  </a:cxn>
                </a:cxnLst>
                <a:rect l="0" t="0" r="r" b="b"/>
                <a:pathLst>
                  <a:path w="216" h="246">
                    <a:moveTo>
                      <a:pt x="0" y="186"/>
                    </a:moveTo>
                    <a:lnTo>
                      <a:pt x="111" y="246"/>
                    </a:lnTo>
                    <a:lnTo>
                      <a:pt x="216" y="186"/>
                    </a:lnTo>
                    <a:lnTo>
                      <a:pt x="216" y="60"/>
                    </a:lnTo>
                    <a:lnTo>
                      <a:pt x="111" y="0"/>
                    </a:lnTo>
                    <a:lnTo>
                      <a:pt x="0" y="60"/>
                    </a:lnTo>
                    <a:lnTo>
                      <a:pt x="0" y="186"/>
                    </a:lnTo>
                    <a:close/>
                  </a:path>
                </a:pathLst>
              </a:custGeom>
              <a:solidFill>
                <a:schemeClr val="bg1">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09" name="Freeform 45">
                <a:extLst>
                  <a:ext uri="{FF2B5EF4-FFF2-40B4-BE49-F238E27FC236}">
                    <a16:creationId xmlns:a16="http://schemas.microsoft.com/office/drawing/2014/main" id="{2397747F-B7CB-49F7-A83E-106EE3AAD404}"/>
                  </a:ext>
                </a:extLst>
              </p:cNvPr>
              <p:cNvSpPr>
                <a:spLocks/>
              </p:cNvSpPr>
              <p:nvPr/>
            </p:nvSpPr>
            <p:spPr bwMode="auto">
              <a:xfrm>
                <a:off x="5972175" y="2959100"/>
                <a:ext cx="574675" cy="517525"/>
              </a:xfrm>
              <a:custGeom>
                <a:avLst/>
                <a:gdLst>
                  <a:gd name="T0" fmla="*/ 17 w 72"/>
                  <a:gd name="T1" fmla="*/ 61 h 65"/>
                  <a:gd name="T2" fmla="*/ 25 w 72"/>
                  <a:gd name="T3" fmla="*/ 55 h 65"/>
                  <a:gd name="T4" fmla="*/ 30 w 72"/>
                  <a:gd name="T5" fmla="*/ 52 h 65"/>
                  <a:gd name="T6" fmla="*/ 22 w 72"/>
                  <a:gd name="T7" fmla="*/ 40 h 65"/>
                  <a:gd name="T8" fmla="*/ 19 w 72"/>
                  <a:gd name="T9" fmla="*/ 36 h 65"/>
                  <a:gd name="T10" fmla="*/ 21 w 72"/>
                  <a:gd name="T11" fmla="*/ 30 h 65"/>
                  <a:gd name="T12" fmla="*/ 20 w 72"/>
                  <a:gd name="T13" fmla="*/ 29 h 65"/>
                  <a:gd name="T14" fmla="*/ 21 w 72"/>
                  <a:gd name="T15" fmla="*/ 26 h 65"/>
                  <a:gd name="T16" fmla="*/ 20 w 72"/>
                  <a:gd name="T17" fmla="*/ 21 h 65"/>
                  <a:gd name="T18" fmla="*/ 30 w 72"/>
                  <a:gd name="T19" fmla="*/ 12 h 65"/>
                  <a:gd name="T20" fmla="*/ 29 w 72"/>
                  <a:gd name="T21" fmla="*/ 9 h 65"/>
                  <a:gd name="T22" fmla="*/ 31 w 72"/>
                  <a:gd name="T23" fmla="*/ 8 h 65"/>
                  <a:gd name="T24" fmla="*/ 38 w 72"/>
                  <a:gd name="T25" fmla="*/ 10 h 65"/>
                  <a:gd name="T26" fmla="*/ 37 w 72"/>
                  <a:gd name="T27" fmla="*/ 9 h 65"/>
                  <a:gd name="T28" fmla="*/ 46 w 72"/>
                  <a:gd name="T29" fmla="*/ 13 h 65"/>
                  <a:gd name="T30" fmla="*/ 46 w 72"/>
                  <a:gd name="T31" fmla="*/ 12 h 65"/>
                  <a:gd name="T32" fmla="*/ 48 w 72"/>
                  <a:gd name="T33" fmla="*/ 13 h 65"/>
                  <a:gd name="T34" fmla="*/ 50 w 72"/>
                  <a:gd name="T35" fmla="*/ 13 h 65"/>
                  <a:gd name="T36" fmla="*/ 51 w 72"/>
                  <a:gd name="T37" fmla="*/ 18 h 65"/>
                  <a:gd name="T38" fmla="*/ 51 w 72"/>
                  <a:gd name="T39" fmla="*/ 16 h 65"/>
                  <a:gd name="T40" fmla="*/ 54 w 72"/>
                  <a:gd name="T41" fmla="*/ 21 h 65"/>
                  <a:gd name="T42" fmla="*/ 53 w 72"/>
                  <a:gd name="T43" fmla="*/ 23 h 65"/>
                  <a:gd name="T44" fmla="*/ 53 w 72"/>
                  <a:gd name="T45" fmla="*/ 24 h 65"/>
                  <a:gd name="T46" fmla="*/ 54 w 72"/>
                  <a:gd name="T47" fmla="*/ 26 h 65"/>
                  <a:gd name="T48" fmla="*/ 53 w 72"/>
                  <a:gd name="T49" fmla="*/ 26 h 65"/>
                  <a:gd name="T50" fmla="*/ 51 w 72"/>
                  <a:gd name="T51" fmla="*/ 31 h 65"/>
                  <a:gd name="T52" fmla="*/ 53 w 72"/>
                  <a:gd name="T53" fmla="*/ 35 h 65"/>
                  <a:gd name="T54" fmla="*/ 50 w 72"/>
                  <a:gd name="T55" fmla="*/ 39 h 65"/>
                  <a:gd name="T56" fmla="*/ 42 w 72"/>
                  <a:gd name="T57" fmla="*/ 51 h 65"/>
                  <a:gd name="T58" fmla="*/ 47 w 72"/>
                  <a:gd name="T59" fmla="*/ 55 h 65"/>
                  <a:gd name="T60" fmla="*/ 49 w 72"/>
                  <a:gd name="T61" fmla="*/ 56 h 65"/>
                  <a:gd name="T62" fmla="*/ 49 w 72"/>
                  <a:gd name="T63" fmla="*/ 56 h 65"/>
                  <a:gd name="T64" fmla="*/ 58 w 72"/>
                  <a:gd name="T65" fmla="*/ 64 h 65"/>
                  <a:gd name="T66" fmla="*/ 36 w 72"/>
                  <a:gd name="T67" fmla="*/ 0 h 65"/>
                  <a:gd name="T68" fmla="*/ 14 w 72"/>
                  <a:gd name="T6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72" h="65">
                    <a:moveTo>
                      <a:pt x="14" y="65"/>
                    </a:moveTo>
                    <a:cubicBezTo>
                      <a:pt x="15" y="64"/>
                      <a:pt x="16" y="63"/>
                      <a:pt x="17" y="61"/>
                    </a:cubicBezTo>
                    <a:cubicBezTo>
                      <a:pt x="19" y="60"/>
                      <a:pt x="22" y="58"/>
                      <a:pt x="23" y="57"/>
                    </a:cubicBezTo>
                    <a:cubicBezTo>
                      <a:pt x="23" y="56"/>
                      <a:pt x="24" y="55"/>
                      <a:pt x="25" y="55"/>
                    </a:cubicBezTo>
                    <a:cubicBezTo>
                      <a:pt x="26" y="55"/>
                      <a:pt x="28" y="55"/>
                      <a:pt x="30" y="54"/>
                    </a:cubicBezTo>
                    <a:cubicBezTo>
                      <a:pt x="30" y="52"/>
                      <a:pt x="30" y="52"/>
                      <a:pt x="30" y="52"/>
                    </a:cubicBezTo>
                    <a:cubicBezTo>
                      <a:pt x="27" y="50"/>
                      <a:pt x="22" y="45"/>
                      <a:pt x="22" y="40"/>
                    </a:cubicBezTo>
                    <a:cubicBezTo>
                      <a:pt x="22" y="40"/>
                      <a:pt x="22" y="40"/>
                      <a:pt x="22" y="40"/>
                    </a:cubicBezTo>
                    <a:cubicBezTo>
                      <a:pt x="22" y="40"/>
                      <a:pt x="22" y="40"/>
                      <a:pt x="22" y="40"/>
                    </a:cubicBezTo>
                    <a:cubicBezTo>
                      <a:pt x="20" y="40"/>
                      <a:pt x="19" y="38"/>
                      <a:pt x="19" y="36"/>
                    </a:cubicBezTo>
                    <a:cubicBezTo>
                      <a:pt x="19" y="34"/>
                      <a:pt x="20" y="33"/>
                      <a:pt x="21" y="32"/>
                    </a:cubicBezTo>
                    <a:cubicBezTo>
                      <a:pt x="20" y="32"/>
                      <a:pt x="21" y="31"/>
                      <a:pt x="21" y="30"/>
                    </a:cubicBezTo>
                    <a:cubicBezTo>
                      <a:pt x="21" y="29"/>
                      <a:pt x="21" y="29"/>
                      <a:pt x="21" y="29"/>
                    </a:cubicBezTo>
                    <a:cubicBezTo>
                      <a:pt x="20" y="30"/>
                      <a:pt x="20" y="30"/>
                      <a:pt x="20" y="29"/>
                    </a:cubicBezTo>
                    <a:cubicBezTo>
                      <a:pt x="20" y="29"/>
                      <a:pt x="20" y="28"/>
                      <a:pt x="21" y="27"/>
                    </a:cubicBezTo>
                    <a:cubicBezTo>
                      <a:pt x="21" y="26"/>
                      <a:pt x="21" y="26"/>
                      <a:pt x="21" y="26"/>
                    </a:cubicBezTo>
                    <a:cubicBezTo>
                      <a:pt x="21" y="24"/>
                      <a:pt x="21" y="22"/>
                      <a:pt x="22" y="20"/>
                    </a:cubicBezTo>
                    <a:cubicBezTo>
                      <a:pt x="21" y="20"/>
                      <a:pt x="20" y="22"/>
                      <a:pt x="20" y="21"/>
                    </a:cubicBezTo>
                    <a:cubicBezTo>
                      <a:pt x="21" y="19"/>
                      <a:pt x="23" y="15"/>
                      <a:pt x="26" y="14"/>
                    </a:cubicBezTo>
                    <a:cubicBezTo>
                      <a:pt x="27" y="13"/>
                      <a:pt x="28" y="12"/>
                      <a:pt x="30" y="12"/>
                    </a:cubicBezTo>
                    <a:cubicBezTo>
                      <a:pt x="30" y="12"/>
                      <a:pt x="30" y="12"/>
                      <a:pt x="30" y="12"/>
                    </a:cubicBezTo>
                    <a:cubicBezTo>
                      <a:pt x="27" y="11"/>
                      <a:pt x="29" y="9"/>
                      <a:pt x="29" y="9"/>
                    </a:cubicBezTo>
                    <a:cubicBezTo>
                      <a:pt x="28" y="11"/>
                      <a:pt x="31" y="10"/>
                      <a:pt x="31" y="10"/>
                    </a:cubicBezTo>
                    <a:cubicBezTo>
                      <a:pt x="31" y="10"/>
                      <a:pt x="31" y="8"/>
                      <a:pt x="31" y="8"/>
                    </a:cubicBezTo>
                    <a:cubicBezTo>
                      <a:pt x="32" y="11"/>
                      <a:pt x="38" y="10"/>
                      <a:pt x="38" y="10"/>
                    </a:cubicBezTo>
                    <a:cubicBezTo>
                      <a:pt x="38" y="10"/>
                      <a:pt x="38" y="10"/>
                      <a:pt x="38" y="10"/>
                    </a:cubicBezTo>
                    <a:cubicBezTo>
                      <a:pt x="39" y="11"/>
                      <a:pt x="40" y="11"/>
                      <a:pt x="40" y="11"/>
                    </a:cubicBezTo>
                    <a:cubicBezTo>
                      <a:pt x="40" y="10"/>
                      <a:pt x="38" y="9"/>
                      <a:pt x="37" y="9"/>
                    </a:cubicBezTo>
                    <a:cubicBezTo>
                      <a:pt x="37" y="9"/>
                      <a:pt x="43" y="9"/>
                      <a:pt x="45" y="12"/>
                    </a:cubicBezTo>
                    <a:cubicBezTo>
                      <a:pt x="46" y="13"/>
                      <a:pt x="46" y="13"/>
                      <a:pt x="46" y="13"/>
                    </a:cubicBezTo>
                    <a:cubicBezTo>
                      <a:pt x="46" y="12"/>
                      <a:pt x="46" y="12"/>
                      <a:pt x="46" y="12"/>
                    </a:cubicBezTo>
                    <a:cubicBezTo>
                      <a:pt x="46" y="11"/>
                      <a:pt x="45" y="11"/>
                      <a:pt x="46" y="12"/>
                    </a:cubicBezTo>
                    <a:cubicBezTo>
                      <a:pt x="47" y="12"/>
                      <a:pt x="47" y="13"/>
                      <a:pt x="48" y="14"/>
                    </a:cubicBezTo>
                    <a:cubicBezTo>
                      <a:pt x="48" y="14"/>
                      <a:pt x="48" y="13"/>
                      <a:pt x="48" y="13"/>
                    </a:cubicBezTo>
                    <a:cubicBezTo>
                      <a:pt x="49" y="14"/>
                      <a:pt x="48" y="14"/>
                      <a:pt x="49" y="14"/>
                    </a:cubicBezTo>
                    <a:cubicBezTo>
                      <a:pt x="49" y="14"/>
                      <a:pt x="49" y="12"/>
                      <a:pt x="50" y="13"/>
                    </a:cubicBezTo>
                    <a:cubicBezTo>
                      <a:pt x="50" y="15"/>
                      <a:pt x="51" y="17"/>
                      <a:pt x="51" y="18"/>
                    </a:cubicBezTo>
                    <a:cubicBezTo>
                      <a:pt x="51" y="18"/>
                      <a:pt x="51" y="18"/>
                      <a:pt x="51" y="18"/>
                    </a:cubicBezTo>
                    <a:cubicBezTo>
                      <a:pt x="51" y="18"/>
                      <a:pt x="51" y="18"/>
                      <a:pt x="51" y="18"/>
                    </a:cubicBezTo>
                    <a:cubicBezTo>
                      <a:pt x="52" y="17"/>
                      <a:pt x="51" y="17"/>
                      <a:pt x="51" y="16"/>
                    </a:cubicBezTo>
                    <a:cubicBezTo>
                      <a:pt x="52" y="17"/>
                      <a:pt x="52" y="19"/>
                      <a:pt x="52" y="21"/>
                    </a:cubicBezTo>
                    <a:cubicBezTo>
                      <a:pt x="53" y="20"/>
                      <a:pt x="55" y="20"/>
                      <a:pt x="54" y="21"/>
                    </a:cubicBezTo>
                    <a:cubicBezTo>
                      <a:pt x="53" y="21"/>
                      <a:pt x="53" y="22"/>
                      <a:pt x="52" y="23"/>
                    </a:cubicBezTo>
                    <a:cubicBezTo>
                      <a:pt x="53" y="23"/>
                      <a:pt x="53" y="23"/>
                      <a:pt x="53" y="23"/>
                    </a:cubicBezTo>
                    <a:cubicBezTo>
                      <a:pt x="53" y="23"/>
                      <a:pt x="54" y="22"/>
                      <a:pt x="53" y="23"/>
                    </a:cubicBezTo>
                    <a:cubicBezTo>
                      <a:pt x="53" y="23"/>
                      <a:pt x="53" y="24"/>
                      <a:pt x="53" y="24"/>
                    </a:cubicBezTo>
                    <a:cubicBezTo>
                      <a:pt x="53" y="24"/>
                      <a:pt x="53" y="24"/>
                      <a:pt x="53" y="24"/>
                    </a:cubicBezTo>
                    <a:cubicBezTo>
                      <a:pt x="54" y="24"/>
                      <a:pt x="54" y="26"/>
                      <a:pt x="54" y="26"/>
                    </a:cubicBezTo>
                    <a:cubicBezTo>
                      <a:pt x="53" y="25"/>
                      <a:pt x="53" y="24"/>
                      <a:pt x="53" y="25"/>
                    </a:cubicBezTo>
                    <a:cubicBezTo>
                      <a:pt x="53" y="25"/>
                      <a:pt x="53" y="26"/>
                      <a:pt x="53" y="26"/>
                    </a:cubicBezTo>
                    <a:cubicBezTo>
                      <a:pt x="53" y="30"/>
                      <a:pt x="53" y="30"/>
                      <a:pt x="53" y="30"/>
                    </a:cubicBezTo>
                    <a:cubicBezTo>
                      <a:pt x="52" y="30"/>
                      <a:pt x="52" y="31"/>
                      <a:pt x="51" y="31"/>
                    </a:cubicBezTo>
                    <a:cubicBezTo>
                      <a:pt x="51" y="31"/>
                      <a:pt x="51" y="31"/>
                      <a:pt x="51" y="31"/>
                    </a:cubicBezTo>
                    <a:cubicBezTo>
                      <a:pt x="53" y="32"/>
                      <a:pt x="53" y="33"/>
                      <a:pt x="53" y="35"/>
                    </a:cubicBezTo>
                    <a:cubicBezTo>
                      <a:pt x="53" y="37"/>
                      <a:pt x="52" y="39"/>
                      <a:pt x="51" y="39"/>
                    </a:cubicBezTo>
                    <a:cubicBezTo>
                      <a:pt x="50" y="39"/>
                      <a:pt x="50" y="39"/>
                      <a:pt x="50" y="39"/>
                    </a:cubicBezTo>
                    <a:cubicBezTo>
                      <a:pt x="50" y="40"/>
                      <a:pt x="50" y="40"/>
                      <a:pt x="50" y="40"/>
                    </a:cubicBezTo>
                    <a:cubicBezTo>
                      <a:pt x="50" y="45"/>
                      <a:pt x="46" y="49"/>
                      <a:pt x="42" y="51"/>
                    </a:cubicBezTo>
                    <a:cubicBezTo>
                      <a:pt x="43" y="54"/>
                      <a:pt x="43" y="54"/>
                      <a:pt x="43" y="54"/>
                    </a:cubicBezTo>
                    <a:cubicBezTo>
                      <a:pt x="44" y="55"/>
                      <a:pt x="46" y="55"/>
                      <a:pt x="47" y="55"/>
                    </a:cubicBezTo>
                    <a:cubicBezTo>
                      <a:pt x="48" y="56"/>
                      <a:pt x="48" y="56"/>
                      <a:pt x="48" y="56"/>
                    </a:cubicBezTo>
                    <a:cubicBezTo>
                      <a:pt x="49" y="56"/>
                      <a:pt x="49" y="56"/>
                      <a:pt x="49" y="56"/>
                    </a:cubicBezTo>
                    <a:cubicBezTo>
                      <a:pt x="49" y="56"/>
                      <a:pt x="49" y="56"/>
                      <a:pt x="49" y="56"/>
                    </a:cubicBezTo>
                    <a:cubicBezTo>
                      <a:pt x="49" y="56"/>
                      <a:pt x="49" y="56"/>
                      <a:pt x="49" y="56"/>
                    </a:cubicBezTo>
                    <a:cubicBezTo>
                      <a:pt x="50" y="57"/>
                      <a:pt x="53" y="60"/>
                      <a:pt x="55" y="61"/>
                    </a:cubicBezTo>
                    <a:cubicBezTo>
                      <a:pt x="56" y="62"/>
                      <a:pt x="57" y="64"/>
                      <a:pt x="58" y="64"/>
                    </a:cubicBezTo>
                    <a:cubicBezTo>
                      <a:pt x="66" y="58"/>
                      <a:pt x="72" y="48"/>
                      <a:pt x="72" y="36"/>
                    </a:cubicBezTo>
                    <a:cubicBezTo>
                      <a:pt x="72" y="16"/>
                      <a:pt x="56" y="0"/>
                      <a:pt x="36" y="0"/>
                    </a:cubicBezTo>
                    <a:cubicBezTo>
                      <a:pt x="16" y="0"/>
                      <a:pt x="0" y="16"/>
                      <a:pt x="0" y="36"/>
                    </a:cubicBezTo>
                    <a:cubicBezTo>
                      <a:pt x="0" y="48"/>
                      <a:pt x="5" y="58"/>
                      <a:pt x="14" y="65"/>
                    </a:cubicBezTo>
                    <a:cubicBezTo>
                      <a:pt x="14" y="65"/>
                      <a:pt x="14" y="65"/>
                      <a:pt x="14" y="65"/>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Freeform 46">
                <a:extLst>
                  <a:ext uri="{FF2B5EF4-FFF2-40B4-BE49-F238E27FC236}">
                    <a16:creationId xmlns:a16="http://schemas.microsoft.com/office/drawing/2014/main" id="{05F49C66-3C1A-445F-BF35-B4D5149F3AF3}"/>
                  </a:ext>
                </a:extLst>
              </p:cNvPr>
              <p:cNvSpPr>
                <a:spLocks/>
              </p:cNvSpPr>
              <p:nvPr/>
            </p:nvSpPr>
            <p:spPr bwMode="auto">
              <a:xfrm>
                <a:off x="6243638" y="4752975"/>
                <a:ext cx="534988" cy="15875"/>
              </a:xfrm>
              <a:custGeom>
                <a:avLst/>
                <a:gdLst>
                  <a:gd name="T0" fmla="*/ 67 w 67"/>
                  <a:gd name="T1" fmla="*/ 1 h 2"/>
                  <a:gd name="T2" fmla="*/ 42 w 67"/>
                  <a:gd name="T3" fmla="*/ 0 h 2"/>
                  <a:gd name="T4" fmla="*/ 33 w 67"/>
                  <a:gd name="T5" fmla="*/ 0 h 2"/>
                  <a:gd name="T6" fmla="*/ 25 w 67"/>
                  <a:gd name="T7" fmla="*/ 0 h 2"/>
                  <a:gd name="T8" fmla="*/ 0 w 67"/>
                  <a:gd name="T9" fmla="*/ 1 h 2"/>
                  <a:gd name="T10" fmla="*/ 25 w 67"/>
                  <a:gd name="T11" fmla="*/ 2 h 2"/>
                  <a:gd name="T12" fmla="*/ 33 w 67"/>
                  <a:gd name="T13" fmla="*/ 2 h 2"/>
                  <a:gd name="T14" fmla="*/ 42 w 67"/>
                  <a:gd name="T15" fmla="*/ 2 h 2"/>
                  <a:gd name="T16" fmla="*/ 67 w 67"/>
                  <a:gd name="T17" fmla="*/ 1 h 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67" h="2">
                    <a:moveTo>
                      <a:pt x="67" y="1"/>
                    </a:moveTo>
                    <a:cubicBezTo>
                      <a:pt x="67" y="1"/>
                      <a:pt x="55" y="0"/>
                      <a:pt x="42" y="0"/>
                    </a:cubicBezTo>
                    <a:cubicBezTo>
                      <a:pt x="39" y="0"/>
                      <a:pt x="36" y="0"/>
                      <a:pt x="33" y="0"/>
                    </a:cubicBezTo>
                    <a:cubicBezTo>
                      <a:pt x="31" y="0"/>
                      <a:pt x="28" y="0"/>
                      <a:pt x="25" y="0"/>
                    </a:cubicBezTo>
                    <a:cubicBezTo>
                      <a:pt x="11" y="0"/>
                      <a:pt x="0" y="1"/>
                      <a:pt x="0" y="1"/>
                    </a:cubicBezTo>
                    <a:cubicBezTo>
                      <a:pt x="0" y="2"/>
                      <a:pt x="11" y="2"/>
                      <a:pt x="25" y="2"/>
                    </a:cubicBezTo>
                    <a:cubicBezTo>
                      <a:pt x="28" y="2"/>
                      <a:pt x="31" y="2"/>
                      <a:pt x="33" y="2"/>
                    </a:cubicBezTo>
                    <a:cubicBezTo>
                      <a:pt x="36" y="2"/>
                      <a:pt x="39" y="2"/>
                      <a:pt x="42" y="2"/>
                    </a:cubicBezTo>
                    <a:cubicBezTo>
                      <a:pt x="55" y="2"/>
                      <a:pt x="67" y="2"/>
                      <a:pt x="67" y="1"/>
                    </a:cubicBezTo>
                  </a:path>
                </a:pathLst>
              </a:custGeom>
              <a:solidFill>
                <a:srgbClr val="62361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47">
                <a:extLst>
                  <a:ext uri="{FF2B5EF4-FFF2-40B4-BE49-F238E27FC236}">
                    <a16:creationId xmlns:a16="http://schemas.microsoft.com/office/drawing/2014/main" id="{912AF42F-C702-47E5-843E-90F7EEF11857}"/>
                  </a:ext>
                </a:extLst>
              </p:cNvPr>
              <p:cNvSpPr>
                <a:spLocks/>
              </p:cNvSpPr>
              <p:nvPr/>
            </p:nvSpPr>
            <p:spPr bwMode="auto">
              <a:xfrm>
                <a:off x="6586538" y="4633913"/>
                <a:ext cx="47625" cy="127000"/>
              </a:xfrm>
              <a:custGeom>
                <a:avLst/>
                <a:gdLst>
                  <a:gd name="T0" fmla="*/ 30 w 30"/>
                  <a:gd name="T1" fmla="*/ 80 h 80"/>
                  <a:gd name="T2" fmla="*/ 0 w 30"/>
                  <a:gd name="T3" fmla="*/ 80 h 80"/>
                  <a:gd name="T4" fmla="*/ 5 w 30"/>
                  <a:gd name="T5" fmla="*/ 0 h 80"/>
                  <a:gd name="T6" fmla="*/ 25 w 30"/>
                  <a:gd name="T7" fmla="*/ 0 h 80"/>
                  <a:gd name="T8" fmla="*/ 30 w 30"/>
                  <a:gd name="T9" fmla="*/ 80 h 80"/>
                </a:gdLst>
                <a:ahLst/>
                <a:cxnLst>
                  <a:cxn ang="0">
                    <a:pos x="T0" y="T1"/>
                  </a:cxn>
                  <a:cxn ang="0">
                    <a:pos x="T2" y="T3"/>
                  </a:cxn>
                  <a:cxn ang="0">
                    <a:pos x="T4" y="T5"/>
                  </a:cxn>
                  <a:cxn ang="0">
                    <a:pos x="T6" y="T7"/>
                  </a:cxn>
                  <a:cxn ang="0">
                    <a:pos x="T8" y="T9"/>
                  </a:cxn>
                </a:cxnLst>
                <a:rect l="0" t="0" r="r" b="b"/>
                <a:pathLst>
                  <a:path w="30" h="80">
                    <a:moveTo>
                      <a:pt x="30" y="80"/>
                    </a:moveTo>
                    <a:lnTo>
                      <a:pt x="0" y="80"/>
                    </a:lnTo>
                    <a:lnTo>
                      <a:pt x="5" y="0"/>
                    </a:lnTo>
                    <a:lnTo>
                      <a:pt x="25" y="0"/>
                    </a:lnTo>
                    <a:lnTo>
                      <a:pt x="30" y="80"/>
                    </a:lnTo>
                    <a:close/>
                  </a:path>
                </a:pathLst>
              </a:custGeom>
              <a:solidFill>
                <a:srgbClr val="62361A"/>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Oval 48">
                <a:extLst>
                  <a:ext uri="{FF2B5EF4-FFF2-40B4-BE49-F238E27FC236}">
                    <a16:creationId xmlns:a16="http://schemas.microsoft.com/office/drawing/2014/main" id="{3FB946FD-6EED-4713-B1ED-94ADA1AAD424}"/>
                  </a:ext>
                </a:extLst>
              </p:cNvPr>
              <p:cNvSpPr>
                <a:spLocks noChangeArrowheads="1"/>
              </p:cNvSpPr>
              <p:nvPr/>
            </p:nvSpPr>
            <p:spPr bwMode="auto">
              <a:xfrm>
                <a:off x="6459538" y="4394200"/>
                <a:ext cx="303213" cy="287338"/>
              </a:xfrm>
              <a:prstGeom prst="ellipse">
                <a:avLst/>
              </a:prstGeom>
              <a:solidFill>
                <a:schemeClr val="accent3">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3" name="Freeform 49">
                <a:extLst>
                  <a:ext uri="{FF2B5EF4-FFF2-40B4-BE49-F238E27FC236}">
                    <a16:creationId xmlns:a16="http://schemas.microsoft.com/office/drawing/2014/main" id="{5FC18E14-AD4F-4D95-B05A-00F15DCA60BE}"/>
                  </a:ext>
                </a:extLst>
              </p:cNvPr>
              <p:cNvSpPr>
                <a:spLocks/>
              </p:cNvSpPr>
              <p:nvPr/>
            </p:nvSpPr>
            <p:spPr bwMode="auto">
              <a:xfrm>
                <a:off x="6396038" y="4649788"/>
                <a:ext cx="39688" cy="111125"/>
              </a:xfrm>
              <a:custGeom>
                <a:avLst/>
                <a:gdLst>
                  <a:gd name="T0" fmla="*/ 25 w 25"/>
                  <a:gd name="T1" fmla="*/ 70 h 70"/>
                  <a:gd name="T2" fmla="*/ 0 w 25"/>
                  <a:gd name="T3" fmla="*/ 70 h 70"/>
                  <a:gd name="T4" fmla="*/ 5 w 25"/>
                  <a:gd name="T5" fmla="*/ 0 h 70"/>
                  <a:gd name="T6" fmla="*/ 20 w 25"/>
                  <a:gd name="T7" fmla="*/ 0 h 70"/>
                  <a:gd name="T8" fmla="*/ 25 w 25"/>
                  <a:gd name="T9" fmla="*/ 70 h 70"/>
                </a:gdLst>
                <a:ahLst/>
                <a:cxnLst>
                  <a:cxn ang="0">
                    <a:pos x="T0" y="T1"/>
                  </a:cxn>
                  <a:cxn ang="0">
                    <a:pos x="T2" y="T3"/>
                  </a:cxn>
                  <a:cxn ang="0">
                    <a:pos x="T4" y="T5"/>
                  </a:cxn>
                  <a:cxn ang="0">
                    <a:pos x="T6" y="T7"/>
                  </a:cxn>
                  <a:cxn ang="0">
                    <a:pos x="T8" y="T9"/>
                  </a:cxn>
                </a:cxnLst>
                <a:rect l="0" t="0" r="r" b="b"/>
                <a:pathLst>
                  <a:path w="25" h="70">
                    <a:moveTo>
                      <a:pt x="25" y="70"/>
                    </a:moveTo>
                    <a:lnTo>
                      <a:pt x="0" y="70"/>
                    </a:lnTo>
                    <a:lnTo>
                      <a:pt x="5" y="0"/>
                    </a:lnTo>
                    <a:lnTo>
                      <a:pt x="20" y="0"/>
                    </a:lnTo>
                    <a:lnTo>
                      <a:pt x="25" y="70"/>
                    </a:lnTo>
                    <a:close/>
                  </a:path>
                </a:pathLst>
              </a:custGeom>
              <a:solidFill>
                <a:srgbClr val="6C462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Oval 50">
                <a:extLst>
                  <a:ext uri="{FF2B5EF4-FFF2-40B4-BE49-F238E27FC236}">
                    <a16:creationId xmlns:a16="http://schemas.microsoft.com/office/drawing/2014/main" id="{F1DEDA14-BD89-4F98-938F-5AB6218C1848}"/>
                  </a:ext>
                </a:extLst>
              </p:cNvPr>
              <p:cNvSpPr>
                <a:spLocks noChangeArrowheads="1"/>
              </p:cNvSpPr>
              <p:nvPr/>
            </p:nvSpPr>
            <p:spPr bwMode="auto">
              <a:xfrm>
                <a:off x="6267450" y="4402138"/>
                <a:ext cx="295275" cy="287338"/>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15" name="Freeform 51">
                <a:extLst>
                  <a:ext uri="{FF2B5EF4-FFF2-40B4-BE49-F238E27FC236}">
                    <a16:creationId xmlns:a16="http://schemas.microsoft.com/office/drawing/2014/main" id="{0AE8F501-FE4E-4263-96A8-B3C6531F31AC}"/>
                  </a:ext>
                </a:extLst>
              </p:cNvPr>
              <p:cNvSpPr>
                <a:spLocks/>
              </p:cNvSpPr>
              <p:nvPr/>
            </p:nvSpPr>
            <p:spPr bwMode="auto">
              <a:xfrm>
                <a:off x="6538913" y="4673600"/>
                <a:ext cx="31750" cy="87313"/>
              </a:xfrm>
              <a:custGeom>
                <a:avLst/>
                <a:gdLst>
                  <a:gd name="T0" fmla="*/ 20 w 20"/>
                  <a:gd name="T1" fmla="*/ 55 h 55"/>
                  <a:gd name="T2" fmla="*/ 0 w 20"/>
                  <a:gd name="T3" fmla="*/ 55 h 55"/>
                  <a:gd name="T4" fmla="*/ 0 w 20"/>
                  <a:gd name="T5" fmla="*/ 0 h 55"/>
                  <a:gd name="T6" fmla="*/ 15 w 20"/>
                  <a:gd name="T7" fmla="*/ 0 h 55"/>
                  <a:gd name="T8" fmla="*/ 20 w 20"/>
                  <a:gd name="T9" fmla="*/ 55 h 55"/>
                </a:gdLst>
                <a:ahLst/>
                <a:cxnLst>
                  <a:cxn ang="0">
                    <a:pos x="T0" y="T1"/>
                  </a:cxn>
                  <a:cxn ang="0">
                    <a:pos x="T2" y="T3"/>
                  </a:cxn>
                  <a:cxn ang="0">
                    <a:pos x="T4" y="T5"/>
                  </a:cxn>
                  <a:cxn ang="0">
                    <a:pos x="T6" y="T7"/>
                  </a:cxn>
                  <a:cxn ang="0">
                    <a:pos x="T8" y="T9"/>
                  </a:cxn>
                </a:cxnLst>
                <a:rect l="0" t="0" r="r" b="b"/>
                <a:pathLst>
                  <a:path w="20" h="55">
                    <a:moveTo>
                      <a:pt x="20" y="55"/>
                    </a:moveTo>
                    <a:lnTo>
                      <a:pt x="0" y="55"/>
                    </a:lnTo>
                    <a:lnTo>
                      <a:pt x="0" y="0"/>
                    </a:lnTo>
                    <a:lnTo>
                      <a:pt x="15" y="0"/>
                    </a:lnTo>
                    <a:lnTo>
                      <a:pt x="20" y="55"/>
                    </a:lnTo>
                    <a:close/>
                  </a:path>
                </a:pathLst>
              </a:custGeom>
              <a:solidFill>
                <a:srgbClr val="8A672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Oval 52">
                <a:extLst>
                  <a:ext uri="{FF2B5EF4-FFF2-40B4-BE49-F238E27FC236}">
                    <a16:creationId xmlns:a16="http://schemas.microsoft.com/office/drawing/2014/main" id="{4ED5B122-DC3E-438B-B554-F7BF9FB10355}"/>
                  </a:ext>
                </a:extLst>
              </p:cNvPr>
              <p:cNvSpPr>
                <a:spLocks noChangeArrowheads="1"/>
              </p:cNvSpPr>
              <p:nvPr/>
            </p:nvSpPr>
            <p:spPr bwMode="auto">
              <a:xfrm>
                <a:off x="6443663" y="4497388"/>
                <a:ext cx="215900" cy="207963"/>
              </a:xfrm>
              <a:prstGeom prst="ellipse">
                <a:avLst/>
              </a:prstGeom>
              <a:solidFill>
                <a:schemeClr val="accent3">
                  <a:lumMod val="60000"/>
                  <a:lumOff val="4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7" name="Freeform 53">
                <a:extLst>
                  <a:ext uri="{FF2B5EF4-FFF2-40B4-BE49-F238E27FC236}">
                    <a16:creationId xmlns:a16="http://schemas.microsoft.com/office/drawing/2014/main" id="{2D2978F0-670F-47C4-9598-4A9197C0C329}"/>
                  </a:ext>
                </a:extLst>
              </p:cNvPr>
              <p:cNvSpPr>
                <a:spLocks/>
              </p:cNvSpPr>
              <p:nvPr/>
            </p:nvSpPr>
            <p:spPr bwMode="auto">
              <a:xfrm>
                <a:off x="7858125" y="2935288"/>
                <a:ext cx="263525" cy="358775"/>
              </a:xfrm>
              <a:custGeom>
                <a:avLst/>
                <a:gdLst>
                  <a:gd name="T0" fmla="*/ 10 w 33"/>
                  <a:gd name="T1" fmla="*/ 12 h 45"/>
                  <a:gd name="T2" fmla="*/ 11 w 33"/>
                  <a:gd name="T3" fmla="*/ 13 h 45"/>
                  <a:gd name="T4" fmla="*/ 8 w 33"/>
                  <a:gd name="T5" fmla="*/ 15 h 45"/>
                  <a:gd name="T6" fmla="*/ 6 w 33"/>
                  <a:gd name="T7" fmla="*/ 11 h 45"/>
                  <a:gd name="T8" fmla="*/ 22 w 33"/>
                  <a:gd name="T9" fmla="*/ 2 h 45"/>
                  <a:gd name="T10" fmla="*/ 22 w 33"/>
                  <a:gd name="T11" fmla="*/ 26 h 45"/>
                  <a:gd name="T12" fmla="*/ 6 w 33"/>
                  <a:gd name="T13" fmla="*/ 36 h 45"/>
                  <a:gd name="T14" fmla="*/ 11 w 33"/>
                  <a:gd name="T15" fmla="*/ 36 h 45"/>
                  <a:gd name="T16" fmla="*/ 10 w 33"/>
                  <a:gd name="T17" fmla="*/ 35 h 45"/>
                  <a:gd name="T18" fmla="*/ 14 w 33"/>
                  <a:gd name="T19" fmla="*/ 34 h 45"/>
                  <a:gd name="T20" fmla="*/ 14 w 33"/>
                  <a:gd name="T21" fmla="*/ 37 h 45"/>
                  <a:gd name="T22" fmla="*/ 1 w 33"/>
                  <a:gd name="T23" fmla="*/ 35 h 45"/>
                  <a:gd name="T24" fmla="*/ 25 w 33"/>
                  <a:gd name="T25" fmla="*/ 13 h 45"/>
                  <a:gd name="T26" fmla="*/ 10 w 33"/>
                  <a:gd name="T27" fmla="*/ 12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3" h="45">
                    <a:moveTo>
                      <a:pt x="10" y="12"/>
                    </a:moveTo>
                    <a:cubicBezTo>
                      <a:pt x="12" y="12"/>
                      <a:pt x="12" y="12"/>
                      <a:pt x="11" y="13"/>
                    </a:cubicBezTo>
                    <a:cubicBezTo>
                      <a:pt x="9" y="14"/>
                      <a:pt x="8" y="15"/>
                      <a:pt x="8" y="15"/>
                    </a:cubicBezTo>
                    <a:cubicBezTo>
                      <a:pt x="7" y="15"/>
                      <a:pt x="6" y="11"/>
                      <a:pt x="6" y="11"/>
                    </a:cubicBezTo>
                    <a:cubicBezTo>
                      <a:pt x="6" y="11"/>
                      <a:pt x="8" y="0"/>
                      <a:pt x="22" y="2"/>
                    </a:cubicBezTo>
                    <a:cubicBezTo>
                      <a:pt x="33" y="4"/>
                      <a:pt x="33" y="19"/>
                      <a:pt x="22" y="26"/>
                    </a:cubicBezTo>
                    <a:cubicBezTo>
                      <a:pt x="11" y="32"/>
                      <a:pt x="4" y="32"/>
                      <a:pt x="6" y="36"/>
                    </a:cubicBezTo>
                    <a:cubicBezTo>
                      <a:pt x="7" y="41"/>
                      <a:pt x="11" y="37"/>
                      <a:pt x="11" y="36"/>
                    </a:cubicBezTo>
                    <a:cubicBezTo>
                      <a:pt x="10" y="35"/>
                      <a:pt x="11" y="36"/>
                      <a:pt x="10" y="35"/>
                    </a:cubicBezTo>
                    <a:cubicBezTo>
                      <a:pt x="10" y="34"/>
                      <a:pt x="13" y="32"/>
                      <a:pt x="14" y="34"/>
                    </a:cubicBezTo>
                    <a:cubicBezTo>
                      <a:pt x="15" y="35"/>
                      <a:pt x="15" y="38"/>
                      <a:pt x="14" y="37"/>
                    </a:cubicBezTo>
                    <a:cubicBezTo>
                      <a:pt x="12" y="42"/>
                      <a:pt x="3" y="45"/>
                      <a:pt x="1" y="35"/>
                    </a:cubicBezTo>
                    <a:cubicBezTo>
                      <a:pt x="0" y="26"/>
                      <a:pt x="22" y="28"/>
                      <a:pt x="25" y="13"/>
                    </a:cubicBezTo>
                    <a:cubicBezTo>
                      <a:pt x="27" y="4"/>
                      <a:pt x="12" y="3"/>
                      <a:pt x="10" y="12"/>
                    </a:cubicBezTo>
                  </a:path>
                </a:pathLst>
              </a:custGeom>
              <a:solidFill>
                <a:schemeClr val="accent6">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18" name="Freeform 54">
                <a:extLst>
                  <a:ext uri="{FF2B5EF4-FFF2-40B4-BE49-F238E27FC236}">
                    <a16:creationId xmlns:a16="http://schemas.microsoft.com/office/drawing/2014/main" id="{0A15789C-0F01-49B0-AD04-DFA1D465F30A}"/>
                  </a:ext>
                </a:extLst>
              </p:cNvPr>
              <p:cNvSpPr>
                <a:spLocks/>
              </p:cNvSpPr>
              <p:nvPr/>
            </p:nvSpPr>
            <p:spPr bwMode="auto">
              <a:xfrm>
                <a:off x="7321550" y="2935288"/>
                <a:ext cx="271463" cy="358775"/>
              </a:xfrm>
              <a:custGeom>
                <a:avLst/>
                <a:gdLst>
                  <a:gd name="T0" fmla="*/ 24 w 34"/>
                  <a:gd name="T1" fmla="*/ 12 h 45"/>
                  <a:gd name="T2" fmla="*/ 23 w 34"/>
                  <a:gd name="T3" fmla="*/ 13 h 45"/>
                  <a:gd name="T4" fmla="*/ 26 w 34"/>
                  <a:gd name="T5" fmla="*/ 15 h 45"/>
                  <a:gd name="T6" fmla="*/ 27 w 34"/>
                  <a:gd name="T7" fmla="*/ 11 h 45"/>
                  <a:gd name="T8" fmla="*/ 12 w 34"/>
                  <a:gd name="T9" fmla="*/ 2 h 45"/>
                  <a:gd name="T10" fmla="*/ 11 w 34"/>
                  <a:gd name="T11" fmla="*/ 26 h 45"/>
                  <a:gd name="T12" fmla="*/ 28 w 34"/>
                  <a:gd name="T13" fmla="*/ 36 h 45"/>
                  <a:gd name="T14" fmla="*/ 22 w 34"/>
                  <a:gd name="T15" fmla="*/ 36 h 45"/>
                  <a:gd name="T16" fmla="*/ 23 w 34"/>
                  <a:gd name="T17" fmla="*/ 35 h 45"/>
                  <a:gd name="T18" fmla="*/ 19 w 34"/>
                  <a:gd name="T19" fmla="*/ 34 h 45"/>
                  <a:gd name="T20" fmla="*/ 20 w 34"/>
                  <a:gd name="T21" fmla="*/ 37 h 45"/>
                  <a:gd name="T22" fmla="*/ 32 w 34"/>
                  <a:gd name="T23" fmla="*/ 35 h 45"/>
                  <a:gd name="T24" fmla="*/ 8 w 34"/>
                  <a:gd name="T25" fmla="*/ 13 h 45"/>
                  <a:gd name="T26" fmla="*/ 24 w 34"/>
                  <a:gd name="T27" fmla="*/ 12 h 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34" h="45">
                    <a:moveTo>
                      <a:pt x="24" y="12"/>
                    </a:moveTo>
                    <a:cubicBezTo>
                      <a:pt x="21" y="12"/>
                      <a:pt x="21" y="12"/>
                      <a:pt x="23" y="13"/>
                    </a:cubicBezTo>
                    <a:cubicBezTo>
                      <a:pt x="24" y="14"/>
                      <a:pt x="25" y="15"/>
                      <a:pt x="26" y="15"/>
                    </a:cubicBezTo>
                    <a:cubicBezTo>
                      <a:pt x="26" y="15"/>
                      <a:pt x="27" y="11"/>
                      <a:pt x="27" y="11"/>
                    </a:cubicBezTo>
                    <a:cubicBezTo>
                      <a:pt x="27" y="11"/>
                      <a:pt x="26" y="0"/>
                      <a:pt x="12" y="2"/>
                    </a:cubicBezTo>
                    <a:cubicBezTo>
                      <a:pt x="0" y="4"/>
                      <a:pt x="0" y="19"/>
                      <a:pt x="11" y="26"/>
                    </a:cubicBezTo>
                    <a:cubicBezTo>
                      <a:pt x="22" y="32"/>
                      <a:pt x="29" y="32"/>
                      <a:pt x="28" y="36"/>
                    </a:cubicBezTo>
                    <a:cubicBezTo>
                      <a:pt x="26" y="41"/>
                      <a:pt x="23" y="37"/>
                      <a:pt x="22" y="36"/>
                    </a:cubicBezTo>
                    <a:cubicBezTo>
                      <a:pt x="23" y="35"/>
                      <a:pt x="23" y="36"/>
                      <a:pt x="23" y="35"/>
                    </a:cubicBezTo>
                    <a:cubicBezTo>
                      <a:pt x="24" y="34"/>
                      <a:pt x="20" y="32"/>
                      <a:pt x="19" y="34"/>
                    </a:cubicBezTo>
                    <a:cubicBezTo>
                      <a:pt x="18" y="35"/>
                      <a:pt x="18" y="38"/>
                      <a:pt x="20" y="37"/>
                    </a:cubicBezTo>
                    <a:cubicBezTo>
                      <a:pt x="21" y="42"/>
                      <a:pt x="30" y="45"/>
                      <a:pt x="32" y="35"/>
                    </a:cubicBezTo>
                    <a:cubicBezTo>
                      <a:pt x="34" y="26"/>
                      <a:pt x="11" y="28"/>
                      <a:pt x="8" y="13"/>
                    </a:cubicBezTo>
                    <a:cubicBezTo>
                      <a:pt x="6" y="4"/>
                      <a:pt x="21" y="3"/>
                      <a:pt x="24" y="12"/>
                    </a:cubicBezTo>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19" name="Freeform 55">
                <a:extLst>
                  <a:ext uri="{FF2B5EF4-FFF2-40B4-BE49-F238E27FC236}">
                    <a16:creationId xmlns:a16="http://schemas.microsoft.com/office/drawing/2014/main" id="{CDF5423C-C0C1-4DD7-9B0D-F31C1D178581}"/>
                  </a:ext>
                </a:extLst>
              </p:cNvPr>
              <p:cNvSpPr>
                <a:spLocks/>
              </p:cNvSpPr>
              <p:nvPr/>
            </p:nvSpPr>
            <p:spPr bwMode="auto">
              <a:xfrm>
                <a:off x="7618413" y="3309938"/>
                <a:ext cx="206375" cy="206375"/>
              </a:xfrm>
              <a:custGeom>
                <a:avLst/>
                <a:gdLst>
                  <a:gd name="T0" fmla="*/ 18 w 26"/>
                  <a:gd name="T1" fmla="*/ 3 h 26"/>
                  <a:gd name="T2" fmla="*/ 18 w 26"/>
                  <a:gd name="T3" fmla="*/ 12 h 26"/>
                  <a:gd name="T4" fmla="*/ 26 w 26"/>
                  <a:gd name="T5" fmla="*/ 26 h 26"/>
                  <a:gd name="T6" fmla="*/ 0 w 26"/>
                  <a:gd name="T7" fmla="*/ 26 h 26"/>
                  <a:gd name="T8" fmla="*/ 7 w 26"/>
                  <a:gd name="T9" fmla="*/ 14 h 26"/>
                  <a:gd name="T10" fmla="*/ 7 w 26"/>
                  <a:gd name="T11" fmla="*/ 0 h 26"/>
                  <a:gd name="T12" fmla="*/ 18 w 26"/>
                  <a:gd name="T13" fmla="*/ 3 h 26"/>
                </a:gdLst>
                <a:ahLst/>
                <a:cxnLst>
                  <a:cxn ang="0">
                    <a:pos x="T0" y="T1"/>
                  </a:cxn>
                  <a:cxn ang="0">
                    <a:pos x="T2" y="T3"/>
                  </a:cxn>
                  <a:cxn ang="0">
                    <a:pos x="T4" y="T5"/>
                  </a:cxn>
                  <a:cxn ang="0">
                    <a:pos x="T6" y="T7"/>
                  </a:cxn>
                  <a:cxn ang="0">
                    <a:pos x="T8" y="T9"/>
                  </a:cxn>
                  <a:cxn ang="0">
                    <a:pos x="T10" y="T11"/>
                  </a:cxn>
                  <a:cxn ang="0">
                    <a:pos x="T12" y="T13"/>
                  </a:cxn>
                </a:cxnLst>
                <a:rect l="0" t="0" r="r" b="b"/>
                <a:pathLst>
                  <a:path w="26" h="26">
                    <a:moveTo>
                      <a:pt x="18" y="3"/>
                    </a:moveTo>
                    <a:cubicBezTo>
                      <a:pt x="18" y="12"/>
                      <a:pt x="18" y="12"/>
                      <a:pt x="18" y="12"/>
                    </a:cubicBezTo>
                    <a:cubicBezTo>
                      <a:pt x="18" y="18"/>
                      <a:pt x="22" y="25"/>
                      <a:pt x="26" y="26"/>
                    </a:cubicBezTo>
                    <a:cubicBezTo>
                      <a:pt x="0" y="26"/>
                      <a:pt x="0" y="26"/>
                      <a:pt x="0" y="26"/>
                    </a:cubicBezTo>
                    <a:cubicBezTo>
                      <a:pt x="6" y="23"/>
                      <a:pt x="7" y="18"/>
                      <a:pt x="7" y="14"/>
                    </a:cubicBezTo>
                    <a:cubicBezTo>
                      <a:pt x="7" y="0"/>
                      <a:pt x="7" y="0"/>
                      <a:pt x="7" y="0"/>
                    </a:cubicBezTo>
                    <a:lnTo>
                      <a:pt x="18" y="3"/>
                    </a:lnTo>
                    <a:close/>
                  </a:path>
                </a:pathLst>
              </a:custGeom>
              <a:solidFill>
                <a:schemeClr val="accent6">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0" name="Freeform 56">
                <a:extLst>
                  <a:ext uri="{FF2B5EF4-FFF2-40B4-BE49-F238E27FC236}">
                    <a16:creationId xmlns:a16="http://schemas.microsoft.com/office/drawing/2014/main" id="{F7D1A717-39E3-44E1-B4E4-6FA855DA5238}"/>
                  </a:ext>
                </a:extLst>
              </p:cNvPr>
              <p:cNvSpPr>
                <a:spLocks/>
              </p:cNvSpPr>
              <p:nvPr/>
            </p:nvSpPr>
            <p:spPr bwMode="auto">
              <a:xfrm>
                <a:off x="7521575" y="2901950"/>
                <a:ext cx="400050" cy="455613"/>
              </a:xfrm>
              <a:custGeom>
                <a:avLst/>
                <a:gdLst>
                  <a:gd name="T0" fmla="*/ 5 w 50"/>
                  <a:gd name="T1" fmla="*/ 0 h 57"/>
                  <a:gd name="T2" fmla="*/ 0 w 50"/>
                  <a:gd name="T3" fmla="*/ 10 h 57"/>
                  <a:gd name="T4" fmla="*/ 24 w 50"/>
                  <a:gd name="T5" fmla="*/ 57 h 57"/>
                  <a:gd name="T6" fmla="*/ 26 w 50"/>
                  <a:gd name="T7" fmla="*/ 57 h 57"/>
                  <a:gd name="T8" fmla="*/ 50 w 50"/>
                  <a:gd name="T9" fmla="*/ 10 h 57"/>
                  <a:gd name="T10" fmla="*/ 45 w 50"/>
                  <a:gd name="T11" fmla="*/ 0 h 57"/>
                  <a:gd name="T12" fmla="*/ 5 w 50"/>
                  <a:gd name="T13" fmla="*/ 0 h 57"/>
                </a:gdLst>
                <a:ahLst/>
                <a:cxnLst>
                  <a:cxn ang="0">
                    <a:pos x="T0" y="T1"/>
                  </a:cxn>
                  <a:cxn ang="0">
                    <a:pos x="T2" y="T3"/>
                  </a:cxn>
                  <a:cxn ang="0">
                    <a:pos x="T4" y="T5"/>
                  </a:cxn>
                  <a:cxn ang="0">
                    <a:pos x="T6" y="T7"/>
                  </a:cxn>
                  <a:cxn ang="0">
                    <a:pos x="T8" y="T9"/>
                  </a:cxn>
                  <a:cxn ang="0">
                    <a:pos x="T10" y="T11"/>
                  </a:cxn>
                  <a:cxn ang="0">
                    <a:pos x="T12" y="T13"/>
                  </a:cxn>
                </a:cxnLst>
                <a:rect l="0" t="0" r="r" b="b"/>
                <a:pathLst>
                  <a:path w="50" h="57">
                    <a:moveTo>
                      <a:pt x="5" y="0"/>
                    </a:moveTo>
                    <a:cubicBezTo>
                      <a:pt x="0" y="0"/>
                      <a:pt x="0" y="3"/>
                      <a:pt x="0" y="10"/>
                    </a:cubicBezTo>
                    <a:cubicBezTo>
                      <a:pt x="0" y="26"/>
                      <a:pt x="9" y="57"/>
                      <a:pt x="24" y="57"/>
                    </a:cubicBezTo>
                    <a:cubicBezTo>
                      <a:pt x="26" y="57"/>
                      <a:pt x="26" y="57"/>
                      <a:pt x="26" y="57"/>
                    </a:cubicBezTo>
                    <a:cubicBezTo>
                      <a:pt x="41" y="57"/>
                      <a:pt x="50" y="26"/>
                      <a:pt x="50" y="10"/>
                    </a:cubicBezTo>
                    <a:cubicBezTo>
                      <a:pt x="50" y="3"/>
                      <a:pt x="50" y="0"/>
                      <a:pt x="45" y="0"/>
                    </a:cubicBezTo>
                    <a:lnTo>
                      <a:pt x="5" y="0"/>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21" name="Freeform 57">
                <a:extLst>
                  <a:ext uri="{FF2B5EF4-FFF2-40B4-BE49-F238E27FC236}">
                    <a16:creationId xmlns:a16="http://schemas.microsoft.com/office/drawing/2014/main" id="{E53DF43F-4667-4C03-87A8-64A92E3C78FE}"/>
                  </a:ext>
                </a:extLst>
              </p:cNvPr>
              <p:cNvSpPr>
                <a:spLocks/>
              </p:cNvSpPr>
              <p:nvPr/>
            </p:nvSpPr>
            <p:spPr bwMode="auto">
              <a:xfrm>
                <a:off x="7553325" y="3563938"/>
                <a:ext cx="320675" cy="41275"/>
              </a:xfrm>
              <a:custGeom>
                <a:avLst/>
                <a:gdLst>
                  <a:gd name="T0" fmla="*/ 40 w 40"/>
                  <a:gd name="T1" fmla="*/ 3 h 5"/>
                  <a:gd name="T2" fmla="*/ 37 w 40"/>
                  <a:gd name="T3" fmla="*/ 5 h 5"/>
                  <a:gd name="T4" fmla="*/ 3 w 40"/>
                  <a:gd name="T5" fmla="*/ 5 h 5"/>
                  <a:gd name="T6" fmla="*/ 0 w 40"/>
                  <a:gd name="T7" fmla="*/ 3 h 5"/>
                  <a:gd name="T8" fmla="*/ 3 w 40"/>
                  <a:gd name="T9" fmla="*/ 0 h 5"/>
                  <a:gd name="T10" fmla="*/ 37 w 40"/>
                  <a:gd name="T11" fmla="*/ 0 h 5"/>
                  <a:gd name="T12" fmla="*/ 40 w 40"/>
                  <a:gd name="T13" fmla="*/ 3 h 5"/>
                </a:gdLst>
                <a:ahLst/>
                <a:cxnLst>
                  <a:cxn ang="0">
                    <a:pos x="T0" y="T1"/>
                  </a:cxn>
                  <a:cxn ang="0">
                    <a:pos x="T2" y="T3"/>
                  </a:cxn>
                  <a:cxn ang="0">
                    <a:pos x="T4" y="T5"/>
                  </a:cxn>
                  <a:cxn ang="0">
                    <a:pos x="T6" y="T7"/>
                  </a:cxn>
                  <a:cxn ang="0">
                    <a:pos x="T8" y="T9"/>
                  </a:cxn>
                  <a:cxn ang="0">
                    <a:pos x="T10" y="T11"/>
                  </a:cxn>
                  <a:cxn ang="0">
                    <a:pos x="T12" y="T13"/>
                  </a:cxn>
                </a:cxnLst>
                <a:rect l="0" t="0" r="r" b="b"/>
                <a:pathLst>
                  <a:path w="40" h="5">
                    <a:moveTo>
                      <a:pt x="40" y="3"/>
                    </a:moveTo>
                    <a:cubicBezTo>
                      <a:pt x="40" y="4"/>
                      <a:pt x="39" y="5"/>
                      <a:pt x="37" y="5"/>
                    </a:cubicBezTo>
                    <a:cubicBezTo>
                      <a:pt x="3" y="5"/>
                      <a:pt x="3" y="5"/>
                      <a:pt x="3" y="5"/>
                    </a:cubicBezTo>
                    <a:cubicBezTo>
                      <a:pt x="2" y="5"/>
                      <a:pt x="0" y="4"/>
                      <a:pt x="0" y="3"/>
                    </a:cubicBezTo>
                    <a:cubicBezTo>
                      <a:pt x="0" y="1"/>
                      <a:pt x="2" y="0"/>
                      <a:pt x="3" y="0"/>
                    </a:cubicBezTo>
                    <a:cubicBezTo>
                      <a:pt x="37" y="0"/>
                      <a:pt x="37" y="0"/>
                      <a:pt x="37" y="0"/>
                    </a:cubicBezTo>
                    <a:cubicBezTo>
                      <a:pt x="39" y="0"/>
                      <a:pt x="40" y="1"/>
                      <a:pt x="40" y="3"/>
                    </a:cubicBezTo>
                  </a:path>
                </a:pathLst>
              </a:custGeom>
              <a:solidFill>
                <a:schemeClr val="accent6">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2" name="Freeform 58">
                <a:extLst>
                  <a:ext uri="{FF2B5EF4-FFF2-40B4-BE49-F238E27FC236}">
                    <a16:creationId xmlns:a16="http://schemas.microsoft.com/office/drawing/2014/main" id="{DFA54FF7-BB21-49AB-87EF-E609B4EA6358}"/>
                  </a:ext>
                </a:extLst>
              </p:cNvPr>
              <p:cNvSpPr>
                <a:spLocks/>
              </p:cNvSpPr>
              <p:nvPr/>
            </p:nvSpPr>
            <p:spPr bwMode="auto">
              <a:xfrm>
                <a:off x="7545388" y="3605213"/>
                <a:ext cx="336550" cy="47625"/>
              </a:xfrm>
              <a:custGeom>
                <a:avLst/>
                <a:gdLst>
                  <a:gd name="T0" fmla="*/ 0 w 42"/>
                  <a:gd name="T1" fmla="*/ 3 h 6"/>
                  <a:gd name="T2" fmla="*/ 3 w 42"/>
                  <a:gd name="T3" fmla="*/ 0 h 6"/>
                  <a:gd name="T4" fmla="*/ 39 w 42"/>
                  <a:gd name="T5" fmla="*/ 0 h 6"/>
                  <a:gd name="T6" fmla="*/ 42 w 42"/>
                  <a:gd name="T7" fmla="*/ 3 h 6"/>
                  <a:gd name="T8" fmla="*/ 39 w 42"/>
                  <a:gd name="T9" fmla="*/ 6 h 6"/>
                  <a:gd name="T10" fmla="*/ 3 w 42"/>
                  <a:gd name="T11" fmla="*/ 6 h 6"/>
                  <a:gd name="T12" fmla="*/ 0 w 42"/>
                  <a:gd name="T13" fmla="*/ 3 h 6"/>
                </a:gdLst>
                <a:ahLst/>
                <a:cxnLst>
                  <a:cxn ang="0">
                    <a:pos x="T0" y="T1"/>
                  </a:cxn>
                  <a:cxn ang="0">
                    <a:pos x="T2" y="T3"/>
                  </a:cxn>
                  <a:cxn ang="0">
                    <a:pos x="T4" y="T5"/>
                  </a:cxn>
                  <a:cxn ang="0">
                    <a:pos x="T6" y="T7"/>
                  </a:cxn>
                  <a:cxn ang="0">
                    <a:pos x="T8" y="T9"/>
                  </a:cxn>
                  <a:cxn ang="0">
                    <a:pos x="T10" y="T11"/>
                  </a:cxn>
                  <a:cxn ang="0">
                    <a:pos x="T12" y="T13"/>
                  </a:cxn>
                </a:cxnLst>
                <a:rect l="0" t="0" r="r" b="b"/>
                <a:pathLst>
                  <a:path w="42" h="6">
                    <a:moveTo>
                      <a:pt x="0" y="3"/>
                    </a:moveTo>
                    <a:cubicBezTo>
                      <a:pt x="0" y="2"/>
                      <a:pt x="2" y="0"/>
                      <a:pt x="3" y="0"/>
                    </a:cubicBezTo>
                    <a:cubicBezTo>
                      <a:pt x="39" y="0"/>
                      <a:pt x="39" y="0"/>
                      <a:pt x="39" y="0"/>
                    </a:cubicBezTo>
                    <a:cubicBezTo>
                      <a:pt x="41" y="0"/>
                      <a:pt x="42" y="2"/>
                      <a:pt x="42" y="3"/>
                    </a:cubicBezTo>
                    <a:cubicBezTo>
                      <a:pt x="42" y="5"/>
                      <a:pt x="41" y="6"/>
                      <a:pt x="39" y="6"/>
                    </a:cubicBezTo>
                    <a:cubicBezTo>
                      <a:pt x="3" y="6"/>
                      <a:pt x="3" y="6"/>
                      <a:pt x="3" y="6"/>
                    </a:cubicBezTo>
                    <a:cubicBezTo>
                      <a:pt x="2" y="6"/>
                      <a:pt x="0" y="5"/>
                      <a:pt x="0" y="3"/>
                    </a:cubicBezTo>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23" name="Freeform 59">
                <a:extLst>
                  <a:ext uri="{FF2B5EF4-FFF2-40B4-BE49-F238E27FC236}">
                    <a16:creationId xmlns:a16="http://schemas.microsoft.com/office/drawing/2014/main" id="{F01EA928-BFF8-4AEF-BA9E-1B6592F6319C}"/>
                  </a:ext>
                </a:extLst>
              </p:cNvPr>
              <p:cNvSpPr>
                <a:spLocks/>
              </p:cNvSpPr>
              <p:nvPr/>
            </p:nvSpPr>
            <p:spPr bwMode="auto">
              <a:xfrm>
                <a:off x="7569200" y="3516313"/>
                <a:ext cx="296863" cy="47625"/>
              </a:xfrm>
              <a:custGeom>
                <a:avLst/>
                <a:gdLst>
                  <a:gd name="T0" fmla="*/ 37 w 37"/>
                  <a:gd name="T1" fmla="*/ 3 h 6"/>
                  <a:gd name="T2" fmla="*/ 34 w 37"/>
                  <a:gd name="T3" fmla="*/ 0 h 6"/>
                  <a:gd name="T4" fmla="*/ 2 w 37"/>
                  <a:gd name="T5" fmla="*/ 0 h 6"/>
                  <a:gd name="T6" fmla="*/ 0 w 37"/>
                  <a:gd name="T7" fmla="*/ 3 h 6"/>
                  <a:gd name="T8" fmla="*/ 2 w 37"/>
                  <a:gd name="T9" fmla="*/ 6 h 6"/>
                  <a:gd name="T10" fmla="*/ 34 w 37"/>
                  <a:gd name="T11" fmla="*/ 6 h 6"/>
                  <a:gd name="T12" fmla="*/ 37 w 37"/>
                  <a:gd name="T13" fmla="*/ 3 h 6"/>
                </a:gdLst>
                <a:ahLst/>
                <a:cxnLst>
                  <a:cxn ang="0">
                    <a:pos x="T0" y="T1"/>
                  </a:cxn>
                  <a:cxn ang="0">
                    <a:pos x="T2" y="T3"/>
                  </a:cxn>
                  <a:cxn ang="0">
                    <a:pos x="T4" y="T5"/>
                  </a:cxn>
                  <a:cxn ang="0">
                    <a:pos x="T6" y="T7"/>
                  </a:cxn>
                  <a:cxn ang="0">
                    <a:pos x="T8" y="T9"/>
                  </a:cxn>
                  <a:cxn ang="0">
                    <a:pos x="T10" y="T11"/>
                  </a:cxn>
                  <a:cxn ang="0">
                    <a:pos x="T12" y="T13"/>
                  </a:cxn>
                </a:cxnLst>
                <a:rect l="0" t="0" r="r" b="b"/>
                <a:pathLst>
                  <a:path w="37" h="6">
                    <a:moveTo>
                      <a:pt x="37" y="3"/>
                    </a:moveTo>
                    <a:cubicBezTo>
                      <a:pt x="37" y="2"/>
                      <a:pt x="35" y="0"/>
                      <a:pt x="34" y="0"/>
                    </a:cubicBezTo>
                    <a:cubicBezTo>
                      <a:pt x="2" y="0"/>
                      <a:pt x="2" y="0"/>
                      <a:pt x="2" y="0"/>
                    </a:cubicBezTo>
                    <a:cubicBezTo>
                      <a:pt x="1" y="0"/>
                      <a:pt x="0" y="2"/>
                      <a:pt x="0" y="3"/>
                    </a:cubicBezTo>
                    <a:cubicBezTo>
                      <a:pt x="0" y="5"/>
                      <a:pt x="1" y="6"/>
                      <a:pt x="2" y="6"/>
                    </a:cubicBezTo>
                    <a:cubicBezTo>
                      <a:pt x="34" y="6"/>
                      <a:pt x="34" y="6"/>
                      <a:pt x="34" y="6"/>
                    </a:cubicBezTo>
                    <a:cubicBezTo>
                      <a:pt x="35" y="6"/>
                      <a:pt x="37" y="5"/>
                      <a:pt x="37" y="3"/>
                    </a:cubicBezTo>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24" name="Freeform 60">
                <a:extLst>
                  <a:ext uri="{FF2B5EF4-FFF2-40B4-BE49-F238E27FC236}">
                    <a16:creationId xmlns:a16="http://schemas.microsoft.com/office/drawing/2014/main" id="{31089B46-13CC-499E-B321-73E6970537E3}"/>
                  </a:ext>
                </a:extLst>
              </p:cNvPr>
              <p:cNvSpPr>
                <a:spLocks/>
              </p:cNvSpPr>
              <p:nvPr/>
            </p:nvSpPr>
            <p:spPr bwMode="auto">
              <a:xfrm>
                <a:off x="7713663" y="2901950"/>
                <a:ext cx="207963" cy="455613"/>
              </a:xfrm>
              <a:custGeom>
                <a:avLst/>
                <a:gdLst>
                  <a:gd name="T0" fmla="*/ 21 w 26"/>
                  <a:gd name="T1" fmla="*/ 0 h 57"/>
                  <a:gd name="T2" fmla="*/ 0 w 26"/>
                  <a:gd name="T3" fmla="*/ 0 h 57"/>
                  <a:gd name="T4" fmla="*/ 0 w 26"/>
                  <a:gd name="T5" fmla="*/ 57 h 57"/>
                  <a:gd name="T6" fmla="*/ 2 w 26"/>
                  <a:gd name="T7" fmla="*/ 57 h 57"/>
                  <a:gd name="T8" fmla="*/ 26 w 26"/>
                  <a:gd name="T9" fmla="*/ 10 h 57"/>
                  <a:gd name="T10" fmla="*/ 21 w 26"/>
                  <a:gd name="T11" fmla="*/ 0 h 57"/>
                </a:gdLst>
                <a:ahLst/>
                <a:cxnLst>
                  <a:cxn ang="0">
                    <a:pos x="T0" y="T1"/>
                  </a:cxn>
                  <a:cxn ang="0">
                    <a:pos x="T2" y="T3"/>
                  </a:cxn>
                  <a:cxn ang="0">
                    <a:pos x="T4" y="T5"/>
                  </a:cxn>
                  <a:cxn ang="0">
                    <a:pos x="T6" y="T7"/>
                  </a:cxn>
                  <a:cxn ang="0">
                    <a:pos x="T8" y="T9"/>
                  </a:cxn>
                  <a:cxn ang="0">
                    <a:pos x="T10" y="T11"/>
                  </a:cxn>
                </a:cxnLst>
                <a:rect l="0" t="0" r="r" b="b"/>
                <a:pathLst>
                  <a:path w="26" h="57">
                    <a:moveTo>
                      <a:pt x="21" y="0"/>
                    </a:moveTo>
                    <a:cubicBezTo>
                      <a:pt x="0" y="0"/>
                      <a:pt x="0" y="0"/>
                      <a:pt x="0" y="0"/>
                    </a:cubicBezTo>
                    <a:cubicBezTo>
                      <a:pt x="0" y="57"/>
                      <a:pt x="0" y="57"/>
                      <a:pt x="0" y="57"/>
                    </a:cubicBezTo>
                    <a:cubicBezTo>
                      <a:pt x="2" y="57"/>
                      <a:pt x="2" y="57"/>
                      <a:pt x="2" y="57"/>
                    </a:cubicBezTo>
                    <a:cubicBezTo>
                      <a:pt x="17" y="57"/>
                      <a:pt x="26" y="26"/>
                      <a:pt x="26" y="10"/>
                    </a:cubicBezTo>
                    <a:cubicBezTo>
                      <a:pt x="26" y="3"/>
                      <a:pt x="26" y="0"/>
                      <a:pt x="21" y="0"/>
                    </a:cubicBezTo>
                  </a:path>
                </a:pathLst>
              </a:custGeom>
              <a:solidFill>
                <a:schemeClr val="accent6">
                  <a:lumMod val="50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25" name="Freeform 61">
                <a:extLst>
                  <a:ext uri="{FF2B5EF4-FFF2-40B4-BE49-F238E27FC236}">
                    <a16:creationId xmlns:a16="http://schemas.microsoft.com/office/drawing/2014/main" id="{41FE167B-C78F-452F-A5B5-7D521ECEEBD8}"/>
                  </a:ext>
                </a:extLst>
              </p:cNvPr>
              <p:cNvSpPr>
                <a:spLocks/>
              </p:cNvSpPr>
              <p:nvPr/>
            </p:nvSpPr>
            <p:spPr bwMode="auto">
              <a:xfrm>
                <a:off x="7753350" y="2990850"/>
                <a:ext cx="120650" cy="319088"/>
              </a:xfrm>
              <a:custGeom>
                <a:avLst/>
                <a:gdLst>
                  <a:gd name="T0" fmla="*/ 12 w 15"/>
                  <a:gd name="T1" fmla="*/ 0 h 40"/>
                  <a:gd name="T2" fmla="*/ 0 w 15"/>
                  <a:gd name="T3" fmla="*/ 40 h 40"/>
                  <a:gd name="T4" fmla="*/ 12 w 15"/>
                  <a:gd name="T5" fmla="*/ 0 h 40"/>
                </a:gdLst>
                <a:ahLst/>
                <a:cxnLst>
                  <a:cxn ang="0">
                    <a:pos x="T0" y="T1"/>
                  </a:cxn>
                  <a:cxn ang="0">
                    <a:pos x="T2" y="T3"/>
                  </a:cxn>
                  <a:cxn ang="0">
                    <a:pos x="T4" y="T5"/>
                  </a:cxn>
                </a:cxnLst>
                <a:rect l="0" t="0" r="r" b="b"/>
                <a:pathLst>
                  <a:path w="15" h="40">
                    <a:moveTo>
                      <a:pt x="12" y="0"/>
                    </a:moveTo>
                    <a:cubicBezTo>
                      <a:pt x="12" y="16"/>
                      <a:pt x="6" y="37"/>
                      <a:pt x="0" y="40"/>
                    </a:cubicBezTo>
                    <a:cubicBezTo>
                      <a:pt x="8" y="39"/>
                      <a:pt x="15" y="17"/>
                      <a:pt x="12" y="0"/>
                    </a:cubicBezTo>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126" name="Freeform 62">
                <a:extLst>
                  <a:ext uri="{FF2B5EF4-FFF2-40B4-BE49-F238E27FC236}">
                    <a16:creationId xmlns:a16="http://schemas.microsoft.com/office/drawing/2014/main" id="{B13C64B0-3B50-478E-BA57-F8CC2CE1E406}"/>
                  </a:ext>
                </a:extLst>
              </p:cNvPr>
              <p:cNvSpPr>
                <a:spLocks/>
              </p:cNvSpPr>
              <p:nvPr/>
            </p:nvSpPr>
            <p:spPr bwMode="auto">
              <a:xfrm>
                <a:off x="9039225" y="3030538"/>
                <a:ext cx="463550" cy="398463"/>
              </a:xfrm>
              <a:custGeom>
                <a:avLst/>
                <a:gdLst>
                  <a:gd name="T0" fmla="*/ 28 w 58"/>
                  <a:gd name="T1" fmla="*/ 49 h 50"/>
                  <a:gd name="T2" fmla="*/ 8 w 58"/>
                  <a:gd name="T3" fmla="*/ 30 h 50"/>
                  <a:gd name="T4" fmla="*/ 0 w 58"/>
                  <a:gd name="T5" fmla="*/ 15 h 50"/>
                  <a:gd name="T6" fmla="*/ 16 w 58"/>
                  <a:gd name="T7" fmla="*/ 0 h 50"/>
                  <a:gd name="T8" fmla="*/ 29 w 58"/>
                  <a:gd name="T9" fmla="*/ 7 h 50"/>
                  <a:gd name="T10" fmla="*/ 43 w 58"/>
                  <a:gd name="T11" fmla="*/ 0 h 50"/>
                  <a:gd name="T12" fmla="*/ 58 w 58"/>
                  <a:gd name="T13" fmla="*/ 15 h 50"/>
                  <a:gd name="T14" fmla="*/ 51 w 58"/>
                  <a:gd name="T15" fmla="*/ 30 h 50"/>
                  <a:gd name="T16" fmla="*/ 31 w 58"/>
                  <a:gd name="T17" fmla="*/ 49 h 50"/>
                  <a:gd name="T18" fmla="*/ 29 w 58"/>
                  <a:gd name="T19" fmla="*/ 50 h 50"/>
                  <a:gd name="T20" fmla="*/ 28 w 58"/>
                  <a:gd name="T21" fmla="*/ 49 h 5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8" h="50">
                    <a:moveTo>
                      <a:pt x="28" y="49"/>
                    </a:moveTo>
                    <a:cubicBezTo>
                      <a:pt x="8" y="30"/>
                      <a:pt x="8" y="30"/>
                      <a:pt x="8" y="30"/>
                    </a:cubicBezTo>
                    <a:cubicBezTo>
                      <a:pt x="7" y="30"/>
                      <a:pt x="0" y="23"/>
                      <a:pt x="0" y="15"/>
                    </a:cubicBezTo>
                    <a:cubicBezTo>
                      <a:pt x="0" y="6"/>
                      <a:pt x="6" y="0"/>
                      <a:pt x="16" y="0"/>
                    </a:cubicBezTo>
                    <a:cubicBezTo>
                      <a:pt x="21" y="0"/>
                      <a:pt x="27" y="5"/>
                      <a:pt x="29" y="7"/>
                    </a:cubicBezTo>
                    <a:cubicBezTo>
                      <a:pt x="32" y="5"/>
                      <a:pt x="37" y="0"/>
                      <a:pt x="43" y="0"/>
                    </a:cubicBezTo>
                    <a:cubicBezTo>
                      <a:pt x="52" y="0"/>
                      <a:pt x="58" y="6"/>
                      <a:pt x="58" y="15"/>
                    </a:cubicBezTo>
                    <a:cubicBezTo>
                      <a:pt x="58" y="23"/>
                      <a:pt x="51" y="30"/>
                      <a:pt x="51" y="30"/>
                    </a:cubicBezTo>
                    <a:cubicBezTo>
                      <a:pt x="31" y="49"/>
                      <a:pt x="31" y="49"/>
                      <a:pt x="31" y="49"/>
                    </a:cubicBezTo>
                    <a:cubicBezTo>
                      <a:pt x="30" y="50"/>
                      <a:pt x="30" y="50"/>
                      <a:pt x="29" y="50"/>
                    </a:cubicBezTo>
                    <a:cubicBezTo>
                      <a:pt x="29" y="50"/>
                      <a:pt x="28" y="50"/>
                      <a:pt x="28" y="49"/>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Freeform 63">
                <a:extLst>
                  <a:ext uri="{FF2B5EF4-FFF2-40B4-BE49-F238E27FC236}">
                    <a16:creationId xmlns:a16="http://schemas.microsoft.com/office/drawing/2014/main" id="{9E448A8E-2A7A-4B21-8C89-4F34BD6DF476}"/>
                  </a:ext>
                </a:extLst>
              </p:cNvPr>
              <p:cNvSpPr>
                <a:spLocks noEditPoints="1"/>
              </p:cNvSpPr>
              <p:nvPr/>
            </p:nvSpPr>
            <p:spPr bwMode="auto">
              <a:xfrm>
                <a:off x="7993063" y="1914525"/>
                <a:ext cx="439738" cy="438150"/>
              </a:xfrm>
              <a:custGeom>
                <a:avLst/>
                <a:gdLst>
                  <a:gd name="T0" fmla="*/ 44 w 55"/>
                  <a:gd name="T1" fmla="*/ 28 h 55"/>
                  <a:gd name="T2" fmla="*/ 37 w 55"/>
                  <a:gd name="T3" fmla="*/ 34 h 55"/>
                  <a:gd name="T4" fmla="*/ 37 w 55"/>
                  <a:gd name="T5" fmla="*/ 47 h 55"/>
                  <a:gd name="T6" fmla="*/ 36 w 55"/>
                  <a:gd name="T7" fmla="*/ 47 h 55"/>
                  <a:gd name="T8" fmla="*/ 23 w 55"/>
                  <a:gd name="T9" fmla="*/ 55 h 55"/>
                  <a:gd name="T10" fmla="*/ 23 w 55"/>
                  <a:gd name="T11" fmla="*/ 55 h 55"/>
                  <a:gd name="T12" fmla="*/ 22 w 55"/>
                  <a:gd name="T13" fmla="*/ 55 h 55"/>
                  <a:gd name="T14" fmla="*/ 20 w 55"/>
                  <a:gd name="T15" fmla="*/ 53 h 55"/>
                  <a:gd name="T16" fmla="*/ 19 w 55"/>
                  <a:gd name="T17" fmla="*/ 52 h 55"/>
                  <a:gd name="T18" fmla="*/ 22 w 55"/>
                  <a:gd name="T19" fmla="*/ 42 h 55"/>
                  <a:gd name="T20" fmla="*/ 13 w 55"/>
                  <a:gd name="T21" fmla="*/ 33 h 55"/>
                  <a:gd name="T22" fmla="*/ 3 w 55"/>
                  <a:gd name="T23" fmla="*/ 36 h 55"/>
                  <a:gd name="T24" fmla="*/ 3 w 55"/>
                  <a:gd name="T25" fmla="*/ 36 h 55"/>
                  <a:gd name="T26" fmla="*/ 2 w 55"/>
                  <a:gd name="T27" fmla="*/ 35 h 55"/>
                  <a:gd name="T28" fmla="*/ 0 w 55"/>
                  <a:gd name="T29" fmla="*/ 33 h 55"/>
                  <a:gd name="T30" fmla="*/ 0 w 55"/>
                  <a:gd name="T31" fmla="*/ 32 h 55"/>
                  <a:gd name="T32" fmla="*/ 7 w 55"/>
                  <a:gd name="T33" fmla="*/ 19 h 55"/>
                  <a:gd name="T34" fmla="*/ 8 w 55"/>
                  <a:gd name="T35" fmla="*/ 18 h 55"/>
                  <a:gd name="T36" fmla="*/ 21 w 55"/>
                  <a:gd name="T37" fmla="*/ 17 h 55"/>
                  <a:gd name="T38" fmla="*/ 27 w 55"/>
                  <a:gd name="T39" fmla="*/ 11 h 55"/>
                  <a:gd name="T40" fmla="*/ 54 w 55"/>
                  <a:gd name="T41" fmla="*/ 0 h 55"/>
                  <a:gd name="T42" fmla="*/ 55 w 55"/>
                  <a:gd name="T43" fmla="*/ 1 h 55"/>
                  <a:gd name="T44" fmla="*/ 44 w 55"/>
                  <a:gd name="T45" fmla="*/ 28 h 55"/>
                  <a:gd name="T46" fmla="*/ 44 w 55"/>
                  <a:gd name="T47" fmla="*/ 7 h 55"/>
                  <a:gd name="T48" fmla="*/ 41 w 55"/>
                  <a:gd name="T49" fmla="*/ 11 h 55"/>
                  <a:gd name="T50" fmla="*/ 44 w 55"/>
                  <a:gd name="T51" fmla="*/ 14 h 55"/>
                  <a:gd name="T52" fmla="*/ 48 w 55"/>
                  <a:gd name="T53" fmla="*/ 11 h 55"/>
                  <a:gd name="T54" fmla="*/ 44 w 55"/>
                  <a:gd name="T55" fmla="*/ 7 h 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55" h="55">
                    <a:moveTo>
                      <a:pt x="44" y="28"/>
                    </a:moveTo>
                    <a:cubicBezTo>
                      <a:pt x="42" y="30"/>
                      <a:pt x="40" y="32"/>
                      <a:pt x="37" y="34"/>
                    </a:cubicBezTo>
                    <a:cubicBezTo>
                      <a:pt x="37" y="47"/>
                      <a:pt x="37" y="47"/>
                      <a:pt x="37" y="47"/>
                    </a:cubicBezTo>
                    <a:cubicBezTo>
                      <a:pt x="36" y="47"/>
                      <a:pt x="36" y="47"/>
                      <a:pt x="36" y="47"/>
                    </a:cubicBezTo>
                    <a:cubicBezTo>
                      <a:pt x="23" y="55"/>
                      <a:pt x="23" y="55"/>
                      <a:pt x="23" y="55"/>
                    </a:cubicBezTo>
                    <a:cubicBezTo>
                      <a:pt x="23" y="55"/>
                      <a:pt x="23" y="55"/>
                      <a:pt x="23" y="55"/>
                    </a:cubicBezTo>
                    <a:cubicBezTo>
                      <a:pt x="22" y="55"/>
                      <a:pt x="22" y="55"/>
                      <a:pt x="22" y="55"/>
                    </a:cubicBezTo>
                    <a:cubicBezTo>
                      <a:pt x="20" y="53"/>
                      <a:pt x="20" y="53"/>
                      <a:pt x="20" y="53"/>
                    </a:cubicBezTo>
                    <a:cubicBezTo>
                      <a:pt x="19" y="52"/>
                      <a:pt x="19" y="52"/>
                      <a:pt x="19" y="52"/>
                    </a:cubicBezTo>
                    <a:cubicBezTo>
                      <a:pt x="22" y="42"/>
                      <a:pt x="22" y="42"/>
                      <a:pt x="22" y="42"/>
                    </a:cubicBezTo>
                    <a:cubicBezTo>
                      <a:pt x="13" y="33"/>
                      <a:pt x="13" y="33"/>
                      <a:pt x="13" y="33"/>
                    </a:cubicBezTo>
                    <a:cubicBezTo>
                      <a:pt x="3" y="36"/>
                      <a:pt x="3" y="36"/>
                      <a:pt x="3" y="36"/>
                    </a:cubicBezTo>
                    <a:cubicBezTo>
                      <a:pt x="3" y="36"/>
                      <a:pt x="3" y="36"/>
                      <a:pt x="3" y="36"/>
                    </a:cubicBezTo>
                    <a:cubicBezTo>
                      <a:pt x="2" y="35"/>
                      <a:pt x="2" y="35"/>
                      <a:pt x="2" y="35"/>
                    </a:cubicBezTo>
                    <a:cubicBezTo>
                      <a:pt x="0" y="33"/>
                      <a:pt x="0" y="33"/>
                      <a:pt x="0" y="33"/>
                    </a:cubicBezTo>
                    <a:cubicBezTo>
                      <a:pt x="0" y="33"/>
                      <a:pt x="0" y="32"/>
                      <a:pt x="0" y="32"/>
                    </a:cubicBezTo>
                    <a:cubicBezTo>
                      <a:pt x="7" y="19"/>
                      <a:pt x="7" y="19"/>
                      <a:pt x="7" y="19"/>
                    </a:cubicBezTo>
                    <a:cubicBezTo>
                      <a:pt x="8" y="18"/>
                      <a:pt x="8" y="18"/>
                      <a:pt x="8" y="18"/>
                    </a:cubicBezTo>
                    <a:cubicBezTo>
                      <a:pt x="21" y="17"/>
                      <a:pt x="21" y="17"/>
                      <a:pt x="21" y="17"/>
                    </a:cubicBezTo>
                    <a:cubicBezTo>
                      <a:pt x="23" y="15"/>
                      <a:pt x="25" y="13"/>
                      <a:pt x="27" y="11"/>
                    </a:cubicBezTo>
                    <a:cubicBezTo>
                      <a:pt x="36" y="2"/>
                      <a:pt x="42" y="0"/>
                      <a:pt x="54" y="0"/>
                    </a:cubicBezTo>
                    <a:cubicBezTo>
                      <a:pt x="55" y="0"/>
                      <a:pt x="55" y="0"/>
                      <a:pt x="55" y="1"/>
                    </a:cubicBezTo>
                    <a:cubicBezTo>
                      <a:pt x="55" y="12"/>
                      <a:pt x="52" y="20"/>
                      <a:pt x="44" y="28"/>
                    </a:cubicBezTo>
                    <a:moveTo>
                      <a:pt x="44" y="7"/>
                    </a:moveTo>
                    <a:cubicBezTo>
                      <a:pt x="43" y="7"/>
                      <a:pt x="41" y="9"/>
                      <a:pt x="41" y="11"/>
                    </a:cubicBezTo>
                    <a:cubicBezTo>
                      <a:pt x="41" y="12"/>
                      <a:pt x="43" y="14"/>
                      <a:pt x="44" y="14"/>
                    </a:cubicBezTo>
                    <a:cubicBezTo>
                      <a:pt x="46" y="14"/>
                      <a:pt x="48" y="12"/>
                      <a:pt x="48" y="11"/>
                    </a:cubicBezTo>
                    <a:cubicBezTo>
                      <a:pt x="48" y="9"/>
                      <a:pt x="46" y="7"/>
                      <a:pt x="44" y="7"/>
                    </a:cubicBezTo>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64">
                <a:extLst>
                  <a:ext uri="{FF2B5EF4-FFF2-40B4-BE49-F238E27FC236}">
                    <a16:creationId xmlns:a16="http://schemas.microsoft.com/office/drawing/2014/main" id="{0FBD01A6-3216-4464-93A7-D9766D31B059}"/>
                  </a:ext>
                </a:extLst>
              </p:cNvPr>
              <p:cNvSpPr>
                <a:spLocks noEditPoints="1"/>
              </p:cNvSpPr>
              <p:nvPr/>
            </p:nvSpPr>
            <p:spPr bwMode="auto">
              <a:xfrm>
                <a:off x="6403975" y="2041525"/>
                <a:ext cx="366713" cy="374650"/>
              </a:xfrm>
              <a:custGeom>
                <a:avLst/>
                <a:gdLst>
                  <a:gd name="T0" fmla="*/ 46 w 46"/>
                  <a:gd name="T1" fmla="*/ 27 h 47"/>
                  <a:gd name="T2" fmla="*/ 45 w 46"/>
                  <a:gd name="T3" fmla="*/ 28 h 47"/>
                  <a:gd name="T4" fmla="*/ 40 w 46"/>
                  <a:gd name="T5" fmla="*/ 29 h 47"/>
                  <a:gd name="T6" fmla="*/ 39 w 46"/>
                  <a:gd name="T7" fmla="*/ 31 h 47"/>
                  <a:gd name="T8" fmla="*/ 42 w 46"/>
                  <a:gd name="T9" fmla="*/ 36 h 47"/>
                  <a:gd name="T10" fmla="*/ 42 w 46"/>
                  <a:gd name="T11" fmla="*/ 36 h 47"/>
                  <a:gd name="T12" fmla="*/ 42 w 46"/>
                  <a:gd name="T13" fmla="*/ 37 h 47"/>
                  <a:gd name="T14" fmla="*/ 36 w 46"/>
                  <a:gd name="T15" fmla="*/ 42 h 47"/>
                  <a:gd name="T16" fmla="*/ 35 w 46"/>
                  <a:gd name="T17" fmla="*/ 42 h 47"/>
                  <a:gd name="T18" fmla="*/ 31 w 46"/>
                  <a:gd name="T19" fmla="*/ 39 h 47"/>
                  <a:gd name="T20" fmla="*/ 28 w 46"/>
                  <a:gd name="T21" fmla="*/ 40 h 47"/>
                  <a:gd name="T22" fmla="*/ 27 w 46"/>
                  <a:gd name="T23" fmla="*/ 46 h 47"/>
                  <a:gd name="T24" fmla="*/ 26 w 46"/>
                  <a:gd name="T25" fmla="*/ 47 h 47"/>
                  <a:gd name="T26" fmla="*/ 20 w 46"/>
                  <a:gd name="T27" fmla="*/ 47 h 47"/>
                  <a:gd name="T28" fmla="*/ 19 w 46"/>
                  <a:gd name="T29" fmla="*/ 46 h 47"/>
                  <a:gd name="T30" fmla="*/ 18 w 46"/>
                  <a:gd name="T31" fmla="*/ 40 h 47"/>
                  <a:gd name="T32" fmla="*/ 15 w 46"/>
                  <a:gd name="T33" fmla="*/ 39 h 47"/>
                  <a:gd name="T34" fmla="*/ 11 w 46"/>
                  <a:gd name="T35" fmla="*/ 42 h 47"/>
                  <a:gd name="T36" fmla="*/ 10 w 46"/>
                  <a:gd name="T37" fmla="*/ 42 h 47"/>
                  <a:gd name="T38" fmla="*/ 9 w 46"/>
                  <a:gd name="T39" fmla="*/ 42 h 47"/>
                  <a:gd name="T40" fmla="*/ 4 w 46"/>
                  <a:gd name="T41" fmla="*/ 37 h 47"/>
                  <a:gd name="T42" fmla="*/ 4 w 46"/>
                  <a:gd name="T43" fmla="*/ 36 h 47"/>
                  <a:gd name="T44" fmla="*/ 4 w 46"/>
                  <a:gd name="T45" fmla="*/ 36 h 47"/>
                  <a:gd name="T46" fmla="*/ 8 w 46"/>
                  <a:gd name="T47" fmla="*/ 32 h 47"/>
                  <a:gd name="T48" fmla="*/ 6 w 46"/>
                  <a:gd name="T49" fmla="*/ 29 h 47"/>
                  <a:gd name="T50" fmla="*/ 1 w 46"/>
                  <a:gd name="T51" fmla="*/ 28 h 47"/>
                  <a:gd name="T52" fmla="*/ 0 w 46"/>
                  <a:gd name="T53" fmla="*/ 27 h 47"/>
                  <a:gd name="T54" fmla="*/ 0 w 46"/>
                  <a:gd name="T55" fmla="*/ 20 h 47"/>
                  <a:gd name="T56" fmla="*/ 1 w 46"/>
                  <a:gd name="T57" fmla="*/ 19 h 47"/>
                  <a:gd name="T58" fmla="*/ 6 w 46"/>
                  <a:gd name="T59" fmla="*/ 18 h 47"/>
                  <a:gd name="T60" fmla="*/ 7 w 46"/>
                  <a:gd name="T61" fmla="*/ 15 h 47"/>
                  <a:gd name="T62" fmla="*/ 4 w 46"/>
                  <a:gd name="T63" fmla="*/ 11 h 47"/>
                  <a:gd name="T64" fmla="*/ 4 w 46"/>
                  <a:gd name="T65" fmla="*/ 10 h 47"/>
                  <a:gd name="T66" fmla="*/ 4 w 46"/>
                  <a:gd name="T67" fmla="*/ 10 h 47"/>
                  <a:gd name="T68" fmla="*/ 10 w 46"/>
                  <a:gd name="T69" fmla="*/ 4 h 47"/>
                  <a:gd name="T70" fmla="*/ 11 w 46"/>
                  <a:gd name="T71" fmla="*/ 5 h 47"/>
                  <a:gd name="T72" fmla="*/ 15 w 46"/>
                  <a:gd name="T73" fmla="*/ 8 h 47"/>
                  <a:gd name="T74" fmla="*/ 18 w 46"/>
                  <a:gd name="T75" fmla="*/ 7 h 47"/>
                  <a:gd name="T76" fmla="*/ 19 w 46"/>
                  <a:gd name="T77" fmla="*/ 1 h 47"/>
                  <a:gd name="T78" fmla="*/ 20 w 46"/>
                  <a:gd name="T79" fmla="*/ 0 h 47"/>
                  <a:gd name="T80" fmla="*/ 26 w 46"/>
                  <a:gd name="T81" fmla="*/ 0 h 47"/>
                  <a:gd name="T82" fmla="*/ 27 w 46"/>
                  <a:gd name="T83" fmla="*/ 1 h 47"/>
                  <a:gd name="T84" fmla="*/ 28 w 46"/>
                  <a:gd name="T85" fmla="*/ 7 h 47"/>
                  <a:gd name="T86" fmla="*/ 31 w 46"/>
                  <a:gd name="T87" fmla="*/ 8 h 47"/>
                  <a:gd name="T88" fmla="*/ 35 w 46"/>
                  <a:gd name="T89" fmla="*/ 5 h 47"/>
                  <a:gd name="T90" fmla="*/ 36 w 46"/>
                  <a:gd name="T91" fmla="*/ 4 h 47"/>
                  <a:gd name="T92" fmla="*/ 37 w 46"/>
                  <a:gd name="T93" fmla="*/ 5 h 47"/>
                  <a:gd name="T94" fmla="*/ 42 w 46"/>
                  <a:gd name="T95" fmla="*/ 10 h 47"/>
                  <a:gd name="T96" fmla="*/ 42 w 46"/>
                  <a:gd name="T97" fmla="*/ 10 h 47"/>
                  <a:gd name="T98" fmla="*/ 42 w 46"/>
                  <a:gd name="T99" fmla="*/ 11 h 47"/>
                  <a:gd name="T100" fmla="*/ 39 w 46"/>
                  <a:gd name="T101" fmla="*/ 15 h 47"/>
                  <a:gd name="T102" fmla="*/ 40 w 46"/>
                  <a:gd name="T103" fmla="*/ 18 h 47"/>
                  <a:gd name="T104" fmla="*/ 45 w 46"/>
                  <a:gd name="T105" fmla="*/ 19 h 47"/>
                  <a:gd name="T106" fmla="*/ 46 w 46"/>
                  <a:gd name="T107" fmla="*/ 20 h 47"/>
                  <a:gd name="T108" fmla="*/ 46 w 46"/>
                  <a:gd name="T109" fmla="*/ 27 h 47"/>
                  <a:gd name="T110" fmla="*/ 23 w 46"/>
                  <a:gd name="T111" fmla="*/ 16 h 47"/>
                  <a:gd name="T112" fmla="*/ 15 w 46"/>
                  <a:gd name="T113" fmla="*/ 23 h 47"/>
                  <a:gd name="T114" fmla="*/ 23 w 46"/>
                  <a:gd name="T115" fmla="*/ 31 h 47"/>
                  <a:gd name="T116" fmla="*/ 31 w 46"/>
                  <a:gd name="T117" fmla="*/ 23 h 47"/>
                  <a:gd name="T118" fmla="*/ 23 w 46"/>
                  <a:gd name="T119" fmla="*/ 16 h 4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46" h="47">
                    <a:moveTo>
                      <a:pt x="46" y="27"/>
                    </a:moveTo>
                    <a:cubicBezTo>
                      <a:pt x="46" y="27"/>
                      <a:pt x="46" y="28"/>
                      <a:pt x="45" y="28"/>
                    </a:cubicBezTo>
                    <a:cubicBezTo>
                      <a:pt x="40" y="29"/>
                      <a:pt x="40" y="29"/>
                      <a:pt x="40" y="29"/>
                    </a:cubicBezTo>
                    <a:cubicBezTo>
                      <a:pt x="39" y="30"/>
                      <a:pt x="39" y="31"/>
                      <a:pt x="39" y="31"/>
                    </a:cubicBezTo>
                    <a:cubicBezTo>
                      <a:pt x="40" y="33"/>
                      <a:pt x="41" y="34"/>
                      <a:pt x="42" y="36"/>
                    </a:cubicBezTo>
                    <a:cubicBezTo>
                      <a:pt x="42" y="36"/>
                      <a:pt x="42" y="36"/>
                      <a:pt x="42" y="36"/>
                    </a:cubicBezTo>
                    <a:cubicBezTo>
                      <a:pt x="42" y="37"/>
                      <a:pt x="42" y="37"/>
                      <a:pt x="42" y="37"/>
                    </a:cubicBezTo>
                    <a:cubicBezTo>
                      <a:pt x="41" y="38"/>
                      <a:pt x="37" y="42"/>
                      <a:pt x="36" y="42"/>
                    </a:cubicBezTo>
                    <a:cubicBezTo>
                      <a:pt x="35" y="42"/>
                      <a:pt x="35" y="42"/>
                      <a:pt x="35" y="42"/>
                    </a:cubicBezTo>
                    <a:cubicBezTo>
                      <a:pt x="31" y="39"/>
                      <a:pt x="31" y="39"/>
                      <a:pt x="31" y="39"/>
                    </a:cubicBezTo>
                    <a:cubicBezTo>
                      <a:pt x="30" y="39"/>
                      <a:pt x="29" y="40"/>
                      <a:pt x="28" y="40"/>
                    </a:cubicBezTo>
                    <a:cubicBezTo>
                      <a:pt x="28" y="42"/>
                      <a:pt x="28" y="44"/>
                      <a:pt x="27" y="46"/>
                    </a:cubicBezTo>
                    <a:cubicBezTo>
                      <a:pt x="27" y="46"/>
                      <a:pt x="27" y="47"/>
                      <a:pt x="26" y="47"/>
                    </a:cubicBezTo>
                    <a:cubicBezTo>
                      <a:pt x="20" y="47"/>
                      <a:pt x="20" y="47"/>
                      <a:pt x="20" y="47"/>
                    </a:cubicBezTo>
                    <a:cubicBezTo>
                      <a:pt x="19" y="47"/>
                      <a:pt x="19" y="46"/>
                      <a:pt x="19" y="46"/>
                    </a:cubicBezTo>
                    <a:cubicBezTo>
                      <a:pt x="18" y="40"/>
                      <a:pt x="18" y="40"/>
                      <a:pt x="18" y="40"/>
                    </a:cubicBezTo>
                    <a:cubicBezTo>
                      <a:pt x="17" y="40"/>
                      <a:pt x="16" y="39"/>
                      <a:pt x="15" y="39"/>
                    </a:cubicBezTo>
                    <a:cubicBezTo>
                      <a:pt x="11" y="42"/>
                      <a:pt x="11" y="42"/>
                      <a:pt x="11" y="42"/>
                    </a:cubicBezTo>
                    <a:cubicBezTo>
                      <a:pt x="10" y="42"/>
                      <a:pt x="10" y="42"/>
                      <a:pt x="10" y="42"/>
                    </a:cubicBezTo>
                    <a:cubicBezTo>
                      <a:pt x="9" y="42"/>
                      <a:pt x="9" y="42"/>
                      <a:pt x="9" y="42"/>
                    </a:cubicBezTo>
                    <a:cubicBezTo>
                      <a:pt x="8" y="41"/>
                      <a:pt x="6" y="39"/>
                      <a:pt x="4" y="37"/>
                    </a:cubicBezTo>
                    <a:cubicBezTo>
                      <a:pt x="4" y="36"/>
                      <a:pt x="4" y="36"/>
                      <a:pt x="4" y="36"/>
                    </a:cubicBezTo>
                    <a:cubicBezTo>
                      <a:pt x="4" y="36"/>
                      <a:pt x="4" y="36"/>
                      <a:pt x="4" y="36"/>
                    </a:cubicBezTo>
                    <a:cubicBezTo>
                      <a:pt x="5" y="34"/>
                      <a:pt x="6" y="33"/>
                      <a:pt x="8" y="32"/>
                    </a:cubicBezTo>
                    <a:cubicBezTo>
                      <a:pt x="7" y="31"/>
                      <a:pt x="7" y="30"/>
                      <a:pt x="6" y="29"/>
                    </a:cubicBezTo>
                    <a:cubicBezTo>
                      <a:pt x="1" y="28"/>
                      <a:pt x="1" y="28"/>
                      <a:pt x="1" y="28"/>
                    </a:cubicBezTo>
                    <a:cubicBezTo>
                      <a:pt x="0" y="28"/>
                      <a:pt x="0" y="27"/>
                      <a:pt x="0" y="27"/>
                    </a:cubicBezTo>
                    <a:cubicBezTo>
                      <a:pt x="0" y="20"/>
                      <a:pt x="0" y="20"/>
                      <a:pt x="0" y="20"/>
                    </a:cubicBezTo>
                    <a:cubicBezTo>
                      <a:pt x="0" y="20"/>
                      <a:pt x="0" y="19"/>
                      <a:pt x="1" y="19"/>
                    </a:cubicBezTo>
                    <a:cubicBezTo>
                      <a:pt x="6" y="18"/>
                      <a:pt x="6" y="18"/>
                      <a:pt x="6" y="18"/>
                    </a:cubicBezTo>
                    <a:cubicBezTo>
                      <a:pt x="7" y="17"/>
                      <a:pt x="7" y="16"/>
                      <a:pt x="7" y="15"/>
                    </a:cubicBezTo>
                    <a:cubicBezTo>
                      <a:pt x="6" y="14"/>
                      <a:pt x="5" y="12"/>
                      <a:pt x="4" y="11"/>
                    </a:cubicBezTo>
                    <a:cubicBezTo>
                      <a:pt x="4" y="10"/>
                      <a:pt x="4" y="10"/>
                      <a:pt x="4" y="10"/>
                    </a:cubicBezTo>
                    <a:cubicBezTo>
                      <a:pt x="4" y="10"/>
                      <a:pt x="4" y="10"/>
                      <a:pt x="4" y="10"/>
                    </a:cubicBezTo>
                    <a:cubicBezTo>
                      <a:pt x="5" y="9"/>
                      <a:pt x="9" y="4"/>
                      <a:pt x="10" y="4"/>
                    </a:cubicBezTo>
                    <a:cubicBezTo>
                      <a:pt x="11" y="5"/>
                      <a:pt x="11" y="5"/>
                      <a:pt x="11" y="5"/>
                    </a:cubicBezTo>
                    <a:cubicBezTo>
                      <a:pt x="15" y="8"/>
                      <a:pt x="15" y="8"/>
                      <a:pt x="15" y="8"/>
                    </a:cubicBezTo>
                    <a:cubicBezTo>
                      <a:pt x="16" y="7"/>
                      <a:pt x="17" y="7"/>
                      <a:pt x="18" y="7"/>
                    </a:cubicBezTo>
                    <a:cubicBezTo>
                      <a:pt x="18" y="5"/>
                      <a:pt x="18" y="3"/>
                      <a:pt x="19" y="1"/>
                    </a:cubicBezTo>
                    <a:cubicBezTo>
                      <a:pt x="19" y="1"/>
                      <a:pt x="19" y="0"/>
                      <a:pt x="20" y="0"/>
                    </a:cubicBezTo>
                    <a:cubicBezTo>
                      <a:pt x="26" y="0"/>
                      <a:pt x="26" y="0"/>
                      <a:pt x="26" y="0"/>
                    </a:cubicBezTo>
                    <a:cubicBezTo>
                      <a:pt x="27" y="0"/>
                      <a:pt x="27" y="1"/>
                      <a:pt x="27" y="1"/>
                    </a:cubicBezTo>
                    <a:cubicBezTo>
                      <a:pt x="28" y="7"/>
                      <a:pt x="28" y="7"/>
                      <a:pt x="28" y="7"/>
                    </a:cubicBezTo>
                    <a:cubicBezTo>
                      <a:pt x="29" y="7"/>
                      <a:pt x="30" y="7"/>
                      <a:pt x="31" y="8"/>
                    </a:cubicBezTo>
                    <a:cubicBezTo>
                      <a:pt x="35" y="5"/>
                      <a:pt x="35" y="5"/>
                      <a:pt x="35" y="5"/>
                    </a:cubicBezTo>
                    <a:cubicBezTo>
                      <a:pt x="36" y="4"/>
                      <a:pt x="36" y="4"/>
                      <a:pt x="36" y="4"/>
                    </a:cubicBezTo>
                    <a:cubicBezTo>
                      <a:pt x="37" y="5"/>
                      <a:pt x="37" y="5"/>
                      <a:pt x="37" y="5"/>
                    </a:cubicBezTo>
                    <a:cubicBezTo>
                      <a:pt x="38" y="6"/>
                      <a:pt x="40" y="8"/>
                      <a:pt x="42" y="10"/>
                    </a:cubicBezTo>
                    <a:cubicBezTo>
                      <a:pt x="42" y="10"/>
                      <a:pt x="42" y="10"/>
                      <a:pt x="42" y="10"/>
                    </a:cubicBezTo>
                    <a:cubicBezTo>
                      <a:pt x="42" y="11"/>
                      <a:pt x="42" y="11"/>
                      <a:pt x="42" y="11"/>
                    </a:cubicBezTo>
                    <a:cubicBezTo>
                      <a:pt x="41" y="12"/>
                      <a:pt x="40" y="14"/>
                      <a:pt x="39" y="15"/>
                    </a:cubicBezTo>
                    <a:cubicBezTo>
                      <a:pt x="39" y="16"/>
                      <a:pt x="39" y="17"/>
                      <a:pt x="40" y="18"/>
                    </a:cubicBezTo>
                    <a:cubicBezTo>
                      <a:pt x="45" y="19"/>
                      <a:pt x="45" y="19"/>
                      <a:pt x="45" y="19"/>
                    </a:cubicBezTo>
                    <a:cubicBezTo>
                      <a:pt x="46" y="19"/>
                      <a:pt x="46" y="20"/>
                      <a:pt x="46" y="20"/>
                    </a:cubicBezTo>
                    <a:lnTo>
                      <a:pt x="46" y="27"/>
                    </a:lnTo>
                    <a:close/>
                    <a:moveTo>
                      <a:pt x="23" y="16"/>
                    </a:moveTo>
                    <a:cubicBezTo>
                      <a:pt x="19" y="16"/>
                      <a:pt x="15" y="19"/>
                      <a:pt x="15" y="23"/>
                    </a:cubicBezTo>
                    <a:cubicBezTo>
                      <a:pt x="15" y="28"/>
                      <a:pt x="19" y="31"/>
                      <a:pt x="23" y="31"/>
                    </a:cubicBezTo>
                    <a:cubicBezTo>
                      <a:pt x="27" y="31"/>
                      <a:pt x="31" y="28"/>
                      <a:pt x="31" y="23"/>
                    </a:cubicBezTo>
                    <a:cubicBezTo>
                      <a:pt x="31" y="19"/>
                      <a:pt x="27" y="16"/>
                      <a:pt x="23" y="16"/>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9" name="TextBox 128">
                <a:extLst>
                  <a:ext uri="{FF2B5EF4-FFF2-40B4-BE49-F238E27FC236}">
                    <a16:creationId xmlns:a16="http://schemas.microsoft.com/office/drawing/2014/main" id="{D6763757-395D-45FD-8538-C9155F5E271D}"/>
                  </a:ext>
                </a:extLst>
              </p:cNvPr>
              <p:cNvSpPr txBox="1"/>
              <p:nvPr/>
            </p:nvSpPr>
            <p:spPr>
              <a:xfrm>
                <a:off x="8551228" y="1505605"/>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01</a:t>
                </a:r>
              </a:p>
            </p:txBody>
          </p:sp>
          <p:sp>
            <p:nvSpPr>
              <p:cNvPr id="130" name="TextBox 129">
                <a:extLst>
                  <a:ext uri="{FF2B5EF4-FFF2-40B4-BE49-F238E27FC236}">
                    <a16:creationId xmlns:a16="http://schemas.microsoft.com/office/drawing/2014/main" id="{AC89D7FD-EB57-4285-827C-E65015466BA3}"/>
                  </a:ext>
                </a:extLst>
              </p:cNvPr>
              <p:cNvSpPr txBox="1"/>
              <p:nvPr/>
            </p:nvSpPr>
            <p:spPr>
              <a:xfrm>
                <a:off x="9682956" y="3262962"/>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02</a:t>
                </a:r>
              </a:p>
            </p:txBody>
          </p:sp>
          <p:sp>
            <p:nvSpPr>
              <p:cNvPr id="131" name="TextBox 130">
                <a:extLst>
                  <a:ext uri="{FF2B5EF4-FFF2-40B4-BE49-F238E27FC236}">
                    <a16:creationId xmlns:a16="http://schemas.microsoft.com/office/drawing/2014/main" id="{F59287A7-A62C-46C7-A3CA-E4DA4EB29887}"/>
                  </a:ext>
                </a:extLst>
              </p:cNvPr>
              <p:cNvSpPr txBox="1"/>
              <p:nvPr/>
            </p:nvSpPr>
            <p:spPr>
              <a:xfrm>
                <a:off x="8920163" y="4717256"/>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03</a:t>
                </a:r>
              </a:p>
            </p:txBody>
          </p:sp>
          <p:sp>
            <p:nvSpPr>
              <p:cNvPr id="132" name="TextBox 131">
                <a:extLst>
                  <a:ext uri="{FF2B5EF4-FFF2-40B4-BE49-F238E27FC236}">
                    <a16:creationId xmlns:a16="http://schemas.microsoft.com/office/drawing/2014/main" id="{494586C0-8DC7-4D86-9588-EF55F867940D}"/>
                  </a:ext>
                </a:extLst>
              </p:cNvPr>
              <p:cNvSpPr txBox="1"/>
              <p:nvPr/>
            </p:nvSpPr>
            <p:spPr>
              <a:xfrm>
                <a:off x="6455569" y="5070476"/>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04</a:t>
                </a:r>
              </a:p>
            </p:txBody>
          </p:sp>
          <p:sp>
            <p:nvSpPr>
              <p:cNvPr id="133" name="TextBox 132">
                <a:extLst>
                  <a:ext uri="{FF2B5EF4-FFF2-40B4-BE49-F238E27FC236}">
                    <a16:creationId xmlns:a16="http://schemas.microsoft.com/office/drawing/2014/main" id="{45BCBD4C-CED5-4921-A10E-C92D085F9DDB}"/>
                  </a:ext>
                </a:extLst>
              </p:cNvPr>
              <p:cNvSpPr txBox="1"/>
              <p:nvPr/>
            </p:nvSpPr>
            <p:spPr>
              <a:xfrm>
                <a:off x="5436394" y="2667001"/>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05</a:t>
                </a:r>
              </a:p>
            </p:txBody>
          </p:sp>
          <p:sp>
            <p:nvSpPr>
              <p:cNvPr id="134" name="TextBox 133">
                <a:extLst>
                  <a:ext uri="{FF2B5EF4-FFF2-40B4-BE49-F238E27FC236}">
                    <a16:creationId xmlns:a16="http://schemas.microsoft.com/office/drawing/2014/main" id="{D50CE202-99A6-4346-8D8A-D1EA63309DAE}"/>
                  </a:ext>
                </a:extLst>
              </p:cNvPr>
              <p:cNvSpPr txBox="1"/>
              <p:nvPr/>
            </p:nvSpPr>
            <p:spPr>
              <a:xfrm>
                <a:off x="6491288" y="1612899"/>
                <a:ext cx="471488" cy="292388"/>
              </a:xfrm>
              <a:prstGeom prst="rect">
                <a:avLst/>
              </a:prstGeom>
              <a:noFill/>
            </p:spPr>
            <p:txBody>
              <a:bodyPr wrap="square" rtlCol="0">
                <a:spAutoFit/>
              </a:bodyPr>
              <a:lstStyle/>
              <a:p>
                <a:pPr algn="ctr"/>
                <a:r>
                  <a:rPr lang="en-US" sz="1300" b="1" dirty="0">
                    <a:solidFill>
                      <a:schemeClr val="bg1"/>
                    </a:solidFill>
                    <a:latin typeface="Open Sans" panose="020B0606030504020204" pitchFamily="34" charset="0"/>
                    <a:ea typeface="Open Sans" panose="020B0606030504020204" pitchFamily="34" charset="0"/>
                    <a:cs typeface="Open Sans" panose="020B0606030504020204" pitchFamily="34" charset="0"/>
                  </a:rPr>
                  <a:t>06</a:t>
                </a:r>
              </a:p>
            </p:txBody>
          </p:sp>
          <p:sp>
            <p:nvSpPr>
              <p:cNvPr id="135" name="Freeform 68">
                <a:extLst>
                  <a:ext uri="{FF2B5EF4-FFF2-40B4-BE49-F238E27FC236}">
                    <a16:creationId xmlns:a16="http://schemas.microsoft.com/office/drawing/2014/main" id="{1547DDBC-6BCE-42E4-A8E3-A64A909F2452}"/>
                  </a:ext>
                </a:extLst>
              </p:cNvPr>
              <p:cNvSpPr>
                <a:spLocks noEditPoints="1"/>
              </p:cNvSpPr>
              <p:nvPr/>
            </p:nvSpPr>
            <p:spPr bwMode="auto">
              <a:xfrm>
                <a:off x="8016082" y="4440970"/>
                <a:ext cx="399048" cy="423130"/>
              </a:xfrm>
              <a:custGeom>
                <a:avLst/>
                <a:gdLst>
                  <a:gd name="T0" fmla="*/ 45 w 48"/>
                  <a:gd name="T1" fmla="*/ 27 h 51"/>
                  <a:gd name="T2" fmla="*/ 48 w 48"/>
                  <a:gd name="T3" fmla="*/ 23 h 51"/>
                  <a:gd name="T4" fmla="*/ 44 w 48"/>
                  <a:gd name="T5" fmla="*/ 19 h 51"/>
                  <a:gd name="T6" fmla="*/ 33 w 48"/>
                  <a:gd name="T7" fmla="*/ 19 h 51"/>
                  <a:gd name="T8" fmla="*/ 32 w 48"/>
                  <a:gd name="T9" fmla="*/ 19 h 51"/>
                  <a:gd name="T10" fmla="*/ 35 w 48"/>
                  <a:gd name="T11" fmla="*/ 9 h 51"/>
                  <a:gd name="T12" fmla="*/ 30 w 48"/>
                  <a:gd name="T13" fmla="*/ 0 h 51"/>
                  <a:gd name="T14" fmla="*/ 27 w 48"/>
                  <a:gd name="T15" fmla="*/ 4 h 51"/>
                  <a:gd name="T16" fmla="*/ 27 w 48"/>
                  <a:gd name="T17" fmla="*/ 8 h 51"/>
                  <a:gd name="T18" fmla="*/ 21 w 48"/>
                  <a:gd name="T19" fmla="*/ 15 h 51"/>
                  <a:gd name="T20" fmla="*/ 16 w 48"/>
                  <a:gd name="T21" fmla="*/ 28 h 51"/>
                  <a:gd name="T22" fmla="*/ 16 w 48"/>
                  <a:gd name="T23" fmla="*/ 45 h 51"/>
                  <a:gd name="T24" fmla="*/ 18 w 48"/>
                  <a:gd name="T25" fmla="*/ 47 h 51"/>
                  <a:gd name="T26" fmla="*/ 42 w 48"/>
                  <a:gd name="T27" fmla="*/ 47 h 51"/>
                  <a:gd name="T28" fmla="*/ 44 w 48"/>
                  <a:gd name="T29" fmla="*/ 41 h 51"/>
                  <a:gd name="T30" fmla="*/ 45 w 48"/>
                  <a:gd name="T31" fmla="*/ 34 h 51"/>
                  <a:gd name="T32" fmla="*/ 48 w 48"/>
                  <a:gd name="T33" fmla="*/ 32 h 51"/>
                  <a:gd name="T34" fmla="*/ 45 w 48"/>
                  <a:gd name="T35" fmla="*/ 27 h 51"/>
                  <a:gd name="T36" fmla="*/ 11 w 48"/>
                  <a:gd name="T37" fmla="*/ 24 h 51"/>
                  <a:gd name="T38" fmla="*/ 1 w 48"/>
                  <a:gd name="T39" fmla="*/ 24 h 51"/>
                  <a:gd name="T40" fmla="*/ 0 w 48"/>
                  <a:gd name="T41" fmla="*/ 27 h 51"/>
                  <a:gd name="T42" fmla="*/ 0 w 48"/>
                  <a:gd name="T43" fmla="*/ 48 h 51"/>
                  <a:gd name="T44" fmla="*/ 3 w 48"/>
                  <a:gd name="T45" fmla="*/ 51 h 51"/>
                  <a:gd name="T46" fmla="*/ 11 w 48"/>
                  <a:gd name="T47" fmla="*/ 51 h 51"/>
                  <a:gd name="T48" fmla="*/ 13 w 48"/>
                  <a:gd name="T49" fmla="*/ 47 h 51"/>
                  <a:gd name="T50" fmla="*/ 13 w 48"/>
                  <a:gd name="T51" fmla="*/ 27 h 51"/>
                  <a:gd name="T52" fmla="*/ 11 w 48"/>
                  <a:gd name="T53" fmla="*/ 24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48" h="51">
                    <a:moveTo>
                      <a:pt x="45" y="27"/>
                    </a:moveTo>
                    <a:cubicBezTo>
                      <a:pt x="46" y="26"/>
                      <a:pt x="48" y="25"/>
                      <a:pt x="48" y="23"/>
                    </a:cubicBezTo>
                    <a:cubicBezTo>
                      <a:pt x="48" y="21"/>
                      <a:pt x="47" y="19"/>
                      <a:pt x="44" y="19"/>
                    </a:cubicBezTo>
                    <a:cubicBezTo>
                      <a:pt x="33" y="19"/>
                      <a:pt x="33" y="19"/>
                      <a:pt x="33" y="19"/>
                    </a:cubicBezTo>
                    <a:cubicBezTo>
                      <a:pt x="32" y="19"/>
                      <a:pt x="32" y="19"/>
                      <a:pt x="32" y="19"/>
                    </a:cubicBezTo>
                    <a:cubicBezTo>
                      <a:pt x="32" y="18"/>
                      <a:pt x="35" y="14"/>
                      <a:pt x="35" y="9"/>
                    </a:cubicBezTo>
                    <a:cubicBezTo>
                      <a:pt x="35" y="3"/>
                      <a:pt x="32" y="0"/>
                      <a:pt x="30" y="0"/>
                    </a:cubicBezTo>
                    <a:cubicBezTo>
                      <a:pt x="28" y="0"/>
                      <a:pt x="27" y="2"/>
                      <a:pt x="27" y="4"/>
                    </a:cubicBezTo>
                    <a:cubicBezTo>
                      <a:pt x="27" y="6"/>
                      <a:pt x="27" y="8"/>
                      <a:pt x="27" y="8"/>
                    </a:cubicBezTo>
                    <a:cubicBezTo>
                      <a:pt x="26" y="10"/>
                      <a:pt x="24" y="11"/>
                      <a:pt x="21" y="15"/>
                    </a:cubicBezTo>
                    <a:cubicBezTo>
                      <a:pt x="19" y="19"/>
                      <a:pt x="16" y="24"/>
                      <a:pt x="16" y="28"/>
                    </a:cubicBezTo>
                    <a:cubicBezTo>
                      <a:pt x="16" y="45"/>
                      <a:pt x="16" y="45"/>
                      <a:pt x="16" y="45"/>
                    </a:cubicBezTo>
                    <a:cubicBezTo>
                      <a:pt x="16" y="46"/>
                      <a:pt x="16" y="47"/>
                      <a:pt x="18" y="47"/>
                    </a:cubicBezTo>
                    <a:cubicBezTo>
                      <a:pt x="42" y="47"/>
                      <a:pt x="42" y="47"/>
                      <a:pt x="42" y="47"/>
                    </a:cubicBezTo>
                    <a:cubicBezTo>
                      <a:pt x="47" y="47"/>
                      <a:pt x="47" y="43"/>
                      <a:pt x="44" y="41"/>
                    </a:cubicBezTo>
                    <a:cubicBezTo>
                      <a:pt x="48" y="40"/>
                      <a:pt x="48" y="36"/>
                      <a:pt x="45" y="34"/>
                    </a:cubicBezTo>
                    <a:cubicBezTo>
                      <a:pt x="45" y="34"/>
                      <a:pt x="47" y="33"/>
                      <a:pt x="48" y="32"/>
                    </a:cubicBezTo>
                    <a:cubicBezTo>
                      <a:pt x="48" y="31"/>
                      <a:pt x="48" y="28"/>
                      <a:pt x="45" y="27"/>
                    </a:cubicBezTo>
                    <a:moveTo>
                      <a:pt x="11" y="24"/>
                    </a:moveTo>
                    <a:cubicBezTo>
                      <a:pt x="1" y="24"/>
                      <a:pt x="1" y="24"/>
                      <a:pt x="1" y="24"/>
                    </a:cubicBezTo>
                    <a:cubicBezTo>
                      <a:pt x="1" y="24"/>
                      <a:pt x="0" y="25"/>
                      <a:pt x="0" y="27"/>
                    </a:cubicBezTo>
                    <a:cubicBezTo>
                      <a:pt x="0" y="48"/>
                      <a:pt x="0" y="48"/>
                      <a:pt x="0" y="48"/>
                    </a:cubicBezTo>
                    <a:cubicBezTo>
                      <a:pt x="0" y="50"/>
                      <a:pt x="1" y="51"/>
                      <a:pt x="3" y="51"/>
                    </a:cubicBezTo>
                    <a:cubicBezTo>
                      <a:pt x="11" y="51"/>
                      <a:pt x="11" y="51"/>
                      <a:pt x="11" y="51"/>
                    </a:cubicBezTo>
                    <a:cubicBezTo>
                      <a:pt x="13" y="51"/>
                      <a:pt x="13" y="50"/>
                      <a:pt x="13" y="47"/>
                    </a:cubicBezTo>
                    <a:cubicBezTo>
                      <a:pt x="13" y="27"/>
                      <a:pt x="13" y="27"/>
                      <a:pt x="13" y="27"/>
                    </a:cubicBezTo>
                    <a:cubicBezTo>
                      <a:pt x="13" y="25"/>
                      <a:pt x="12" y="24"/>
                      <a:pt x="11" y="24"/>
                    </a:cubicBezTo>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6" name="TextBox 135">
                <a:extLst>
                  <a:ext uri="{FF2B5EF4-FFF2-40B4-BE49-F238E27FC236}">
                    <a16:creationId xmlns:a16="http://schemas.microsoft.com/office/drawing/2014/main" id="{43E91E3C-4874-4733-B72A-DE13DD86CD51}"/>
                  </a:ext>
                </a:extLst>
              </p:cNvPr>
              <p:cNvSpPr txBox="1"/>
              <p:nvPr/>
            </p:nvSpPr>
            <p:spPr>
              <a:xfrm>
                <a:off x="6775678" y="2034351"/>
                <a:ext cx="833209" cy="401392"/>
              </a:xfrm>
              <a:prstGeom prst="rect">
                <a:avLst/>
              </a:prstGeom>
              <a:noFill/>
            </p:spPr>
            <p:txBody>
              <a:bodyPr wrap="square" rtlCol="0">
                <a:spAutoFit/>
              </a:bodyPr>
              <a:lstStyle/>
              <a:p>
                <a:pP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Gear</a:t>
                </a:r>
              </a:p>
              <a:p>
                <a:pP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Heading</a:t>
                </a:r>
              </a:p>
            </p:txBody>
          </p:sp>
          <p:sp>
            <p:nvSpPr>
              <p:cNvPr id="137" name="TextBox 136">
                <a:extLst>
                  <a:ext uri="{FF2B5EF4-FFF2-40B4-BE49-F238E27FC236}">
                    <a16:creationId xmlns:a16="http://schemas.microsoft.com/office/drawing/2014/main" id="{CB3ACD4A-1EBD-491A-B474-AADD153E17C4}"/>
                  </a:ext>
                </a:extLst>
              </p:cNvPr>
              <p:cNvSpPr txBox="1"/>
              <p:nvPr/>
            </p:nvSpPr>
            <p:spPr>
              <a:xfrm>
                <a:off x="8385335" y="1963739"/>
                <a:ext cx="707865" cy="401392"/>
              </a:xfrm>
              <a:prstGeom prst="rect">
                <a:avLst/>
              </a:prstGeom>
              <a:noFill/>
            </p:spPr>
            <p:txBody>
              <a:bodyPr wrap="square" rtlCol="0">
                <a:spAutoFit/>
              </a:bodyPr>
              <a:lstStyle/>
              <a:p>
                <a:pPr>
                  <a:lnSpc>
                    <a:spcPts val="1200"/>
                  </a:lnSpc>
                </a:pPr>
                <a:r>
                  <a:rPr lang="en-US" sz="1200" dirty="0">
                    <a:latin typeface="Open Sans Semibold" panose="020B0706030804020204" pitchFamily="34" charset="0"/>
                    <a:ea typeface="Open Sans Semibold" panose="020B0706030804020204" pitchFamily="34" charset="0"/>
                    <a:cs typeface="Open Sans Semibold" panose="020B0706030804020204" pitchFamily="34" charset="0"/>
                  </a:rPr>
                  <a:t>Rocket</a:t>
                </a:r>
              </a:p>
              <a:p>
                <a:pPr>
                  <a:lnSpc>
                    <a:spcPts val="1200"/>
                  </a:lnSpc>
                </a:pPr>
                <a:r>
                  <a:rPr lang="en-US" sz="1200" dirty="0">
                    <a:latin typeface="Open Sans Semibold" panose="020B0706030804020204" pitchFamily="34" charset="0"/>
                    <a:ea typeface="Open Sans Semibold" panose="020B0706030804020204" pitchFamily="34" charset="0"/>
                    <a:cs typeface="Open Sans Semibold" panose="020B0706030804020204" pitchFamily="34" charset="0"/>
                  </a:rPr>
                  <a:t>Title</a:t>
                </a:r>
              </a:p>
            </p:txBody>
          </p:sp>
          <p:sp>
            <p:nvSpPr>
              <p:cNvPr id="138" name="TextBox 137">
                <a:extLst>
                  <a:ext uri="{FF2B5EF4-FFF2-40B4-BE49-F238E27FC236}">
                    <a16:creationId xmlns:a16="http://schemas.microsoft.com/office/drawing/2014/main" id="{6E02F5DD-59FA-4D23-A134-4E7C7D57DA73}"/>
                  </a:ext>
                </a:extLst>
              </p:cNvPr>
              <p:cNvSpPr txBox="1"/>
              <p:nvPr/>
            </p:nvSpPr>
            <p:spPr>
              <a:xfrm>
                <a:off x="6716147" y="4447627"/>
                <a:ext cx="864960" cy="400110"/>
              </a:xfrm>
              <a:prstGeom prst="rect">
                <a:avLst/>
              </a:prstGeom>
              <a:noFill/>
            </p:spPr>
            <p:txBody>
              <a:bodyPr wrap="square" rtlCol="0">
                <a:spAutoFit/>
              </a:bodyPr>
              <a:lstStyle/>
              <a:p>
                <a:pPr>
                  <a:lnSpc>
                    <a:spcPts val="1200"/>
                  </a:lnSpc>
                </a:pPr>
                <a:r>
                  <a:rPr lang="en-US" sz="1200" dirty="0" err="1">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EcoBiz</a:t>
                </a:r>
                <a:endPar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endParaRPr>
              </a:p>
              <a:p>
                <a:pP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Headline</a:t>
                </a:r>
              </a:p>
            </p:txBody>
          </p:sp>
          <p:sp>
            <p:nvSpPr>
              <p:cNvPr id="139" name="TextBox 138">
                <a:extLst>
                  <a:ext uri="{FF2B5EF4-FFF2-40B4-BE49-F238E27FC236}">
                    <a16:creationId xmlns:a16="http://schemas.microsoft.com/office/drawing/2014/main" id="{6C3DD66A-1CFF-4DD6-9F3A-28EA880DC62A}"/>
                  </a:ext>
                </a:extLst>
              </p:cNvPr>
              <p:cNvSpPr txBox="1"/>
              <p:nvPr/>
            </p:nvSpPr>
            <p:spPr>
              <a:xfrm>
                <a:off x="8032151" y="4667553"/>
                <a:ext cx="864960" cy="400110"/>
              </a:xfrm>
              <a:prstGeom prst="rect">
                <a:avLst/>
              </a:prstGeom>
              <a:noFill/>
            </p:spPr>
            <p:txBody>
              <a:bodyPr wrap="square" rtlCol="0">
                <a:spAutoFit/>
              </a:bodyPr>
              <a:lstStyle/>
              <a:p>
                <a:pPr algn="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Earn</a:t>
                </a:r>
              </a:p>
              <a:p>
                <a:pPr algn="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Goodwill</a:t>
                </a:r>
              </a:p>
            </p:txBody>
          </p:sp>
          <p:sp>
            <p:nvSpPr>
              <p:cNvPr id="140" name="TextBox 139">
                <a:extLst>
                  <a:ext uri="{FF2B5EF4-FFF2-40B4-BE49-F238E27FC236}">
                    <a16:creationId xmlns:a16="http://schemas.microsoft.com/office/drawing/2014/main" id="{F74F8D26-9D32-4B41-8757-EA08F126F0BA}"/>
                  </a:ext>
                </a:extLst>
              </p:cNvPr>
              <p:cNvSpPr txBox="1"/>
              <p:nvPr/>
            </p:nvSpPr>
            <p:spPr>
              <a:xfrm>
                <a:off x="5759677" y="3555350"/>
                <a:ext cx="995136" cy="400110"/>
              </a:xfrm>
              <a:prstGeom prst="rect">
                <a:avLst/>
              </a:prstGeom>
              <a:noFill/>
            </p:spPr>
            <p:txBody>
              <a:bodyPr wrap="square" rtlCol="0">
                <a:spAutoFit/>
              </a:bodyPr>
              <a:lstStyle/>
              <a:p>
                <a:pPr algn="ct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Awesome</a:t>
                </a:r>
              </a:p>
              <a:p>
                <a:pPr algn="ct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People</a:t>
                </a:r>
              </a:p>
            </p:txBody>
          </p:sp>
          <p:sp>
            <p:nvSpPr>
              <p:cNvPr id="141" name="TextBox 140">
                <a:extLst>
                  <a:ext uri="{FF2B5EF4-FFF2-40B4-BE49-F238E27FC236}">
                    <a16:creationId xmlns:a16="http://schemas.microsoft.com/office/drawing/2014/main" id="{4B9DE936-D66E-457B-81BE-C95A6ABD061B}"/>
                  </a:ext>
                </a:extLst>
              </p:cNvPr>
              <p:cNvSpPr txBox="1"/>
              <p:nvPr/>
            </p:nvSpPr>
            <p:spPr>
              <a:xfrm>
                <a:off x="8768558" y="3555350"/>
                <a:ext cx="995136" cy="400110"/>
              </a:xfrm>
              <a:prstGeom prst="rect">
                <a:avLst/>
              </a:prstGeom>
              <a:noFill/>
            </p:spPr>
            <p:txBody>
              <a:bodyPr wrap="square" rtlCol="0">
                <a:spAutoFit/>
              </a:bodyPr>
              <a:lstStyle/>
              <a:p>
                <a:pPr algn="ct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Love</a:t>
                </a:r>
              </a:p>
              <a:p>
                <a:pPr algn="ctr">
                  <a:lnSpc>
                    <a:spcPts val="1200"/>
                  </a:lnSpc>
                </a:pPr>
                <a:r>
                  <a:rPr lang="en-US" sz="1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Business</a:t>
                </a:r>
              </a:p>
            </p:txBody>
          </p:sp>
          <p:sp>
            <p:nvSpPr>
              <p:cNvPr id="142" name="TextBox 141">
                <a:extLst>
                  <a:ext uri="{FF2B5EF4-FFF2-40B4-BE49-F238E27FC236}">
                    <a16:creationId xmlns:a16="http://schemas.microsoft.com/office/drawing/2014/main" id="{52569282-5BEC-44E9-8DCB-95A1955E7D5D}"/>
                  </a:ext>
                </a:extLst>
              </p:cNvPr>
              <p:cNvSpPr txBox="1"/>
              <p:nvPr/>
            </p:nvSpPr>
            <p:spPr>
              <a:xfrm>
                <a:off x="7216094" y="3684890"/>
                <a:ext cx="995136" cy="404663"/>
              </a:xfrm>
              <a:prstGeom prst="rect">
                <a:avLst/>
              </a:prstGeom>
              <a:noFill/>
            </p:spPr>
            <p:txBody>
              <a:bodyPr wrap="square" rtlCol="0">
                <a:spAutoFit/>
              </a:bodyPr>
              <a:lstStyle/>
              <a:p>
                <a:pPr algn="ctr">
                  <a:lnSpc>
                    <a:spcPts val="1200"/>
                  </a:lnSpc>
                </a:pPr>
                <a:r>
                  <a:rPr lang="en-US" sz="1300"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TROPHY</a:t>
                </a:r>
              </a:p>
              <a:p>
                <a:pPr algn="ctr">
                  <a:lnSpc>
                    <a:spcPts val="1200"/>
                  </a:lnSpc>
                </a:pPr>
                <a:r>
                  <a:rPr lang="en-US" sz="1300" dirty="0" err="1">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rPr>
                  <a:t>GAINeD</a:t>
                </a:r>
                <a:endParaRPr lang="en-US" sz="1300" dirty="0">
                  <a:solidFill>
                    <a:schemeClr val="accent6"/>
                  </a:solidFill>
                  <a:latin typeface="Open Sans Extrabold" panose="020B0906030804020204" pitchFamily="34" charset="0"/>
                  <a:ea typeface="Open Sans Extrabold" panose="020B0906030804020204" pitchFamily="34" charset="0"/>
                  <a:cs typeface="Open Sans Extrabold" panose="020B0906030804020204" pitchFamily="34" charset="0"/>
                </a:endParaRPr>
              </a:p>
            </p:txBody>
          </p:sp>
        </p:grpSp>
      </p:grpSp>
    </p:spTree>
    <p:extLst>
      <p:ext uri="{BB962C8B-B14F-4D97-AF65-F5344CB8AC3E}">
        <p14:creationId xmlns:p14="http://schemas.microsoft.com/office/powerpoint/2010/main" val="2091945552"/>
      </p:ext>
    </p:extLst>
  </p:cSld>
  <p:clrMapOvr>
    <a:masterClrMapping/>
  </p:clrMapOvr>
  <mc:AlternateContent xmlns:mc="http://schemas.openxmlformats.org/markup-compatibility/2006">
    <mc:Choice xmlns:p14="http://schemas.microsoft.com/office/powerpoint/2010/main" Requires="p14">
      <p:transition spd="slow" p14:dur="1300">
        <p14:pan dir="u"/>
      </p:transition>
    </mc:Choice>
    <mc:Fallback>
      <p:transition spd="slow">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CD835F52-7A90-4037-9219-6D940237C167}"/>
              </a:ext>
            </a:extLst>
          </p:cNvPr>
          <p:cNvSpPr/>
          <p:nvPr/>
        </p:nvSpPr>
        <p:spPr>
          <a:xfrm>
            <a:off x="0" y="-13382"/>
            <a:ext cx="12191999" cy="6871381"/>
          </a:xfrm>
          <a:prstGeom prst="rect">
            <a:avLst/>
          </a:prstGeom>
          <a:gradFill flip="none" rotWithShape="1">
            <a:gsLst>
              <a:gs pos="0">
                <a:schemeClr val="accent4"/>
              </a:gs>
              <a:gs pos="97000">
                <a:schemeClr val="accent1"/>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2" name="Picture 11">
            <a:extLst>
              <a:ext uri="{FF2B5EF4-FFF2-40B4-BE49-F238E27FC236}">
                <a16:creationId xmlns:a16="http://schemas.microsoft.com/office/drawing/2014/main" id="{734954B5-271E-4398-B885-5FE3D984AF3E}"/>
              </a:ext>
            </a:extLst>
          </p:cNvPr>
          <p:cNvPicPr>
            <a:picLocks noChangeAspect="1"/>
          </p:cNvPicPr>
          <p:nvPr/>
        </p:nvPicPr>
        <p:blipFill>
          <a:blip r:embed="rId3"/>
          <a:stretch>
            <a:fillRect/>
          </a:stretch>
        </p:blipFill>
        <p:spPr>
          <a:xfrm>
            <a:off x="4468152" y="5861240"/>
            <a:ext cx="3242464" cy="304308"/>
          </a:xfrm>
          <a:prstGeom prst="rect">
            <a:avLst/>
          </a:prstGeom>
        </p:spPr>
      </p:pic>
      <p:grpSp>
        <p:nvGrpSpPr>
          <p:cNvPr id="13" name="Group 12">
            <a:extLst>
              <a:ext uri="{FF2B5EF4-FFF2-40B4-BE49-F238E27FC236}">
                <a16:creationId xmlns:a16="http://schemas.microsoft.com/office/drawing/2014/main" id="{304CE8AF-E6F3-4006-9BF7-4B3F814FF5D3}"/>
              </a:ext>
            </a:extLst>
          </p:cNvPr>
          <p:cNvGrpSpPr/>
          <p:nvPr/>
        </p:nvGrpSpPr>
        <p:grpSpPr>
          <a:xfrm>
            <a:off x="2316163" y="1911350"/>
            <a:ext cx="7858125" cy="3035300"/>
            <a:chOff x="2316163" y="2052638"/>
            <a:chExt cx="7858125" cy="3035300"/>
          </a:xfrm>
        </p:grpSpPr>
        <p:sp>
          <p:nvSpPr>
            <p:cNvPr id="14" name="Freeform 5">
              <a:extLst>
                <a:ext uri="{FF2B5EF4-FFF2-40B4-BE49-F238E27FC236}">
                  <a16:creationId xmlns:a16="http://schemas.microsoft.com/office/drawing/2014/main" id="{215B0CAD-3173-4F63-BFD9-61F7ECD700EA}"/>
                </a:ext>
              </a:extLst>
            </p:cNvPr>
            <p:cNvSpPr>
              <a:spLocks/>
            </p:cNvSpPr>
            <p:nvPr/>
          </p:nvSpPr>
          <p:spPr bwMode="auto">
            <a:xfrm>
              <a:off x="6711950" y="2403475"/>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5" name="Freeform: Shape 14">
              <a:extLst>
                <a:ext uri="{FF2B5EF4-FFF2-40B4-BE49-F238E27FC236}">
                  <a16:creationId xmlns:a16="http://schemas.microsoft.com/office/drawing/2014/main" id="{CD280662-2870-49A7-B475-842ECC9180EF}"/>
                </a:ext>
              </a:extLst>
            </p:cNvPr>
            <p:cNvSpPr>
              <a:spLocks/>
            </p:cNvSpPr>
            <p:nvPr/>
          </p:nvSpPr>
          <p:spPr bwMode="auto">
            <a:xfrm>
              <a:off x="6287908" y="2052638"/>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16" name="Group 15">
              <a:extLst>
                <a:ext uri="{FF2B5EF4-FFF2-40B4-BE49-F238E27FC236}">
                  <a16:creationId xmlns:a16="http://schemas.microsoft.com/office/drawing/2014/main" id="{1615EF7D-6DC2-451F-823B-52CB74608875}"/>
                </a:ext>
              </a:extLst>
            </p:cNvPr>
            <p:cNvGrpSpPr/>
            <p:nvPr/>
          </p:nvGrpSpPr>
          <p:grpSpPr>
            <a:xfrm>
              <a:off x="2316163" y="2290763"/>
              <a:ext cx="4321175" cy="1584325"/>
              <a:chOff x="2316163" y="2290763"/>
              <a:chExt cx="4321175" cy="1584325"/>
            </a:xfrm>
          </p:grpSpPr>
          <p:sp>
            <p:nvSpPr>
              <p:cNvPr id="24" name="Rectangle 8">
                <a:extLst>
                  <a:ext uri="{FF2B5EF4-FFF2-40B4-BE49-F238E27FC236}">
                    <a16:creationId xmlns:a16="http://schemas.microsoft.com/office/drawing/2014/main" id="{785DA32F-A0D3-4AA0-A44D-58B7767041E7}"/>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9">
                <a:extLst>
                  <a:ext uri="{FF2B5EF4-FFF2-40B4-BE49-F238E27FC236}">
                    <a16:creationId xmlns:a16="http://schemas.microsoft.com/office/drawing/2014/main" id="{70EF7E39-D011-4BE8-9A0C-F4E0AD4B584F}"/>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6" name="Freeform 10">
                <a:extLst>
                  <a:ext uri="{FF2B5EF4-FFF2-40B4-BE49-F238E27FC236}">
                    <a16:creationId xmlns:a16="http://schemas.microsoft.com/office/drawing/2014/main" id="{655701C6-6524-4AE2-9B70-24520713E078}"/>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7" name="Rectangle 11">
                <a:extLst>
                  <a:ext uri="{FF2B5EF4-FFF2-40B4-BE49-F238E27FC236}">
                    <a16:creationId xmlns:a16="http://schemas.microsoft.com/office/drawing/2014/main" id="{6AE7E106-24DE-4A7F-8429-41E8408E6BC0}"/>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Freeform 12">
                <a:extLst>
                  <a:ext uri="{FF2B5EF4-FFF2-40B4-BE49-F238E27FC236}">
                    <a16:creationId xmlns:a16="http://schemas.microsoft.com/office/drawing/2014/main" id="{0C5C8FD0-4FDF-4DE2-9775-539BDDF0B4CD}"/>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7" name="Rectangle 16">
              <a:extLst>
                <a:ext uri="{FF2B5EF4-FFF2-40B4-BE49-F238E27FC236}">
                  <a16:creationId xmlns:a16="http://schemas.microsoft.com/office/drawing/2014/main" id="{D0ACBEFD-03AC-4D8A-B085-C3C39CBBD703}"/>
                </a:ext>
              </a:extLst>
            </p:cNvPr>
            <p:cNvSpPr/>
            <p:nvPr/>
          </p:nvSpPr>
          <p:spPr>
            <a:xfrm>
              <a:off x="3251452" y="2682815"/>
              <a:ext cx="2101167" cy="800219"/>
            </a:xfrm>
            <a:prstGeom prst="rect">
              <a:avLst/>
            </a:prstGeom>
          </p:spPr>
          <p:txBody>
            <a:bodyPr wrap="square">
              <a:spAutoFit/>
            </a:bodyPr>
            <a:lstStyle/>
            <a:p>
              <a:r>
                <a:rPr lang="en-US" sz="3100" spc="2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Open Sans Semibold" panose="020B0706030804020204" pitchFamily="34" charset="0"/>
                  <a:ea typeface="Open Sans Semibold" panose="020B0706030804020204" pitchFamily="34" charset="0"/>
                  <a:cs typeface="Open Sans Semibold" panose="020B0706030804020204" pitchFamily="34" charset="0"/>
                </a:rPr>
                <a:t> FOR WATCHING</a:t>
              </a:r>
            </a:p>
          </p:txBody>
        </p:sp>
        <p:sp>
          <p:nvSpPr>
            <p:cNvPr id="18" name="Rectangle 17">
              <a:extLst>
                <a:ext uri="{FF2B5EF4-FFF2-40B4-BE49-F238E27FC236}">
                  <a16:creationId xmlns:a16="http://schemas.microsoft.com/office/drawing/2014/main" id="{91F4A827-090D-45F7-8742-362C1C361259}"/>
                </a:ext>
              </a:extLst>
            </p:cNvPr>
            <p:cNvSpPr/>
            <p:nvPr/>
          </p:nvSpPr>
          <p:spPr>
            <a:xfrm>
              <a:off x="6488505" y="2720317"/>
              <a:ext cx="2450582" cy="864917"/>
            </a:xfrm>
            <a:prstGeom prst="rect">
              <a:avLst/>
            </a:prstGeom>
          </p:spPr>
          <p:txBody>
            <a:bodyPr wrap="square">
              <a:spAutoFit/>
            </a:bodyPr>
            <a:lstStyle/>
            <a:p>
              <a:pPr algn="ctr">
                <a:lnSpc>
                  <a:spcPts val="3000"/>
                </a:lnSpc>
              </a:pPr>
              <a:r>
                <a:rPr lang="en-US" sz="3000" dirty="0">
                  <a:solidFill>
                    <a:schemeClr val="accent1"/>
                  </a:solidFill>
                  <a:latin typeface="Open Sans Extrabold" panose="020B0906030804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accent1"/>
                  </a:solidFill>
                  <a:latin typeface="Open Sans Extrabold" panose="020B0906030804020204" pitchFamily="34" charset="0"/>
                  <a:ea typeface="Open Sans Extrabold" panose="020B0906030804020204" pitchFamily="34" charset="0"/>
                  <a:cs typeface="Open Sans Extrabold" panose="020B0906030804020204" pitchFamily="34" charset="0"/>
                </a:rPr>
                <a:t>QUESTION?</a:t>
              </a:r>
            </a:p>
          </p:txBody>
        </p:sp>
      </p:grpSp>
    </p:spTree>
    <p:extLst>
      <p:ext uri="{BB962C8B-B14F-4D97-AF65-F5344CB8AC3E}">
        <p14:creationId xmlns:p14="http://schemas.microsoft.com/office/powerpoint/2010/main" val="3506449966"/>
      </p:ext>
    </p:extLst>
  </p:cSld>
  <p:clrMapOvr>
    <a:masterClrMapping/>
  </p:clrMapOvr>
  <p:transition spd="med">
    <p:pull/>
  </p:transition>
</p:sld>
</file>

<file path=ppt/theme/theme1.xml><?xml version="1.0" encoding="utf-8"?>
<a:theme xmlns:a="http://schemas.openxmlformats.org/drawingml/2006/main" name="Theme_Master">
  <a:themeElements>
    <a:clrScheme name="Custom 34">
      <a:dk1>
        <a:srgbClr val="000000"/>
      </a:dk1>
      <a:lt1>
        <a:srgbClr val="FFFFFF"/>
      </a:lt1>
      <a:dk2>
        <a:srgbClr val="6C6D6D"/>
      </a:dk2>
      <a:lt2>
        <a:srgbClr val="E7E6E6"/>
      </a:lt2>
      <a:accent1>
        <a:srgbClr val="0069B5"/>
      </a:accent1>
      <a:accent2>
        <a:srgbClr val="F7941E"/>
      </a:accent2>
      <a:accent3>
        <a:srgbClr val="B41E8E"/>
      </a:accent3>
      <a:accent4>
        <a:srgbClr val="44C8F5"/>
      </a:accent4>
      <a:accent5>
        <a:srgbClr val="EF4630"/>
      </a:accent5>
      <a:accent6>
        <a:srgbClr val="EF5BA1"/>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25483</TotalTime>
  <Words>536</Words>
  <Application>Microsoft Office PowerPoint</Application>
  <PresentationFormat>Widescreen</PresentationFormat>
  <Paragraphs>97</Paragraphs>
  <Slides>9</Slides>
  <Notes>9</Notes>
  <HiddenSlides>0</HiddenSlides>
  <MMClips>0</MMClips>
  <ScaleCrop>false</ScaleCrop>
  <HeadingPairs>
    <vt:vector size="6" baseType="variant">
      <vt:variant>
        <vt:lpstr>Fonts Used</vt:lpstr>
      </vt:variant>
      <vt:variant>
        <vt:i4>11</vt:i4>
      </vt:variant>
      <vt:variant>
        <vt:lpstr>Theme</vt:lpstr>
      </vt:variant>
      <vt:variant>
        <vt:i4>1</vt:i4>
      </vt:variant>
      <vt:variant>
        <vt:lpstr>Slide Titles</vt:lpstr>
      </vt:variant>
      <vt:variant>
        <vt:i4>9</vt:i4>
      </vt:variant>
    </vt:vector>
  </HeadingPairs>
  <TitlesOfParts>
    <vt:vector size="21" baseType="lpstr">
      <vt:lpstr>Alfa Slab One</vt:lpstr>
      <vt:lpstr>Arial</vt:lpstr>
      <vt:lpstr>Calibri</vt:lpstr>
      <vt:lpstr>Montserrat</vt:lpstr>
      <vt:lpstr>Montserrat-Regular</vt:lpstr>
      <vt:lpstr>Open Sans</vt:lpstr>
      <vt:lpstr>Open Sans </vt:lpstr>
      <vt:lpstr>Open Sans Extrabold</vt:lpstr>
      <vt:lpstr>Open Sans Semibold</vt:lpstr>
      <vt:lpstr>PT Sans</vt:lpstr>
      <vt:lpstr>Roboto</vt:lpstr>
      <vt:lpstr>Theme_Master</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Infographic</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4090</cp:revision>
  <dcterms:created xsi:type="dcterms:W3CDTF">2016-12-30T12:29:18Z</dcterms:created>
  <dcterms:modified xsi:type="dcterms:W3CDTF">2017-11-12T12:51:30Z</dcterms:modified>
</cp:coreProperties>
</file>