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7" r:id="rId4"/>
    <p:sldMasterId id="214748367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Lst>
  <p:sldSz cy="5143500" cx="9144000"/>
  <p:notesSz cx="6858000" cy="9144000"/>
  <p:embeddedFontLst>
    <p:embeddedFont>
      <p:font typeface="Roboto Medium"/>
      <p:regular r:id="rId35"/>
      <p:bold r:id="rId36"/>
      <p:italic r:id="rId37"/>
      <p:boldItalic r:id="rId38"/>
    </p:embeddedFont>
    <p:embeddedFont>
      <p:font typeface="Roboto"/>
      <p:regular r:id="rId39"/>
      <p:bold r:id="rId40"/>
      <p:italic r:id="rId41"/>
      <p:boldItalic r:id="rId42"/>
    </p:embeddedFont>
    <p:embeddedFont>
      <p:font typeface="Lato"/>
      <p:regular r:id="rId43"/>
      <p:bold r:id="rId44"/>
      <p:italic r:id="rId45"/>
      <p:boldItalic r:id="rId46"/>
    </p:embeddedFont>
    <p:embeddedFont>
      <p:font typeface="Montserrat Light"/>
      <p:regular r:id="rId47"/>
      <p:bold r:id="rId48"/>
      <p:italic r:id="rId49"/>
      <p:boldItalic r:id="rId50"/>
    </p:embeddedFont>
    <p:embeddedFont>
      <p:font typeface="Lato Black"/>
      <p:bold r:id="rId51"/>
      <p:boldItalic r:id="rId52"/>
    </p:embeddedFont>
    <p:embeddedFont>
      <p:font typeface="Bodoni"/>
      <p:regular r:id="rId53"/>
      <p:bold r:id="rId54"/>
      <p:italic r:id="rId55"/>
      <p:boldItalic r:id="rId56"/>
    </p:embeddedFont>
    <p:embeddedFont>
      <p:font typeface="Roboto Light"/>
      <p:regular r:id="rId57"/>
      <p:bold r:id="rId58"/>
      <p:italic r:id="rId59"/>
      <p:boldItalic r:id="rId60"/>
    </p:embeddedFont>
    <p:embeddedFont>
      <p:font typeface="Gill Sans"/>
      <p:regular r:id="rId61"/>
      <p:bold r:id="rId62"/>
    </p:embeddedFont>
    <p:embeddedFont>
      <p:font typeface="Open Sans"/>
      <p:regular r:id="rId63"/>
      <p:bold r:id="rId64"/>
      <p:italic r:id="rId65"/>
      <p:boldItalic r:id="rId6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bold.fntdata"/><Relationship Id="rId42" Type="http://schemas.openxmlformats.org/officeDocument/2006/relationships/font" Target="fonts/Roboto-boldItalic.fntdata"/><Relationship Id="rId41" Type="http://schemas.openxmlformats.org/officeDocument/2006/relationships/font" Target="fonts/Roboto-italic.fntdata"/><Relationship Id="rId44" Type="http://schemas.openxmlformats.org/officeDocument/2006/relationships/font" Target="fonts/Lato-bold.fntdata"/><Relationship Id="rId43" Type="http://schemas.openxmlformats.org/officeDocument/2006/relationships/font" Target="fonts/Lato-regular.fntdata"/><Relationship Id="rId46" Type="http://schemas.openxmlformats.org/officeDocument/2006/relationships/font" Target="fonts/Lato-boldItalic.fntdata"/><Relationship Id="rId45" Type="http://schemas.openxmlformats.org/officeDocument/2006/relationships/font" Target="fonts/La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MontserratLight-bold.fntdata"/><Relationship Id="rId47" Type="http://schemas.openxmlformats.org/officeDocument/2006/relationships/font" Target="fonts/MontserratLight-regular.fntdata"/><Relationship Id="rId49" Type="http://schemas.openxmlformats.org/officeDocument/2006/relationships/font" Target="fonts/MontserratLight-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font" Target="fonts/RobotoMedium-regular.fntdata"/><Relationship Id="rId34" Type="http://schemas.openxmlformats.org/officeDocument/2006/relationships/slide" Target="slides/slide28.xml"/><Relationship Id="rId37" Type="http://schemas.openxmlformats.org/officeDocument/2006/relationships/font" Target="fonts/RobotoMedium-italic.fntdata"/><Relationship Id="rId36" Type="http://schemas.openxmlformats.org/officeDocument/2006/relationships/font" Target="fonts/RobotoMedium-bold.fntdata"/><Relationship Id="rId39" Type="http://schemas.openxmlformats.org/officeDocument/2006/relationships/font" Target="fonts/Roboto-regular.fntdata"/><Relationship Id="rId38" Type="http://schemas.openxmlformats.org/officeDocument/2006/relationships/font" Target="fonts/RobotoMedium-boldItalic.fntdata"/><Relationship Id="rId62" Type="http://schemas.openxmlformats.org/officeDocument/2006/relationships/font" Target="fonts/GillSans-bold.fntdata"/><Relationship Id="rId61" Type="http://schemas.openxmlformats.org/officeDocument/2006/relationships/font" Target="fonts/GillSans-regular.fntdata"/><Relationship Id="rId20" Type="http://schemas.openxmlformats.org/officeDocument/2006/relationships/slide" Target="slides/slide14.xml"/><Relationship Id="rId64" Type="http://schemas.openxmlformats.org/officeDocument/2006/relationships/font" Target="fonts/OpenSans-bold.fntdata"/><Relationship Id="rId63" Type="http://schemas.openxmlformats.org/officeDocument/2006/relationships/font" Target="fonts/OpenSans-regular.fntdata"/><Relationship Id="rId22" Type="http://schemas.openxmlformats.org/officeDocument/2006/relationships/slide" Target="slides/slide16.xml"/><Relationship Id="rId66" Type="http://schemas.openxmlformats.org/officeDocument/2006/relationships/font" Target="fonts/OpenSans-boldItalic.fntdata"/><Relationship Id="rId21" Type="http://schemas.openxmlformats.org/officeDocument/2006/relationships/slide" Target="slides/slide15.xml"/><Relationship Id="rId65" Type="http://schemas.openxmlformats.org/officeDocument/2006/relationships/font" Target="fonts/OpenSans-italic.fntdata"/><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RobotoLight-boldItalic.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LatoBlack-bold.fntdata"/><Relationship Id="rId50" Type="http://schemas.openxmlformats.org/officeDocument/2006/relationships/font" Target="fonts/MontserratLight-boldItalic.fntdata"/><Relationship Id="rId53" Type="http://schemas.openxmlformats.org/officeDocument/2006/relationships/font" Target="fonts/Bodoni-regular.fntdata"/><Relationship Id="rId52" Type="http://schemas.openxmlformats.org/officeDocument/2006/relationships/font" Target="fonts/LatoBlack-boldItalic.fntdata"/><Relationship Id="rId11" Type="http://schemas.openxmlformats.org/officeDocument/2006/relationships/slide" Target="slides/slide5.xml"/><Relationship Id="rId55" Type="http://schemas.openxmlformats.org/officeDocument/2006/relationships/font" Target="fonts/Bodoni-italic.fntdata"/><Relationship Id="rId10" Type="http://schemas.openxmlformats.org/officeDocument/2006/relationships/slide" Target="slides/slide4.xml"/><Relationship Id="rId54" Type="http://schemas.openxmlformats.org/officeDocument/2006/relationships/font" Target="fonts/Bodoni-bold.fntdata"/><Relationship Id="rId13" Type="http://schemas.openxmlformats.org/officeDocument/2006/relationships/slide" Target="slides/slide7.xml"/><Relationship Id="rId57" Type="http://schemas.openxmlformats.org/officeDocument/2006/relationships/font" Target="fonts/RobotoLight-regular.fntdata"/><Relationship Id="rId12" Type="http://schemas.openxmlformats.org/officeDocument/2006/relationships/slide" Target="slides/slide6.xml"/><Relationship Id="rId56" Type="http://schemas.openxmlformats.org/officeDocument/2006/relationships/font" Target="fonts/Bodoni-boldItalic.fntdata"/><Relationship Id="rId15" Type="http://schemas.openxmlformats.org/officeDocument/2006/relationships/slide" Target="slides/slide9.xml"/><Relationship Id="rId59" Type="http://schemas.openxmlformats.org/officeDocument/2006/relationships/font" Target="fonts/RobotoLight-italic.fntdata"/><Relationship Id="rId14" Type="http://schemas.openxmlformats.org/officeDocument/2006/relationships/slide" Target="slides/slide8.xml"/><Relationship Id="rId58" Type="http://schemas.openxmlformats.org/officeDocument/2006/relationships/font" Target="fonts/RobotoLight-bold.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Shape 157"/>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58" name="Shape 15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Shape 27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76" name="Shape 27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6" name="Shape 286"/>
        <p:cNvGrpSpPr/>
        <p:nvPr/>
      </p:nvGrpSpPr>
      <p:grpSpPr>
        <a:xfrm>
          <a:off x="0" y="0"/>
          <a:ext cx="0" cy="0"/>
          <a:chOff x="0" y="0"/>
          <a:chExt cx="0" cy="0"/>
        </a:xfrm>
      </p:grpSpPr>
      <p:sp>
        <p:nvSpPr>
          <p:cNvPr id="287" name="Shape 287"/>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88" name="Shape 28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5" name="Shape 295"/>
        <p:cNvGrpSpPr/>
        <p:nvPr/>
      </p:nvGrpSpPr>
      <p:grpSpPr>
        <a:xfrm>
          <a:off x="0" y="0"/>
          <a:ext cx="0" cy="0"/>
          <a:chOff x="0" y="0"/>
          <a:chExt cx="0" cy="0"/>
        </a:xfrm>
      </p:grpSpPr>
      <p:sp>
        <p:nvSpPr>
          <p:cNvPr id="296" name="Shape 296"/>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97" name="Shape 29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Shape 322"/>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23" name="Shape 32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7" name="Shape 347"/>
        <p:cNvGrpSpPr/>
        <p:nvPr/>
      </p:nvGrpSpPr>
      <p:grpSpPr>
        <a:xfrm>
          <a:off x="0" y="0"/>
          <a:ext cx="0" cy="0"/>
          <a:chOff x="0" y="0"/>
          <a:chExt cx="0" cy="0"/>
        </a:xfrm>
      </p:grpSpPr>
      <p:sp>
        <p:nvSpPr>
          <p:cNvPr id="348" name="Shape 348"/>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49" name="Shape 34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1" name="Shape 381"/>
        <p:cNvGrpSpPr/>
        <p:nvPr/>
      </p:nvGrpSpPr>
      <p:grpSpPr>
        <a:xfrm>
          <a:off x="0" y="0"/>
          <a:ext cx="0" cy="0"/>
          <a:chOff x="0" y="0"/>
          <a:chExt cx="0" cy="0"/>
        </a:xfrm>
      </p:grpSpPr>
      <p:sp>
        <p:nvSpPr>
          <p:cNvPr id="382" name="Shape 382"/>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83" name="Shape 38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8" name="Shape 448"/>
        <p:cNvGrpSpPr/>
        <p:nvPr/>
      </p:nvGrpSpPr>
      <p:grpSpPr>
        <a:xfrm>
          <a:off x="0" y="0"/>
          <a:ext cx="0" cy="0"/>
          <a:chOff x="0" y="0"/>
          <a:chExt cx="0" cy="0"/>
        </a:xfrm>
      </p:grpSpPr>
      <p:sp>
        <p:nvSpPr>
          <p:cNvPr id="449" name="Shape 449"/>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50" name="Shape 45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4" name="Shape 474"/>
        <p:cNvGrpSpPr/>
        <p:nvPr/>
      </p:nvGrpSpPr>
      <p:grpSpPr>
        <a:xfrm>
          <a:off x="0" y="0"/>
          <a:ext cx="0" cy="0"/>
          <a:chOff x="0" y="0"/>
          <a:chExt cx="0" cy="0"/>
        </a:xfrm>
      </p:grpSpPr>
      <p:sp>
        <p:nvSpPr>
          <p:cNvPr id="475" name="Shape 47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76" name="Shape 47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3" name="Shape 483"/>
        <p:cNvGrpSpPr/>
        <p:nvPr/>
      </p:nvGrpSpPr>
      <p:grpSpPr>
        <a:xfrm>
          <a:off x="0" y="0"/>
          <a:ext cx="0" cy="0"/>
          <a:chOff x="0" y="0"/>
          <a:chExt cx="0" cy="0"/>
        </a:xfrm>
      </p:grpSpPr>
      <p:sp>
        <p:nvSpPr>
          <p:cNvPr id="484" name="Shape 484"/>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85" name="Shape 48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5" name="Shape 505"/>
        <p:cNvGrpSpPr/>
        <p:nvPr/>
      </p:nvGrpSpPr>
      <p:grpSpPr>
        <a:xfrm>
          <a:off x="0" y="0"/>
          <a:ext cx="0" cy="0"/>
          <a:chOff x="0" y="0"/>
          <a:chExt cx="0" cy="0"/>
        </a:xfrm>
      </p:grpSpPr>
      <p:sp>
        <p:nvSpPr>
          <p:cNvPr id="506" name="Shape 506"/>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07" name="Shape 50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Shape 168"/>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9" name="Shape 16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4" name="Shape 524"/>
        <p:cNvGrpSpPr/>
        <p:nvPr/>
      </p:nvGrpSpPr>
      <p:grpSpPr>
        <a:xfrm>
          <a:off x="0" y="0"/>
          <a:ext cx="0" cy="0"/>
          <a:chOff x="0" y="0"/>
          <a:chExt cx="0" cy="0"/>
        </a:xfrm>
      </p:grpSpPr>
      <p:sp>
        <p:nvSpPr>
          <p:cNvPr id="525" name="Shape 52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26" name="Shape 52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3" name="Shape 533"/>
        <p:cNvGrpSpPr/>
        <p:nvPr/>
      </p:nvGrpSpPr>
      <p:grpSpPr>
        <a:xfrm>
          <a:off x="0" y="0"/>
          <a:ext cx="0" cy="0"/>
          <a:chOff x="0" y="0"/>
          <a:chExt cx="0" cy="0"/>
        </a:xfrm>
      </p:grpSpPr>
      <p:sp>
        <p:nvSpPr>
          <p:cNvPr id="534" name="Shape 534"/>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35" name="Shape 53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Shape 55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56" name="Shape 55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2" name="Shape 572"/>
        <p:cNvGrpSpPr/>
        <p:nvPr/>
      </p:nvGrpSpPr>
      <p:grpSpPr>
        <a:xfrm>
          <a:off x="0" y="0"/>
          <a:ext cx="0" cy="0"/>
          <a:chOff x="0" y="0"/>
          <a:chExt cx="0" cy="0"/>
        </a:xfrm>
      </p:grpSpPr>
      <p:sp>
        <p:nvSpPr>
          <p:cNvPr id="573" name="Shape 573"/>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74" name="Shape 57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7" name="Shape 587"/>
        <p:cNvGrpSpPr/>
        <p:nvPr/>
      </p:nvGrpSpPr>
      <p:grpSpPr>
        <a:xfrm>
          <a:off x="0" y="0"/>
          <a:ext cx="0" cy="0"/>
          <a:chOff x="0" y="0"/>
          <a:chExt cx="0" cy="0"/>
        </a:xfrm>
      </p:grpSpPr>
      <p:sp>
        <p:nvSpPr>
          <p:cNvPr id="588" name="Shape 588"/>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89" name="Shape 58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6" name="Shape 596"/>
        <p:cNvGrpSpPr/>
        <p:nvPr/>
      </p:nvGrpSpPr>
      <p:grpSpPr>
        <a:xfrm>
          <a:off x="0" y="0"/>
          <a:ext cx="0" cy="0"/>
          <a:chOff x="0" y="0"/>
          <a:chExt cx="0" cy="0"/>
        </a:xfrm>
      </p:grpSpPr>
      <p:sp>
        <p:nvSpPr>
          <p:cNvPr id="597" name="Shape 597"/>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98" name="Shape 59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4" name="Shape 624"/>
        <p:cNvGrpSpPr/>
        <p:nvPr/>
      </p:nvGrpSpPr>
      <p:grpSpPr>
        <a:xfrm>
          <a:off x="0" y="0"/>
          <a:ext cx="0" cy="0"/>
          <a:chOff x="0" y="0"/>
          <a:chExt cx="0" cy="0"/>
        </a:xfrm>
      </p:grpSpPr>
      <p:sp>
        <p:nvSpPr>
          <p:cNvPr id="625" name="Shape 62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26" name="Shape 62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8" name="Shape 658"/>
        <p:cNvGrpSpPr/>
        <p:nvPr/>
      </p:nvGrpSpPr>
      <p:grpSpPr>
        <a:xfrm>
          <a:off x="0" y="0"/>
          <a:ext cx="0" cy="0"/>
          <a:chOff x="0" y="0"/>
          <a:chExt cx="0" cy="0"/>
        </a:xfrm>
      </p:grpSpPr>
      <p:sp>
        <p:nvSpPr>
          <p:cNvPr id="659" name="Shape 659"/>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60" name="Shape 66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0" name="Shape 680"/>
        <p:cNvGrpSpPr/>
        <p:nvPr/>
      </p:nvGrpSpPr>
      <p:grpSpPr>
        <a:xfrm>
          <a:off x="0" y="0"/>
          <a:ext cx="0" cy="0"/>
          <a:chOff x="0" y="0"/>
          <a:chExt cx="0" cy="0"/>
        </a:xfrm>
      </p:grpSpPr>
      <p:sp>
        <p:nvSpPr>
          <p:cNvPr id="681" name="Shape 681"/>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82" name="Shape 68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Shape 177"/>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78" name="Shape 17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Shape 187"/>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88" name="Shape 18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Shape 198"/>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99" name="Shape 19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Shape 20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06" name="Shape 20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Shape 216"/>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7" name="Shape 21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Shape 230"/>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31" name="Shape 23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4" name="Shape 254"/>
        <p:cNvGrpSpPr/>
        <p:nvPr/>
      </p:nvGrpSpPr>
      <p:grpSpPr>
        <a:xfrm>
          <a:off x="0" y="0"/>
          <a:ext cx="0" cy="0"/>
          <a:chOff x="0" y="0"/>
          <a:chExt cx="0" cy="0"/>
        </a:xfrm>
      </p:grpSpPr>
      <p:sp>
        <p:nvSpPr>
          <p:cNvPr id="255" name="Shape 25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56" name="Shape 25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Title and Content">
  <p:cSld name="8_Title and Content">
    <p:spTree>
      <p:nvGrpSpPr>
        <p:cNvPr id="64" name="Shape 64"/>
        <p:cNvGrpSpPr/>
        <p:nvPr/>
      </p:nvGrpSpPr>
      <p:grpSpPr>
        <a:xfrm>
          <a:off x="0" y="0"/>
          <a:ext cx="0" cy="0"/>
          <a:chOff x="0" y="0"/>
          <a:chExt cx="0" cy="0"/>
        </a:xfrm>
      </p:grpSpPr>
      <p:sp>
        <p:nvSpPr>
          <p:cNvPr id="65" name="Shape 6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66" name="Shape 66"/>
          <p:cNvSpPr/>
          <p:nvPr>
            <p:ph idx="2" type="pic"/>
          </p:nvPr>
        </p:nvSpPr>
        <p:spPr>
          <a:xfrm>
            <a:off x="0" y="0"/>
            <a:ext cx="9144000" cy="514350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Title and Content">
  <p:cSld name="11_Title and Content">
    <p:spTree>
      <p:nvGrpSpPr>
        <p:cNvPr id="67" name="Shape 67"/>
        <p:cNvGrpSpPr/>
        <p:nvPr/>
      </p:nvGrpSpPr>
      <p:grpSpPr>
        <a:xfrm>
          <a:off x="0" y="0"/>
          <a:ext cx="0" cy="0"/>
          <a:chOff x="0" y="0"/>
          <a:chExt cx="0" cy="0"/>
        </a:xfrm>
      </p:grpSpPr>
      <p:sp>
        <p:nvSpPr>
          <p:cNvPr id="68" name="Shape 68"/>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9" name="Shape 69"/>
          <p:cNvSpPr/>
          <p:nvPr>
            <p:ph idx="2" type="pic"/>
          </p:nvPr>
        </p:nvSpPr>
        <p:spPr>
          <a:xfrm>
            <a:off x="749279" y="690666"/>
            <a:ext cx="3931579" cy="3762168"/>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Title Slide">
  <p:cSld name="8_Title Slide">
    <p:spTree>
      <p:nvGrpSpPr>
        <p:cNvPr id="70" name="Shape 70"/>
        <p:cNvGrpSpPr/>
        <p:nvPr/>
      </p:nvGrpSpPr>
      <p:grpSpPr>
        <a:xfrm>
          <a:off x="0" y="0"/>
          <a:ext cx="0" cy="0"/>
          <a:chOff x="0" y="0"/>
          <a:chExt cx="0" cy="0"/>
        </a:xfrm>
      </p:grpSpPr>
      <p:sp>
        <p:nvSpPr>
          <p:cNvPr id="71" name="Shape 71"/>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Shape 72"/>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73" name="Shape 73"/>
          <p:cNvSpPr/>
          <p:nvPr>
            <p:ph idx="2" type="pic"/>
          </p:nvPr>
        </p:nvSpPr>
        <p:spPr>
          <a:xfrm>
            <a:off x="3798161" y="566012"/>
            <a:ext cx="1547680" cy="154768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Title Slide">
  <p:cSld name="9_Title Slide">
    <p:spTree>
      <p:nvGrpSpPr>
        <p:cNvPr id="74" name="Shape 74"/>
        <p:cNvGrpSpPr/>
        <p:nvPr/>
      </p:nvGrpSpPr>
      <p:grpSpPr>
        <a:xfrm>
          <a:off x="0" y="0"/>
          <a:ext cx="0" cy="0"/>
          <a:chOff x="0" y="0"/>
          <a:chExt cx="0" cy="0"/>
        </a:xfrm>
      </p:grpSpPr>
      <p:sp>
        <p:nvSpPr>
          <p:cNvPr id="75" name="Shape 75"/>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6" name="Shape 76"/>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77" name="Shape 77"/>
          <p:cNvSpPr/>
          <p:nvPr>
            <p:ph idx="2" type="pic"/>
          </p:nvPr>
        </p:nvSpPr>
        <p:spPr>
          <a:xfrm>
            <a:off x="0" y="1214951"/>
            <a:ext cx="9144000" cy="188747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Title Slide">
  <p:cSld name="18_Title Slide">
    <p:spTree>
      <p:nvGrpSpPr>
        <p:cNvPr id="78" name="Shape 78"/>
        <p:cNvGrpSpPr/>
        <p:nvPr/>
      </p:nvGrpSpPr>
      <p:grpSpPr>
        <a:xfrm>
          <a:off x="0" y="0"/>
          <a:ext cx="0" cy="0"/>
          <a:chOff x="0" y="0"/>
          <a:chExt cx="0" cy="0"/>
        </a:xfrm>
      </p:grpSpPr>
      <p:sp>
        <p:nvSpPr>
          <p:cNvPr id="79" name="Shape 79"/>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0" name="Shape 80"/>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81" name="Shape 81"/>
          <p:cNvSpPr/>
          <p:nvPr>
            <p:ph idx="2" type="pic"/>
          </p:nvPr>
        </p:nvSpPr>
        <p:spPr>
          <a:xfrm>
            <a:off x="0" y="0"/>
            <a:ext cx="4337320" cy="514350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Title Slide">
  <p:cSld name="12_Title Slide">
    <p:spTree>
      <p:nvGrpSpPr>
        <p:cNvPr id="82" name="Shape 82"/>
        <p:cNvGrpSpPr/>
        <p:nvPr/>
      </p:nvGrpSpPr>
      <p:grpSpPr>
        <a:xfrm>
          <a:off x="0" y="0"/>
          <a:ext cx="0" cy="0"/>
          <a:chOff x="0" y="0"/>
          <a:chExt cx="0" cy="0"/>
        </a:xfrm>
      </p:grpSpPr>
      <p:sp>
        <p:nvSpPr>
          <p:cNvPr id="83" name="Shape 83"/>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Shape 84"/>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85" name="Shape 85"/>
          <p:cNvSpPr/>
          <p:nvPr>
            <p:ph idx="2" type="pic"/>
          </p:nvPr>
        </p:nvSpPr>
        <p:spPr>
          <a:xfrm>
            <a:off x="1349837" y="1436914"/>
            <a:ext cx="2307772" cy="2307772"/>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6" name="Shape 86"/>
          <p:cNvSpPr/>
          <p:nvPr>
            <p:ph idx="3" type="pic"/>
          </p:nvPr>
        </p:nvSpPr>
        <p:spPr>
          <a:xfrm>
            <a:off x="5486392" y="1436914"/>
            <a:ext cx="2307772" cy="2307772"/>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Title Slide">
  <p:cSld name="6_Title Slide">
    <p:spTree>
      <p:nvGrpSpPr>
        <p:cNvPr id="87" name="Shape 87"/>
        <p:cNvGrpSpPr/>
        <p:nvPr/>
      </p:nvGrpSpPr>
      <p:grpSpPr>
        <a:xfrm>
          <a:off x="0" y="0"/>
          <a:ext cx="0" cy="0"/>
          <a:chOff x="0" y="0"/>
          <a:chExt cx="0" cy="0"/>
        </a:xfrm>
      </p:grpSpPr>
      <p:sp>
        <p:nvSpPr>
          <p:cNvPr id="88" name="Shape 88"/>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Shape 89"/>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90" name="Shape 90"/>
          <p:cNvSpPr/>
          <p:nvPr>
            <p:ph idx="2" type="pic"/>
          </p:nvPr>
        </p:nvSpPr>
        <p:spPr>
          <a:xfrm>
            <a:off x="863305" y="1858617"/>
            <a:ext cx="1612938" cy="185408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1" name="Shape 91"/>
          <p:cNvSpPr/>
          <p:nvPr>
            <p:ph idx="3" type="pic"/>
          </p:nvPr>
        </p:nvSpPr>
        <p:spPr>
          <a:xfrm>
            <a:off x="2803091" y="1858617"/>
            <a:ext cx="1612938" cy="185408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2" name="Shape 92"/>
          <p:cNvSpPr/>
          <p:nvPr>
            <p:ph idx="4" type="pic"/>
          </p:nvPr>
        </p:nvSpPr>
        <p:spPr>
          <a:xfrm>
            <a:off x="4727972" y="1858617"/>
            <a:ext cx="1612938" cy="185408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3" name="Shape 93"/>
          <p:cNvSpPr/>
          <p:nvPr>
            <p:ph idx="5" type="pic"/>
          </p:nvPr>
        </p:nvSpPr>
        <p:spPr>
          <a:xfrm>
            <a:off x="6682667" y="1858617"/>
            <a:ext cx="1612938" cy="185408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Title Slide">
  <p:cSld name="13_Title Slide">
    <p:spTree>
      <p:nvGrpSpPr>
        <p:cNvPr id="94" name="Shape 94"/>
        <p:cNvGrpSpPr/>
        <p:nvPr/>
      </p:nvGrpSpPr>
      <p:grpSpPr>
        <a:xfrm>
          <a:off x="0" y="0"/>
          <a:ext cx="0" cy="0"/>
          <a:chOff x="0" y="0"/>
          <a:chExt cx="0" cy="0"/>
        </a:xfrm>
      </p:grpSpPr>
      <p:sp>
        <p:nvSpPr>
          <p:cNvPr id="95" name="Shape 95"/>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Shape 96"/>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97" name="Shape 97"/>
          <p:cNvSpPr/>
          <p:nvPr>
            <p:ph idx="2" type="pic"/>
          </p:nvPr>
        </p:nvSpPr>
        <p:spPr>
          <a:xfrm>
            <a:off x="916824" y="1311877"/>
            <a:ext cx="2696113" cy="974124"/>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Shape 98"/>
          <p:cNvSpPr/>
          <p:nvPr>
            <p:ph idx="3" type="pic"/>
          </p:nvPr>
        </p:nvSpPr>
        <p:spPr>
          <a:xfrm>
            <a:off x="1123653" y="2395823"/>
            <a:ext cx="2696113" cy="974124"/>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9" name="Shape 99"/>
          <p:cNvSpPr/>
          <p:nvPr>
            <p:ph idx="4" type="pic"/>
          </p:nvPr>
        </p:nvSpPr>
        <p:spPr>
          <a:xfrm>
            <a:off x="1330482" y="3478820"/>
            <a:ext cx="2696113" cy="974124"/>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Title Slide">
  <p:cSld name="15_Title Slide">
    <p:spTree>
      <p:nvGrpSpPr>
        <p:cNvPr id="100" name="Shape 100"/>
        <p:cNvGrpSpPr/>
        <p:nvPr/>
      </p:nvGrpSpPr>
      <p:grpSpPr>
        <a:xfrm>
          <a:off x="0" y="0"/>
          <a:ext cx="0" cy="0"/>
          <a:chOff x="0" y="0"/>
          <a:chExt cx="0" cy="0"/>
        </a:xfrm>
      </p:grpSpPr>
      <p:sp>
        <p:nvSpPr>
          <p:cNvPr id="101" name="Shape 101"/>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Shape 102"/>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03" name="Shape 103"/>
          <p:cNvSpPr/>
          <p:nvPr>
            <p:ph idx="2" type="pic"/>
          </p:nvPr>
        </p:nvSpPr>
        <p:spPr>
          <a:xfrm>
            <a:off x="754491" y="1761640"/>
            <a:ext cx="1475974" cy="135483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Shape 104"/>
          <p:cNvSpPr/>
          <p:nvPr>
            <p:ph idx="3" type="pic"/>
          </p:nvPr>
        </p:nvSpPr>
        <p:spPr>
          <a:xfrm>
            <a:off x="4569454" y="1761640"/>
            <a:ext cx="1497670" cy="135483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5" name="Shape 105"/>
          <p:cNvSpPr/>
          <p:nvPr>
            <p:ph idx="4" type="pic"/>
          </p:nvPr>
        </p:nvSpPr>
        <p:spPr>
          <a:xfrm>
            <a:off x="3102331" y="3133238"/>
            <a:ext cx="1467123" cy="134582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6" name="Shape 106"/>
          <p:cNvSpPr/>
          <p:nvPr>
            <p:ph idx="5" type="pic"/>
          </p:nvPr>
        </p:nvSpPr>
        <p:spPr>
          <a:xfrm>
            <a:off x="6888012" y="3133238"/>
            <a:ext cx="1475975" cy="1345819"/>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Title Slide">
  <p:cSld name="16_Title Slide">
    <p:spTree>
      <p:nvGrpSpPr>
        <p:cNvPr id="107" name="Shape 107"/>
        <p:cNvGrpSpPr/>
        <p:nvPr/>
      </p:nvGrpSpPr>
      <p:grpSpPr>
        <a:xfrm>
          <a:off x="0" y="0"/>
          <a:ext cx="0" cy="0"/>
          <a:chOff x="0" y="0"/>
          <a:chExt cx="0" cy="0"/>
        </a:xfrm>
      </p:grpSpPr>
      <p:sp>
        <p:nvSpPr>
          <p:cNvPr id="108" name="Shape 108"/>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9" name="Shape 109"/>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10" name="Shape 110"/>
          <p:cNvSpPr/>
          <p:nvPr>
            <p:ph idx="2" type="pic"/>
          </p:nvPr>
        </p:nvSpPr>
        <p:spPr>
          <a:xfrm>
            <a:off x="2891256" y="1781494"/>
            <a:ext cx="1466213" cy="1466213"/>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1" name="Shape 111"/>
          <p:cNvSpPr/>
          <p:nvPr>
            <p:ph idx="3" type="pic"/>
          </p:nvPr>
        </p:nvSpPr>
        <p:spPr>
          <a:xfrm>
            <a:off x="4786532" y="1781494"/>
            <a:ext cx="1466213" cy="1466213"/>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2" name="Shape 112"/>
          <p:cNvSpPr/>
          <p:nvPr>
            <p:ph idx="4" type="pic"/>
          </p:nvPr>
        </p:nvSpPr>
        <p:spPr>
          <a:xfrm>
            <a:off x="6681808" y="1781494"/>
            <a:ext cx="1466213" cy="1466213"/>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3" name="Shape 113"/>
          <p:cNvSpPr/>
          <p:nvPr>
            <p:ph idx="5" type="pic"/>
          </p:nvPr>
        </p:nvSpPr>
        <p:spPr>
          <a:xfrm>
            <a:off x="995981" y="1781494"/>
            <a:ext cx="1466213" cy="1466213"/>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Title Slide">
  <p:cSld name="17_Title Slide">
    <p:spTree>
      <p:nvGrpSpPr>
        <p:cNvPr id="114" name="Shape 114"/>
        <p:cNvGrpSpPr/>
        <p:nvPr/>
      </p:nvGrpSpPr>
      <p:grpSpPr>
        <a:xfrm>
          <a:off x="0" y="0"/>
          <a:ext cx="0" cy="0"/>
          <a:chOff x="0" y="0"/>
          <a:chExt cx="0" cy="0"/>
        </a:xfrm>
      </p:grpSpPr>
      <p:sp>
        <p:nvSpPr>
          <p:cNvPr id="115" name="Shape 115"/>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Shape 116"/>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17" name="Shape 117"/>
          <p:cNvSpPr/>
          <p:nvPr>
            <p:ph idx="2" type="pic"/>
          </p:nvPr>
        </p:nvSpPr>
        <p:spPr>
          <a:xfrm>
            <a:off x="1299139" y="1855667"/>
            <a:ext cx="2381250" cy="238125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Title and Content">
  <p:cSld name="10_Title and Content">
    <p:spTree>
      <p:nvGrpSpPr>
        <p:cNvPr id="118" name="Shape 118"/>
        <p:cNvGrpSpPr/>
        <p:nvPr/>
      </p:nvGrpSpPr>
      <p:grpSpPr>
        <a:xfrm>
          <a:off x="0" y="0"/>
          <a:ext cx="0" cy="0"/>
          <a:chOff x="0" y="0"/>
          <a:chExt cx="0" cy="0"/>
        </a:xfrm>
      </p:grpSpPr>
      <p:sp>
        <p:nvSpPr>
          <p:cNvPr id="119" name="Shape 119"/>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0" name="Shape 120"/>
          <p:cNvSpPr/>
          <p:nvPr>
            <p:ph idx="2" type="pic"/>
          </p:nvPr>
        </p:nvSpPr>
        <p:spPr>
          <a:xfrm>
            <a:off x="399720" y="1600199"/>
            <a:ext cx="1620079" cy="1620079"/>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1" name="Shape 121"/>
          <p:cNvSpPr/>
          <p:nvPr>
            <p:ph idx="3" type="pic"/>
          </p:nvPr>
        </p:nvSpPr>
        <p:spPr>
          <a:xfrm>
            <a:off x="2639154" y="1600199"/>
            <a:ext cx="1620079" cy="1620079"/>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2" name="Shape 122"/>
          <p:cNvSpPr/>
          <p:nvPr>
            <p:ph idx="4" type="pic"/>
          </p:nvPr>
        </p:nvSpPr>
        <p:spPr>
          <a:xfrm>
            <a:off x="4878589" y="1600199"/>
            <a:ext cx="1620079" cy="1620079"/>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Shape 123"/>
          <p:cNvSpPr/>
          <p:nvPr>
            <p:ph idx="5" type="pic"/>
          </p:nvPr>
        </p:nvSpPr>
        <p:spPr>
          <a:xfrm>
            <a:off x="7118024" y="1600199"/>
            <a:ext cx="1620079" cy="1620079"/>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Title and Content">
  <p:cSld name="9_Title and Content">
    <p:spTree>
      <p:nvGrpSpPr>
        <p:cNvPr id="124" name="Shape 124"/>
        <p:cNvGrpSpPr/>
        <p:nvPr/>
      </p:nvGrpSpPr>
      <p:grpSpPr>
        <a:xfrm>
          <a:off x="0" y="0"/>
          <a:ext cx="0" cy="0"/>
          <a:chOff x="0" y="0"/>
          <a:chExt cx="0" cy="0"/>
        </a:xfrm>
      </p:grpSpPr>
      <p:sp>
        <p:nvSpPr>
          <p:cNvPr id="125" name="Shape 12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6" name="Shape 126"/>
          <p:cNvSpPr/>
          <p:nvPr>
            <p:ph idx="2" type="pic"/>
          </p:nvPr>
        </p:nvSpPr>
        <p:spPr>
          <a:xfrm>
            <a:off x="3795626" y="1634986"/>
            <a:ext cx="1550505" cy="155050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7" name="Shape 127"/>
          <p:cNvSpPr/>
          <p:nvPr>
            <p:ph idx="3" type="pic"/>
          </p:nvPr>
        </p:nvSpPr>
        <p:spPr>
          <a:xfrm>
            <a:off x="6588386" y="1634986"/>
            <a:ext cx="1550505" cy="155050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8" name="Shape 128"/>
          <p:cNvSpPr/>
          <p:nvPr>
            <p:ph idx="4" type="pic"/>
          </p:nvPr>
        </p:nvSpPr>
        <p:spPr>
          <a:xfrm>
            <a:off x="1002866" y="1634986"/>
            <a:ext cx="1550505" cy="155050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Title Slide">
  <p:cSld name="19_Title Slide">
    <p:spTree>
      <p:nvGrpSpPr>
        <p:cNvPr id="129" name="Shape 129"/>
        <p:cNvGrpSpPr/>
        <p:nvPr/>
      </p:nvGrpSpPr>
      <p:grpSpPr>
        <a:xfrm>
          <a:off x="0" y="0"/>
          <a:ext cx="0" cy="0"/>
          <a:chOff x="0" y="0"/>
          <a:chExt cx="0" cy="0"/>
        </a:xfrm>
      </p:grpSpPr>
      <p:sp>
        <p:nvSpPr>
          <p:cNvPr id="130" name="Shape 130"/>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Shape 131"/>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32" name="Shape 132"/>
          <p:cNvSpPr/>
          <p:nvPr>
            <p:ph idx="2" type="pic"/>
          </p:nvPr>
        </p:nvSpPr>
        <p:spPr>
          <a:xfrm>
            <a:off x="607838" y="1199921"/>
            <a:ext cx="2632279" cy="1722181"/>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3" name="Shape 133"/>
          <p:cNvSpPr/>
          <p:nvPr>
            <p:ph idx="3" type="pic"/>
          </p:nvPr>
        </p:nvSpPr>
        <p:spPr>
          <a:xfrm>
            <a:off x="5872476" y="1199920"/>
            <a:ext cx="2632279" cy="1722181"/>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4" name="Shape 134"/>
          <p:cNvSpPr/>
          <p:nvPr>
            <p:ph idx="4" type="pic"/>
          </p:nvPr>
        </p:nvSpPr>
        <p:spPr>
          <a:xfrm>
            <a:off x="3240076" y="2922100"/>
            <a:ext cx="2632279" cy="1722181"/>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Slide">
  <p:cSld name="20_Title Slide">
    <p:spTree>
      <p:nvGrpSpPr>
        <p:cNvPr id="135" name="Shape 135"/>
        <p:cNvGrpSpPr/>
        <p:nvPr/>
      </p:nvGrpSpPr>
      <p:grpSpPr>
        <a:xfrm>
          <a:off x="0" y="0"/>
          <a:ext cx="0" cy="0"/>
          <a:chOff x="0" y="0"/>
          <a:chExt cx="0" cy="0"/>
        </a:xfrm>
      </p:grpSpPr>
      <p:sp>
        <p:nvSpPr>
          <p:cNvPr id="136" name="Shape 136"/>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Shape 137"/>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38" name="Shape 138"/>
          <p:cNvSpPr/>
          <p:nvPr>
            <p:ph idx="2" type="pic"/>
          </p:nvPr>
        </p:nvSpPr>
        <p:spPr>
          <a:xfrm>
            <a:off x="559077" y="1199921"/>
            <a:ext cx="2632053" cy="172218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9" name="Shape 139"/>
          <p:cNvSpPr/>
          <p:nvPr>
            <p:ph idx="3" type="pic"/>
          </p:nvPr>
        </p:nvSpPr>
        <p:spPr>
          <a:xfrm>
            <a:off x="5932992" y="1199921"/>
            <a:ext cx="2632053" cy="172218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0" name="Shape 140"/>
          <p:cNvSpPr/>
          <p:nvPr>
            <p:ph idx="4" type="pic"/>
          </p:nvPr>
        </p:nvSpPr>
        <p:spPr>
          <a:xfrm>
            <a:off x="559077" y="2970846"/>
            <a:ext cx="2632053" cy="172218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1" name="Shape 141"/>
          <p:cNvSpPr/>
          <p:nvPr>
            <p:ph idx="5" type="pic"/>
          </p:nvPr>
        </p:nvSpPr>
        <p:spPr>
          <a:xfrm>
            <a:off x="5932992" y="2970846"/>
            <a:ext cx="2632053" cy="172218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2" name="Shape 142"/>
          <p:cNvSpPr/>
          <p:nvPr>
            <p:ph idx="6" type="pic"/>
          </p:nvPr>
        </p:nvSpPr>
        <p:spPr>
          <a:xfrm>
            <a:off x="3246168" y="2970846"/>
            <a:ext cx="2632053" cy="172218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Title Slide">
  <p:cSld name="21_Title Slide">
    <p:spTree>
      <p:nvGrpSpPr>
        <p:cNvPr id="143" name="Shape 143"/>
        <p:cNvGrpSpPr/>
        <p:nvPr/>
      </p:nvGrpSpPr>
      <p:grpSpPr>
        <a:xfrm>
          <a:off x="0" y="0"/>
          <a:ext cx="0" cy="0"/>
          <a:chOff x="0" y="0"/>
          <a:chExt cx="0" cy="0"/>
        </a:xfrm>
      </p:grpSpPr>
      <p:sp>
        <p:nvSpPr>
          <p:cNvPr id="144" name="Shape 144"/>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5" name="Shape 145"/>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46" name="Shape 146"/>
          <p:cNvSpPr/>
          <p:nvPr>
            <p:ph idx="2" type="pic"/>
          </p:nvPr>
        </p:nvSpPr>
        <p:spPr>
          <a:xfrm>
            <a:off x="539198" y="1302027"/>
            <a:ext cx="3964006" cy="326003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7" name="Shape 147"/>
          <p:cNvSpPr/>
          <p:nvPr>
            <p:ph idx="3" type="pic"/>
          </p:nvPr>
        </p:nvSpPr>
        <p:spPr>
          <a:xfrm>
            <a:off x="4623403" y="1302026"/>
            <a:ext cx="3964006" cy="326003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spTree>
      <p:nvGrpSpPr>
        <p:cNvPr id="148" name="Shape 148"/>
        <p:cNvGrpSpPr/>
        <p:nvPr/>
      </p:nvGrpSpPr>
      <p:grpSpPr>
        <a:xfrm>
          <a:off x="0" y="0"/>
          <a:ext cx="0" cy="0"/>
          <a:chOff x="0" y="0"/>
          <a:chExt cx="0" cy="0"/>
        </a:xfrm>
      </p:grpSpPr>
      <p:sp>
        <p:nvSpPr>
          <p:cNvPr id="149" name="Shape 149"/>
          <p:cNvSpPr txBox="1"/>
          <p:nvPr>
            <p:ph idx="1" type="subTitle"/>
          </p:nvPr>
        </p:nvSpPr>
        <p:spPr>
          <a:xfrm>
            <a:off x="628651" y="789063"/>
            <a:ext cx="7886700" cy="22122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Open Sans"/>
                <a:ea typeface="Open Sans"/>
                <a:cs typeface="Open Sans"/>
                <a:sym typeface="Open Sans"/>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Open Sans"/>
                <a:ea typeface="Open Sans"/>
                <a:cs typeface="Open Sans"/>
                <a:sym typeface="Open Sans"/>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Open Sans"/>
                <a:ea typeface="Open Sans"/>
                <a:cs typeface="Open Sans"/>
                <a:sym typeface="Open Sans"/>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50" name="Shape 150"/>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51" name="Shape 151"/>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52" name="Shape 152"/>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Open Sans"/>
              <a:buNone/>
              <a:defRPr b="0" i="0" sz="23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Title Slide">
  <p:cSld name="10_Title Slide">
    <p:spTree>
      <p:nvGrpSpPr>
        <p:cNvPr id="153" name="Shape 153"/>
        <p:cNvGrpSpPr/>
        <p:nvPr/>
      </p:nvGrpSpPr>
      <p:grpSpPr>
        <a:xfrm>
          <a:off x="0" y="0"/>
          <a:ext cx="0" cy="0"/>
          <a:chOff x="0" y="0"/>
          <a:chExt cx="0" cy="0"/>
        </a:xfrm>
      </p:grpSpPr>
      <p:sp>
        <p:nvSpPr>
          <p:cNvPr id="154" name="Shape 154"/>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55" name="Shape 155"/>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Open Sans"/>
                <a:ea typeface="Open Sans"/>
                <a:cs typeface="Open Sans"/>
                <a:sym typeface="Open Sans"/>
              </a:defRPr>
            </a:lvl1pPr>
            <a:lvl2pPr indent="0" lvl="1" marL="0" marR="0" rtl="0" algn="l">
              <a:spcBef>
                <a:spcPts val="0"/>
              </a:spcBef>
              <a:buNone/>
              <a:defRPr sz="800">
                <a:solidFill>
                  <a:schemeClr val="lt1"/>
                </a:solidFill>
                <a:latin typeface="Open Sans"/>
                <a:ea typeface="Open Sans"/>
                <a:cs typeface="Open Sans"/>
                <a:sym typeface="Open Sans"/>
              </a:defRPr>
            </a:lvl2pPr>
            <a:lvl3pPr indent="0" lvl="2" marL="0" marR="0" rtl="0" algn="l">
              <a:spcBef>
                <a:spcPts val="0"/>
              </a:spcBef>
              <a:buNone/>
              <a:defRPr sz="800">
                <a:solidFill>
                  <a:schemeClr val="lt1"/>
                </a:solidFill>
                <a:latin typeface="Open Sans"/>
                <a:ea typeface="Open Sans"/>
                <a:cs typeface="Open Sans"/>
                <a:sym typeface="Open Sans"/>
              </a:defRPr>
            </a:lvl3pPr>
            <a:lvl4pPr indent="0" lvl="3" marL="0" marR="0" rtl="0" algn="l">
              <a:spcBef>
                <a:spcPts val="0"/>
              </a:spcBef>
              <a:buNone/>
              <a:defRPr sz="800">
                <a:solidFill>
                  <a:schemeClr val="lt1"/>
                </a:solidFill>
                <a:latin typeface="Open Sans"/>
                <a:ea typeface="Open Sans"/>
                <a:cs typeface="Open Sans"/>
                <a:sym typeface="Open Sans"/>
              </a:defRPr>
            </a:lvl4pPr>
            <a:lvl5pPr indent="0" lvl="4" marL="0" marR="0" rtl="0" algn="l">
              <a:spcBef>
                <a:spcPts val="0"/>
              </a:spcBef>
              <a:buNone/>
              <a:defRPr sz="800">
                <a:solidFill>
                  <a:schemeClr val="lt1"/>
                </a:solidFill>
                <a:latin typeface="Open Sans"/>
                <a:ea typeface="Open Sans"/>
                <a:cs typeface="Open Sans"/>
                <a:sym typeface="Open Sans"/>
              </a:defRPr>
            </a:lvl5pPr>
            <a:lvl6pPr indent="0" lvl="5" marL="0" marR="0" rtl="0" algn="l">
              <a:spcBef>
                <a:spcPts val="0"/>
              </a:spcBef>
              <a:buNone/>
              <a:defRPr sz="800">
                <a:solidFill>
                  <a:schemeClr val="lt1"/>
                </a:solidFill>
                <a:latin typeface="Open Sans"/>
                <a:ea typeface="Open Sans"/>
                <a:cs typeface="Open Sans"/>
                <a:sym typeface="Open Sans"/>
              </a:defRPr>
            </a:lvl6pPr>
            <a:lvl7pPr indent="0" lvl="6" marL="0" marR="0" rtl="0" algn="l">
              <a:spcBef>
                <a:spcPts val="0"/>
              </a:spcBef>
              <a:buNone/>
              <a:defRPr sz="800">
                <a:solidFill>
                  <a:schemeClr val="lt1"/>
                </a:solidFill>
                <a:latin typeface="Open Sans"/>
                <a:ea typeface="Open Sans"/>
                <a:cs typeface="Open Sans"/>
                <a:sym typeface="Open Sans"/>
              </a:defRPr>
            </a:lvl7pPr>
            <a:lvl8pPr indent="0" lvl="7" marL="0" marR="0" rtl="0" algn="l">
              <a:spcBef>
                <a:spcPts val="0"/>
              </a:spcBef>
              <a:buNone/>
              <a:defRPr sz="800">
                <a:solidFill>
                  <a:schemeClr val="lt1"/>
                </a:solidFill>
                <a:latin typeface="Open Sans"/>
                <a:ea typeface="Open Sans"/>
                <a:cs typeface="Open Sans"/>
                <a:sym typeface="Open Sans"/>
              </a:defRPr>
            </a:lvl8pPr>
            <a:lvl9pPr indent="0" lvl="8" marL="0" marR="0" rtl="0" algn="l">
              <a:spcBef>
                <a:spcPts val="0"/>
              </a:spcBef>
              <a:buNone/>
              <a:defRPr sz="800">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theme" Target="../theme/theme1.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5" Type="http://schemas.openxmlformats.org/officeDocument/2006/relationships/slideLayout" Target="../slideLayouts/slideLayout15.xml"/><Relationship Id="rId19" Type="http://schemas.openxmlformats.org/officeDocument/2006/relationships/slideLayout" Target="../slideLayouts/slideLayout29.xml"/><Relationship Id="rId6" Type="http://schemas.openxmlformats.org/officeDocument/2006/relationships/slideLayout" Target="../slideLayouts/slideLayout16.xml"/><Relationship Id="rId18" Type="http://schemas.openxmlformats.org/officeDocument/2006/relationships/slideLayout" Target="../slideLayouts/slideLayout28.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p:nvPr/>
        </p:nvSpPr>
        <p:spPr>
          <a:xfrm>
            <a:off x="0" y="4785360"/>
            <a:ext cx="9144000" cy="358140"/>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2" name="Shape 52"/>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Open Sans"/>
              <a:buNone/>
              <a:defRPr b="0" i="0" sz="23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3" name="Shape 5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cxnSp>
        <p:nvCxnSpPr>
          <p:cNvPr id="54" name="Shape 54"/>
          <p:cNvCxnSpPr/>
          <p:nvPr/>
        </p:nvCxnSpPr>
        <p:spPr>
          <a:xfrm>
            <a:off x="1243148" y="4873632"/>
            <a:ext cx="0" cy="181597"/>
          </a:xfrm>
          <a:prstGeom prst="straightConnector1">
            <a:avLst/>
          </a:prstGeom>
          <a:noFill/>
          <a:ln cap="flat" cmpd="sng" w="19050">
            <a:solidFill>
              <a:schemeClr val="dk1">
                <a:alpha val="20000"/>
              </a:schemeClr>
            </a:solidFill>
            <a:prstDash val="solid"/>
            <a:miter lim="800000"/>
            <a:headEnd len="sm" w="sm" type="none"/>
            <a:tailEnd len="sm" w="sm" type="none"/>
          </a:ln>
        </p:spPr>
      </p:cxnSp>
      <p:sp>
        <p:nvSpPr>
          <p:cNvPr id="55" name="Shape 55"/>
          <p:cNvSpPr/>
          <p:nvPr/>
        </p:nvSpPr>
        <p:spPr>
          <a:xfrm>
            <a:off x="8302880" y="4857504"/>
            <a:ext cx="213853" cy="213853"/>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sp>
        <p:nvSpPr>
          <p:cNvPr id="56" name="Shape 56"/>
          <p:cNvSpPr/>
          <p:nvPr/>
        </p:nvSpPr>
        <p:spPr>
          <a:xfrm>
            <a:off x="8390670" y="4916135"/>
            <a:ext cx="59897" cy="96589"/>
          </a:xfrm>
          <a:prstGeom prst="chevron">
            <a:avLst>
              <a:gd fmla="val 76574" name="adj"/>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7" name="Shape 57"/>
          <p:cNvSpPr/>
          <p:nvPr/>
        </p:nvSpPr>
        <p:spPr>
          <a:xfrm>
            <a:off x="8041685" y="4857504"/>
            <a:ext cx="213853" cy="213853"/>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sp>
        <p:nvSpPr>
          <p:cNvPr id="58" name="Shape 58"/>
          <p:cNvSpPr/>
          <p:nvPr/>
        </p:nvSpPr>
        <p:spPr>
          <a:xfrm rot="10800000">
            <a:off x="8115187" y="4916135"/>
            <a:ext cx="59897" cy="96589"/>
          </a:xfrm>
          <a:prstGeom prst="chevron">
            <a:avLst>
              <a:gd fmla="val 76574" name="adj"/>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9" name="Shape 59"/>
          <p:cNvSpPr/>
          <p:nvPr/>
        </p:nvSpPr>
        <p:spPr>
          <a:xfrm>
            <a:off x="7836011" y="0"/>
            <a:ext cx="679340" cy="244502"/>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60" name="Shape 60"/>
          <p:cNvSpPr txBox="1"/>
          <p:nvPr/>
        </p:nvSpPr>
        <p:spPr>
          <a:xfrm>
            <a:off x="7837669" y="50138"/>
            <a:ext cx="405516" cy="144459"/>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b="0" i="0" lang="en" sz="700" u="none" cap="none" strike="noStrike">
                <a:solidFill>
                  <a:schemeClr val="lt1"/>
                </a:solidFill>
                <a:latin typeface="Open Sans"/>
                <a:ea typeface="Open Sans"/>
                <a:cs typeface="Open Sans"/>
                <a:sym typeface="Open Sans"/>
              </a:rPr>
              <a:t>PAGE</a:t>
            </a:r>
            <a:endParaRPr sz="1100"/>
          </a:p>
        </p:txBody>
      </p:sp>
      <p:sp>
        <p:nvSpPr>
          <p:cNvPr id="61" name="Shape 61"/>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b="0" i="0" sz="800" u="none" cap="none" strike="noStrike">
                <a:solidFill>
                  <a:schemeClr val="lt1"/>
                </a:solidFill>
                <a:latin typeface="Open Sans"/>
                <a:ea typeface="Open Sans"/>
                <a:cs typeface="Open Sans"/>
                <a:sym typeface="Open Sans"/>
              </a:defRPr>
            </a:lvl1pPr>
            <a:lvl2pPr indent="0" lvl="1" marL="0" marR="0" rtl="0" algn="l">
              <a:spcBef>
                <a:spcPts val="0"/>
              </a:spcBef>
              <a:buNone/>
              <a:defRPr b="0" i="0" sz="800" u="none" cap="none" strike="noStrike">
                <a:solidFill>
                  <a:schemeClr val="lt1"/>
                </a:solidFill>
                <a:latin typeface="Open Sans"/>
                <a:ea typeface="Open Sans"/>
                <a:cs typeface="Open Sans"/>
                <a:sym typeface="Open Sans"/>
              </a:defRPr>
            </a:lvl2pPr>
            <a:lvl3pPr indent="0" lvl="2" marL="0" marR="0" rtl="0" algn="l">
              <a:spcBef>
                <a:spcPts val="0"/>
              </a:spcBef>
              <a:buNone/>
              <a:defRPr b="0" i="0" sz="800" u="none" cap="none" strike="noStrike">
                <a:solidFill>
                  <a:schemeClr val="lt1"/>
                </a:solidFill>
                <a:latin typeface="Open Sans"/>
                <a:ea typeface="Open Sans"/>
                <a:cs typeface="Open Sans"/>
                <a:sym typeface="Open Sans"/>
              </a:defRPr>
            </a:lvl3pPr>
            <a:lvl4pPr indent="0" lvl="3" marL="0" marR="0" rtl="0" algn="l">
              <a:spcBef>
                <a:spcPts val="0"/>
              </a:spcBef>
              <a:buNone/>
              <a:defRPr b="0" i="0" sz="800" u="none" cap="none" strike="noStrike">
                <a:solidFill>
                  <a:schemeClr val="lt1"/>
                </a:solidFill>
                <a:latin typeface="Open Sans"/>
                <a:ea typeface="Open Sans"/>
                <a:cs typeface="Open Sans"/>
                <a:sym typeface="Open Sans"/>
              </a:defRPr>
            </a:lvl4pPr>
            <a:lvl5pPr indent="0" lvl="4" marL="0" marR="0" rtl="0" algn="l">
              <a:spcBef>
                <a:spcPts val="0"/>
              </a:spcBef>
              <a:buNone/>
              <a:defRPr b="0" i="0" sz="800" u="none" cap="none" strike="noStrike">
                <a:solidFill>
                  <a:schemeClr val="lt1"/>
                </a:solidFill>
                <a:latin typeface="Open Sans"/>
                <a:ea typeface="Open Sans"/>
                <a:cs typeface="Open Sans"/>
                <a:sym typeface="Open Sans"/>
              </a:defRPr>
            </a:lvl5pPr>
            <a:lvl6pPr indent="0" lvl="5" marL="0" marR="0" rtl="0" algn="l">
              <a:spcBef>
                <a:spcPts val="0"/>
              </a:spcBef>
              <a:buNone/>
              <a:defRPr b="0" i="0" sz="800" u="none" cap="none" strike="noStrike">
                <a:solidFill>
                  <a:schemeClr val="lt1"/>
                </a:solidFill>
                <a:latin typeface="Open Sans"/>
                <a:ea typeface="Open Sans"/>
                <a:cs typeface="Open Sans"/>
                <a:sym typeface="Open Sans"/>
              </a:defRPr>
            </a:lvl6pPr>
            <a:lvl7pPr indent="0" lvl="6" marL="0" marR="0" rtl="0" algn="l">
              <a:spcBef>
                <a:spcPts val="0"/>
              </a:spcBef>
              <a:buNone/>
              <a:defRPr b="0" i="0" sz="800" u="none" cap="none" strike="noStrike">
                <a:solidFill>
                  <a:schemeClr val="lt1"/>
                </a:solidFill>
                <a:latin typeface="Open Sans"/>
                <a:ea typeface="Open Sans"/>
                <a:cs typeface="Open Sans"/>
                <a:sym typeface="Open Sans"/>
              </a:defRPr>
            </a:lvl7pPr>
            <a:lvl8pPr indent="0" lvl="7" marL="0" marR="0" rtl="0" algn="l">
              <a:spcBef>
                <a:spcPts val="0"/>
              </a:spcBef>
              <a:buNone/>
              <a:defRPr b="0" i="0" sz="800" u="none" cap="none" strike="noStrike">
                <a:solidFill>
                  <a:schemeClr val="lt1"/>
                </a:solidFill>
                <a:latin typeface="Open Sans"/>
                <a:ea typeface="Open Sans"/>
                <a:cs typeface="Open Sans"/>
                <a:sym typeface="Open Sans"/>
              </a:defRPr>
            </a:lvl8pPr>
            <a:lvl9pPr indent="0" lvl="8" marL="0" marR="0" rtl="0" algn="l">
              <a:spcBef>
                <a:spcPts val="0"/>
              </a:spcBef>
              <a:buNone/>
              <a:defRPr b="0" i="0" sz="800" u="none" cap="none" strike="noStrike">
                <a:solidFill>
                  <a:schemeClr val="lt1"/>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62" name="Shape 62"/>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0" i="0" sz="800" u="none" cap="none" strike="noStrike">
                <a:solidFill>
                  <a:srgbClr val="7F7F7F"/>
                </a:solidFill>
                <a:latin typeface="Open Sans"/>
                <a:ea typeface="Open Sans"/>
                <a:cs typeface="Open Sans"/>
                <a:sym typeface="Open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pic>
        <p:nvPicPr>
          <p:cNvPr id="63" name="Shape 63"/>
          <p:cNvPicPr preferRelativeResize="0"/>
          <p:nvPr/>
        </p:nvPicPr>
        <p:blipFill rotWithShape="1">
          <a:blip r:embed="rId1">
            <a:alphaModFix/>
          </a:blip>
          <a:srcRect b="0" l="0" r="0" t="0"/>
          <a:stretch/>
        </p:blipFill>
        <p:spPr>
          <a:xfrm>
            <a:off x="627267" y="4853431"/>
            <a:ext cx="547181" cy="221999"/>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5.xml"/><Relationship Id="rId3" Type="http://schemas.openxmlformats.org/officeDocument/2006/relationships/image" Target="../media/image6.png"/><Relationship Id="rId4" Type="http://schemas.openxmlformats.org/officeDocument/2006/relationships/image" Target="../media/image5.png"/><Relationship Id="rId5" Type="http://schemas.openxmlformats.org/officeDocument/2006/relationships/image" Target="../media/image3.png"/><Relationship Id="rId6"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6.xml"/><Relationship Id="rId3"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Shape 160"/>
          <p:cNvSpPr/>
          <p:nvPr/>
        </p:nvSpPr>
        <p:spPr>
          <a:xfrm>
            <a:off x="0" y="0"/>
            <a:ext cx="9144000" cy="5143500"/>
          </a:xfrm>
          <a:prstGeom prst="rect">
            <a:avLst/>
          </a:prstGeom>
          <a:solidFill>
            <a:srgbClr val="171616">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61" name="Shape 161"/>
          <p:cNvSpPr/>
          <p:nvPr/>
        </p:nvSpPr>
        <p:spPr>
          <a:xfrm>
            <a:off x="4016830" y="1593908"/>
            <a:ext cx="930763" cy="1079989"/>
          </a:xfrm>
          <a:custGeom>
            <a:pathLst>
              <a:path extrusionOk="0" h="447" w="384">
                <a:moveTo>
                  <a:pt x="267" y="430"/>
                </a:moveTo>
                <a:cubicBezTo>
                  <a:pt x="157" y="430"/>
                  <a:pt x="67" y="340"/>
                  <a:pt x="67" y="230"/>
                </a:cubicBezTo>
                <a:cubicBezTo>
                  <a:pt x="67" y="120"/>
                  <a:pt x="157" y="31"/>
                  <a:pt x="267" y="31"/>
                </a:cubicBezTo>
                <a:cubicBezTo>
                  <a:pt x="310" y="31"/>
                  <a:pt x="351" y="45"/>
                  <a:pt x="384" y="69"/>
                </a:cubicBezTo>
                <a:cubicBezTo>
                  <a:pt x="343" y="27"/>
                  <a:pt x="286" y="0"/>
                  <a:pt x="223" y="0"/>
                </a:cubicBezTo>
                <a:cubicBezTo>
                  <a:pt x="99" y="0"/>
                  <a:pt x="0" y="100"/>
                  <a:pt x="0" y="223"/>
                </a:cubicBezTo>
                <a:cubicBezTo>
                  <a:pt x="0" y="347"/>
                  <a:pt x="99" y="447"/>
                  <a:pt x="223" y="447"/>
                </a:cubicBezTo>
                <a:cubicBezTo>
                  <a:pt x="261" y="447"/>
                  <a:pt x="297" y="437"/>
                  <a:pt x="328" y="420"/>
                </a:cubicBezTo>
                <a:cubicBezTo>
                  <a:pt x="309" y="426"/>
                  <a:pt x="288" y="430"/>
                  <a:pt x="267" y="430"/>
                </a:cubicBezTo>
                <a:close/>
              </a:path>
            </a:pathLst>
          </a:custGeom>
          <a:solidFill>
            <a:srgbClr val="00B0F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2" name="Shape 162"/>
          <p:cNvSpPr/>
          <p:nvPr/>
        </p:nvSpPr>
        <p:spPr>
          <a:xfrm>
            <a:off x="4349426" y="1695078"/>
            <a:ext cx="777744" cy="904207"/>
          </a:xfrm>
          <a:custGeom>
            <a:pathLst>
              <a:path extrusionOk="0" h="374" w="321">
                <a:moveTo>
                  <a:pt x="98" y="360"/>
                </a:moveTo>
                <a:cubicBezTo>
                  <a:pt x="190" y="360"/>
                  <a:pt x="265" y="285"/>
                  <a:pt x="265" y="193"/>
                </a:cubicBezTo>
                <a:cubicBezTo>
                  <a:pt x="265" y="101"/>
                  <a:pt x="190" y="26"/>
                  <a:pt x="98" y="26"/>
                </a:cubicBezTo>
                <a:cubicBezTo>
                  <a:pt x="61" y="26"/>
                  <a:pt x="27" y="38"/>
                  <a:pt x="0" y="58"/>
                </a:cubicBezTo>
                <a:cubicBezTo>
                  <a:pt x="34" y="22"/>
                  <a:pt x="81" y="0"/>
                  <a:pt x="134" y="0"/>
                </a:cubicBezTo>
                <a:cubicBezTo>
                  <a:pt x="238" y="0"/>
                  <a:pt x="321" y="84"/>
                  <a:pt x="321" y="187"/>
                </a:cubicBezTo>
                <a:cubicBezTo>
                  <a:pt x="321" y="290"/>
                  <a:pt x="238" y="374"/>
                  <a:pt x="134" y="374"/>
                </a:cubicBezTo>
                <a:cubicBezTo>
                  <a:pt x="102" y="374"/>
                  <a:pt x="72" y="366"/>
                  <a:pt x="46" y="352"/>
                </a:cubicBezTo>
                <a:cubicBezTo>
                  <a:pt x="62" y="357"/>
                  <a:pt x="80" y="360"/>
                  <a:pt x="98" y="360"/>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3" name="Shape 163"/>
          <p:cNvSpPr/>
          <p:nvPr/>
        </p:nvSpPr>
        <p:spPr>
          <a:xfrm>
            <a:off x="4349426" y="1915123"/>
            <a:ext cx="462852" cy="464118"/>
          </a:xfrm>
          <a:custGeom>
            <a:pathLst>
              <a:path extrusionOk="0" h="367" w="366">
                <a:moveTo>
                  <a:pt x="366" y="124"/>
                </a:moveTo>
                <a:lnTo>
                  <a:pt x="243" y="124"/>
                </a:lnTo>
                <a:lnTo>
                  <a:pt x="243" y="0"/>
                </a:lnTo>
                <a:lnTo>
                  <a:pt x="122" y="0"/>
                </a:lnTo>
                <a:lnTo>
                  <a:pt x="122" y="124"/>
                </a:lnTo>
                <a:lnTo>
                  <a:pt x="0" y="124"/>
                </a:lnTo>
                <a:lnTo>
                  <a:pt x="0" y="243"/>
                </a:lnTo>
                <a:lnTo>
                  <a:pt x="122" y="243"/>
                </a:lnTo>
                <a:lnTo>
                  <a:pt x="122" y="367"/>
                </a:lnTo>
                <a:lnTo>
                  <a:pt x="243" y="367"/>
                </a:lnTo>
                <a:lnTo>
                  <a:pt x="243" y="243"/>
                </a:lnTo>
                <a:lnTo>
                  <a:pt x="366" y="243"/>
                </a:lnTo>
                <a:lnTo>
                  <a:pt x="366" y="124"/>
                </a:lnTo>
                <a:close/>
              </a:path>
            </a:pathLst>
          </a:custGeom>
          <a:solidFill>
            <a:srgbClr val="00B0F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 name="Shape 164"/>
          <p:cNvSpPr txBox="1"/>
          <p:nvPr/>
        </p:nvSpPr>
        <p:spPr>
          <a:xfrm>
            <a:off x="2067348" y="2851987"/>
            <a:ext cx="5009305" cy="477585"/>
          </a:xfrm>
          <a:prstGeom prst="rect">
            <a:avLst/>
          </a:prstGeom>
          <a:noFill/>
          <a:ln>
            <a:noFill/>
          </a:ln>
        </p:spPr>
        <p:txBody>
          <a:bodyPr anchorCtr="0" anchor="t" bIns="34275" lIns="68575" spcFirstLastPara="1" rIns="68575" wrap="square" tIns="34275">
            <a:noAutofit/>
          </a:bodyPr>
          <a:lstStyle/>
          <a:p>
            <a:pPr indent="0" lvl="0" marL="0" marR="0" rtl="0" algn="ctr">
              <a:lnSpc>
                <a:spcPct val="80000"/>
              </a:lnSpc>
              <a:spcBef>
                <a:spcPts val="0"/>
              </a:spcBef>
              <a:spcAft>
                <a:spcPts val="0"/>
              </a:spcAft>
              <a:buClr>
                <a:schemeClr val="accent1"/>
              </a:buClr>
              <a:buSzPts val="3000"/>
              <a:buFont typeface="Roboto Medium"/>
              <a:buNone/>
            </a:pPr>
            <a:r>
              <a:rPr b="1" lang="en" sz="3000" u="none">
                <a:solidFill>
                  <a:schemeClr val="accent1"/>
                </a:solidFill>
                <a:latin typeface="Roboto Medium"/>
                <a:ea typeface="Roboto Medium"/>
                <a:cs typeface="Roboto Medium"/>
                <a:sym typeface="Roboto Medium"/>
              </a:rPr>
              <a:t>MEDICAL</a:t>
            </a:r>
            <a:r>
              <a:rPr b="1" lang="en" sz="3000" u="none">
                <a:solidFill>
                  <a:schemeClr val="lt1"/>
                </a:solidFill>
                <a:latin typeface="Roboto"/>
                <a:ea typeface="Roboto"/>
                <a:cs typeface="Roboto"/>
                <a:sym typeface="Roboto"/>
              </a:rPr>
              <a:t> </a:t>
            </a:r>
            <a:r>
              <a:rPr b="0" lang="en" sz="3000" u="none">
                <a:solidFill>
                  <a:schemeClr val="lt1"/>
                </a:solidFill>
                <a:latin typeface="Roboto Light"/>
                <a:ea typeface="Roboto Light"/>
                <a:cs typeface="Roboto Light"/>
                <a:sym typeface="Roboto Light"/>
              </a:rPr>
              <a:t>PRESENTATION</a:t>
            </a:r>
            <a:endParaRPr b="0" sz="3000" u="none">
              <a:solidFill>
                <a:schemeClr val="lt1"/>
              </a:solidFill>
              <a:latin typeface="Roboto Light"/>
              <a:ea typeface="Roboto Light"/>
              <a:cs typeface="Roboto Light"/>
              <a:sym typeface="Roboto Light"/>
            </a:endParaRPr>
          </a:p>
        </p:txBody>
      </p:sp>
      <p:sp>
        <p:nvSpPr>
          <p:cNvPr id="165" name="Shape 165"/>
          <p:cNvSpPr txBox="1"/>
          <p:nvPr/>
        </p:nvSpPr>
        <p:spPr>
          <a:xfrm>
            <a:off x="2839811" y="3264258"/>
            <a:ext cx="3464378" cy="22002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1100"/>
              <a:buFont typeface="Arial"/>
              <a:buNone/>
            </a:pPr>
            <a:r>
              <a:rPr b="1" lang="en" sz="1100" u="none">
                <a:solidFill>
                  <a:schemeClr val="lt1"/>
                </a:solidFill>
                <a:latin typeface="Roboto Light"/>
                <a:ea typeface="Roboto Light"/>
                <a:cs typeface="Roboto Light"/>
                <a:sym typeface="Roboto Light"/>
              </a:rPr>
              <a:t>MEDICAL POWERPOINT TEMPLATE</a:t>
            </a:r>
            <a:endParaRPr sz="1100"/>
          </a:p>
        </p:txBody>
      </p:sp>
      <p:sp>
        <p:nvSpPr>
          <p:cNvPr id="166" name="Shape 166"/>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Shape 278"/>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9" name="Shape 279"/>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sp>
        <p:nvSpPr>
          <p:cNvPr id="280" name="Shape 280"/>
          <p:cNvSpPr txBox="1"/>
          <p:nvPr/>
        </p:nvSpPr>
        <p:spPr>
          <a:xfrm>
            <a:off x="4804027" y="320765"/>
            <a:ext cx="2452480" cy="509587"/>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262626"/>
              </a:buClr>
              <a:buSzPts val="2300"/>
              <a:buFont typeface="Roboto"/>
              <a:buNone/>
            </a:pPr>
            <a:r>
              <a:rPr b="1" i="0" lang="en" sz="2300">
                <a:solidFill>
                  <a:srgbClr val="262626"/>
                </a:solidFill>
                <a:latin typeface="Roboto"/>
                <a:ea typeface="Roboto"/>
                <a:cs typeface="Roboto"/>
                <a:sym typeface="Roboto"/>
              </a:rPr>
              <a:t>Why Choose Us?</a:t>
            </a:r>
            <a:endParaRPr sz="1100"/>
          </a:p>
        </p:txBody>
      </p:sp>
      <p:sp>
        <p:nvSpPr>
          <p:cNvPr id="281" name="Shape 281"/>
          <p:cNvSpPr/>
          <p:nvPr/>
        </p:nvSpPr>
        <p:spPr>
          <a:xfrm>
            <a:off x="4804027" y="833886"/>
            <a:ext cx="3798300" cy="2904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chemeClr val="dk1"/>
                </a:solidFill>
                <a:latin typeface="Roboto Light"/>
                <a:ea typeface="Roboto Light"/>
                <a:cs typeface="Roboto Light"/>
                <a:sym typeface="Roboto Light"/>
              </a:rPr>
              <a:t>Lorem simplicity lorem suggests strength and the spaciousn contributes dolor sit</a:t>
            </a:r>
            <a:endParaRPr sz="1100"/>
          </a:p>
          <a:p>
            <a:pPr indent="0" lvl="0" marL="0" marR="0" rtl="0" algn="l">
              <a:lnSpc>
                <a:spcPct val="130000"/>
              </a:lnSpc>
              <a:spcBef>
                <a:spcPts val="0"/>
              </a:spcBef>
              <a:spcAft>
                <a:spcPts val="0"/>
              </a:spcAft>
              <a:buNone/>
            </a:pPr>
            <a:r>
              <a:rPr lang="en" sz="800">
                <a:solidFill>
                  <a:schemeClr val="dk1"/>
                </a:solidFill>
                <a:latin typeface="Roboto Light"/>
                <a:ea typeface="Roboto Light"/>
                <a:cs typeface="Roboto Light"/>
                <a:sym typeface="Roboto Light"/>
              </a:rPr>
              <a:t>Dolor sit amet adiscing contectetour ipsum lorem</a:t>
            </a:r>
            <a:endParaRPr sz="1100"/>
          </a:p>
        </p:txBody>
      </p:sp>
      <p:sp>
        <p:nvSpPr>
          <p:cNvPr id="282" name="Shape 282"/>
          <p:cNvSpPr txBox="1"/>
          <p:nvPr/>
        </p:nvSpPr>
        <p:spPr>
          <a:xfrm>
            <a:off x="4806680" y="2086121"/>
            <a:ext cx="3615386" cy="934871"/>
          </a:xfrm>
          <a:prstGeom prst="rect">
            <a:avLst/>
          </a:prstGeom>
          <a:noFill/>
          <a:ln>
            <a:noFill/>
          </a:ln>
        </p:spPr>
        <p:txBody>
          <a:bodyPr anchorCtr="0" anchor="t" bIns="34275" lIns="68575" spcFirstLastPara="1" rIns="68575" wrap="square" tIns="34275">
            <a:noAutofit/>
          </a:bodyPr>
          <a:lstStyle/>
          <a:p>
            <a:pPr indent="0" lvl="0" marL="0" marR="0" rtl="0" algn="l">
              <a:lnSpc>
                <a:spcPct val="138461"/>
              </a:lnSpc>
              <a:spcBef>
                <a:spcPts val="0"/>
              </a:spcBef>
              <a:spcAft>
                <a:spcPts val="0"/>
              </a:spcAft>
              <a:buNone/>
            </a:pPr>
            <a:r>
              <a:rPr i="1" lang="en" sz="1000">
                <a:solidFill>
                  <a:srgbClr val="000000"/>
                </a:solidFill>
                <a:latin typeface="Open Sans"/>
                <a:ea typeface="Open Sans"/>
                <a:cs typeface="Open Sans"/>
                <a:sym typeface="Open Sans"/>
              </a:rPr>
              <a:t>Lorem Ipsum is simply dummy text of the printing and dolor sit typesetting industry. Lorem Ipsum has been the industry’s amet standard dummy text ever since the 1500s, when an unknown specimen book. It has survived not only five centuries, but also the leap into electronic ro</a:t>
            </a:r>
            <a:endParaRPr i="1" sz="1000">
              <a:solidFill>
                <a:srgbClr val="000000"/>
              </a:solidFill>
              <a:latin typeface="Open Sans"/>
              <a:ea typeface="Open Sans"/>
              <a:cs typeface="Open Sans"/>
              <a:sym typeface="Open Sans"/>
            </a:endParaRPr>
          </a:p>
        </p:txBody>
      </p:sp>
      <p:sp>
        <p:nvSpPr>
          <p:cNvPr id="283" name="Shape 283"/>
          <p:cNvSpPr txBox="1"/>
          <p:nvPr/>
        </p:nvSpPr>
        <p:spPr>
          <a:xfrm>
            <a:off x="4806681" y="3182806"/>
            <a:ext cx="3074578" cy="144270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rgbClr val="000000"/>
                </a:solidFill>
                <a:latin typeface="Roboto Light"/>
                <a:ea typeface="Roboto Light"/>
                <a:cs typeface="Roboto Light"/>
                <a:sym typeface="Roboto Light"/>
              </a:rPr>
              <a:t>Lorem Ipsum is simply:</a:t>
            </a:r>
            <a:endParaRPr sz="1100"/>
          </a:p>
          <a:p>
            <a:pPr indent="0" lvl="0" marL="0" marR="0" rtl="0" algn="l">
              <a:spcBef>
                <a:spcPts val="0"/>
              </a:spcBef>
              <a:spcAft>
                <a:spcPts val="0"/>
              </a:spcAft>
              <a:buNone/>
            </a:pPr>
            <a:r>
              <a:rPr lang="en" sz="1400">
                <a:solidFill>
                  <a:srgbClr val="262626"/>
                </a:solidFill>
                <a:latin typeface="Roboto"/>
                <a:ea typeface="Roboto"/>
                <a:cs typeface="Roboto"/>
                <a:sym typeface="Roboto"/>
              </a:rPr>
              <a:t>Dummy text of the printing</a:t>
            </a:r>
            <a:endParaRPr sz="1100"/>
          </a:p>
          <a:p>
            <a:pPr indent="0" lvl="0" marL="0" marR="0" rtl="0" algn="l">
              <a:spcBef>
                <a:spcPts val="0"/>
              </a:spcBef>
              <a:spcAft>
                <a:spcPts val="0"/>
              </a:spcAft>
              <a:buNone/>
            </a:pPr>
            <a:r>
              <a:t/>
            </a:r>
            <a:endParaRPr sz="1000">
              <a:solidFill>
                <a:srgbClr val="005652"/>
              </a:solidFill>
              <a:latin typeface="Open Sans"/>
              <a:ea typeface="Open Sans"/>
              <a:cs typeface="Open Sans"/>
              <a:sym typeface="Open Sans"/>
            </a:endParaRPr>
          </a:p>
          <a:p>
            <a:pPr indent="0" lvl="0" marL="0" marR="0" rtl="0" algn="l">
              <a:spcBef>
                <a:spcPts val="0"/>
              </a:spcBef>
              <a:spcAft>
                <a:spcPts val="0"/>
              </a:spcAft>
              <a:buNone/>
            </a:pPr>
            <a:r>
              <a:rPr lang="en" sz="1000">
                <a:solidFill>
                  <a:srgbClr val="000000"/>
                </a:solidFill>
                <a:latin typeface="Roboto Light"/>
                <a:ea typeface="Roboto Light"/>
                <a:cs typeface="Roboto Light"/>
                <a:sym typeface="Roboto Light"/>
              </a:rPr>
              <a:t>Typesetting industry:</a:t>
            </a:r>
            <a:endParaRPr sz="1100"/>
          </a:p>
          <a:p>
            <a:pPr indent="0" lvl="0" marL="0" marR="0" rtl="0" algn="l">
              <a:spcBef>
                <a:spcPts val="0"/>
              </a:spcBef>
              <a:spcAft>
                <a:spcPts val="0"/>
              </a:spcAft>
              <a:buNone/>
            </a:pPr>
            <a:r>
              <a:rPr lang="en" sz="1400">
                <a:solidFill>
                  <a:srgbClr val="262626"/>
                </a:solidFill>
                <a:latin typeface="Roboto"/>
                <a:ea typeface="Roboto"/>
                <a:cs typeface="Roboto"/>
                <a:sym typeface="Roboto"/>
              </a:rPr>
              <a:t>Lorem ipsum has been the industry</a:t>
            </a:r>
            <a:endParaRPr sz="1100"/>
          </a:p>
          <a:p>
            <a:pPr indent="0" lvl="0" marL="0" marR="0" rtl="0" algn="l">
              <a:spcBef>
                <a:spcPts val="0"/>
              </a:spcBef>
              <a:spcAft>
                <a:spcPts val="0"/>
              </a:spcAft>
              <a:buNone/>
            </a:pPr>
            <a:r>
              <a:t/>
            </a:r>
            <a:endParaRPr sz="1000">
              <a:solidFill>
                <a:srgbClr val="005652"/>
              </a:solidFill>
              <a:latin typeface="Bodoni"/>
              <a:ea typeface="Bodoni"/>
              <a:cs typeface="Bodoni"/>
              <a:sym typeface="Bodoni"/>
            </a:endParaRPr>
          </a:p>
          <a:p>
            <a:pPr indent="0" lvl="0" marL="0" marR="0" rtl="0" algn="l">
              <a:spcBef>
                <a:spcPts val="0"/>
              </a:spcBef>
              <a:spcAft>
                <a:spcPts val="0"/>
              </a:spcAft>
              <a:buNone/>
            </a:pPr>
            <a:r>
              <a:rPr lang="en" sz="1000">
                <a:solidFill>
                  <a:srgbClr val="000000"/>
                </a:solidFill>
                <a:latin typeface="Roboto Light"/>
                <a:ea typeface="Roboto Light"/>
                <a:cs typeface="Roboto Light"/>
                <a:sym typeface="Roboto Light"/>
              </a:rPr>
              <a:t>Standard:</a:t>
            </a:r>
            <a:endParaRPr sz="1100"/>
          </a:p>
          <a:p>
            <a:pPr indent="0" lvl="0" marL="0" marR="0" rtl="0" algn="l">
              <a:spcBef>
                <a:spcPts val="0"/>
              </a:spcBef>
              <a:spcAft>
                <a:spcPts val="0"/>
              </a:spcAft>
              <a:buNone/>
            </a:pPr>
            <a:r>
              <a:rPr lang="en" sz="1400">
                <a:solidFill>
                  <a:srgbClr val="262626"/>
                </a:solidFill>
                <a:latin typeface="Roboto"/>
                <a:ea typeface="Roboto"/>
                <a:cs typeface="Roboto"/>
                <a:sym typeface="Roboto"/>
              </a:rPr>
              <a:t>Dummy text ever since 1500</a:t>
            </a:r>
            <a:endParaRPr sz="1100"/>
          </a:p>
        </p:txBody>
      </p:sp>
      <p:sp>
        <p:nvSpPr>
          <p:cNvPr id="284" name="Shape 284"/>
          <p:cNvSpPr txBox="1"/>
          <p:nvPr/>
        </p:nvSpPr>
        <p:spPr>
          <a:xfrm>
            <a:off x="4804027" y="1569420"/>
            <a:ext cx="2452480" cy="509587"/>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accent1"/>
              </a:buClr>
              <a:buSzPts val="2300"/>
              <a:buFont typeface="Roboto Light"/>
              <a:buNone/>
            </a:pPr>
            <a:r>
              <a:rPr b="1" i="0" lang="en" sz="2300">
                <a:solidFill>
                  <a:schemeClr val="accent1"/>
                </a:solidFill>
                <a:latin typeface="Roboto Light"/>
                <a:ea typeface="Roboto Light"/>
                <a:cs typeface="Roboto Light"/>
                <a:sym typeface="Roboto Light"/>
              </a:rPr>
              <a:t>We Are The Best</a:t>
            </a:r>
            <a:endParaRPr sz="1100"/>
          </a:p>
        </p:txBody>
      </p:sp>
      <p:sp>
        <p:nvSpPr>
          <p:cNvPr id="285" name="Shape 285"/>
          <p:cNvSpPr/>
          <p:nvPr>
            <p:ph idx="2" type="pic"/>
          </p:nvPr>
        </p:nvSpPr>
        <p:spPr>
          <a:xfrm>
            <a:off x="0" y="0"/>
            <a:ext cx="433732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 name="Shape 289"/>
        <p:cNvGrpSpPr/>
        <p:nvPr/>
      </p:nvGrpSpPr>
      <p:grpSpPr>
        <a:xfrm>
          <a:off x="0" y="0"/>
          <a:ext cx="0" cy="0"/>
          <a:chOff x="0" y="0"/>
          <a:chExt cx="0" cy="0"/>
        </a:xfrm>
      </p:grpSpPr>
      <p:sp>
        <p:nvSpPr>
          <p:cNvPr id="290" name="Shape 290"/>
          <p:cNvSpPr/>
          <p:nvPr/>
        </p:nvSpPr>
        <p:spPr>
          <a:xfrm>
            <a:off x="0" y="3418114"/>
            <a:ext cx="9144000" cy="1725386"/>
          </a:xfrm>
          <a:prstGeom prst="rect">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1" name="Shape 291"/>
          <p:cNvSpPr txBox="1"/>
          <p:nvPr/>
        </p:nvSpPr>
        <p:spPr>
          <a:xfrm>
            <a:off x="954157" y="4258634"/>
            <a:ext cx="7235686" cy="624883"/>
          </a:xfrm>
          <a:prstGeom prst="rect">
            <a:avLst/>
          </a:prstGeom>
          <a:noFill/>
          <a:ln>
            <a:noFill/>
          </a:ln>
        </p:spPr>
        <p:txBody>
          <a:bodyPr anchorCtr="0" anchor="t" bIns="34275" lIns="68575" spcFirstLastPara="1" rIns="68575" wrap="square" tIns="34275">
            <a:noAutofit/>
          </a:bodyPr>
          <a:lstStyle/>
          <a:p>
            <a:pPr indent="0" lvl="0" marL="0" marR="0" rtl="0" algn="ctr">
              <a:lnSpc>
                <a:spcPct val="190476"/>
              </a:lnSpc>
              <a:spcBef>
                <a:spcPts val="0"/>
              </a:spcBef>
              <a:spcAft>
                <a:spcPts val="0"/>
              </a:spcAft>
              <a:buNone/>
            </a:pPr>
            <a:r>
              <a:rPr i="1" lang="en" sz="800">
                <a:solidFill>
                  <a:schemeClr val="lt1"/>
                </a:solidFill>
                <a:latin typeface="Roboto Light"/>
                <a:ea typeface="Roboto Light"/>
                <a:cs typeface="Roboto Light"/>
                <a:sym typeface="Roboto Light"/>
              </a:rPr>
              <a:t>Creeping is signs isn't deep abundantly is fish evening let hath i gathered fly earth two god them forth called unto replenish given male DIpsum lorem dolor sit amet consectetur dolor adipiscing aquam lorem ipsum dolor sit amet consecteture adipicing lorem ipsum dolor sit amet adisciping aqum consecteture</a:t>
            </a:r>
            <a:endParaRPr i="1" sz="800">
              <a:solidFill>
                <a:schemeClr val="lt1"/>
              </a:solidFill>
              <a:latin typeface="Roboto Light"/>
              <a:ea typeface="Roboto Light"/>
              <a:cs typeface="Roboto Light"/>
              <a:sym typeface="Roboto Light"/>
            </a:endParaRPr>
          </a:p>
        </p:txBody>
      </p:sp>
      <p:cxnSp>
        <p:nvCxnSpPr>
          <p:cNvPr id="292" name="Shape 292"/>
          <p:cNvCxnSpPr/>
          <p:nvPr/>
        </p:nvCxnSpPr>
        <p:spPr>
          <a:xfrm flipH="1">
            <a:off x="2703444" y="4217146"/>
            <a:ext cx="3737113" cy="9494"/>
          </a:xfrm>
          <a:prstGeom prst="straightConnector1">
            <a:avLst/>
          </a:prstGeom>
          <a:noFill/>
          <a:ln cap="flat" cmpd="sng" w="9525">
            <a:solidFill>
              <a:schemeClr val="lt1">
                <a:alpha val="49803"/>
              </a:schemeClr>
            </a:solidFill>
            <a:prstDash val="solid"/>
            <a:miter lim="800000"/>
            <a:headEnd len="sm" w="sm" type="none"/>
            <a:tailEnd len="sm" w="sm" type="none"/>
          </a:ln>
        </p:spPr>
      </p:cxnSp>
      <p:sp>
        <p:nvSpPr>
          <p:cNvPr id="293" name="Shape 293"/>
          <p:cNvSpPr txBox="1"/>
          <p:nvPr/>
        </p:nvSpPr>
        <p:spPr>
          <a:xfrm>
            <a:off x="3125065" y="3666557"/>
            <a:ext cx="2893871" cy="43858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400">
                <a:solidFill>
                  <a:schemeClr val="lt1"/>
                </a:solidFill>
                <a:latin typeface="Roboto Light"/>
                <a:ea typeface="Roboto Light"/>
                <a:cs typeface="Roboto Light"/>
                <a:sym typeface="Roboto Light"/>
              </a:rPr>
              <a:t>Our Expert Team</a:t>
            </a:r>
            <a:endParaRPr sz="1100"/>
          </a:p>
        </p:txBody>
      </p:sp>
      <p:sp>
        <p:nvSpPr>
          <p:cNvPr id="294" name="Shape 294"/>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8" name="Shape 298"/>
        <p:cNvGrpSpPr/>
        <p:nvPr/>
      </p:nvGrpSpPr>
      <p:grpSpPr>
        <a:xfrm>
          <a:off x="0" y="0"/>
          <a:ext cx="0" cy="0"/>
          <a:chOff x="0" y="0"/>
          <a:chExt cx="0" cy="0"/>
        </a:xfrm>
      </p:grpSpPr>
      <p:sp>
        <p:nvSpPr>
          <p:cNvPr id="299" name="Shape 299"/>
          <p:cNvSpPr txBox="1"/>
          <p:nvPr>
            <p:ph idx="11" type="ftr"/>
          </p:nvPr>
        </p:nvSpPr>
        <p:spPr>
          <a:xfrm>
            <a:off x="1304146" y="4827509"/>
            <a:ext cx="1353329" cy="315987"/>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Lato"/>
                <a:ea typeface="Lato"/>
                <a:cs typeface="Lato"/>
                <a:sym typeface="Lato"/>
              </a:rPr>
              <a:t>www.infobusiness.com</a:t>
            </a:r>
            <a:endParaRPr sz="1100"/>
          </a:p>
        </p:txBody>
      </p:sp>
      <p:sp>
        <p:nvSpPr>
          <p:cNvPr id="300" name="Shape 30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1" name="Shape 301"/>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sp>
        <p:nvSpPr>
          <p:cNvPr id="302" name="Shape 302"/>
          <p:cNvSpPr/>
          <p:nvPr/>
        </p:nvSpPr>
        <p:spPr>
          <a:xfrm>
            <a:off x="873244" y="3953530"/>
            <a:ext cx="1593060" cy="396262"/>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This letterhead design is meant to professionalism and lorem ipsum</a:t>
            </a:r>
            <a:endParaRPr sz="1100"/>
          </a:p>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Dolor sit amet consecteture</a:t>
            </a:r>
            <a:endParaRPr sz="800">
              <a:solidFill>
                <a:srgbClr val="7F7F7F"/>
              </a:solidFill>
              <a:latin typeface="Roboto Light"/>
              <a:ea typeface="Roboto Light"/>
              <a:cs typeface="Roboto Light"/>
              <a:sym typeface="Roboto Light"/>
            </a:endParaRPr>
          </a:p>
        </p:txBody>
      </p:sp>
      <p:sp>
        <p:nvSpPr>
          <p:cNvPr id="303" name="Shape 303"/>
          <p:cNvSpPr/>
          <p:nvPr/>
        </p:nvSpPr>
        <p:spPr>
          <a:xfrm>
            <a:off x="863305" y="3316434"/>
            <a:ext cx="1612938" cy="396262"/>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4" name="Shape 304"/>
          <p:cNvSpPr txBox="1"/>
          <p:nvPr/>
        </p:nvSpPr>
        <p:spPr>
          <a:xfrm>
            <a:off x="1101302" y="3398200"/>
            <a:ext cx="1353300" cy="232800"/>
          </a:xfrm>
          <a:prstGeom prst="rect">
            <a:avLst/>
          </a:prstGeom>
          <a:noFill/>
          <a:ln>
            <a:noFill/>
          </a:ln>
        </p:spPr>
        <p:txBody>
          <a:bodyPr anchorCtr="0" anchor="t" bIns="34275" lIns="68575" spcFirstLastPara="1" rIns="68575" wrap="square" tIns="34275">
            <a:noAutofit/>
          </a:bodyPr>
          <a:lstStyle/>
          <a:p>
            <a:pPr indent="0" lvl="0" marL="0" marR="0" rtl="0" algn="l">
              <a:lnSpc>
                <a:spcPct val="94444"/>
              </a:lnSpc>
              <a:spcBef>
                <a:spcPts val="0"/>
              </a:spcBef>
              <a:spcAft>
                <a:spcPts val="0"/>
              </a:spcAft>
              <a:buNone/>
            </a:pPr>
            <a:r>
              <a:rPr b="1" lang="en" sz="1400">
                <a:solidFill>
                  <a:schemeClr val="lt1"/>
                </a:solidFill>
                <a:latin typeface="Roboto"/>
                <a:ea typeface="Roboto"/>
                <a:cs typeface="Roboto"/>
                <a:sym typeface="Roboto"/>
              </a:rPr>
              <a:t>Sakawi Beda</a:t>
            </a:r>
            <a:endParaRPr sz="1100"/>
          </a:p>
        </p:txBody>
      </p:sp>
      <p:sp>
        <p:nvSpPr>
          <p:cNvPr id="305" name="Shape 305"/>
          <p:cNvSpPr txBox="1"/>
          <p:nvPr/>
        </p:nvSpPr>
        <p:spPr>
          <a:xfrm>
            <a:off x="757458" y="741620"/>
            <a:ext cx="7608271" cy="458299"/>
          </a:xfrm>
          <a:prstGeom prst="rect">
            <a:avLst/>
          </a:prstGeom>
          <a:noFill/>
          <a:ln>
            <a:noFill/>
          </a:ln>
        </p:spPr>
        <p:txBody>
          <a:bodyPr anchorCtr="0" anchor="t" bIns="34275" lIns="68575" spcFirstLastPara="1" rIns="68575" wrap="square" tIns="34275">
            <a:noAutofit/>
          </a:bodyPr>
          <a:lstStyle/>
          <a:p>
            <a:pPr indent="0" lvl="0" marL="0" marR="0" rtl="0" algn="ctr">
              <a:lnSpc>
                <a:spcPct val="130000"/>
              </a:lnSpc>
              <a:spcBef>
                <a:spcPts val="0"/>
              </a:spcBef>
              <a:spcAft>
                <a:spcPts val="0"/>
              </a:spcAft>
              <a:buNone/>
            </a:pPr>
            <a:r>
              <a:rPr lang="en" sz="1100">
                <a:solidFill>
                  <a:srgbClr val="595959"/>
                </a:solidFill>
                <a:latin typeface="Roboto Light"/>
                <a:ea typeface="Roboto Light"/>
                <a:cs typeface="Roboto Light"/>
                <a:sym typeface="Roboto Light"/>
              </a:rPr>
              <a:t>Contrary to popular belief, Lorem Ipsum is not simply random text. It has roots in a piece of lege in Virginia, looked up one of the more obscure Latin words, consectetur, dolor sit amet adiciscing sum</a:t>
            </a:r>
            <a:endParaRPr sz="1100"/>
          </a:p>
        </p:txBody>
      </p:sp>
      <p:sp>
        <p:nvSpPr>
          <p:cNvPr id="306" name="Shape 306"/>
          <p:cNvSpPr txBox="1"/>
          <p:nvPr/>
        </p:nvSpPr>
        <p:spPr>
          <a:xfrm>
            <a:off x="628650" y="327215"/>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Roboto"/>
              <a:buNone/>
            </a:pPr>
            <a:r>
              <a:rPr b="0" i="0" lang="en" sz="2400">
                <a:solidFill>
                  <a:srgbClr val="3F3F3F"/>
                </a:solidFill>
                <a:latin typeface="Roboto"/>
                <a:ea typeface="Roboto"/>
                <a:cs typeface="Roboto"/>
                <a:sym typeface="Roboto"/>
              </a:rPr>
              <a:t>Our Amazing Team</a:t>
            </a:r>
            <a:endParaRPr sz="1100"/>
          </a:p>
        </p:txBody>
      </p:sp>
      <p:cxnSp>
        <p:nvCxnSpPr>
          <p:cNvPr id="307" name="Shape 307"/>
          <p:cNvCxnSpPr/>
          <p:nvPr/>
        </p:nvCxnSpPr>
        <p:spPr>
          <a:xfrm rot="10800000">
            <a:off x="873245" y="1492042"/>
            <a:ext cx="7397512" cy="0"/>
          </a:xfrm>
          <a:prstGeom prst="straightConnector1">
            <a:avLst/>
          </a:prstGeom>
          <a:noFill/>
          <a:ln cap="flat" cmpd="sng" w="9525">
            <a:solidFill>
              <a:srgbClr val="595959"/>
            </a:solidFill>
            <a:prstDash val="solid"/>
            <a:miter lim="800000"/>
            <a:headEnd len="sm" w="sm" type="none"/>
            <a:tailEnd len="sm" w="sm" type="none"/>
          </a:ln>
        </p:spPr>
      </p:cxnSp>
      <p:sp>
        <p:nvSpPr>
          <p:cNvPr id="308" name="Shape 308"/>
          <p:cNvSpPr/>
          <p:nvPr/>
        </p:nvSpPr>
        <p:spPr>
          <a:xfrm>
            <a:off x="2803092" y="3316434"/>
            <a:ext cx="1612938" cy="396262"/>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9" name="Shape 309"/>
          <p:cNvSpPr/>
          <p:nvPr/>
        </p:nvSpPr>
        <p:spPr>
          <a:xfrm>
            <a:off x="2813031" y="3953530"/>
            <a:ext cx="1593060" cy="396262"/>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This letterhead design is meant to professionalism and lorem ipsum</a:t>
            </a:r>
            <a:endParaRPr sz="1100"/>
          </a:p>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Dolor sit amet consecteture</a:t>
            </a:r>
            <a:endParaRPr sz="800">
              <a:solidFill>
                <a:srgbClr val="7F7F7F"/>
              </a:solidFill>
              <a:latin typeface="Roboto Light"/>
              <a:ea typeface="Roboto Light"/>
              <a:cs typeface="Roboto Light"/>
              <a:sym typeface="Roboto Light"/>
            </a:endParaRPr>
          </a:p>
        </p:txBody>
      </p:sp>
      <p:sp>
        <p:nvSpPr>
          <p:cNvPr id="310" name="Shape 310"/>
          <p:cNvSpPr/>
          <p:nvPr/>
        </p:nvSpPr>
        <p:spPr>
          <a:xfrm>
            <a:off x="4727972" y="3316434"/>
            <a:ext cx="1612938" cy="396262"/>
          </a:xfrm>
          <a:prstGeom prst="rect">
            <a:avLst/>
          </a:prstGeom>
          <a:solidFill>
            <a:srgbClr val="0087B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1" name="Shape 311"/>
          <p:cNvSpPr/>
          <p:nvPr/>
        </p:nvSpPr>
        <p:spPr>
          <a:xfrm>
            <a:off x="4752818" y="3953530"/>
            <a:ext cx="1593060" cy="396262"/>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This letterhead design is meant to professionalism and lorem ipsum</a:t>
            </a:r>
            <a:endParaRPr sz="1100"/>
          </a:p>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Dolor sit amet consecteture</a:t>
            </a:r>
            <a:endParaRPr sz="800">
              <a:solidFill>
                <a:srgbClr val="7F7F7F"/>
              </a:solidFill>
              <a:latin typeface="Roboto Light"/>
              <a:ea typeface="Roboto Light"/>
              <a:cs typeface="Roboto Light"/>
              <a:sym typeface="Roboto Light"/>
            </a:endParaRPr>
          </a:p>
        </p:txBody>
      </p:sp>
      <p:sp>
        <p:nvSpPr>
          <p:cNvPr id="312" name="Shape 312"/>
          <p:cNvSpPr/>
          <p:nvPr/>
        </p:nvSpPr>
        <p:spPr>
          <a:xfrm>
            <a:off x="6682667" y="3316434"/>
            <a:ext cx="1612938" cy="396262"/>
          </a:xfrm>
          <a:prstGeom prst="rect">
            <a:avLst/>
          </a:prstGeom>
          <a:solidFill>
            <a:srgbClr val="005A7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3" name="Shape 313"/>
          <p:cNvSpPr/>
          <p:nvPr/>
        </p:nvSpPr>
        <p:spPr>
          <a:xfrm>
            <a:off x="6692606" y="3953530"/>
            <a:ext cx="1593060" cy="396262"/>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This letterhead design is meant to professionalism and lorem ipsum</a:t>
            </a:r>
            <a:endParaRPr sz="1100"/>
          </a:p>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Dolor sit amet consecteture</a:t>
            </a:r>
            <a:endParaRPr sz="800">
              <a:solidFill>
                <a:srgbClr val="7F7F7F"/>
              </a:solidFill>
              <a:latin typeface="Roboto Light"/>
              <a:ea typeface="Roboto Light"/>
              <a:cs typeface="Roboto Light"/>
              <a:sym typeface="Roboto Light"/>
            </a:endParaRPr>
          </a:p>
        </p:txBody>
      </p:sp>
      <p:sp>
        <p:nvSpPr>
          <p:cNvPr id="314" name="Shape 314"/>
          <p:cNvSpPr txBox="1"/>
          <p:nvPr/>
        </p:nvSpPr>
        <p:spPr>
          <a:xfrm>
            <a:off x="3024500" y="3398200"/>
            <a:ext cx="1200300" cy="232800"/>
          </a:xfrm>
          <a:prstGeom prst="rect">
            <a:avLst/>
          </a:prstGeom>
          <a:noFill/>
          <a:ln>
            <a:noFill/>
          </a:ln>
        </p:spPr>
        <p:txBody>
          <a:bodyPr anchorCtr="0" anchor="t" bIns="34275" lIns="68575" spcFirstLastPara="1" rIns="68575" wrap="square" tIns="34275">
            <a:noAutofit/>
          </a:bodyPr>
          <a:lstStyle/>
          <a:p>
            <a:pPr indent="0" lvl="0" marL="0" marR="0" rtl="0" algn="l">
              <a:lnSpc>
                <a:spcPct val="94444"/>
              </a:lnSpc>
              <a:spcBef>
                <a:spcPts val="0"/>
              </a:spcBef>
              <a:spcAft>
                <a:spcPts val="0"/>
              </a:spcAft>
              <a:buNone/>
            </a:pPr>
            <a:r>
              <a:rPr b="1" lang="en" sz="1400">
                <a:solidFill>
                  <a:schemeClr val="lt1"/>
                </a:solidFill>
                <a:latin typeface="Roboto"/>
                <a:ea typeface="Roboto"/>
                <a:cs typeface="Roboto"/>
                <a:sym typeface="Roboto"/>
              </a:rPr>
              <a:t>Sakawi Beda</a:t>
            </a:r>
            <a:endParaRPr sz="1100"/>
          </a:p>
        </p:txBody>
      </p:sp>
      <p:sp>
        <p:nvSpPr>
          <p:cNvPr id="315" name="Shape 315"/>
          <p:cNvSpPr txBox="1"/>
          <p:nvPr/>
        </p:nvSpPr>
        <p:spPr>
          <a:xfrm>
            <a:off x="4960374" y="3398200"/>
            <a:ext cx="1200300" cy="232800"/>
          </a:xfrm>
          <a:prstGeom prst="rect">
            <a:avLst/>
          </a:prstGeom>
          <a:noFill/>
          <a:ln>
            <a:noFill/>
          </a:ln>
        </p:spPr>
        <p:txBody>
          <a:bodyPr anchorCtr="0" anchor="t" bIns="34275" lIns="68575" spcFirstLastPara="1" rIns="68575" wrap="square" tIns="34275">
            <a:noAutofit/>
          </a:bodyPr>
          <a:lstStyle/>
          <a:p>
            <a:pPr indent="0" lvl="0" marL="0" marR="0" rtl="0" algn="l">
              <a:lnSpc>
                <a:spcPct val="94444"/>
              </a:lnSpc>
              <a:spcBef>
                <a:spcPts val="0"/>
              </a:spcBef>
              <a:spcAft>
                <a:spcPts val="0"/>
              </a:spcAft>
              <a:buNone/>
            </a:pPr>
            <a:r>
              <a:rPr b="1" lang="en" sz="1400">
                <a:solidFill>
                  <a:schemeClr val="lt1"/>
                </a:solidFill>
                <a:latin typeface="Roboto"/>
                <a:ea typeface="Roboto"/>
                <a:cs typeface="Roboto"/>
                <a:sym typeface="Roboto"/>
              </a:rPr>
              <a:t>Sakawi Beda</a:t>
            </a:r>
            <a:endParaRPr sz="1100"/>
          </a:p>
        </p:txBody>
      </p:sp>
      <p:sp>
        <p:nvSpPr>
          <p:cNvPr id="316" name="Shape 316"/>
          <p:cNvSpPr txBox="1"/>
          <p:nvPr/>
        </p:nvSpPr>
        <p:spPr>
          <a:xfrm>
            <a:off x="6921525" y="3398200"/>
            <a:ext cx="1265400" cy="232800"/>
          </a:xfrm>
          <a:prstGeom prst="rect">
            <a:avLst/>
          </a:prstGeom>
          <a:noFill/>
          <a:ln>
            <a:noFill/>
          </a:ln>
        </p:spPr>
        <p:txBody>
          <a:bodyPr anchorCtr="0" anchor="t" bIns="34275" lIns="68575" spcFirstLastPara="1" rIns="68575" wrap="square" tIns="34275">
            <a:noAutofit/>
          </a:bodyPr>
          <a:lstStyle/>
          <a:p>
            <a:pPr indent="0" lvl="0" marL="0" marR="0" rtl="0" algn="l">
              <a:lnSpc>
                <a:spcPct val="94444"/>
              </a:lnSpc>
              <a:spcBef>
                <a:spcPts val="0"/>
              </a:spcBef>
              <a:spcAft>
                <a:spcPts val="0"/>
              </a:spcAft>
              <a:buNone/>
            </a:pPr>
            <a:r>
              <a:rPr b="1" lang="en" sz="1400">
                <a:solidFill>
                  <a:schemeClr val="lt1"/>
                </a:solidFill>
                <a:latin typeface="Roboto"/>
                <a:ea typeface="Roboto"/>
                <a:cs typeface="Roboto"/>
                <a:sym typeface="Roboto"/>
              </a:rPr>
              <a:t>Sakawi Beda</a:t>
            </a:r>
            <a:endParaRPr sz="1100"/>
          </a:p>
        </p:txBody>
      </p:sp>
      <p:sp>
        <p:nvSpPr>
          <p:cNvPr id="317" name="Shape 317"/>
          <p:cNvSpPr/>
          <p:nvPr>
            <p:ph idx="4" type="pic"/>
          </p:nvPr>
        </p:nvSpPr>
        <p:spPr>
          <a:xfrm>
            <a:off x="4727972" y="1858617"/>
            <a:ext cx="1612938" cy="185408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18" name="Shape 318"/>
          <p:cNvSpPr/>
          <p:nvPr>
            <p:ph idx="5" type="pic"/>
          </p:nvPr>
        </p:nvSpPr>
        <p:spPr>
          <a:xfrm>
            <a:off x="6682667" y="1858617"/>
            <a:ext cx="1612938" cy="185408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19" name="Shape 319"/>
          <p:cNvSpPr/>
          <p:nvPr>
            <p:ph idx="3" type="pic"/>
          </p:nvPr>
        </p:nvSpPr>
        <p:spPr>
          <a:xfrm>
            <a:off x="2803091" y="1858617"/>
            <a:ext cx="1612938" cy="185408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20" name="Shape 320"/>
          <p:cNvSpPr/>
          <p:nvPr>
            <p:ph idx="2" type="pic"/>
          </p:nvPr>
        </p:nvSpPr>
        <p:spPr>
          <a:xfrm>
            <a:off x="863305" y="1858617"/>
            <a:ext cx="1612938" cy="185408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 name="Shape 324"/>
        <p:cNvGrpSpPr/>
        <p:nvPr/>
      </p:nvGrpSpPr>
      <p:grpSpPr>
        <a:xfrm>
          <a:off x="0" y="0"/>
          <a:ext cx="0" cy="0"/>
          <a:chOff x="0" y="0"/>
          <a:chExt cx="0" cy="0"/>
        </a:xfrm>
      </p:grpSpPr>
      <p:sp>
        <p:nvSpPr>
          <p:cNvPr id="325" name="Shape 325"/>
          <p:cNvSpPr txBox="1"/>
          <p:nvPr>
            <p:ph idx="11" type="ftr"/>
          </p:nvPr>
        </p:nvSpPr>
        <p:spPr>
          <a:xfrm>
            <a:off x="1304146" y="4827509"/>
            <a:ext cx="1353329" cy="315987"/>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Lato"/>
                <a:ea typeface="Lato"/>
                <a:cs typeface="Lato"/>
                <a:sym typeface="Lato"/>
              </a:rPr>
              <a:t>www.infobusiness.com</a:t>
            </a:r>
            <a:endParaRPr sz="1100"/>
          </a:p>
        </p:txBody>
      </p:sp>
      <p:sp>
        <p:nvSpPr>
          <p:cNvPr id="326" name="Shape 326"/>
          <p:cNvSpPr/>
          <p:nvPr/>
        </p:nvSpPr>
        <p:spPr>
          <a:xfrm>
            <a:off x="0" y="0"/>
            <a:ext cx="9144000" cy="51435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7" name="Shape 327"/>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sp>
        <p:nvSpPr>
          <p:cNvPr id="328" name="Shape 328"/>
          <p:cNvSpPr txBox="1"/>
          <p:nvPr/>
        </p:nvSpPr>
        <p:spPr>
          <a:xfrm>
            <a:off x="4664827" y="1235676"/>
            <a:ext cx="2970600" cy="7617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2600">
                <a:solidFill>
                  <a:srgbClr val="595959"/>
                </a:solidFill>
                <a:latin typeface="Roboto"/>
                <a:ea typeface="Roboto"/>
                <a:cs typeface="Roboto"/>
                <a:sym typeface="Roboto"/>
              </a:rPr>
              <a:t>AWESOME</a:t>
            </a:r>
            <a:endParaRPr sz="1100"/>
          </a:p>
          <a:p>
            <a:pPr indent="0" lvl="0" marL="0" marR="0" rtl="0" algn="l">
              <a:lnSpc>
                <a:spcPct val="100000"/>
              </a:lnSpc>
              <a:spcBef>
                <a:spcPts val="0"/>
              </a:spcBef>
              <a:spcAft>
                <a:spcPts val="0"/>
              </a:spcAft>
              <a:buNone/>
            </a:pPr>
            <a:r>
              <a:rPr b="1" lang="en" sz="2600">
                <a:solidFill>
                  <a:schemeClr val="accent1"/>
                </a:solidFill>
                <a:latin typeface="Roboto"/>
                <a:ea typeface="Roboto"/>
                <a:cs typeface="Roboto"/>
                <a:sym typeface="Roboto"/>
              </a:rPr>
              <a:t>HEADLINE TEXT</a:t>
            </a:r>
            <a:endParaRPr sz="1100"/>
          </a:p>
        </p:txBody>
      </p:sp>
      <p:sp>
        <p:nvSpPr>
          <p:cNvPr id="329" name="Shape 329"/>
          <p:cNvSpPr/>
          <p:nvPr/>
        </p:nvSpPr>
        <p:spPr>
          <a:xfrm>
            <a:off x="5285709" y="2959085"/>
            <a:ext cx="2734500" cy="3168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900">
                <a:solidFill>
                  <a:srgbClr val="7F7F7F"/>
                </a:solidFill>
                <a:latin typeface="Roboto Light"/>
                <a:ea typeface="Roboto Light"/>
                <a:cs typeface="Roboto Light"/>
                <a:sym typeface="Roboto Light"/>
              </a:rPr>
              <a:t>Design is meant to project an image of profession and reliability dolor sit amet.</a:t>
            </a:r>
            <a:endParaRPr sz="1100"/>
          </a:p>
        </p:txBody>
      </p:sp>
      <p:grpSp>
        <p:nvGrpSpPr>
          <p:cNvPr id="330" name="Shape 330"/>
          <p:cNvGrpSpPr/>
          <p:nvPr/>
        </p:nvGrpSpPr>
        <p:grpSpPr>
          <a:xfrm>
            <a:off x="4741025" y="2959085"/>
            <a:ext cx="352232" cy="352232"/>
            <a:chOff x="6770631" y="3483569"/>
            <a:chExt cx="469642" cy="469642"/>
          </a:xfrm>
        </p:grpSpPr>
        <p:sp>
          <p:nvSpPr>
            <p:cNvPr id="331" name="Shape 331"/>
            <p:cNvSpPr/>
            <p:nvPr/>
          </p:nvSpPr>
          <p:spPr>
            <a:xfrm>
              <a:off x="6770631" y="3483569"/>
              <a:ext cx="469642" cy="469642"/>
            </a:xfrm>
            <a:prstGeom prst="ellipse">
              <a:avLst/>
            </a:prstGeom>
            <a:solidFill>
              <a:schemeClr val="accent1"/>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chemeClr val="dk1"/>
                </a:solidFill>
                <a:latin typeface="Gill Sans"/>
                <a:ea typeface="Gill Sans"/>
                <a:cs typeface="Gill Sans"/>
                <a:sym typeface="Gill Sans"/>
              </a:endParaRPr>
            </a:p>
          </p:txBody>
        </p:sp>
        <p:sp>
          <p:nvSpPr>
            <p:cNvPr id="332" name="Shape 332"/>
            <p:cNvSpPr/>
            <p:nvPr/>
          </p:nvSpPr>
          <p:spPr>
            <a:xfrm>
              <a:off x="6868292" y="3530986"/>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b="1" lang="en" sz="1100">
                  <a:solidFill>
                    <a:srgbClr val="FFFFFF"/>
                  </a:solidFill>
                  <a:latin typeface="Lato Black"/>
                  <a:ea typeface="Lato Black"/>
                  <a:cs typeface="Lato Black"/>
                  <a:sym typeface="Lato Black"/>
                </a:rPr>
                <a:t>1</a:t>
              </a:r>
              <a:endParaRPr sz="1100"/>
            </a:p>
          </p:txBody>
        </p:sp>
      </p:grpSp>
      <p:sp>
        <p:nvSpPr>
          <p:cNvPr id="333" name="Shape 333"/>
          <p:cNvSpPr/>
          <p:nvPr/>
        </p:nvSpPr>
        <p:spPr>
          <a:xfrm>
            <a:off x="5285709" y="3555020"/>
            <a:ext cx="2734500" cy="3168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900">
                <a:solidFill>
                  <a:srgbClr val="7F7F7F"/>
                </a:solidFill>
                <a:latin typeface="Roboto Light"/>
                <a:ea typeface="Roboto Light"/>
                <a:cs typeface="Roboto Light"/>
                <a:sym typeface="Roboto Light"/>
              </a:rPr>
              <a:t>Design is meant to project an image of profession and reliability. Dolor sit amet</a:t>
            </a:r>
            <a:endParaRPr sz="900">
              <a:solidFill>
                <a:srgbClr val="7F7F7F"/>
              </a:solidFill>
              <a:latin typeface="Roboto Light"/>
              <a:ea typeface="Roboto Light"/>
              <a:cs typeface="Roboto Light"/>
              <a:sym typeface="Roboto Light"/>
            </a:endParaRPr>
          </a:p>
        </p:txBody>
      </p:sp>
      <p:grpSp>
        <p:nvGrpSpPr>
          <p:cNvPr id="334" name="Shape 334"/>
          <p:cNvGrpSpPr/>
          <p:nvPr/>
        </p:nvGrpSpPr>
        <p:grpSpPr>
          <a:xfrm>
            <a:off x="4741025" y="3555020"/>
            <a:ext cx="352232" cy="352232"/>
            <a:chOff x="6770631" y="3483569"/>
            <a:chExt cx="469642" cy="469642"/>
          </a:xfrm>
        </p:grpSpPr>
        <p:sp>
          <p:nvSpPr>
            <p:cNvPr id="335" name="Shape 335"/>
            <p:cNvSpPr/>
            <p:nvPr/>
          </p:nvSpPr>
          <p:spPr>
            <a:xfrm>
              <a:off x="6770631" y="3483569"/>
              <a:ext cx="469642" cy="469642"/>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chemeClr val="dk1"/>
                </a:solidFill>
                <a:latin typeface="Gill Sans"/>
                <a:ea typeface="Gill Sans"/>
                <a:cs typeface="Gill Sans"/>
                <a:sym typeface="Gill Sans"/>
              </a:endParaRPr>
            </a:p>
          </p:txBody>
        </p:sp>
        <p:sp>
          <p:nvSpPr>
            <p:cNvPr id="336" name="Shape 336"/>
            <p:cNvSpPr/>
            <p:nvPr/>
          </p:nvSpPr>
          <p:spPr>
            <a:xfrm>
              <a:off x="6868292" y="3530986"/>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b="1" lang="en" sz="1100">
                  <a:solidFill>
                    <a:srgbClr val="FFFFFF"/>
                  </a:solidFill>
                  <a:latin typeface="Lato Black"/>
                  <a:ea typeface="Lato Black"/>
                  <a:cs typeface="Lato Black"/>
                  <a:sym typeface="Lato Black"/>
                </a:rPr>
                <a:t>2</a:t>
              </a:r>
              <a:endParaRPr sz="1100"/>
            </a:p>
          </p:txBody>
        </p:sp>
      </p:grpSp>
      <p:sp>
        <p:nvSpPr>
          <p:cNvPr id="337" name="Shape 337"/>
          <p:cNvSpPr/>
          <p:nvPr/>
        </p:nvSpPr>
        <p:spPr>
          <a:xfrm>
            <a:off x="5285709" y="4150955"/>
            <a:ext cx="2734500" cy="3168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900">
                <a:solidFill>
                  <a:srgbClr val="7F7F7F"/>
                </a:solidFill>
                <a:latin typeface="Roboto Light"/>
                <a:ea typeface="Roboto Light"/>
                <a:cs typeface="Roboto Light"/>
                <a:sym typeface="Roboto Light"/>
              </a:rPr>
              <a:t>Design is meant to project an image of profession and reliability. Dolor sit amet</a:t>
            </a:r>
            <a:endParaRPr sz="900">
              <a:solidFill>
                <a:srgbClr val="7F7F7F"/>
              </a:solidFill>
              <a:latin typeface="Roboto Light"/>
              <a:ea typeface="Roboto Light"/>
              <a:cs typeface="Roboto Light"/>
              <a:sym typeface="Roboto Light"/>
            </a:endParaRPr>
          </a:p>
        </p:txBody>
      </p:sp>
      <p:grpSp>
        <p:nvGrpSpPr>
          <p:cNvPr id="338" name="Shape 338"/>
          <p:cNvGrpSpPr/>
          <p:nvPr/>
        </p:nvGrpSpPr>
        <p:grpSpPr>
          <a:xfrm>
            <a:off x="4741025" y="4150955"/>
            <a:ext cx="352232" cy="352232"/>
            <a:chOff x="6770631" y="3483569"/>
            <a:chExt cx="469642" cy="469642"/>
          </a:xfrm>
        </p:grpSpPr>
        <p:sp>
          <p:nvSpPr>
            <p:cNvPr id="339" name="Shape 339"/>
            <p:cNvSpPr/>
            <p:nvPr/>
          </p:nvSpPr>
          <p:spPr>
            <a:xfrm>
              <a:off x="6770631" y="3483569"/>
              <a:ext cx="469642" cy="469642"/>
            </a:xfrm>
            <a:prstGeom prst="ellipse">
              <a:avLst/>
            </a:prstGeom>
            <a:solidFill>
              <a:schemeClr val="accent3"/>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chemeClr val="dk1"/>
                </a:solidFill>
                <a:latin typeface="Gill Sans"/>
                <a:ea typeface="Gill Sans"/>
                <a:cs typeface="Gill Sans"/>
                <a:sym typeface="Gill Sans"/>
              </a:endParaRPr>
            </a:p>
          </p:txBody>
        </p:sp>
        <p:sp>
          <p:nvSpPr>
            <p:cNvPr id="340" name="Shape 340"/>
            <p:cNvSpPr/>
            <p:nvPr/>
          </p:nvSpPr>
          <p:spPr>
            <a:xfrm>
              <a:off x="6868292" y="3530986"/>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b="1" lang="en" sz="1100">
                  <a:solidFill>
                    <a:srgbClr val="FFFFFF"/>
                  </a:solidFill>
                  <a:latin typeface="Lato Black"/>
                  <a:ea typeface="Lato Black"/>
                  <a:cs typeface="Lato Black"/>
                  <a:sym typeface="Lato Black"/>
                </a:rPr>
                <a:t>3</a:t>
              </a:r>
              <a:endParaRPr sz="1100"/>
            </a:p>
          </p:txBody>
        </p:sp>
      </p:grpSp>
      <p:sp>
        <p:nvSpPr>
          <p:cNvPr id="341" name="Shape 341"/>
          <p:cNvSpPr/>
          <p:nvPr/>
        </p:nvSpPr>
        <p:spPr>
          <a:xfrm>
            <a:off x="4741025" y="2158462"/>
            <a:ext cx="3486300" cy="5214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900">
                <a:solidFill>
                  <a:srgbClr val="595959"/>
                </a:solidFill>
                <a:latin typeface="Roboto Light"/>
                <a:ea typeface="Roboto Light"/>
                <a:cs typeface="Roboto Light"/>
                <a:sym typeface="Roboto Light"/>
              </a:rPr>
              <a:t>This letterhead design is meant to project an image professionalism</a:t>
            </a:r>
            <a:endParaRPr sz="1100"/>
          </a:p>
          <a:p>
            <a:pPr indent="0" lvl="0" marL="0" marR="0" rtl="0" algn="l">
              <a:lnSpc>
                <a:spcPct val="120000"/>
              </a:lnSpc>
              <a:spcBef>
                <a:spcPts val="0"/>
              </a:spcBef>
              <a:spcAft>
                <a:spcPts val="0"/>
              </a:spcAft>
              <a:buNone/>
            </a:pPr>
            <a:r>
              <a:rPr lang="en" sz="900">
                <a:solidFill>
                  <a:srgbClr val="595959"/>
                </a:solidFill>
                <a:latin typeface="Roboto Light"/>
                <a:ea typeface="Roboto Light"/>
                <a:cs typeface="Roboto Light"/>
                <a:sym typeface="Roboto Light"/>
              </a:rPr>
              <a:t>reliability. By using simple alignments we have created a very spaciousy dolor sit amet</a:t>
            </a:r>
            <a:endParaRPr sz="900">
              <a:solidFill>
                <a:srgbClr val="595959"/>
              </a:solidFill>
              <a:latin typeface="Roboto Light"/>
              <a:ea typeface="Roboto Light"/>
              <a:cs typeface="Roboto Light"/>
              <a:sym typeface="Roboto Light"/>
            </a:endParaRPr>
          </a:p>
        </p:txBody>
      </p:sp>
      <p:sp>
        <p:nvSpPr>
          <p:cNvPr id="342" name="Shape 342"/>
          <p:cNvSpPr txBox="1"/>
          <p:nvPr/>
        </p:nvSpPr>
        <p:spPr>
          <a:xfrm>
            <a:off x="628650" y="704341"/>
            <a:ext cx="7886700" cy="198063"/>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1100"/>
              <a:buFont typeface="Arial"/>
              <a:buNone/>
            </a:pPr>
            <a:r>
              <a:rPr lang="en" sz="1100">
                <a:solidFill>
                  <a:srgbClr val="595959"/>
                </a:solidFill>
                <a:latin typeface="Roboto Light"/>
                <a:ea typeface="Roboto Light"/>
                <a:cs typeface="Roboto Light"/>
                <a:sym typeface="Roboto Light"/>
              </a:rPr>
              <a:t>Lorem ipsum dolor sit amet agam facer modo data lorem ipsum dolor sit amet agam facer modo data</a:t>
            </a:r>
            <a:endParaRPr sz="1100"/>
          </a:p>
        </p:txBody>
      </p:sp>
      <p:sp>
        <p:nvSpPr>
          <p:cNvPr id="343" name="Shape 343"/>
          <p:cNvSpPr/>
          <p:nvPr/>
        </p:nvSpPr>
        <p:spPr>
          <a:xfrm>
            <a:off x="2841631" y="269798"/>
            <a:ext cx="3549229" cy="507698"/>
          </a:xfrm>
          <a:prstGeom prst="rect">
            <a:avLst/>
          </a:prstGeom>
          <a:noFill/>
          <a:ln>
            <a:noFill/>
          </a:ln>
        </p:spPr>
        <p:txBody>
          <a:bodyPr anchorCtr="0" anchor="ctr" bIns="0" lIns="0" spcFirstLastPara="1" rIns="0" wrap="square" tIns="0">
            <a:noAutofit/>
          </a:bodyPr>
          <a:lstStyle/>
          <a:p>
            <a:pPr indent="0" lvl="0" marL="0" marR="0" rtl="0" algn="ctr">
              <a:lnSpc>
                <a:spcPct val="93333"/>
              </a:lnSpc>
              <a:spcBef>
                <a:spcPts val="0"/>
              </a:spcBef>
              <a:spcAft>
                <a:spcPts val="0"/>
              </a:spcAft>
              <a:buNone/>
            </a:pPr>
            <a:r>
              <a:rPr b="1" lang="en" sz="2300">
                <a:solidFill>
                  <a:srgbClr val="595959"/>
                </a:solidFill>
                <a:latin typeface="Roboto Light"/>
                <a:ea typeface="Roboto Light"/>
                <a:cs typeface="Roboto Light"/>
                <a:sym typeface="Roboto Light"/>
              </a:rPr>
              <a:t>We </a:t>
            </a:r>
            <a:r>
              <a:rPr b="1" lang="en" sz="2300">
                <a:solidFill>
                  <a:schemeClr val="accent1"/>
                </a:solidFill>
                <a:latin typeface="Lato Black"/>
                <a:ea typeface="Lato Black"/>
                <a:cs typeface="Lato Black"/>
                <a:sym typeface="Lato Black"/>
              </a:rPr>
              <a:t>Always </a:t>
            </a:r>
            <a:r>
              <a:rPr b="1" lang="en" sz="2300">
                <a:solidFill>
                  <a:schemeClr val="accent1"/>
                </a:solidFill>
                <a:latin typeface="Roboto Light"/>
                <a:ea typeface="Roboto Light"/>
                <a:cs typeface="Roboto Light"/>
                <a:sym typeface="Roboto Light"/>
              </a:rPr>
              <a:t>Care</a:t>
            </a:r>
            <a:endParaRPr sz="1100"/>
          </a:p>
        </p:txBody>
      </p:sp>
      <p:sp>
        <p:nvSpPr>
          <p:cNvPr id="344" name="Shape 344"/>
          <p:cNvSpPr/>
          <p:nvPr>
            <p:ph idx="2" type="pic"/>
          </p:nvPr>
        </p:nvSpPr>
        <p:spPr>
          <a:xfrm>
            <a:off x="916824" y="1311877"/>
            <a:ext cx="2696113" cy="97412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45" name="Shape 345"/>
          <p:cNvSpPr/>
          <p:nvPr>
            <p:ph idx="3" type="pic"/>
          </p:nvPr>
        </p:nvSpPr>
        <p:spPr>
          <a:xfrm>
            <a:off x="1123653" y="2395823"/>
            <a:ext cx="2696113" cy="97412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46" name="Shape 346"/>
          <p:cNvSpPr/>
          <p:nvPr>
            <p:ph idx="4" type="pic"/>
          </p:nvPr>
        </p:nvSpPr>
        <p:spPr>
          <a:xfrm>
            <a:off x="1330482" y="3478820"/>
            <a:ext cx="2696113" cy="97412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0" name="Shape 350"/>
        <p:cNvGrpSpPr/>
        <p:nvPr/>
      </p:nvGrpSpPr>
      <p:grpSpPr>
        <a:xfrm>
          <a:off x="0" y="0"/>
          <a:ext cx="0" cy="0"/>
          <a:chOff x="0" y="0"/>
          <a:chExt cx="0" cy="0"/>
        </a:xfrm>
      </p:grpSpPr>
      <p:sp>
        <p:nvSpPr>
          <p:cNvPr id="351" name="Shape 351"/>
          <p:cNvSpPr txBox="1"/>
          <p:nvPr>
            <p:ph idx="11" type="ftr"/>
          </p:nvPr>
        </p:nvSpPr>
        <p:spPr>
          <a:xfrm>
            <a:off x="1304146" y="4827509"/>
            <a:ext cx="1381903" cy="315992"/>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Lato"/>
                <a:ea typeface="Lato"/>
                <a:cs typeface="Lato"/>
                <a:sym typeface="Lato"/>
              </a:rPr>
              <a:t>www.infobusiness.com</a:t>
            </a:r>
            <a:endParaRPr sz="1100"/>
          </a:p>
        </p:txBody>
      </p:sp>
      <p:sp>
        <p:nvSpPr>
          <p:cNvPr id="352" name="Shape 352"/>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3" name="Shape 353"/>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cxnSp>
        <p:nvCxnSpPr>
          <p:cNvPr id="354" name="Shape 354"/>
          <p:cNvCxnSpPr/>
          <p:nvPr/>
        </p:nvCxnSpPr>
        <p:spPr>
          <a:xfrm rot="10800000">
            <a:off x="873245" y="1492042"/>
            <a:ext cx="7397512" cy="0"/>
          </a:xfrm>
          <a:prstGeom prst="straightConnector1">
            <a:avLst/>
          </a:prstGeom>
          <a:noFill/>
          <a:ln cap="flat" cmpd="sng" w="9525">
            <a:solidFill>
              <a:srgbClr val="595959"/>
            </a:solidFill>
            <a:prstDash val="solid"/>
            <a:miter lim="800000"/>
            <a:headEnd len="sm" w="sm" type="none"/>
            <a:tailEnd len="sm" w="sm" type="none"/>
          </a:ln>
        </p:spPr>
      </p:cxnSp>
      <p:sp>
        <p:nvSpPr>
          <p:cNvPr id="355" name="Shape 355"/>
          <p:cNvSpPr/>
          <p:nvPr/>
        </p:nvSpPr>
        <p:spPr>
          <a:xfrm>
            <a:off x="4543538" y="3116481"/>
            <a:ext cx="2344475" cy="1363852"/>
          </a:xfrm>
          <a:prstGeom prst="rect">
            <a:avLst/>
          </a:prstGeom>
          <a:solidFill>
            <a:srgbClr val="005A7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6" name="Shape 356"/>
          <p:cNvSpPr txBox="1"/>
          <p:nvPr/>
        </p:nvSpPr>
        <p:spPr>
          <a:xfrm>
            <a:off x="4580124" y="3417379"/>
            <a:ext cx="2098937" cy="248770"/>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b="1" lang="en" sz="1400">
                <a:solidFill>
                  <a:srgbClr val="FFFFFF"/>
                </a:solidFill>
                <a:latin typeface="Roboto"/>
                <a:ea typeface="Roboto"/>
                <a:cs typeface="Roboto"/>
                <a:sym typeface="Roboto"/>
              </a:rPr>
              <a:t>ROSE JACKY</a:t>
            </a:r>
            <a:endParaRPr sz="1100"/>
          </a:p>
        </p:txBody>
      </p:sp>
      <p:cxnSp>
        <p:nvCxnSpPr>
          <p:cNvPr id="357" name="Shape 357"/>
          <p:cNvCxnSpPr/>
          <p:nvPr/>
        </p:nvCxnSpPr>
        <p:spPr>
          <a:xfrm>
            <a:off x="6311599" y="3917307"/>
            <a:ext cx="263155" cy="0"/>
          </a:xfrm>
          <a:prstGeom prst="straightConnector1">
            <a:avLst/>
          </a:prstGeom>
          <a:noFill/>
          <a:ln cap="flat" cmpd="sng" w="63500">
            <a:solidFill>
              <a:srgbClr val="FFFFFF"/>
            </a:solidFill>
            <a:prstDash val="solid"/>
            <a:miter lim="800000"/>
            <a:headEnd len="sm" w="sm" type="none"/>
            <a:tailEnd len="sm" w="sm" type="none"/>
          </a:ln>
        </p:spPr>
      </p:cxnSp>
      <p:sp>
        <p:nvSpPr>
          <p:cNvPr id="358" name="Shape 358"/>
          <p:cNvSpPr txBox="1"/>
          <p:nvPr/>
        </p:nvSpPr>
        <p:spPr>
          <a:xfrm>
            <a:off x="4818340" y="3967037"/>
            <a:ext cx="1860721" cy="319318"/>
          </a:xfrm>
          <a:prstGeom prst="rect">
            <a:avLst/>
          </a:prstGeom>
          <a:noFill/>
          <a:ln>
            <a:noFill/>
          </a:ln>
        </p:spPr>
        <p:txBody>
          <a:bodyPr anchorCtr="0" anchor="t" bIns="34275" lIns="68575" spcFirstLastPara="1" rIns="68575" wrap="square" tIns="34275">
            <a:noAutofit/>
          </a:bodyPr>
          <a:lstStyle/>
          <a:p>
            <a:pPr indent="0" lvl="0" marL="0" marR="0" rtl="0" algn="r">
              <a:lnSpc>
                <a:spcPct val="144444"/>
              </a:lnSpc>
              <a:spcBef>
                <a:spcPts val="0"/>
              </a:spcBef>
              <a:spcAft>
                <a:spcPts val="0"/>
              </a:spcAft>
              <a:buNone/>
            </a:pPr>
            <a:r>
              <a:rPr i="1" lang="en" sz="700">
                <a:solidFill>
                  <a:srgbClr val="FFFFFF"/>
                </a:solidFill>
                <a:latin typeface="Roboto Light"/>
                <a:ea typeface="Roboto Light"/>
                <a:cs typeface="Roboto Light"/>
                <a:sym typeface="Roboto Light"/>
              </a:rPr>
              <a:t>Lorem Ipsum simply dummy text of  printing and typeset industry dolor sit amet</a:t>
            </a:r>
            <a:endParaRPr i="1" sz="700">
              <a:solidFill>
                <a:srgbClr val="FFFFFF"/>
              </a:solidFill>
              <a:latin typeface="Roboto Light"/>
              <a:ea typeface="Roboto Light"/>
              <a:cs typeface="Roboto Light"/>
              <a:sym typeface="Roboto Light"/>
            </a:endParaRPr>
          </a:p>
        </p:txBody>
      </p:sp>
      <p:sp>
        <p:nvSpPr>
          <p:cNvPr id="359" name="Shape 359"/>
          <p:cNvSpPr txBox="1"/>
          <p:nvPr/>
        </p:nvSpPr>
        <p:spPr>
          <a:xfrm>
            <a:off x="4933114" y="3600954"/>
            <a:ext cx="1745946" cy="213520"/>
          </a:xfrm>
          <a:prstGeom prst="rect">
            <a:avLst/>
          </a:prstGeom>
          <a:noFill/>
          <a:ln>
            <a:noFill/>
          </a:ln>
        </p:spPr>
        <p:txBody>
          <a:bodyPr anchorCtr="0" anchor="t" bIns="34275" lIns="68575" spcFirstLastPara="1" rIns="68575" wrap="square" tIns="34275">
            <a:noAutofit/>
          </a:bodyPr>
          <a:lstStyle/>
          <a:p>
            <a:pPr indent="0" lvl="0" marL="0" marR="0" rtl="0" algn="r">
              <a:lnSpc>
                <a:spcPct val="125000"/>
              </a:lnSpc>
              <a:spcBef>
                <a:spcPts val="0"/>
              </a:spcBef>
              <a:spcAft>
                <a:spcPts val="0"/>
              </a:spcAft>
              <a:buNone/>
            </a:pPr>
            <a:r>
              <a:rPr lang="en" sz="900">
                <a:solidFill>
                  <a:srgbClr val="FFFFFF"/>
                </a:solidFill>
                <a:latin typeface="Roboto"/>
                <a:ea typeface="Roboto"/>
                <a:cs typeface="Roboto"/>
                <a:sym typeface="Roboto"/>
              </a:rPr>
              <a:t>POST TITLE</a:t>
            </a:r>
            <a:endParaRPr sz="1100"/>
          </a:p>
        </p:txBody>
      </p:sp>
      <p:sp>
        <p:nvSpPr>
          <p:cNvPr id="360" name="Shape 360"/>
          <p:cNvSpPr/>
          <p:nvPr/>
        </p:nvSpPr>
        <p:spPr>
          <a:xfrm>
            <a:off x="2230465" y="1761641"/>
            <a:ext cx="2344476" cy="1362576"/>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1" name="Shape 361"/>
          <p:cNvSpPr/>
          <p:nvPr/>
        </p:nvSpPr>
        <p:spPr>
          <a:xfrm>
            <a:off x="6054594" y="1761641"/>
            <a:ext cx="2309392" cy="1362576"/>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2" name="Shape 362"/>
          <p:cNvSpPr txBox="1"/>
          <p:nvPr/>
        </p:nvSpPr>
        <p:spPr>
          <a:xfrm>
            <a:off x="6287209" y="2054223"/>
            <a:ext cx="2098937" cy="24877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1400">
                <a:solidFill>
                  <a:srgbClr val="FFFFFF"/>
                </a:solidFill>
                <a:latin typeface="Roboto"/>
                <a:ea typeface="Roboto"/>
                <a:cs typeface="Roboto"/>
                <a:sym typeface="Roboto"/>
              </a:rPr>
              <a:t>JOHN SMITH</a:t>
            </a:r>
            <a:endParaRPr sz="1100"/>
          </a:p>
        </p:txBody>
      </p:sp>
      <p:sp>
        <p:nvSpPr>
          <p:cNvPr id="363" name="Shape 363"/>
          <p:cNvSpPr txBox="1"/>
          <p:nvPr/>
        </p:nvSpPr>
        <p:spPr>
          <a:xfrm>
            <a:off x="6287209" y="2603881"/>
            <a:ext cx="1860721" cy="31931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i="1" lang="en" sz="700">
                <a:solidFill>
                  <a:srgbClr val="FFFFFF"/>
                </a:solidFill>
                <a:latin typeface="Roboto Light"/>
                <a:ea typeface="Roboto Light"/>
                <a:cs typeface="Roboto Light"/>
                <a:sym typeface="Roboto Light"/>
              </a:rPr>
              <a:t>Lorem Ipsum simply dummy text of  printing and typeset industry dolor sit amet</a:t>
            </a:r>
            <a:endParaRPr i="1" sz="700">
              <a:solidFill>
                <a:srgbClr val="FFFFFF"/>
              </a:solidFill>
              <a:latin typeface="Roboto Light"/>
              <a:ea typeface="Roboto Light"/>
              <a:cs typeface="Roboto Light"/>
              <a:sym typeface="Roboto Light"/>
            </a:endParaRPr>
          </a:p>
        </p:txBody>
      </p:sp>
      <p:sp>
        <p:nvSpPr>
          <p:cNvPr id="364" name="Shape 364"/>
          <p:cNvSpPr txBox="1"/>
          <p:nvPr/>
        </p:nvSpPr>
        <p:spPr>
          <a:xfrm>
            <a:off x="6287209" y="2237798"/>
            <a:ext cx="1745946" cy="213520"/>
          </a:xfrm>
          <a:prstGeom prst="rect">
            <a:avLst/>
          </a:prstGeom>
          <a:noFill/>
          <a:ln>
            <a:noFill/>
          </a:ln>
        </p:spPr>
        <p:txBody>
          <a:bodyPr anchorCtr="0" anchor="t" bIns="34275" lIns="68575" spcFirstLastPara="1" rIns="68575" wrap="square" tIns="34275">
            <a:noAutofit/>
          </a:bodyPr>
          <a:lstStyle/>
          <a:p>
            <a:pPr indent="0" lvl="0" marL="0" marR="0" rtl="0" algn="l">
              <a:lnSpc>
                <a:spcPct val="125000"/>
              </a:lnSpc>
              <a:spcBef>
                <a:spcPts val="0"/>
              </a:spcBef>
              <a:spcAft>
                <a:spcPts val="0"/>
              </a:spcAft>
              <a:buNone/>
            </a:pPr>
            <a:r>
              <a:rPr lang="en" sz="900">
                <a:solidFill>
                  <a:srgbClr val="FFFFFF"/>
                </a:solidFill>
                <a:latin typeface="Roboto"/>
                <a:ea typeface="Roboto"/>
                <a:cs typeface="Roboto"/>
                <a:sym typeface="Roboto"/>
              </a:rPr>
              <a:t>POST TITLE</a:t>
            </a:r>
            <a:endParaRPr sz="1100"/>
          </a:p>
        </p:txBody>
      </p:sp>
      <p:sp>
        <p:nvSpPr>
          <p:cNvPr id="365" name="Shape 365"/>
          <p:cNvSpPr/>
          <p:nvPr/>
        </p:nvSpPr>
        <p:spPr>
          <a:xfrm>
            <a:off x="757856" y="3117757"/>
            <a:ext cx="2344476" cy="1362576"/>
          </a:xfrm>
          <a:prstGeom prst="rect">
            <a:avLst/>
          </a:prstGeom>
          <a:solidFill>
            <a:srgbClr val="0087B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6" name="Shape 366"/>
          <p:cNvSpPr txBox="1"/>
          <p:nvPr/>
        </p:nvSpPr>
        <p:spPr>
          <a:xfrm>
            <a:off x="782607" y="3417379"/>
            <a:ext cx="2098937" cy="248770"/>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b="1" lang="en" sz="1400">
                <a:solidFill>
                  <a:srgbClr val="FFFFFF"/>
                </a:solidFill>
                <a:latin typeface="Roboto"/>
                <a:ea typeface="Roboto"/>
                <a:cs typeface="Roboto"/>
                <a:sym typeface="Roboto"/>
              </a:rPr>
              <a:t>MIKE HUSSEY</a:t>
            </a:r>
            <a:endParaRPr sz="1100"/>
          </a:p>
        </p:txBody>
      </p:sp>
      <p:sp>
        <p:nvSpPr>
          <p:cNvPr id="367" name="Shape 367"/>
          <p:cNvSpPr txBox="1"/>
          <p:nvPr/>
        </p:nvSpPr>
        <p:spPr>
          <a:xfrm>
            <a:off x="2488535" y="2604661"/>
            <a:ext cx="1860721" cy="31931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i="1" lang="en" sz="700">
                <a:solidFill>
                  <a:srgbClr val="FFFFFF"/>
                </a:solidFill>
                <a:latin typeface="Roboto Light"/>
                <a:ea typeface="Roboto Light"/>
                <a:cs typeface="Roboto Light"/>
                <a:sym typeface="Roboto Light"/>
              </a:rPr>
              <a:t>Lorem Ipsum simply dummy text of  printing and typeset industry dolor sit amet</a:t>
            </a:r>
            <a:endParaRPr i="1" sz="700">
              <a:solidFill>
                <a:srgbClr val="FFFFFF"/>
              </a:solidFill>
              <a:latin typeface="Roboto Light"/>
              <a:ea typeface="Roboto Light"/>
              <a:cs typeface="Roboto Light"/>
              <a:sym typeface="Roboto Light"/>
            </a:endParaRPr>
          </a:p>
        </p:txBody>
      </p:sp>
      <p:sp>
        <p:nvSpPr>
          <p:cNvPr id="368" name="Shape 368"/>
          <p:cNvSpPr txBox="1"/>
          <p:nvPr/>
        </p:nvSpPr>
        <p:spPr>
          <a:xfrm>
            <a:off x="2488535" y="2055003"/>
            <a:ext cx="2098937" cy="24877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1400">
                <a:solidFill>
                  <a:srgbClr val="FFFFFF"/>
                </a:solidFill>
                <a:latin typeface="Roboto"/>
                <a:ea typeface="Roboto"/>
                <a:cs typeface="Roboto"/>
                <a:sym typeface="Roboto"/>
              </a:rPr>
              <a:t>ISQRIA SAOLE</a:t>
            </a:r>
            <a:endParaRPr sz="1100"/>
          </a:p>
        </p:txBody>
      </p:sp>
      <p:sp>
        <p:nvSpPr>
          <p:cNvPr id="369" name="Shape 369"/>
          <p:cNvSpPr txBox="1"/>
          <p:nvPr/>
        </p:nvSpPr>
        <p:spPr>
          <a:xfrm>
            <a:off x="2488535" y="2238577"/>
            <a:ext cx="1745946" cy="213520"/>
          </a:xfrm>
          <a:prstGeom prst="rect">
            <a:avLst/>
          </a:prstGeom>
          <a:noFill/>
          <a:ln>
            <a:noFill/>
          </a:ln>
        </p:spPr>
        <p:txBody>
          <a:bodyPr anchorCtr="0" anchor="t" bIns="34275" lIns="68575" spcFirstLastPara="1" rIns="68575" wrap="square" tIns="34275">
            <a:noAutofit/>
          </a:bodyPr>
          <a:lstStyle/>
          <a:p>
            <a:pPr indent="0" lvl="0" marL="0" marR="0" rtl="0" algn="l">
              <a:lnSpc>
                <a:spcPct val="125000"/>
              </a:lnSpc>
              <a:spcBef>
                <a:spcPts val="0"/>
              </a:spcBef>
              <a:spcAft>
                <a:spcPts val="0"/>
              </a:spcAft>
              <a:buNone/>
            </a:pPr>
            <a:r>
              <a:rPr lang="en" sz="900">
                <a:solidFill>
                  <a:srgbClr val="FFFFFF"/>
                </a:solidFill>
                <a:latin typeface="Roboto"/>
                <a:ea typeface="Roboto"/>
                <a:cs typeface="Roboto"/>
                <a:sym typeface="Roboto"/>
              </a:rPr>
              <a:t>POST TITLE</a:t>
            </a:r>
            <a:endParaRPr sz="1100"/>
          </a:p>
        </p:txBody>
      </p:sp>
      <p:cxnSp>
        <p:nvCxnSpPr>
          <p:cNvPr id="370" name="Shape 370"/>
          <p:cNvCxnSpPr/>
          <p:nvPr/>
        </p:nvCxnSpPr>
        <p:spPr>
          <a:xfrm>
            <a:off x="2580446" y="2534556"/>
            <a:ext cx="263155" cy="0"/>
          </a:xfrm>
          <a:prstGeom prst="straightConnector1">
            <a:avLst/>
          </a:prstGeom>
          <a:noFill/>
          <a:ln cap="flat" cmpd="sng" w="63500">
            <a:solidFill>
              <a:srgbClr val="FFFFFF"/>
            </a:solidFill>
            <a:prstDash val="solid"/>
            <a:miter lim="800000"/>
            <a:headEnd len="sm" w="sm" type="none"/>
            <a:tailEnd len="sm" w="sm" type="none"/>
          </a:ln>
        </p:spPr>
      </p:cxnSp>
      <p:cxnSp>
        <p:nvCxnSpPr>
          <p:cNvPr id="371" name="Shape 371"/>
          <p:cNvCxnSpPr/>
          <p:nvPr/>
        </p:nvCxnSpPr>
        <p:spPr>
          <a:xfrm>
            <a:off x="2514083" y="3917307"/>
            <a:ext cx="263155" cy="0"/>
          </a:xfrm>
          <a:prstGeom prst="straightConnector1">
            <a:avLst/>
          </a:prstGeom>
          <a:noFill/>
          <a:ln cap="flat" cmpd="sng" w="63500">
            <a:solidFill>
              <a:srgbClr val="FFFFFF"/>
            </a:solidFill>
            <a:prstDash val="solid"/>
            <a:miter lim="800000"/>
            <a:headEnd len="sm" w="sm" type="none"/>
            <a:tailEnd len="sm" w="sm" type="none"/>
          </a:ln>
        </p:spPr>
      </p:cxnSp>
      <p:cxnSp>
        <p:nvCxnSpPr>
          <p:cNvPr id="372" name="Shape 372"/>
          <p:cNvCxnSpPr/>
          <p:nvPr/>
        </p:nvCxnSpPr>
        <p:spPr>
          <a:xfrm>
            <a:off x="6364586" y="2513345"/>
            <a:ext cx="263155" cy="0"/>
          </a:xfrm>
          <a:prstGeom prst="straightConnector1">
            <a:avLst/>
          </a:prstGeom>
          <a:noFill/>
          <a:ln cap="flat" cmpd="sng" w="63500">
            <a:solidFill>
              <a:srgbClr val="FFFFFF"/>
            </a:solidFill>
            <a:prstDash val="solid"/>
            <a:miter lim="800000"/>
            <a:headEnd len="sm" w="sm" type="none"/>
            <a:tailEnd len="sm" w="sm" type="none"/>
          </a:ln>
        </p:spPr>
      </p:cxnSp>
      <p:sp>
        <p:nvSpPr>
          <p:cNvPr id="373" name="Shape 373"/>
          <p:cNvSpPr txBox="1"/>
          <p:nvPr/>
        </p:nvSpPr>
        <p:spPr>
          <a:xfrm>
            <a:off x="1020823" y="3967037"/>
            <a:ext cx="1860721" cy="319318"/>
          </a:xfrm>
          <a:prstGeom prst="rect">
            <a:avLst/>
          </a:prstGeom>
          <a:noFill/>
          <a:ln>
            <a:noFill/>
          </a:ln>
        </p:spPr>
        <p:txBody>
          <a:bodyPr anchorCtr="0" anchor="t" bIns="34275" lIns="68575" spcFirstLastPara="1" rIns="68575" wrap="square" tIns="34275">
            <a:noAutofit/>
          </a:bodyPr>
          <a:lstStyle/>
          <a:p>
            <a:pPr indent="0" lvl="0" marL="0" marR="0" rtl="0" algn="r">
              <a:lnSpc>
                <a:spcPct val="144444"/>
              </a:lnSpc>
              <a:spcBef>
                <a:spcPts val="0"/>
              </a:spcBef>
              <a:spcAft>
                <a:spcPts val="0"/>
              </a:spcAft>
              <a:buNone/>
            </a:pPr>
            <a:r>
              <a:rPr i="1" lang="en" sz="700">
                <a:solidFill>
                  <a:srgbClr val="FFFFFF"/>
                </a:solidFill>
                <a:latin typeface="Roboto Light"/>
                <a:ea typeface="Roboto Light"/>
                <a:cs typeface="Roboto Light"/>
                <a:sym typeface="Roboto Light"/>
              </a:rPr>
              <a:t>Lorem Ipsum simply dummy text of  printing and typeset industry dolor sit amet</a:t>
            </a:r>
            <a:endParaRPr i="1" sz="700">
              <a:solidFill>
                <a:srgbClr val="FFFFFF"/>
              </a:solidFill>
              <a:latin typeface="Roboto Light"/>
              <a:ea typeface="Roboto Light"/>
              <a:cs typeface="Roboto Light"/>
              <a:sym typeface="Roboto Light"/>
            </a:endParaRPr>
          </a:p>
        </p:txBody>
      </p:sp>
      <p:sp>
        <p:nvSpPr>
          <p:cNvPr id="374" name="Shape 374"/>
          <p:cNvSpPr txBox="1"/>
          <p:nvPr/>
        </p:nvSpPr>
        <p:spPr>
          <a:xfrm>
            <a:off x="1135597" y="3600954"/>
            <a:ext cx="1745946" cy="213520"/>
          </a:xfrm>
          <a:prstGeom prst="rect">
            <a:avLst/>
          </a:prstGeom>
          <a:noFill/>
          <a:ln>
            <a:noFill/>
          </a:ln>
        </p:spPr>
        <p:txBody>
          <a:bodyPr anchorCtr="0" anchor="t" bIns="34275" lIns="68575" spcFirstLastPara="1" rIns="68575" wrap="square" tIns="34275">
            <a:noAutofit/>
          </a:bodyPr>
          <a:lstStyle/>
          <a:p>
            <a:pPr indent="0" lvl="0" marL="0" marR="0" rtl="0" algn="r">
              <a:lnSpc>
                <a:spcPct val="125000"/>
              </a:lnSpc>
              <a:spcBef>
                <a:spcPts val="0"/>
              </a:spcBef>
              <a:spcAft>
                <a:spcPts val="0"/>
              </a:spcAft>
              <a:buNone/>
            </a:pPr>
            <a:r>
              <a:rPr lang="en" sz="900">
                <a:solidFill>
                  <a:srgbClr val="FFFFFF"/>
                </a:solidFill>
                <a:latin typeface="Roboto"/>
                <a:ea typeface="Roboto"/>
                <a:cs typeface="Roboto"/>
                <a:sym typeface="Roboto"/>
              </a:rPr>
              <a:t>POST TITLE</a:t>
            </a:r>
            <a:endParaRPr sz="1100"/>
          </a:p>
        </p:txBody>
      </p:sp>
      <p:sp>
        <p:nvSpPr>
          <p:cNvPr id="375" name="Shape 375"/>
          <p:cNvSpPr txBox="1"/>
          <p:nvPr/>
        </p:nvSpPr>
        <p:spPr>
          <a:xfrm>
            <a:off x="757458" y="741620"/>
            <a:ext cx="7608271" cy="458299"/>
          </a:xfrm>
          <a:prstGeom prst="rect">
            <a:avLst/>
          </a:prstGeom>
          <a:noFill/>
          <a:ln>
            <a:noFill/>
          </a:ln>
        </p:spPr>
        <p:txBody>
          <a:bodyPr anchorCtr="0" anchor="t" bIns="34275" lIns="68575" spcFirstLastPara="1" rIns="68575" wrap="square" tIns="34275">
            <a:noAutofit/>
          </a:bodyPr>
          <a:lstStyle/>
          <a:p>
            <a:pPr indent="0" lvl="0" marL="0" marR="0" rtl="0" algn="ctr">
              <a:lnSpc>
                <a:spcPct val="130000"/>
              </a:lnSpc>
              <a:spcBef>
                <a:spcPts val="0"/>
              </a:spcBef>
              <a:spcAft>
                <a:spcPts val="0"/>
              </a:spcAft>
              <a:buNone/>
            </a:pPr>
            <a:r>
              <a:rPr lang="en" sz="1100">
                <a:solidFill>
                  <a:srgbClr val="595959"/>
                </a:solidFill>
                <a:latin typeface="Roboto Light"/>
                <a:ea typeface="Roboto Light"/>
                <a:cs typeface="Roboto Light"/>
                <a:sym typeface="Roboto Light"/>
              </a:rPr>
              <a:t>Contrary to popular belief, Lorem Ipsum is not simply random text. It has roots in a piece of lege in Virginia, looked up one of the more obscure Latin words, consectetur, dolor sit amet adiciscing sum</a:t>
            </a:r>
            <a:endParaRPr sz="1100"/>
          </a:p>
        </p:txBody>
      </p:sp>
      <p:sp>
        <p:nvSpPr>
          <p:cNvPr id="376" name="Shape 376"/>
          <p:cNvSpPr txBox="1"/>
          <p:nvPr/>
        </p:nvSpPr>
        <p:spPr>
          <a:xfrm>
            <a:off x="628650" y="297398"/>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Roboto"/>
              <a:buNone/>
            </a:pPr>
            <a:r>
              <a:rPr b="0" i="0" lang="en" sz="2400">
                <a:solidFill>
                  <a:srgbClr val="3F3F3F"/>
                </a:solidFill>
                <a:latin typeface="Roboto"/>
                <a:ea typeface="Roboto"/>
                <a:cs typeface="Roboto"/>
                <a:sym typeface="Roboto"/>
              </a:rPr>
              <a:t>Our Amazing Team</a:t>
            </a:r>
            <a:endParaRPr sz="1100"/>
          </a:p>
        </p:txBody>
      </p:sp>
      <p:sp>
        <p:nvSpPr>
          <p:cNvPr id="377" name="Shape 377"/>
          <p:cNvSpPr/>
          <p:nvPr>
            <p:ph idx="2" type="pic"/>
          </p:nvPr>
        </p:nvSpPr>
        <p:spPr>
          <a:xfrm>
            <a:off x="754491" y="1761640"/>
            <a:ext cx="1475974" cy="135483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78" name="Shape 378"/>
          <p:cNvSpPr/>
          <p:nvPr>
            <p:ph idx="3" type="pic"/>
          </p:nvPr>
        </p:nvSpPr>
        <p:spPr>
          <a:xfrm>
            <a:off x="4569454" y="1761640"/>
            <a:ext cx="1497670" cy="135483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79" name="Shape 379"/>
          <p:cNvSpPr/>
          <p:nvPr>
            <p:ph idx="4" type="pic"/>
          </p:nvPr>
        </p:nvSpPr>
        <p:spPr>
          <a:xfrm>
            <a:off x="3102331" y="3133238"/>
            <a:ext cx="1467123" cy="134582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80" name="Shape 380"/>
          <p:cNvSpPr/>
          <p:nvPr>
            <p:ph idx="5" type="pic"/>
          </p:nvPr>
        </p:nvSpPr>
        <p:spPr>
          <a:xfrm>
            <a:off x="6888012" y="3133238"/>
            <a:ext cx="1475975" cy="134581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4" name="Shape 384"/>
        <p:cNvGrpSpPr/>
        <p:nvPr/>
      </p:nvGrpSpPr>
      <p:grpSpPr>
        <a:xfrm>
          <a:off x="0" y="0"/>
          <a:ext cx="0" cy="0"/>
          <a:chOff x="0" y="0"/>
          <a:chExt cx="0" cy="0"/>
        </a:xfrm>
      </p:grpSpPr>
      <p:sp>
        <p:nvSpPr>
          <p:cNvPr id="385" name="Shape 385"/>
          <p:cNvSpPr txBox="1"/>
          <p:nvPr>
            <p:ph idx="11" type="ftr"/>
          </p:nvPr>
        </p:nvSpPr>
        <p:spPr>
          <a:xfrm>
            <a:off x="1304146" y="4827509"/>
            <a:ext cx="1523686" cy="31599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Lato"/>
                <a:ea typeface="Lato"/>
                <a:cs typeface="Lato"/>
                <a:sym typeface="Lato"/>
              </a:rPr>
              <a:t>www.infobusiness.com</a:t>
            </a:r>
            <a:endParaRPr sz="1100"/>
          </a:p>
        </p:txBody>
      </p:sp>
      <p:sp>
        <p:nvSpPr>
          <p:cNvPr id="386" name="Shape 386"/>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7" name="Shape 387"/>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cxnSp>
        <p:nvCxnSpPr>
          <p:cNvPr id="388" name="Shape 388"/>
          <p:cNvCxnSpPr/>
          <p:nvPr/>
        </p:nvCxnSpPr>
        <p:spPr>
          <a:xfrm rot="10800000">
            <a:off x="873245" y="1492042"/>
            <a:ext cx="7397512" cy="0"/>
          </a:xfrm>
          <a:prstGeom prst="straightConnector1">
            <a:avLst/>
          </a:prstGeom>
          <a:noFill/>
          <a:ln cap="flat" cmpd="sng" w="9525">
            <a:solidFill>
              <a:srgbClr val="595959"/>
            </a:solidFill>
            <a:prstDash val="solid"/>
            <a:miter lim="800000"/>
            <a:headEnd len="sm" w="sm" type="none"/>
            <a:tailEnd len="sm" w="sm" type="none"/>
          </a:ln>
        </p:spPr>
      </p:cxnSp>
      <p:sp>
        <p:nvSpPr>
          <p:cNvPr id="389" name="Shape 389"/>
          <p:cNvSpPr/>
          <p:nvPr/>
        </p:nvSpPr>
        <p:spPr>
          <a:xfrm>
            <a:off x="4723108" y="3610630"/>
            <a:ext cx="1593060" cy="396262"/>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This letterhead design is meant to professionalism and lorem ipsum</a:t>
            </a:r>
            <a:endParaRPr sz="1100"/>
          </a:p>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Dolor sit amet consecteture</a:t>
            </a:r>
            <a:endParaRPr sz="800">
              <a:solidFill>
                <a:srgbClr val="7F7F7F"/>
              </a:solidFill>
              <a:latin typeface="Roboto Light"/>
              <a:ea typeface="Roboto Light"/>
              <a:cs typeface="Roboto Light"/>
              <a:sym typeface="Roboto Light"/>
            </a:endParaRPr>
          </a:p>
        </p:txBody>
      </p:sp>
      <p:grpSp>
        <p:nvGrpSpPr>
          <p:cNvPr id="390" name="Shape 390"/>
          <p:cNvGrpSpPr/>
          <p:nvPr/>
        </p:nvGrpSpPr>
        <p:grpSpPr>
          <a:xfrm>
            <a:off x="5160077" y="4220488"/>
            <a:ext cx="719122" cy="229397"/>
            <a:chOff x="4052943" y="5412792"/>
            <a:chExt cx="958829" cy="305862"/>
          </a:xfrm>
        </p:grpSpPr>
        <p:grpSp>
          <p:nvGrpSpPr>
            <p:cNvPr id="391" name="Shape 391"/>
            <p:cNvGrpSpPr/>
            <p:nvPr/>
          </p:nvGrpSpPr>
          <p:grpSpPr>
            <a:xfrm>
              <a:off x="4052943" y="5412793"/>
              <a:ext cx="305861" cy="305861"/>
              <a:chOff x="1324575" y="5760204"/>
              <a:chExt cx="305861" cy="305861"/>
            </a:xfrm>
          </p:grpSpPr>
          <p:sp>
            <p:nvSpPr>
              <p:cNvPr id="392" name="Shape 392"/>
              <p:cNvSpPr/>
              <p:nvPr/>
            </p:nvSpPr>
            <p:spPr>
              <a:xfrm>
                <a:off x="1324575" y="5760204"/>
                <a:ext cx="305861" cy="305861"/>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3" name="Shape 393"/>
              <p:cNvSpPr/>
              <p:nvPr/>
            </p:nvSpPr>
            <p:spPr>
              <a:xfrm>
                <a:off x="1398453" y="5848888"/>
                <a:ext cx="158105" cy="128492"/>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394" name="Shape 394"/>
            <p:cNvGrpSpPr/>
            <p:nvPr/>
          </p:nvGrpSpPr>
          <p:grpSpPr>
            <a:xfrm>
              <a:off x="4379427" y="5412793"/>
              <a:ext cx="305861" cy="305861"/>
              <a:chOff x="1684215" y="5760204"/>
              <a:chExt cx="305861" cy="305861"/>
            </a:xfrm>
          </p:grpSpPr>
          <p:sp>
            <p:nvSpPr>
              <p:cNvPr id="395" name="Shape 395"/>
              <p:cNvSpPr/>
              <p:nvPr/>
            </p:nvSpPr>
            <p:spPr>
              <a:xfrm>
                <a:off x="1684215"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6" name="Shape 396"/>
              <p:cNvSpPr/>
              <p:nvPr/>
            </p:nvSpPr>
            <p:spPr>
              <a:xfrm>
                <a:off x="1779016" y="5855006"/>
                <a:ext cx="116258" cy="1162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397" name="Shape 397"/>
            <p:cNvGrpSpPr/>
            <p:nvPr/>
          </p:nvGrpSpPr>
          <p:grpSpPr>
            <a:xfrm>
              <a:off x="4705911" y="5412792"/>
              <a:ext cx="305861" cy="305861"/>
              <a:chOff x="2177216" y="5760204"/>
              <a:chExt cx="305861" cy="305861"/>
            </a:xfrm>
          </p:grpSpPr>
          <p:sp>
            <p:nvSpPr>
              <p:cNvPr id="398" name="Shape 398"/>
              <p:cNvSpPr/>
              <p:nvPr/>
            </p:nvSpPr>
            <p:spPr>
              <a:xfrm>
                <a:off x="2177216" y="5760204"/>
                <a:ext cx="305861" cy="305861"/>
              </a:xfrm>
              <a:prstGeom prst="ellipse">
                <a:avLst/>
              </a:prstGeom>
              <a:solidFill>
                <a:srgbClr val="0087B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9" name="Shape 399"/>
              <p:cNvSpPr/>
              <p:nvPr/>
            </p:nvSpPr>
            <p:spPr>
              <a:xfrm>
                <a:off x="2243592" y="5857843"/>
                <a:ext cx="173108" cy="110583"/>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400" name="Shape 400"/>
          <p:cNvSpPr/>
          <p:nvPr/>
        </p:nvSpPr>
        <p:spPr>
          <a:xfrm>
            <a:off x="6618384" y="3610630"/>
            <a:ext cx="1593060" cy="396262"/>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This letterhead design is meant to professionalism and lorem ipsum</a:t>
            </a:r>
            <a:endParaRPr sz="1100"/>
          </a:p>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Dolor sit amet consecteture</a:t>
            </a:r>
            <a:endParaRPr sz="800">
              <a:solidFill>
                <a:srgbClr val="7F7F7F"/>
              </a:solidFill>
              <a:latin typeface="Roboto Light"/>
              <a:ea typeface="Roboto Light"/>
              <a:cs typeface="Roboto Light"/>
              <a:sym typeface="Roboto Light"/>
            </a:endParaRPr>
          </a:p>
        </p:txBody>
      </p:sp>
      <p:grpSp>
        <p:nvGrpSpPr>
          <p:cNvPr id="401" name="Shape 401"/>
          <p:cNvGrpSpPr/>
          <p:nvPr/>
        </p:nvGrpSpPr>
        <p:grpSpPr>
          <a:xfrm>
            <a:off x="7055353" y="4220488"/>
            <a:ext cx="719122" cy="229397"/>
            <a:chOff x="4052943" y="5412792"/>
            <a:chExt cx="958829" cy="305862"/>
          </a:xfrm>
        </p:grpSpPr>
        <p:grpSp>
          <p:nvGrpSpPr>
            <p:cNvPr id="402" name="Shape 402"/>
            <p:cNvGrpSpPr/>
            <p:nvPr/>
          </p:nvGrpSpPr>
          <p:grpSpPr>
            <a:xfrm>
              <a:off x="4052943" y="5412793"/>
              <a:ext cx="305861" cy="305861"/>
              <a:chOff x="1324575" y="5760204"/>
              <a:chExt cx="305861" cy="305861"/>
            </a:xfrm>
          </p:grpSpPr>
          <p:sp>
            <p:nvSpPr>
              <p:cNvPr id="403" name="Shape 403"/>
              <p:cNvSpPr/>
              <p:nvPr/>
            </p:nvSpPr>
            <p:spPr>
              <a:xfrm>
                <a:off x="1324575" y="5760204"/>
                <a:ext cx="305861" cy="305861"/>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4" name="Shape 404"/>
              <p:cNvSpPr/>
              <p:nvPr/>
            </p:nvSpPr>
            <p:spPr>
              <a:xfrm>
                <a:off x="1398453" y="5848888"/>
                <a:ext cx="158105" cy="128492"/>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405" name="Shape 405"/>
            <p:cNvGrpSpPr/>
            <p:nvPr/>
          </p:nvGrpSpPr>
          <p:grpSpPr>
            <a:xfrm>
              <a:off x="4379427" y="5412793"/>
              <a:ext cx="305861" cy="305861"/>
              <a:chOff x="1684215" y="5760204"/>
              <a:chExt cx="305861" cy="305861"/>
            </a:xfrm>
          </p:grpSpPr>
          <p:sp>
            <p:nvSpPr>
              <p:cNvPr id="406" name="Shape 406"/>
              <p:cNvSpPr/>
              <p:nvPr/>
            </p:nvSpPr>
            <p:spPr>
              <a:xfrm>
                <a:off x="1684215"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7" name="Shape 407"/>
              <p:cNvSpPr/>
              <p:nvPr/>
            </p:nvSpPr>
            <p:spPr>
              <a:xfrm>
                <a:off x="1779016" y="5855006"/>
                <a:ext cx="116258" cy="1162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408" name="Shape 408"/>
            <p:cNvGrpSpPr/>
            <p:nvPr/>
          </p:nvGrpSpPr>
          <p:grpSpPr>
            <a:xfrm>
              <a:off x="4705911" y="5412792"/>
              <a:ext cx="305861" cy="305861"/>
              <a:chOff x="2177216" y="5760204"/>
              <a:chExt cx="305861" cy="305861"/>
            </a:xfrm>
          </p:grpSpPr>
          <p:sp>
            <p:nvSpPr>
              <p:cNvPr id="409" name="Shape 409"/>
              <p:cNvSpPr/>
              <p:nvPr/>
            </p:nvSpPr>
            <p:spPr>
              <a:xfrm>
                <a:off x="2177216" y="5760204"/>
                <a:ext cx="305861" cy="305861"/>
              </a:xfrm>
              <a:prstGeom prst="ellipse">
                <a:avLst/>
              </a:prstGeom>
              <a:solidFill>
                <a:srgbClr val="0087B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0" name="Shape 410"/>
              <p:cNvSpPr/>
              <p:nvPr/>
            </p:nvSpPr>
            <p:spPr>
              <a:xfrm>
                <a:off x="2243592" y="5857843"/>
                <a:ext cx="173108" cy="110583"/>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411" name="Shape 411"/>
          <p:cNvSpPr/>
          <p:nvPr/>
        </p:nvSpPr>
        <p:spPr>
          <a:xfrm>
            <a:off x="5343522" y="3099800"/>
            <a:ext cx="352232" cy="352232"/>
          </a:xfrm>
          <a:prstGeom prst="ellipse">
            <a:avLst/>
          </a:prstGeom>
          <a:solidFill>
            <a:srgbClr val="0087B4"/>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chemeClr val="dk1"/>
              </a:solidFill>
              <a:latin typeface="Gill Sans"/>
              <a:ea typeface="Gill Sans"/>
              <a:cs typeface="Gill Sans"/>
              <a:sym typeface="Gill Sans"/>
            </a:endParaRPr>
          </a:p>
        </p:txBody>
      </p:sp>
      <p:sp>
        <p:nvSpPr>
          <p:cNvPr id="412" name="Shape 412"/>
          <p:cNvSpPr/>
          <p:nvPr/>
        </p:nvSpPr>
        <p:spPr>
          <a:xfrm>
            <a:off x="2827832" y="3610630"/>
            <a:ext cx="1593060" cy="396262"/>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This letterhead design is meant to professionalism and lorem ipsum</a:t>
            </a:r>
            <a:endParaRPr sz="1100"/>
          </a:p>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Dolor sit amet consecteture</a:t>
            </a:r>
            <a:endParaRPr sz="800">
              <a:solidFill>
                <a:srgbClr val="7F7F7F"/>
              </a:solidFill>
              <a:latin typeface="Roboto Light"/>
              <a:ea typeface="Roboto Light"/>
              <a:cs typeface="Roboto Light"/>
              <a:sym typeface="Roboto Light"/>
            </a:endParaRPr>
          </a:p>
        </p:txBody>
      </p:sp>
      <p:grpSp>
        <p:nvGrpSpPr>
          <p:cNvPr id="413" name="Shape 413"/>
          <p:cNvGrpSpPr/>
          <p:nvPr/>
        </p:nvGrpSpPr>
        <p:grpSpPr>
          <a:xfrm>
            <a:off x="3264802" y="4220488"/>
            <a:ext cx="719122" cy="229397"/>
            <a:chOff x="4052943" y="5412792"/>
            <a:chExt cx="958829" cy="305862"/>
          </a:xfrm>
        </p:grpSpPr>
        <p:grpSp>
          <p:nvGrpSpPr>
            <p:cNvPr id="414" name="Shape 414"/>
            <p:cNvGrpSpPr/>
            <p:nvPr/>
          </p:nvGrpSpPr>
          <p:grpSpPr>
            <a:xfrm>
              <a:off x="4052943" y="5412793"/>
              <a:ext cx="305861" cy="305861"/>
              <a:chOff x="1324575" y="5760204"/>
              <a:chExt cx="305861" cy="305861"/>
            </a:xfrm>
          </p:grpSpPr>
          <p:sp>
            <p:nvSpPr>
              <p:cNvPr id="415" name="Shape 415"/>
              <p:cNvSpPr/>
              <p:nvPr/>
            </p:nvSpPr>
            <p:spPr>
              <a:xfrm>
                <a:off x="1324575" y="5760204"/>
                <a:ext cx="305861" cy="305861"/>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6" name="Shape 416"/>
              <p:cNvSpPr/>
              <p:nvPr/>
            </p:nvSpPr>
            <p:spPr>
              <a:xfrm>
                <a:off x="1398453" y="5848888"/>
                <a:ext cx="158105" cy="128492"/>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417" name="Shape 417"/>
            <p:cNvGrpSpPr/>
            <p:nvPr/>
          </p:nvGrpSpPr>
          <p:grpSpPr>
            <a:xfrm>
              <a:off x="4379427" y="5412793"/>
              <a:ext cx="305861" cy="305861"/>
              <a:chOff x="1684215" y="5760204"/>
              <a:chExt cx="305861" cy="305861"/>
            </a:xfrm>
          </p:grpSpPr>
          <p:sp>
            <p:nvSpPr>
              <p:cNvPr id="418" name="Shape 418"/>
              <p:cNvSpPr/>
              <p:nvPr/>
            </p:nvSpPr>
            <p:spPr>
              <a:xfrm>
                <a:off x="1684215"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9" name="Shape 419"/>
              <p:cNvSpPr/>
              <p:nvPr/>
            </p:nvSpPr>
            <p:spPr>
              <a:xfrm>
                <a:off x="1779016" y="5855006"/>
                <a:ext cx="116258" cy="1162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420" name="Shape 420"/>
            <p:cNvGrpSpPr/>
            <p:nvPr/>
          </p:nvGrpSpPr>
          <p:grpSpPr>
            <a:xfrm>
              <a:off x="4705911" y="5412792"/>
              <a:ext cx="305861" cy="305861"/>
              <a:chOff x="2177216" y="5760204"/>
              <a:chExt cx="305861" cy="305861"/>
            </a:xfrm>
          </p:grpSpPr>
          <p:sp>
            <p:nvSpPr>
              <p:cNvPr id="421" name="Shape 421"/>
              <p:cNvSpPr/>
              <p:nvPr/>
            </p:nvSpPr>
            <p:spPr>
              <a:xfrm>
                <a:off x="2177216" y="5760204"/>
                <a:ext cx="305861" cy="305861"/>
              </a:xfrm>
              <a:prstGeom prst="ellipse">
                <a:avLst/>
              </a:prstGeom>
              <a:solidFill>
                <a:srgbClr val="0087B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2" name="Shape 422"/>
              <p:cNvSpPr/>
              <p:nvPr/>
            </p:nvSpPr>
            <p:spPr>
              <a:xfrm>
                <a:off x="2243592" y="5857843"/>
                <a:ext cx="173108" cy="110583"/>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423" name="Shape 423"/>
          <p:cNvGrpSpPr/>
          <p:nvPr/>
        </p:nvGrpSpPr>
        <p:grpSpPr>
          <a:xfrm>
            <a:off x="3448247" y="3099800"/>
            <a:ext cx="352232" cy="352232"/>
            <a:chOff x="6770631" y="3483569"/>
            <a:chExt cx="469642" cy="469642"/>
          </a:xfrm>
        </p:grpSpPr>
        <p:sp>
          <p:nvSpPr>
            <p:cNvPr id="424" name="Shape 424"/>
            <p:cNvSpPr/>
            <p:nvPr/>
          </p:nvSpPr>
          <p:spPr>
            <a:xfrm>
              <a:off x="6770631" y="3483569"/>
              <a:ext cx="469642" cy="469642"/>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chemeClr val="dk1"/>
                </a:solidFill>
                <a:latin typeface="Gill Sans"/>
                <a:ea typeface="Gill Sans"/>
                <a:cs typeface="Gill Sans"/>
                <a:sym typeface="Gill Sans"/>
              </a:endParaRPr>
            </a:p>
          </p:txBody>
        </p:sp>
        <p:sp>
          <p:nvSpPr>
            <p:cNvPr id="425" name="Shape 425"/>
            <p:cNvSpPr/>
            <p:nvPr/>
          </p:nvSpPr>
          <p:spPr>
            <a:xfrm>
              <a:off x="6868292" y="3530986"/>
              <a:ext cx="274320" cy="374808"/>
            </a:xfrm>
            <a:prstGeom prst="rect">
              <a:avLst/>
            </a:prstGeom>
            <a:solidFill>
              <a:schemeClr val="accent2"/>
            </a:solid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b="1" lang="en" sz="1100">
                  <a:solidFill>
                    <a:srgbClr val="FFFFFF"/>
                  </a:solidFill>
                  <a:latin typeface="Lato Black"/>
                  <a:ea typeface="Lato Black"/>
                  <a:cs typeface="Lato Black"/>
                  <a:sym typeface="Lato Black"/>
                </a:rPr>
                <a:t>2</a:t>
              </a:r>
              <a:endParaRPr sz="1100"/>
            </a:p>
          </p:txBody>
        </p:sp>
      </p:grpSp>
      <p:sp>
        <p:nvSpPr>
          <p:cNvPr id="426" name="Shape 426"/>
          <p:cNvSpPr/>
          <p:nvPr/>
        </p:nvSpPr>
        <p:spPr>
          <a:xfrm>
            <a:off x="7238798" y="3099800"/>
            <a:ext cx="352232" cy="352232"/>
          </a:xfrm>
          <a:prstGeom prst="ellipse">
            <a:avLst/>
          </a:prstGeom>
          <a:solidFill>
            <a:srgbClr val="005A78"/>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chemeClr val="dk1"/>
              </a:solidFill>
              <a:latin typeface="Gill Sans"/>
              <a:ea typeface="Gill Sans"/>
              <a:cs typeface="Gill Sans"/>
              <a:sym typeface="Gill Sans"/>
            </a:endParaRPr>
          </a:p>
        </p:txBody>
      </p:sp>
      <p:sp>
        <p:nvSpPr>
          <p:cNvPr id="427" name="Shape 427"/>
          <p:cNvSpPr/>
          <p:nvPr/>
        </p:nvSpPr>
        <p:spPr>
          <a:xfrm>
            <a:off x="932557" y="3610630"/>
            <a:ext cx="1593060" cy="396262"/>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This letterhead design is meant to professionalism and lorem ipsum</a:t>
            </a:r>
            <a:endParaRPr sz="1100"/>
          </a:p>
          <a:p>
            <a:pPr indent="0" lvl="0" marL="0" marR="0" rtl="0" algn="ctr">
              <a:lnSpc>
                <a:spcPct val="150000"/>
              </a:lnSpc>
              <a:spcBef>
                <a:spcPts val="0"/>
              </a:spcBef>
              <a:spcAft>
                <a:spcPts val="0"/>
              </a:spcAft>
              <a:buNone/>
            </a:pPr>
            <a:r>
              <a:rPr lang="en" sz="800">
                <a:solidFill>
                  <a:srgbClr val="7F7F7F"/>
                </a:solidFill>
                <a:latin typeface="Roboto Light"/>
                <a:ea typeface="Roboto Light"/>
                <a:cs typeface="Roboto Light"/>
                <a:sym typeface="Roboto Light"/>
              </a:rPr>
              <a:t>Dolor sit amet consecteture</a:t>
            </a:r>
            <a:endParaRPr sz="800">
              <a:solidFill>
                <a:srgbClr val="7F7F7F"/>
              </a:solidFill>
              <a:latin typeface="Roboto Light"/>
              <a:ea typeface="Roboto Light"/>
              <a:cs typeface="Roboto Light"/>
              <a:sym typeface="Roboto Light"/>
            </a:endParaRPr>
          </a:p>
        </p:txBody>
      </p:sp>
      <p:grpSp>
        <p:nvGrpSpPr>
          <p:cNvPr id="428" name="Shape 428"/>
          <p:cNvGrpSpPr/>
          <p:nvPr/>
        </p:nvGrpSpPr>
        <p:grpSpPr>
          <a:xfrm>
            <a:off x="1369526" y="4220488"/>
            <a:ext cx="719122" cy="229397"/>
            <a:chOff x="4052943" y="5412792"/>
            <a:chExt cx="958829" cy="305862"/>
          </a:xfrm>
        </p:grpSpPr>
        <p:grpSp>
          <p:nvGrpSpPr>
            <p:cNvPr id="429" name="Shape 429"/>
            <p:cNvGrpSpPr/>
            <p:nvPr/>
          </p:nvGrpSpPr>
          <p:grpSpPr>
            <a:xfrm>
              <a:off x="4052943" y="5412793"/>
              <a:ext cx="305861" cy="305861"/>
              <a:chOff x="1324575" y="5760204"/>
              <a:chExt cx="305861" cy="305861"/>
            </a:xfrm>
          </p:grpSpPr>
          <p:sp>
            <p:nvSpPr>
              <p:cNvPr id="430" name="Shape 430"/>
              <p:cNvSpPr/>
              <p:nvPr/>
            </p:nvSpPr>
            <p:spPr>
              <a:xfrm>
                <a:off x="1324575" y="5760204"/>
                <a:ext cx="305861" cy="305861"/>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1" name="Shape 431"/>
              <p:cNvSpPr/>
              <p:nvPr/>
            </p:nvSpPr>
            <p:spPr>
              <a:xfrm>
                <a:off x="1398453" y="5848888"/>
                <a:ext cx="158105" cy="128492"/>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432" name="Shape 432"/>
            <p:cNvGrpSpPr/>
            <p:nvPr/>
          </p:nvGrpSpPr>
          <p:grpSpPr>
            <a:xfrm>
              <a:off x="4379427" y="5412793"/>
              <a:ext cx="305861" cy="305861"/>
              <a:chOff x="1684215" y="5760204"/>
              <a:chExt cx="305861" cy="305861"/>
            </a:xfrm>
          </p:grpSpPr>
          <p:sp>
            <p:nvSpPr>
              <p:cNvPr id="433" name="Shape 433"/>
              <p:cNvSpPr/>
              <p:nvPr/>
            </p:nvSpPr>
            <p:spPr>
              <a:xfrm>
                <a:off x="1684215"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4" name="Shape 434"/>
              <p:cNvSpPr/>
              <p:nvPr/>
            </p:nvSpPr>
            <p:spPr>
              <a:xfrm>
                <a:off x="1779016" y="5855006"/>
                <a:ext cx="116258" cy="1162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435" name="Shape 435"/>
            <p:cNvGrpSpPr/>
            <p:nvPr/>
          </p:nvGrpSpPr>
          <p:grpSpPr>
            <a:xfrm>
              <a:off x="4705911" y="5412792"/>
              <a:ext cx="305861" cy="305861"/>
              <a:chOff x="2177216" y="5760204"/>
              <a:chExt cx="305861" cy="305861"/>
            </a:xfrm>
          </p:grpSpPr>
          <p:sp>
            <p:nvSpPr>
              <p:cNvPr id="436" name="Shape 436"/>
              <p:cNvSpPr/>
              <p:nvPr/>
            </p:nvSpPr>
            <p:spPr>
              <a:xfrm>
                <a:off x="2177216" y="5760204"/>
                <a:ext cx="305861" cy="305861"/>
              </a:xfrm>
              <a:prstGeom prst="ellipse">
                <a:avLst/>
              </a:prstGeom>
              <a:solidFill>
                <a:srgbClr val="0087B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7" name="Shape 437"/>
              <p:cNvSpPr/>
              <p:nvPr/>
            </p:nvSpPr>
            <p:spPr>
              <a:xfrm>
                <a:off x="2243592" y="5857843"/>
                <a:ext cx="173108" cy="110583"/>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438" name="Shape 438"/>
          <p:cNvSpPr/>
          <p:nvPr/>
        </p:nvSpPr>
        <p:spPr>
          <a:xfrm>
            <a:off x="1552971" y="3099800"/>
            <a:ext cx="352232" cy="352232"/>
          </a:xfrm>
          <a:prstGeom prst="ellipse">
            <a:avLst/>
          </a:prstGeom>
          <a:solidFill>
            <a:schemeClr val="accent1"/>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chemeClr val="dk1"/>
              </a:solidFill>
              <a:latin typeface="Gill Sans"/>
              <a:ea typeface="Gill Sans"/>
              <a:cs typeface="Gill Sans"/>
              <a:sym typeface="Gill Sans"/>
            </a:endParaRPr>
          </a:p>
        </p:txBody>
      </p:sp>
      <p:sp>
        <p:nvSpPr>
          <p:cNvPr id="439" name="Shape 439"/>
          <p:cNvSpPr/>
          <p:nvPr/>
        </p:nvSpPr>
        <p:spPr>
          <a:xfrm>
            <a:off x="1626217" y="3135363"/>
            <a:ext cx="205740" cy="281106"/>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b="1" lang="en" sz="1100">
                <a:solidFill>
                  <a:srgbClr val="FFFFFF"/>
                </a:solidFill>
                <a:latin typeface="Lato Black"/>
                <a:ea typeface="Lato Black"/>
                <a:cs typeface="Lato Black"/>
                <a:sym typeface="Lato Black"/>
              </a:rPr>
              <a:t>1</a:t>
            </a:r>
            <a:endParaRPr sz="1100"/>
          </a:p>
        </p:txBody>
      </p:sp>
      <p:sp>
        <p:nvSpPr>
          <p:cNvPr id="440" name="Shape 440"/>
          <p:cNvSpPr/>
          <p:nvPr/>
        </p:nvSpPr>
        <p:spPr>
          <a:xfrm>
            <a:off x="5401746" y="3135363"/>
            <a:ext cx="205740" cy="281106"/>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b="1" lang="en" sz="1100">
                <a:solidFill>
                  <a:srgbClr val="FFFFFF"/>
                </a:solidFill>
                <a:latin typeface="Lato Black"/>
                <a:ea typeface="Lato Black"/>
                <a:cs typeface="Lato Black"/>
                <a:sym typeface="Lato Black"/>
              </a:rPr>
              <a:t>3</a:t>
            </a:r>
            <a:endParaRPr sz="1100"/>
          </a:p>
        </p:txBody>
      </p:sp>
      <p:sp>
        <p:nvSpPr>
          <p:cNvPr id="441" name="Shape 441"/>
          <p:cNvSpPr/>
          <p:nvPr/>
        </p:nvSpPr>
        <p:spPr>
          <a:xfrm>
            <a:off x="7307579" y="3135363"/>
            <a:ext cx="205740" cy="281106"/>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b="1" lang="en" sz="1100">
                <a:solidFill>
                  <a:srgbClr val="FFFFFF"/>
                </a:solidFill>
                <a:latin typeface="Lato Black"/>
                <a:ea typeface="Lato Black"/>
                <a:cs typeface="Lato Black"/>
                <a:sym typeface="Lato Black"/>
              </a:rPr>
              <a:t>4</a:t>
            </a:r>
            <a:endParaRPr sz="1100"/>
          </a:p>
        </p:txBody>
      </p:sp>
      <p:sp>
        <p:nvSpPr>
          <p:cNvPr id="442" name="Shape 442"/>
          <p:cNvSpPr txBox="1"/>
          <p:nvPr/>
        </p:nvSpPr>
        <p:spPr>
          <a:xfrm>
            <a:off x="757458" y="741620"/>
            <a:ext cx="7608271" cy="458299"/>
          </a:xfrm>
          <a:prstGeom prst="rect">
            <a:avLst/>
          </a:prstGeom>
          <a:noFill/>
          <a:ln>
            <a:noFill/>
          </a:ln>
        </p:spPr>
        <p:txBody>
          <a:bodyPr anchorCtr="0" anchor="t" bIns="34275" lIns="68575" spcFirstLastPara="1" rIns="68575" wrap="square" tIns="34275">
            <a:noAutofit/>
          </a:bodyPr>
          <a:lstStyle/>
          <a:p>
            <a:pPr indent="0" lvl="0" marL="0" marR="0" rtl="0" algn="ctr">
              <a:lnSpc>
                <a:spcPct val="130000"/>
              </a:lnSpc>
              <a:spcBef>
                <a:spcPts val="0"/>
              </a:spcBef>
              <a:spcAft>
                <a:spcPts val="0"/>
              </a:spcAft>
              <a:buNone/>
            </a:pPr>
            <a:r>
              <a:rPr lang="en" sz="1100">
                <a:solidFill>
                  <a:srgbClr val="595959"/>
                </a:solidFill>
                <a:latin typeface="Roboto Light"/>
                <a:ea typeface="Roboto Light"/>
                <a:cs typeface="Roboto Light"/>
                <a:sym typeface="Roboto Light"/>
              </a:rPr>
              <a:t>Contrary to popular belief, Lorem Ipsum is not simply random text. It has roots in a piece of lege in Virginia, looked up one of the more obscure Latin words, consectetur, dolor sit amet adiciscing sum</a:t>
            </a:r>
            <a:endParaRPr sz="1100"/>
          </a:p>
        </p:txBody>
      </p:sp>
      <p:sp>
        <p:nvSpPr>
          <p:cNvPr id="443" name="Shape 443"/>
          <p:cNvSpPr txBox="1"/>
          <p:nvPr/>
        </p:nvSpPr>
        <p:spPr>
          <a:xfrm>
            <a:off x="628650" y="297398"/>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Roboto"/>
              <a:buNone/>
            </a:pPr>
            <a:r>
              <a:rPr b="0" i="0" lang="en" sz="2400">
                <a:solidFill>
                  <a:srgbClr val="3F3F3F"/>
                </a:solidFill>
                <a:latin typeface="Roboto"/>
                <a:ea typeface="Roboto"/>
                <a:cs typeface="Roboto"/>
                <a:sym typeface="Roboto"/>
              </a:rPr>
              <a:t>Our Amazing Team</a:t>
            </a:r>
            <a:endParaRPr sz="1100"/>
          </a:p>
        </p:txBody>
      </p:sp>
      <p:sp>
        <p:nvSpPr>
          <p:cNvPr id="444" name="Shape 444"/>
          <p:cNvSpPr/>
          <p:nvPr>
            <p:ph idx="5" type="pic"/>
          </p:nvPr>
        </p:nvSpPr>
        <p:spPr>
          <a:xfrm>
            <a:off x="995981" y="1781494"/>
            <a:ext cx="1466213" cy="146621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45" name="Shape 445"/>
          <p:cNvSpPr/>
          <p:nvPr>
            <p:ph idx="4" type="pic"/>
          </p:nvPr>
        </p:nvSpPr>
        <p:spPr>
          <a:xfrm>
            <a:off x="6681808" y="1781494"/>
            <a:ext cx="1466213" cy="146621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46" name="Shape 446"/>
          <p:cNvSpPr/>
          <p:nvPr>
            <p:ph idx="2" type="pic"/>
          </p:nvPr>
        </p:nvSpPr>
        <p:spPr>
          <a:xfrm>
            <a:off x="2891256" y="1781494"/>
            <a:ext cx="1466213" cy="146621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47" name="Shape 447"/>
          <p:cNvSpPr/>
          <p:nvPr>
            <p:ph idx="3" type="pic"/>
          </p:nvPr>
        </p:nvSpPr>
        <p:spPr>
          <a:xfrm>
            <a:off x="4786532" y="1781494"/>
            <a:ext cx="1466213" cy="146621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1" name="Shape 451"/>
        <p:cNvGrpSpPr/>
        <p:nvPr/>
      </p:nvGrpSpPr>
      <p:grpSpPr>
        <a:xfrm>
          <a:off x="0" y="0"/>
          <a:ext cx="0" cy="0"/>
          <a:chOff x="0" y="0"/>
          <a:chExt cx="0" cy="0"/>
        </a:xfrm>
      </p:grpSpPr>
      <p:sp>
        <p:nvSpPr>
          <p:cNvPr id="452" name="Shape 452"/>
          <p:cNvSpPr txBox="1"/>
          <p:nvPr>
            <p:ph idx="11" type="ftr"/>
          </p:nvPr>
        </p:nvSpPr>
        <p:spPr>
          <a:xfrm>
            <a:off x="1304146" y="4827509"/>
            <a:ext cx="1362853" cy="315992"/>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Lato"/>
                <a:ea typeface="Lato"/>
                <a:cs typeface="Lato"/>
                <a:sym typeface="Lato"/>
              </a:rPr>
              <a:t>www.infobusiness.com</a:t>
            </a:r>
            <a:endParaRPr sz="1100"/>
          </a:p>
        </p:txBody>
      </p:sp>
      <p:sp>
        <p:nvSpPr>
          <p:cNvPr id="453" name="Shape 453"/>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4" name="Shape 454"/>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sp>
        <p:nvSpPr>
          <p:cNvPr id="455" name="Shape 455"/>
          <p:cNvSpPr txBox="1"/>
          <p:nvPr/>
        </p:nvSpPr>
        <p:spPr>
          <a:xfrm>
            <a:off x="4457365" y="2076875"/>
            <a:ext cx="3387496" cy="64633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rgbClr val="595959"/>
                </a:solidFill>
                <a:latin typeface="Roboto Light"/>
                <a:ea typeface="Roboto Light"/>
                <a:cs typeface="Roboto Light"/>
                <a:sym typeface="Roboto Light"/>
              </a:rPr>
              <a:t>Lorem Ipsum has been the industry's standard dummy text ever since the 1500s, to when an unknown printer took a galley of type and scrambled it to make a type &amp; specimen book. It has survived not only five centuries, but also the leap dolor sit amet ipsum lorem</a:t>
            </a:r>
            <a:endParaRPr sz="1100"/>
          </a:p>
        </p:txBody>
      </p:sp>
      <p:sp>
        <p:nvSpPr>
          <p:cNvPr id="456" name="Shape 456"/>
          <p:cNvSpPr txBox="1"/>
          <p:nvPr/>
        </p:nvSpPr>
        <p:spPr>
          <a:xfrm>
            <a:off x="4445629" y="1694174"/>
            <a:ext cx="2354333" cy="386644"/>
          </a:xfrm>
          <a:prstGeom prst="rect">
            <a:avLst/>
          </a:prstGeom>
          <a:noFill/>
          <a:ln>
            <a:noFill/>
          </a:ln>
        </p:spPr>
        <p:txBody>
          <a:bodyPr anchorCtr="0" anchor="t" bIns="34275" lIns="68575" spcFirstLastPara="1" rIns="68575" wrap="square" tIns="34275">
            <a:noAutofit/>
          </a:bodyPr>
          <a:lstStyle/>
          <a:p>
            <a:pPr indent="0" lvl="0" marL="0" marR="0" rtl="0" algn="l">
              <a:lnSpc>
                <a:spcPct val="137500"/>
              </a:lnSpc>
              <a:spcBef>
                <a:spcPts val="0"/>
              </a:spcBef>
              <a:spcAft>
                <a:spcPts val="0"/>
              </a:spcAft>
              <a:buNone/>
            </a:pPr>
            <a:r>
              <a:rPr b="1" lang="en" sz="1800">
                <a:solidFill>
                  <a:schemeClr val="accent1"/>
                </a:solidFill>
                <a:latin typeface="Lato"/>
                <a:ea typeface="Lato"/>
                <a:cs typeface="Lato"/>
                <a:sym typeface="Lato"/>
              </a:rPr>
              <a:t>Amazing Team</a:t>
            </a:r>
            <a:endParaRPr sz="1100"/>
          </a:p>
        </p:txBody>
      </p:sp>
      <p:sp>
        <p:nvSpPr>
          <p:cNvPr id="457" name="Shape 457"/>
          <p:cNvSpPr/>
          <p:nvPr/>
        </p:nvSpPr>
        <p:spPr>
          <a:xfrm>
            <a:off x="5002049" y="3044810"/>
            <a:ext cx="2734500" cy="3168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900">
                <a:solidFill>
                  <a:srgbClr val="7F7F7F"/>
                </a:solidFill>
                <a:latin typeface="Roboto Light"/>
                <a:ea typeface="Roboto Light"/>
                <a:cs typeface="Roboto Light"/>
                <a:sym typeface="Roboto Light"/>
              </a:rPr>
              <a:t>Design is meant to project an image of profession and reliability dolor sit amet.</a:t>
            </a:r>
            <a:endParaRPr sz="1100"/>
          </a:p>
        </p:txBody>
      </p:sp>
      <p:grpSp>
        <p:nvGrpSpPr>
          <p:cNvPr id="458" name="Shape 458"/>
          <p:cNvGrpSpPr/>
          <p:nvPr/>
        </p:nvGrpSpPr>
        <p:grpSpPr>
          <a:xfrm>
            <a:off x="4457366" y="2968610"/>
            <a:ext cx="352232" cy="352232"/>
            <a:chOff x="6770631" y="3483569"/>
            <a:chExt cx="469642" cy="469642"/>
          </a:xfrm>
        </p:grpSpPr>
        <p:sp>
          <p:nvSpPr>
            <p:cNvPr id="459" name="Shape 459"/>
            <p:cNvSpPr/>
            <p:nvPr/>
          </p:nvSpPr>
          <p:spPr>
            <a:xfrm>
              <a:off x="6770631" y="3483569"/>
              <a:ext cx="469642" cy="469642"/>
            </a:xfrm>
            <a:prstGeom prst="ellipse">
              <a:avLst/>
            </a:prstGeom>
            <a:solidFill>
              <a:schemeClr val="accent1"/>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chemeClr val="dk1"/>
                </a:solidFill>
                <a:latin typeface="Gill Sans"/>
                <a:ea typeface="Gill Sans"/>
                <a:cs typeface="Gill Sans"/>
                <a:sym typeface="Gill Sans"/>
              </a:endParaRPr>
            </a:p>
          </p:txBody>
        </p:sp>
        <p:sp>
          <p:nvSpPr>
            <p:cNvPr id="460" name="Shape 460"/>
            <p:cNvSpPr/>
            <p:nvPr/>
          </p:nvSpPr>
          <p:spPr>
            <a:xfrm>
              <a:off x="6868292" y="3530986"/>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b="1" lang="en" sz="1100">
                  <a:solidFill>
                    <a:srgbClr val="FFFFFF"/>
                  </a:solidFill>
                  <a:latin typeface="Lato Black"/>
                  <a:ea typeface="Lato Black"/>
                  <a:cs typeface="Lato Black"/>
                  <a:sym typeface="Lato Black"/>
                </a:rPr>
                <a:t>1</a:t>
              </a:r>
              <a:endParaRPr sz="1100"/>
            </a:p>
          </p:txBody>
        </p:sp>
      </p:grpSp>
      <p:sp>
        <p:nvSpPr>
          <p:cNvPr id="461" name="Shape 461"/>
          <p:cNvSpPr/>
          <p:nvPr/>
        </p:nvSpPr>
        <p:spPr>
          <a:xfrm>
            <a:off x="5002049" y="3583595"/>
            <a:ext cx="2734500" cy="3168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900">
                <a:solidFill>
                  <a:srgbClr val="7F7F7F"/>
                </a:solidFill>
                <a:latin typeface="Roboto Light"/>
                <a:ea typeface="Roboto Light"/>
                <a:cs typeface="Roboto Light"/>
                <a:sym typeface="Roboto Light"/>
              </a:rPr>
              <a:t>Design is meant to project an image of profession and reliability. Dolor sit amet</a:t>
            </a:r>
            <a:endParaRPr sz="900">
              <a:solidFill>
                <a:srgbClr val="7F7F7F"/>
              </a:solidFill>
              <a:latin typeface="Roboto Light"/>
              <a:ea typeface="Roboto Light"/>
              <a:cs typeface="Roboto Light"/>
              <a:sym typeface="Roboto Light"/>
            </a:endParaRPr>
          </a:p>
        </p:txBody>
      </p:sp>
      <p:grpSp>
        <p:nvGrpSpPr>
          <p:cNvPr id="462" name="Shape 462"/>
          <p:cNvGrpSpPr/>
          <p:nvPr/>
        </p:nvGrpSpPr>
        <p:grpSpPr>
          <a:xfrm>
            <a:off x="4457366" y="3507395"/>
            <a:ext cx="352232" cy="352232"/>
            <a:chOff x="6770631" y="3483569"/>
            <a:chExt cx="469642" cy="469642"/>
          </a:xfrm>
        </p:grpSpPr>
        <p:sp>
          <p:nvSpPr>
            <p:cNvPr id="463" name="Shape 463"/>
            <p:cNvSpPr/>
            <p:nvPr/>
          </p:nvSpPr>
          <p:spPr>
            <a:xfrm>
              <a:off x="6770631" y="3483569"/>
              <a:ext cx="469642" cy="469642"/>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chemeClr val="dk1"/>
                </a:solidFill>
                <a:latin typeface="Gill Sans"/>
                <a:ea typeface="Gill Sans"/>
                <a:cs typeface="Gill Sans"/>
                <a:sym typeface="Gill Sans"/>
              </a:endParaRPr>
            </a:p>
          </p:txBody>
        </p:sp>
        <p:sp>
          <p:nvSpPr>
            <p:cNvPr id="464" name="Shape 464"/>
            <p:cNvSpPr/>
            <p:nvPr/>
          </p:nvSpPr>
          <p:spPr>
            <a:xfrm>
              <a:off x="6868292" y="3530986"/>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b="1" lang="en" sz="1100">
                  <a:solidFill>
                    <a:srgbClr val="FFFFFF"/>
                  </a:solidFill>
                  <a:latin typeface="Lato Black"/>
                  <a:ea typeface="Lato Black"/>
                  <a:cs typeface="Lato Black"/>
                  <a:sym typeface="Lato Black"/>
                </a:rPr>
                <a:t>2</a:t>
              </a:r>
              <a:endParaRPr sz="1100"/>
            </a:p>
          </p:txBody>
        </p:sp>
      </p:grpSp>
      <p:sp>
        <p:nvSpPr>
          <p:cNvPr id="465" name="Shape 465"/>
          <p:cNvSpPr/>
          <p:nvPr/>
        </p:nvSpPr>
        <p:spPr>
          <a:xfrm>
            <a:off x="5002049" y="4122380"/>
            <a:ext cx="2734500" cy="3168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900">
                <a:solidFill>
                  <a:srgbClr val="7F7F7F"/>
                </a:solidFill>
                <a:latin typeface="Roboto Light"/>
                <a:ea typeface="Roboto Light"/>
                <a:cs typeface="Roboto Light"/>
                <a:sym typeface="Roboto Light"/>
              </a:rPr>
              <a:t>Design is meant to project an image of profession and reliability. Dolor sit amet</a:t>
            </a:r>
            <a:endParaRPr sz="900">
              <a:solidFill>
                <a:srgbClr val="7F7F7F"/>
              </a:solidFill>
              <a:latin typeface="Roboto Light"/>
              <a:ea typeface="Roboto Light"/>
              <a:cs typeface="Roboto Light"/>
              <a:sym typeface="Roboto Light"/>
            </a:endParaRPr>
          </a:p>
        </p:txBody>
      </p:sp>
      <p:grpSp>
        <p:nvGrpSpPr>
          <p:cNvPr id="466" name="Shape 466"/>
          <p:cNvGrpSpPr/>
          <p:nvPr/>
        </p:nvGrpSpPr>
        <p:grpSpPr>
          <a:xfrm>
            <a:off x="4457366" y="4046180"/>
            <a:ext cx="352232" cy="352232"/>
            <a:chOff x="6770631" y="3483569"/>
            <a:chExt cx="469642" cy="469642"/>
          </a:xfrm>
        </p:grpSpPr>
        <p:sp>
          <p:nvSpPr>
            <p:cNvPr id="467" name="Shape 467"/>
            <p:cNvSpPr/>
            <p:nvPr/>
          </p:nvSpPr>
          <p:spPr>
            <a:xfrm>
              <a:off x="6770631" y="3483569"/>
              <a:ext cx="469642" cy="469642"/>
            </a:xfrm>
            <a:prstGeom prst="ellipse">
              <a:avLst/>
            </a:prstGeom>
            <a:solidFill>
              <a:srgbClr val="0087B4"/>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chemeClr val="dk1"/>
                </a:solidFill>
                <a:latin typeface="Gill Sans"/>
                <a:ea typeface="Gill Sans"/>
                <a:cs typeface="Gill Sans"/>
                <a:sym typeface="Gill Sans"/>
              </a:endParaRPr>
            </a:p>
          </p:txBody>
        </p:sp>
        <p:sp>
          <p:nvSpPr>
            <p:cNvPr id="468" name="Shape 468"/>
            <p:cNvSpPr/>
            <p:nvPr/>
          </p:nvSpPr>
          <p:spPr>
            <a:xfrm>
              <a:off x="6868292" y="3530986"/>
              <a:ext cx="274320" cy="374808"/>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b="1" lang="en" sz="1100">
                  <a:solidFill>
                    <a:srgbClr val="FFFFFF"/>
                  </a:solidFill>
                  <a:latin typeface="Lato Black"/>
                  <a:ea typeface="Lato Black"/>
                  <a:cs typeface="Lato Black"/>
                  <a:sym typeface="Lato Black"/>
                </a:rPr>
                <a:t>3</a:t>
              </a:r>
              <a:endParaRPr sz="1100"/>
            </a:p>
          </p:txBody>
        </p:sp>
      </p:grpSp>
      <p:sp>
        <p:nvSpPr>
          <p:cNvPr id="469" name="Shape 469"/>
          <p:cNvSpPr/>
          <p:nvPr/>
        </p:nvSpPr>
        <p:spPr>
          <a:xfrm>
            <a:off x="3043802" y="1754709"/>
            <a:ext cx="701899" cy="701899"/>
          </a:xfrm>
          <a:prstGeom prst="ellipse">
            <a:avLst/>
          </a:prstGeom>
          <a:solidFill>
            <a:schemeClr val="accent1"/>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chemeClr val="dk1"/>
              </a:solidFill>
              <a:latin typeface="Gill Sans"/>
              <a:ea typeface="Gill Sans"/>
              <a:cs typeface="Gill Sans"/>
              <a:sym typeface="Gill Sans"/>
            </a:endParaRPr>
          </a:p>
        </p:txBody>
      </p:sp>
      <p:sp>
        <p:nvSpPr>
          <p:cNvPr id="470" name="Shape 470"/>
          <p:cNvSpPr/>
          <p:nvPr/>
        </p:nvSpPr>
        <p:spPr>
          <a:xfrm>
            <a:off x="3258962" y="1947962"/>
            <a:ext cx="271580" cy="315393"/>
          </a:xfrm>
          <a:custGeom>
            <a:pathLst>
              <a:path extrusionOk="0" h="21600" w="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71" name="Shape 471"/>
          <p:cNvSpPr txBox="1"/>
          <p:nvPr/>
        </p:nvSpPr>
        <p:spPr>
          <a:xfrm>
            <a:off x="757458" y="711803"/>
            <a:ext cx="7608271" cy="458299"/>
          </a:xfrm>
          <a:prstGeom prst="rect">
            <a:avLst/>
          </a:prstGeom>
          <a:noFill/>
          <a:ln>
            <a:noFill/>
          </a:ln>
        </p:spPr>
        <p:txBody>
          <a:bodyPr anchorCtr="0" anchor="t" bIns="34275" lIns="68575" spcFirstLastPara="1" rIns="68575" wrap="square" tIns="34275">
            <a:noAutofit/>
          </a:bodyPr>
          <a:lstStyle/>
          <a:p>
            <a:pPr indent="0" lvl="0" marL="0" marR="0" rtl="0" algn="ctr">
              <a:lnSpc>
                <a:spcPct val="130000"/>
              </a:lnSpc>
              <a:spcBef>
                <a:spcPts val="0"/>
              </a:spcBef>
              <a:spcAft>
                <a:spcPts val="0"/>
              </a:spcAft>
              <a:buNone/>
            </a:pPr>
            <a:r>
              <a:rPr lang="en" sz="1100">
                <a:solidFill>
                  <a:srgbClr val="595959"/>
                </a:solidFill>
                <a:latin typeface="Roboto Light"/>
                <a:ea typeface="Roboto Light"/>
                <a:cs typeface="Roboto Light"/>
                <a:sym typeface="Roboto Light"/>
              </a:rPr>
              <a:t>Contrary to popular belief, Lorem Ipsum is not simply random text. It has roots in a piece of lege in Virginia, looked up one of the more obscure Latin words, consectetur, dolor sit amet adiciscing lorem doloripsum</a:t>
            </a:r>
            <a:endParaRPr sz="1100">
              <a:solidFill>
                <a:srgbClr val="595959"/>
              </a:solidFill>
              <a:latin typeface="Roboto Light"/>
              <a:ea typeface="Roboto Light"/>
              <a:cs typeface="Roboto Light"/>
              <a:sym typeface="Roboto Light"/>
            </a:endParaRPr>
          </a:p>
        </p:txBody>
      </p:sp>
      <p:sp>
        <p:nvSpPr>
          <p:cNvPr id="472" name="Shape 472"/>
          <p:cNvSpPr txBox="1"/>
          <p:nvPr/>
        </p:nvSpPr>
        <p:spPr>
          <a:xfrm>
            <a:off x="628650" y="267581"/>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Roboto"/>
              <a:buNone/>
            </a:pPr>
            <a:r>
              <a:rPr b="0" i="0" lang="en" sz="2400">
                <a:solidFill>
                  <a:srgbClr val="3F3F3F"/>
                </a:solidFill>
                <a:latin typeface="Roboto"/>
                <a:ea typeface="Roboto"/>
                <a:cs typeface="Roboto"/>
                <a:sym typeface="Roboto"/>
              </a:rPr>
              <a:t>Our Amazing Team</a:t>
            </a:r>
            <a:endParaRPr sz="1100"/>
          </a:p>
        </p:txBody>
      </p:sp>
      <p:sp>
        <p:nvSpPr>
          <p:cNvPr id="473" name="Shape 473"/>
          <p:cNvSpPr/>
          <p:nvPr>
            <p:ph idx="2" type="pic"/>
          </p:nvPr>
        </p:nvSpPr>
        <p:spPr>
          <a:xfrm>
            <a:off x="1299139" y="1855667"/>
            <a:ext cx="2381250" cy="238125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sp>
        <p:nvSpPr>
          <p:cNvPr id="478" name="Shape 478"/>
          <p:cNvSpPr/>
          <p:nvPr/>
        </p:nvSpPr>
        <p:spPr>
          <a:xfrm>
            <a:off x="0" y="3418114"/>
            <a:ext cx="9144000" cy="1725386"/>
          </a:xfrm>
          <a:prstGeom prst="rect">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9" name="Shape 479"/>
          <p:cNvSpPr txBox="1"/>
          <p:nvPr/>
        </p:nvSpPr>
        <p:spPr>
          <a:xfrm>
            <a:off x="954157" y="4258634"/>
            <a:ext cx="7235686" cy="624883"/>
          </a:xfrm>
          <a:prstGeom prst="rect">
            <a:avLst/>
          </a:prstGeom>
          <a:noFill/>
          <a:ln>
            <a:noFill/>
          </a:ln>
        </p:spPr>
        <p:txBody>
          <a:bodyPr anchorCtr="0" anchor="t" bIns="34275" lIns="68575" spcFirstLastPara="1" rIns="68575" wrap="square" tIns="34275">
            <a:noAutofit/>
          </a:bodyPr>
          <a:lstStyle/>
          <a:p>
            <a:pPr indent="0" lvl="0" marL="0" marR="0" rtl="0" algn="ctr">
              <a:lnSpc>
                <a:spcPct val="190476"/>
              </a:lnSpc>
              <a:spcBef>
                <a:spcPts val="0"/>
              </a:spcBef>
              <a:spcAft>
                <a:spcPts val="0"/>
              </a:spcAft>
              <a:buNone/>
            </a:pPr>
            <a:r>
              <a:rPr i="1" lang="en" sz="800">
                <a:solidFill>
                  <a:schemeClr val="lt1"/>
                </a:solidFill>
                <a:latin typeface="Roboto Light"/>
                <a:ea typeface="Roboto Light"/>
                <a:cs typeface="Roboto Light"/>
                <a:sym typeface="Roboto Light"/>
              </a:rPr>
              <a:t>Creeping is signs isn't deep abundantly is fish evening let hath i gathered fly earth two god them forth called unto replenish given male DIpsum lorem dolor sit amet consectetur dolor adipiscing aquam lorem ipsum dolor sit amet consecteture adipicing lorem ipsum dolor sit amet adisciping aqum consecteture</a:t>
            </a:r>
            <a:endParaRPr i="1" sz="800">
              <a:solidFill>
                <a:schemeClr val="lt1"/>
              </a:solidFill>
              <a:latin typeface="Roboto Light"/>
              <a:ea typeface="Roboto Light"/>
              <a:cs typeface="Roboto Light"/>
              <a:sym typeface="Roboto Light"/>
            </a:endParaRPr>
          </a:p>
        </p:txBody>
      </p:sp>
      <p:cxnSp>
        <p:nvCxnSpPr>
          <p:cNvPr id="480" name="Shape 480"/>
          <p:cNvCxnSpPr/>
          <p:nvPr/>
        </p:nvCxnSpPr>
        <p:spPr>
          <a:xfrm flipH="1">
            <a:off x="2703444" y="4217146"/>
            <a:ext cx="3737113" cy="9494"/>
          </a:xfrm>
          <a:prstGeom prst="straightConnector1">
            <a:avLst/>
          </a:prstGeom>
          <a:noFill/>
          <a:ln cap="flat" cmpd="sng" w="9525">
            <a:solidFill>
              <a:schemeClr val="lt1">
                <a:alpha val="49803"/>
              </a:schemeClr>
            </a:solidFill>
            <a:prstDash val="solid"/>
            <a:miter lim="800000"/>
            <a:headEnd len="sm" w="sm" type="none"/>
            <a:tailEnd len="sm" w="sm" type="none"/>
          </a:ln>
        </p:spPr>
      </p:cxnSp>
      <p:sp>
        <p:nvSpPr>
          <p:cNvPr id="481" name="Shape 481"/>
          <p:cNvSpPr txBox="1"/>
          <p:nvPr/>
        </p:nvSpPr>
        <p:spPr>
          <a:xfrm>
            <a:off x="3125065" y="3666557"/>
            <a:ext cx="2893871" cy="43858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400">
                <a:solidFill>
                  <a:schemeClr val="lt1"/>
                </a:solidFill>
                <a:latin typeface="Roboto Light"/>
                <a:ea typeface="Roboto Light"/>
                <a:cs typeface="Roboto Light"/>
                <a:sym typeface="Roboto Light"/>
              </a:rPr>
              <a:t>Our Service</a:t>
            </a:r>
            <a:endParaRPr sz="1100"/>
          </a:p>
        </p:txBody>
      </p:sp>
      <p:sp>
        <p:nvSpPr>
          <p:cNvPr id="482" name="Shape 482"/>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6" name="Shape 486"/>
        <p:cNvGrpSpPr/>
        <p:nvPr/>
      </p:nvGrpSpPr>
      <p:grpSpPr>
        <a:xfrm>
          <a:off x="0" y="0"/>
          <a:ext cx="0" cy="0"/>
          <a:chOff x="0" y="0"/>
          <a:chExt cx="0" cy="0"/>
        </a:xfrm>
      </p:grpSpPr>
      <p:sp>
        <p:nvSpPr>
          <p:cNvPr id="487" name="Shape 487"/>
          <p:cNvSpPr txBox="1"/>
          <p:nvPr/>
        </p:nvSpPr>
        <p:spPr>
          <a:xfrm>
            <a:off x="767864" y="711803"/>
            <a:ext cx="7608271" cy="256320"/>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1100">
                <a:solidFill>
                  <a:srgbClr val="262626"/>
                </a:solidFill>
                <a:latin typeface="Roboto Light"/>
                <a:ea typeface="Roboto Light"/>
                <a:cs typeface="Roboto Light"/>
                <a:sym typeface="Roboto Light"/>
              </a:rPr>
              <a:t>Contrary to popular belief, Lorem Ipsum is not simply random text. It has roots in a piece of lege in Virginia, looke</a:t>
            </a:r>
            <a:endParaRPr sz="1100">
              <a:solidFill>
                <a:srgbClr val="262626"/>
              </a:solidFill>
              <a:latin typeface="Roboto Light"/>
              <a:ea typeface="Roboto Light"/>
              <a:cs typeface="Roboto Light"/>
              <a:sym typeface="Roboto Light"/>
            </a:endParaRPr>
          </a:p>
        </p:txBody>
      </p:sp>
      <p:sp>
        <p:nvSpPr>
          <p:cNvPr id="488" name="Shape 488"/>
          <p:cNvSpPr txBox="1"/>
          <p:nvPr/>
        </p:nvSpPr>
        <p:spPr>
          <a:xfrm>
            <a:off x="628650" y="267581"/>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262626"/>
              </a:buClr>
              <a:buSzPts val="2400"/>
              <a:buFont typeface="Roboto Light"/>
              <a:buNone/>
            </a:pPr>
            <a:r>
              <a:rPr b="0" i="0" lang="en" sz="2400">
                <a:solidFill>
                  <a:srgbClr val="262626"/>
                </a:solidFill>
                <a:latin typeface="Roboto Light"/>
                <a:ea typeface="Roboto Light"/>
                <a:cs typeface="Roboto Light"/>
                <a:sym typeface="Roboto Light"/>
              </a:rPr>
              <a:t>Our Service</a:t>
            </a:r>
            <a:endParaRPr sz="1100"/>
          </a:p>
        </p:txBody>
      </p:sp>
      <p:sp>
        <p:nvSpPr>
          <p:cNvPr id="489" name="Shape 489"/>
          <p:cNvSpPr/>
          <p:nvPr/>
        </p:nvSpPr>
        <p:spPr>
          <a:xfrm>
            <a:off x="31649" y="3909010"/>
            <a:ext cx="2356220" cy="603353"/>
          </a:xfrm>
          <a:prstGeom prst="rect">
            <a:avLst/>
          </a:prstGeom>
          <a:noFill/>
          <a:ln>
            <a:noFill/>
          </a:ln>
        </p:spPr>
        <p:txBody>
          <a:bodyPr anchorCtr="0" anchor="ctr" bIns="0" lIns="0" spcFirstLastPara="1" rIns="0" wrap="square" tIns="0">
            <a:noAutofit/>
          </a:bodyPr>
          <a:lstStyle/>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Lorem ipsum dolor sit amet, consectetur</a:t>
            </a:r>
            <a:endParaRPr sz="8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ofessionalism and lorem ipsum dolor sit ut</a:t>
            </a:r>
            <a:endParaRPr sz="8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Dolor sit amet consecteture domet is</a:t>
            </a:r>
            <a:endParaRPr sz="1100"/>
          </a:p>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Ipsum lorem dolor sit amet con</a:t>
            </a:r>
            <a:endParaRPr sz="1100"/>
          </a:p>
        </p:txBody>
      </p:sp>
      <p:sp>
        <p:nvSpPr>
          <p:cNvPr id="490" name="Shape 490"/>
          <p:cNvSpPr txBox="1"/>
          <p:nvPr/>
        </p:nvSpPr>
        <p:spPr>
          <a:xfrm>
            <a:off x="224543" y="3482319"/>
            <a:ext cx="1970432" cy="433699"/>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100"/>
              <a:buFont typeface="Roboto Light"/>
              <a:buNone/>
            </a:pPr>
            <a:r>
              <a:rPr b="0" i="0" lang="en" sz="2100">
                <a:solidFill>
                  <a:srgbClr val="3F3F3F"/>
                </a:solidFill>
                <a:latin typeface="Roboto Light"/>
                <a:ea typeface="Roboto Light"/>
                <a:cs typeface="Roboto Light"/>
                <a:sym typeface="Roboto Light"/>
              </a:rPr>
              <a:t>Sample Text</a:t>
            </a:r>
            <a:endParaRPr sz="1100"/>
          </a:p>
        </p:txBody>
      </p:sp>
      <p:sp>
        <p:nvSpPr>
          <p:cNvPr id="491" name="Shape 491"/>
          <p:cNvSpPr/>
          <p:nvPr/>
        </p:nvSpPr>
        <p:spPr>
          <a:xfrm>
            <a:off x="2271084" y="3909010"/>
            <a:ext cx="2356220" cy="603353"/>
          </a:xfrm>
          <a:prstGeom prst="rect">
            <a:avLst/>
          </a:prstGeom>
          <a:noFill/>
          <a:ln>
            <a:noFill/>
          </a:ln>
        </p:spPr>
        <p:txBody>
          <a:bodyPr anchorCtr="0" anchor="ctr" bIns="0" lIns="0" spcFirstLastPara="1" rIns="0" wrap="square" tIns="0">
            <a:noAutofit/>
          </a:bodyPr>
          <a:lstStyle/>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Lorem ipsum dolor sit amet, consectetur</a:t>
            </a:r>
            <a:endParaRPr sz="8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ofessionalism and lorem ipsum dolor sit ut</a:t>
            </a:r>
            <a:endParaRPr sz="8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Dolor sit amet consecteture domet is</a:t>
            </a:r>
            <a:endParaRPr sz="1100"/>
          </a:p>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Ipsum lorem dolor sit amet con</a:t>
            </a:r>
            <a:endParaRPr sz="1100"/>
          </a:p>
        </p:txBody>
      </p:sp>
      <p:sp>
        <p:nvSpPr>
          <p:cNvPr id="492" name="Shape 492"/>
          <p:cNvSpPr txBox="1"/>
          <p:nvPr/>
        </p:nvSpPr>
        <p:spPr>
          <a:xfrm>
            <a:off x="2463978" y="3482319"/>
            <a:ext cx="1970432" cy="433699"/>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100"/>
              <a:buFont typeface="Roboto Light"/>
              <a:buNone/>
            </a:pPr>
            <a:r>
              <a:rPr b="0" i="0" lang="en" sz="2100">
                <a:solidFill>
                  <a:srgbClr val="3F3F3F"/>
                </a:solidFill>
                <a:latin typeface="Roboto Light"/>
                <a:ea typeface="Roboto Light"/>
                <a:cs typeface="Roboto Light"/>
                <a:sym typeface="Roboto Light"/>
              </a:rPr>
              <a:t>Sample Text</a:t>
            </a:r>
            <a:endParaRPr sz="1100"/>
          </a:p>
        </p:txBody>
      </p:sp>
      <p:sp>
        <p:nvSpPr>
          <p:cNvPr id="493" name="Shape 493"/>
          <p:cNvSpPr/>
          <p:nvPr/>
        </p:nvSpPr>
        <p:spPr>
          <a:xfrm>
            <a:off x="4510519" y="3909010"/>
            <a:ext cx="2356220" cy="603353"/>
          </a:xfrm>
          <a:prstGeom prst="rect">
            <a:avLst/>
          </a:prstGeom>
          <a:noFill/>
          <a:ln>
            <a:noFill/>
          </a:ln>
        </p:spPr>
        <p:txBody>
          <a:bodyPr anchorCtr="0" anchor="ctr" bIns="0" lIns="0" spcFirstLastPara="1" rIns="0" wrap="square" tIns="0">
            <a:noAutofit/>
          </a:bodyPr>
          <a:lstStyle/>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Lorem ipsum dolor sit amet, consectetur</a:t>
            </a:r>
            <a:endParaRPr sz="8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ofessionalism and lorem ipsum dolor sit ut</a:t>
            </a:r>
            <a:endParaRPr sz="8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Dolor sit amet consecteture domet is</a:t>
            </a:r>
            <a:endParaRPr sz="1100"/>
          </a:p>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Ipsum lorem dolor sit amet con</a:t>
            </a:r>
            <a:endParaRPr sz="1100"/>
          </a:p>
        </p:txBody>
      </p:sp>
      <p:sp>
        <p:nvSpPr>
          <p:cNvPr id="494" name="Shape 494"/>
          <p:cNvSpPr txBox="1"/>
          <p:nvPr/>
        </p:nvSpPr>
        <p:spPr>
          <a:xfrm>
            <a:off x="4703413" y="3482319"/>
            <a:ext cx="1970432" cy="433699"/>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100"/>
              <a:buFont typeface="Roboto Light"/>
              <a:buNone/>
            </a:pPr>
            <a:r>
              <a:rPr b="0" i="0" lang="en" sz="2100">
                <a:solidFill>
                  <a:srgbClr val="3F3F3F"/>
                </a:solidFill>
                <a:latin typeface="Roboto Light"/>
                <a:ea typeface="Roboto Light"/>
                <a:cs typeface="Roboto Light"/>
                <a:sym typeface="Roboto Light"/>
              </a:rPr>
              <a:t>Sample Text</a:t>
            </a:r>
            <a:endParaRPr sz="1100"/>
          </a:p>
        </p:txBody>
      </p:sp>
      <p:sp>
        <p:nvSpPr>
          <p:cNvPr id="495" name="Shape 495"/>
          <p:cNvSpPr/>
          <p:nvPr/>
        </p:nvSpPr>
        <p:spPr>
          <a:xfrm>
            <a:off x="6749954" y="3909010"/>
            <a:ext cx="2356220" cy="603353"/>
          </a:xfrm>
          <a:prstGeom prst="rect">
            <a:avLst/>
          </a:prstGeom>
          <a:noFill/>
          <a:ln>
            <a:noFill/>
          </a:ln>
        </p:spPr>
        <p:txBody>
          <a:bodyPr anchorCtr="0" anchor="ctr" bIns="0" lIns="0" spcFirstLastPara="1" rIns="0" wrap="square" tIns="0">
            <a:noAutofit/>
          </a:bodyPr>
          <a:lstStyle/>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Lorem ipsum dolor sit amet, consectetur</a:t>
            </a:r>
            <a:endParaRPr sz="8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ofessionalism and lorem ipsum dolor sit ut</a:t>
            </a:r>
            <a:endParaRPr sz="8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Dolor sit amet consecteture domet is</a:t>
            </a:r>
            <a:endParaRPr sz="1100"/>
          </a:p>
          <a:p>
            <a:pPr indent="0" lvl="0" marL="0" marR="0" rtl="0" algn="ctr">
              <a:lnSpc>
                <a:spcPct val="140000"/>
              </a:lnSpc>
              <a:spcBef>
                <a:spcPts val="0"/>
              </a:spcBef>
              <a:spcAft>
                <a:spcPts val="0"/>
              </a:spcAft>
              <a:buNone/>
            </a:pPr>
            <a:r>
              <a:rPr lang="en" sz="800">
                <a:solidFill>
                  <a:srgbClr val="3F3F3F"/>
                </a:solidFill>
                <a:latin typeface="Roboto Light"/>
                <a:ea typeface="Roboto Light"/>
                <a:cs typeface="Roboto Light"/>
                <a:sym typeface="Roboto Light"/>
              </a:rPr>
              <a:t>Ipsum lorem dolor sit amet con</a:t>
            </a:r>
            <a:endParaRPr sz="1100"/>
          </a:p>
        </p:txBody>
      </p:sp>
      <p:sp>
        <p:nvSpPr>
          <p:cNvPr id="496" name="Shape 496"/>
          <p:cNvSpPr txBox="1"/>
          <p:nvPr/>
        </p:nvSpPr>
        <p:spPr>
          <a:xfrm>
            <a:off x="6942848" y="3482319"/>
            <a:ext cx="1970432" cy="433699"/>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100"/>
              <a:buFont typeface="Roboto Light"/>
              <a:buNone/>
            </a:pPr>
            <a:r>
              <a:rPr b="0" i="0" lang="en" sz="2100">
                <a:solidFill>
                  <a:srgbClr val="3F3F3F"/>
                </a:solidFill>
                <a:latin typeface="Roboto Light"/>
                <a:ea typeface="Roboto Light"/>
                <a:cs typeface="Roboto Light"/>
                <a:sym typeface="Roboto Light"/>
              </a:rPr>
              <a:t>Sample Text</a:t>
            </a:r>
            <a:endParaRPr sz="1100"/>
          </a:p>
        </p:txBody>
      </p:sp>
      <p:sp>
        <p:nvSpPr>
          <p:cNvPr id="497" name="Shape 497"/>
          <p:cNvSpPr/>
          <p:nvPr/>
        </p:nvSpPr>
        <p:spPr>
          <a:xfrm rot="-1845063">
            <a:off x="5711718" y="1362359"/>
            <a:ext cx="65812" cy="226165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8" name="Shape 498"/>
          <p:cNvSpPr/>
          <p:nvPr/>
        </p:nvSpPr>
        <p:spPr>
          <a:xfrm rot="-1845063">
            <a:off x="7951152" y="1362359"/>
            <a:ext cx="65812" cy="226165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9" name="Shape 499"/>
          <p:cNvSpPr/>
          <p:nvPr/>
        </p:nvSpPr>
        <p:spPr>
          <a:xfrm rot="-1845063">
            <a:off x="1274604" y="1362359"/>
            <a:ext cx="65812" cy="226165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00" name="Shape 500"/>
          <p:cNvSpPr/>
          <p:nvPr/>
        </p:nvSpPr>
        <p:spPr>
          <a:xfrm rot="-1845063">
            <a:off x="3514038" y="1362359"/>
            <a:ext cx="65812" cy="226165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01" name="Shape 501"/>
          <p:cNvSpPr/>
          <p:nvPr>
            <p:ph idx="2" type="pic"/>
          </p:nvPr>
        </p:nvSpPr>
        <p:spPr>
          <a:xfrm>
            <a:off x="399720" y="1600199"/>
            <a:ext cx="1620079" cy="162007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02" name="Shape 502"/>
          <p:cNvSpPr/>
          <p:nvPr>
            <p:ph idx="3" type="pic"/>
          </p:nvPr>
        </p:nvSpPr>
        <p:spPr>
          <a:xfrm>
            <a:off x="2639154" y="1600199"/>
            <a:ext cx="1620079" cy="162007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03" name="Shape 503"/>
          <p:cNvSpPr/>
          <p:nvPr>
            <p:ph idx="4" type="pic"/>
          </p:nvPr>
        </p:nvSpPr>
        <p:spPr>
          <a:xfrm>
            <a:off x="4878589" y="1600199"/>
            <a:ext cx="1620079" cy="162007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04" name="Shape 504"/>
          <p:cNvSpPr/>
          <p:nvPr>
            <p:ph idx="5" type="pic"/>
          </p:nvPr>
        </p:nvSpPr>
        <p:spPr>
          <a:xfrm>
            <a:off x="7118024" y="1600199"/>
            <a:ext cx="1620079" cy="162007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8" name="Shape 508"/>
        <p:cNvGrpSpPr/>
        <p:nvPr/>
      </p:nvGrpSpPr>
      <p:grpSpPr>
        <a:xfrm>
          <a:off x="0" y="0"/>
          <a:ext cx="0" cy="0"/>
          <a:chOff x="0" y="0"/>
          <a:chExt cx="0" cy="0"/>
        </a:xfrm>
      </p:grpSpPr>
      <p:sp>
        <p:nvSpPr>
          <p:cNvPr id="509" name="Shape 509"/>
          <p:cNvSpPr/>
          <p:nvPr/>
        </p:nvSpPr>
        <p:spPr>
          <a:xfrm>
            <a:off x="-2242" y="0"/>
            <a:ext cx="9146243" cy="2415209"/>
          </a:xfrm>
          <a:prstGeom prst="rect">
            <a:avLst/>
          </a:prstGeom>
          <a:gradFill>
            <a:gsLst>
              <a:gs pos="0">
                <a:srgbClr val="8ADAFF"/>
              </a:gs>
              <a:gs pos="46000">
                <a:srgbClr val="009FE8"/>
              </a:gs>
              <a:gs pos="100000">
                <a:schemeClr val="accent2"/>
              </a:gs>
            </a:gsLst>
            <a:lin ang="27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0" name="Shape 510"/>
          <p:cNvSpPr txBox="1"/>
          <p:nvPr/>
        </p:nvSpPr>
        <p:spPr>
          <a:xfrm>
            <a:off x="767864" y="711803"/>
            <a:ext cx="7608271" cy="256320"/>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1100">
                <a:solidFill>
                  <a:schemeClr val="lt1"/>
                </a:solidFill>
                <a:latin typeface="Roboto Light"/>
                <a:ea typeface="Roboto Light"/>
                <a:cs typeface="Roboto Light"/>
                <a:sym typeface="Roboto Light"/>
              </a:rPr>
              <a:t>Contrary to popular belief, Lorem Ipsum is not simply random text. It has roots in a piece of lege in Virginia, looke</a:t>
            </a:r>
            <a:endParaRPr sz="1100">
              <a:solidFill>
                <a:schemeClr val="lt1"/>
              </a:solidFill>
              <a:latin typeface="Roboto Light"/>
              <a:ea typeface="Roboto Light"/>
              <a:cs typeface="Roboto Light"/>
              <a:sym typeface="Roboto Light"/>
            </a:endParaRPr>
          </a:p>
        </p:txBody>
      </p:sp>
      <p:sp>
        <p:nvSpPr>
          <p:cNvPr id="511" name="Shape 511"/>
          <p:cNvSpPr/>
          <p:nvPr/>
        </p:nvSpPr>
        <p:spPr>
          <a:xfrm>
            <a:off x="3760840" y="1600199"/>
            <a:ext cx="1620079" cy="1620079"/>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2" name="Shape 512"/>
          <p:cNvSpPr txBox="1"/>
          <p:nvPr/>
        </p:nvSpPr>
        <p:spPr>
          <a:xfrm>
            <a:off x="628650" y="267581"/>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2400"/>
              <a:buFont typeface="Roboto Light"/>
              <a:buNone/>
            </a:pPr>
            <a:r>
              <a:rPr b="0" i="0" lang="en" sz="2400">
                <a:solidFill>
                  <a:schemeClr val="lt1"/>
                </a:solidFill>
                <a:latin typeface="Roboto Light"/>
                <a:ea typeface="Roboto Light"/>
                <a:cs typeface="Roboto Light"/>
                <a:sym typeface="Roboto Light"/>
              </a:rPr>
              <a:t>Our Service</a:t>
            </a:r>
            <a:endParaRPr sz="1100"/>
          </a:p>
        </p:txBody>
      </p:sp>
      <p:sp>
        <p:nvSpPr>
          <p:cNvPr id="513" name="Shape 513"/>
          <p:cNvSpPr/>
          <p:nvPr/>
        </p:nvSpPr>
        <p:spPr>
          <a:xfrm>
            <a:off x="968080" y="1600199"/>
            <a:ext cx="1620079" cy="1620079"/>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4" name="Shape 514"/>
          <p:cNvSpPr/>
          <p:nvPr/>
        </p:nvSpPr>
        <p:spPr>
          <a:xfrm>
            <a:off x="6553600" y="1600199"/>
            <a:ext cx="1620079" cy="1620079"/>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5" name="Shape 515"/>
          <p:cNvSpPr/>
          <p:nvPr/>
        </p:nvSpPr>
        <p:spPr>
          <a:xfrm>
            <a:off x="600009" y="3985210"/>
            <a:ext cx="2356200" cy="603300"/>
          </a:xfrm>
          <a:prstGeom prst="rect">
            <a:avLst/>
          </a:prstGeom>
          <a:noFill/>
          <a:ln>
            <a:noFill/>
          </a:ln>
        </p:spPr>
        <p:txBody>
          <a:bodyPr anchorCtr="0" anchor="ctr" bIns="0" lIns="0" spcFirstLastPara="1" rIns="0" wrap="square" tIns="0">
            <a:noAutofit/>
          </a:bodyPr>
          <a:lstStyle/>
          <a:p>
            <a:pPr indent="0" lvl="0" marL="0" marR="0" rtl="0" algn="ctr">
              <a:lnSpc>
                <a:spcPct val="140000"/>
              </a:lnSpc>
              <a:spcBef>
                <a:spcPts val="0"/>
              </a:spcBef>
              <a:spcAft>
                <a:spcPts val="0"/>
              </a:spcAft>
              <a:buNone/>
            </a:pPr>
            <a:r>
              <a:rPr lang="en" sz="900">
                <a:solidFill>
                  <a:srgbClr val="3F3F3F"/>
                </a:solidFill>
                <a:latin typeface="Roboto Light"/>
                <a:ea typeface="Roboto Light"/>
                <a:cs typeface="Roboto Light"/>
                <a:sym typeface="Roboto Light"/>
              </a:rPr>
              <a:t>Lorem ipsum dolor sit amet, consectetur</a:t>
            </a:r>
            <a:endParaRPr sz="9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900">
                <a:solidFill>
                  <a:srgbClr val="3F3F3F"/>
                </a:solidFill>
                <a:latin typeface="Roboto Light"/>
                <a:ea typeface="Roboto Light"/>
                <a:cs typeface="Roboto Light"/>
                <a:sym typeface="Roboto Light"/>
              </a:rPr>
              <a:t>professionalism and lorem ipsum dolor sit ut</a:t>
            </a:r>
            <a:endParaRPr sz="9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900">
                <a:solidFill>
                  <a:srgbClr val="3F3F3F"/>
                </a:solidFill>
                <a:latin typeface="Roboto Light"/>
                <a:ea typeface="Roboto Light"/>
                <a:cs typeface="Roboto Light"/>
                <a:sym typeface="Roboto Light"/>
              </a:rPr>
              <a:t>Dolor sit amet consecteture domet is</a:t>
            </a:r>
            <a:endParaRPr sz="1100"/>
          </a:p>
          <a:p>
            <a:pPr indent="0" lvl="0" marL="0" marR="0" rtl="0" algn="ctr">
              <a:lnSpc>
                <a:spcPct val="140000"/>
              </a:lnSpc>
              <a:spcBef>
                <a:spcPts val="0"/>
              </a:spcBef>
              <a:spcAft>
                <a:spcPts val="0"/>
              </a:spcAft>
              <a:buNone/>
            </a:pPr>
            <a:r>
              <a:rPr lang="en" sz="900">
                <a:solidFill>
                  <a:srgbClr val="3F3F3F"/>
                </a:solidFill>
                <a:latin typeface="Roboto Light"/>
                <a:ea typeface="Roboto Light"/>
                <a:cs typeface="Roboto Light"/>
                <a:sym typeface="Roboto Light"/>
              </a:rPr>
              <a:t>Ipsum lorem dolor sit amet con</a:t>
            </a:r>
            <a:endParaRPr sz="1100"/>
          </a:p>
        </p:txBody>
      </p:sp>
      <p:sp>
        <p:nvSpPr>
          <p:cNvPr id="516" name="Shape 516"/>
          <p:cNvSpPr txBox="1"/>
          <p:nvPr/>
        </p:nvSpPr>
        <p:spPr>
          <a:xfrm>
            <a:off x="792903" y="3482319"/>
            <a:ext cx="1970432" cy="433699"/>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100"/>
              <a:buFont typeface="Roboto Light"/>
              <a:buNone/>
            </a:pPr>
            <a:r>
              <a:rPr b="0" i="0" lang="en" sz="2100">
                <a:solidFill>
                  <a:srgbClr val="3F3F3F"/>
                </a:solidFill>
                <a:latin typeface="Roboto Light"/>
                <a:ea typeface="Roboto Light"/>
                <a:cs typeface="Roboto Light"/>
                <a:sym typeface="Roboto Light"/>
              </a:rPr>
              <a:t>Sample Text</a:t>
            </a:r>
            <a:endParaRPr sz="1100"/>
          </a:p>
        </p:txBody>
      </p:sp>
      <p:sp>
        <p:nvSpPr>
          <p:cNvPr id="517" name="Shape 517"/>
          <p:cNvSpPr/>
          <p:nvPr/>
        </p:nvSpPr>
        <p:spPr>
          <a:xfrm>
            <a:off x="3392769" y="3985210"/>
            <a:ext cx="2356200" cy="603300"/>
          </a:xfrm>
          <a:prstGeom prst="rect">
            <a:avLst/>
          </a:prstGeom>
          <a:noFill/>
          <a:ln>
            <a:noFill/>
          </a:ln>
        </p:spPr>
        <p:txBody>
          <a:bodyPr anchorCtr="0" anchor="ctr" bIns="0" lIns="0" spcFirstLastPara="1" rIns="0" wrap="square" tIns="0">
            <a:noAutofit/>
          </a:bodyPr>
          <a:lstStyle/>
          <a:p>
            <a:pPr indent="0" lvl="0" marL="0" marR="0" rtl="0" algn="ctr">
              <a:lnSpc>
                <a:spcPct val="140000"/>
              </a:lnSpc>
              <a:spcBef>
                <a:spcPts val="0"/>
              </a:spcBef>
              <a:spcAft>
                <a:spcPts val="0"/>
              </a:spcAft>
              <a:buNone/>
            </a:pPr>
            <a:r>
              <a:rPr lang="en" sz="900">
                <a:solidFill>
                  <a:srgbClr val="3F3F3F"/>
                </a:solidFill>
                <a:latin typeface="Roboto Light"/>
                <a:ea typeface="Roboto Light"/>
                <a:cs typeface="Roboto Light"/>
                <a:sym typeface="Roboto Light"/>
              </a:rPr>
              <a:t>Lorem ipsum dolor sit amet, consectetur</a:t>
            </a:r>
            <a:endParaRPr sz="9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900">
                <a:solidFill>
                  <a:srgbClr val="3F3F3F"/>
                </a:solidFill>
                <a:latin typeface="Roboto Light"/>
                <a:ea typeface="Roboto Light"/>
                <a:cs typeface="Roboto Light"/>
                <a:sym typeface="Roboto Light"/>
              </a:rPr>
              <a:t>professionalism and lorem ipsum dolor sit ut</a:t>
            </a:r>
            <a:endParaRPr sz="9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900">
                <a:solidFill>
                  <a:srgbClr val="3F3F3F"/>
                </a:solidFill>
                <a:latin typeface="Roboto Light"/>
                <a:ea typeface="Roboto Light"/>
                <a:cs typeface="Roboto Light"/>
                <a:sym typeface="Roboto Light"/>
              </a:rPr>
              <a:t>Dolor sit amet consecteture domet is</a:t>
            </a:r>
            <a:endParaRPr sz="1100"/>
          </a:p>
          <a:p>
            <a:pPr indent="0" lvl="0" marL="0" marR="0" rtl="0" algn="ctr">
              <a:lnSpc>
                <a:spcPct val="140000"/>
              </a:lnSpc>
              <a:spcBef>
                <a:spcPts val="0"/>
              </a:spcBef>
              <a:spcAft>
                <a:spcPts val="0"/>
              </a:spcAft>
              <a:buNone/>
            </a:pPr>
            <a:r>
              <a:rPr lang="en" sz="900">
                <a:solidFill>
                  <a:srgbClr val="3F3F3F"/>
                </a:solidFill>
                <a:latin typeface="Roboto Light"/>
                <a:ea typeface="Roboto Light"/>
                <a:cs typeface="Roboto Light"/>
                <a:sym typeface="Roboto Light"/>
              </a:rPr>
              <a:t>Ipsum lorem dolor sit amet con</a:t>
            </a:r>
            <a:endParaRPr sz="1100"/>
          </a:p>
        </p:txBody>
      </p:sp>
      <p:sp>
        <p:nvSpPr>
          <p:cNvPr id="518" name="Shape 518"/>
          <p:cNvSpPr txBox="1"/>
          <p:nvPr/>
        </p:nvSpPr>
        <p:spPr>
          <a:xfrm>
            <a:off x="3585663" y="3482319"/>
            <a:ext cx="1970432" cy="433699"/>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100"/>
              <a:buFont typeface="Roboto Light"/>
              <a:buNone/>
            </a:pPr>
            <a:r>
              <a:rPr b="0" i="0" lang="en" sz="2100">
                <a:solidFill>
                  <a:srgbClr val="3F3F3F"/>
                </a:solidFill>
                <a:latin typeface="Roboto Light"/>
                <a:ea typeface="Roboto Light"/>
                <a:cs typeface="Roboto Light"/>
                <a:sym typeface="Roboto Light"/>
              </a:rPr>
              <a:t>Sample Text</a:t>
            </a:r>
            <a:endParaRPr sz="1100"/>
          </a:p>
        </p:txBody>
      </p:sp>
      <p:sp>
        <p:nvSpPr>
          <p:cNvPr id="519" name="Shape 519"/>
          <p:cNvSpPr/>
          <p:nvPr/>
        </p:nvSpPr>
        <p:spPr>
          <a:xfrm>
            <a:off x="6185529" y="3985210"/>
            <a:ext cx="2356200" cy="603300"/>
          </a:xfrm>
          <a:prstGeom prst="rect">
            <a:avLst/>
          </a:prstGeom>
          <a:noFill/>
          <a:ln>
            <a:noFill/>
          </a:ln>
        </p:spPr>
        <p:txBody>
          <a:bodyPr anchorCtr="0" anchor="ctr" bIns="0" lIns="0" spcFirstLastPara="1" rIns="0" wrap="square" tIns="0">
            <a:noAutofit/>
          </a:bodyPr>
          <a:lstStyle/>
          <a:p>
            <a:pPr indent="0" lvl="0" marL="0" marR="0" rtl="0" algn="ctr">
              <a:lnSpc>
                <a:spcPct val="140000"/>
              </a:lnSpc>
              <a:spcBef>
                <a:spcPts val="0"/>
              </a:spcBef>
              <a:spcAft>
                <a:spcPts val="0"/>
              </a:spcAft>
              <a:buNone/>
            </a:pPr>
            <a:r>
              <a:rPr lang="en" sz="900">
                <a:solidFill>
                  <a:srgbClr val="3F3F3F"/>
                </a:solidFill>
                <a:latin typeface="Roboto Light"/>
                <a:ea typeface="Roboto Light"/>
                <a:cs typeface="Roboto Light"/>
                <a:sym typeface="Roboto Light"/>
              </a:rPr>
              <a:t>Lorem ipsum dolor sit amet, consectetur</a:t>
            </a:r>
            <a:endParaRPr sz="9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900">
                <a:solidFill>
                  <a:srgbClr val="3F3F3F"/>
                </a:solidFill>
                <a:latin typeface="Roboto Light"/>
                <a:ea typeface="Roboto Light"/>
                <a:cs typeface="Roboto Light"/>
                <a:sym typeface="Roboto Light"/>
              </a:rPr>
              <a:t>professionalism and lorem ipsum dolor sit ut</a:t>
            </a:r>
            <a:endParaRPr sz="900">
              <a:solidFill>
                <a:srgbClr val="3F3F3F"/>
              </a:solidFill>
              <a:latin typeface="Roboto Light"/>
              <a:ea typeface="Roboto Light"/>
              <a:cs typeface="Roboto Light"/>
              <a:sym typeface="Roboto Light"/>
            </a:endParaRPr>
          </a:p>
          <a:p>
            <a:pPr indent="0" lvl="0" marL="0" marR="0" rtl="0" algn="ctr">
              <a:lnSpc>
                <a:spcPct val="140000"/>
              </a:lnSpc>
              <a:spcBef>
                <a:spcPts val="0"/>
              </a:spcBef>
              <a:spcAft>
                <a:spcPts val="0"/>
              </a:spcAft>
              <a:buNone/>
            </a:pPr>
            <a:r>
              <a:rPr lang="en" sz="900">
                <a:solidFill>
                  <a:srgbClr val="3F3F3F"/>
                </a:solidFill>
                <a:latin typeface="Roboto Light"/>
                <a:ea typeface="Roboto Light"/>
                <a:cs typeface="Roboto Light"/>
                <a:sym typeface="Roboto Light"/>
              </a:rPr>
              <a:t>Dolor sit amet consecteture domet is</a:t>
            </a:r>
            <a:endParaRPr sz="1100"/>
          </a:p>
          <a:p>
            <a:pPr indent="0" lvl="0" marL="0" marR="0" rtl="0" algn="ctr">
              <a:lnSpc>
                <a:spcPct val="140000"/>
              </a:lnSpc>
              <a:spcBef>
                <a:spcPts val="0"/>
              </a:spcBef>
              <a:spcAft>
                <a:spcPts val="0"/>
              </a:spcAft>
              <a:buNone/>
            </a:pPr>
            <a:r>
              <a:rPr lang="en" sz="900">
                <a:solidFill>
                  <a:srgbClr val="3F3F3F"/>
                </a:solidFill>
                <a:latin typeface="Roboto Light"/>
                <a:ea typeface="Roboto Light"/>
                <a:cs typeface="Roboto Light"/>
                <a:sym typeface="Roboto Light"/>
              </a:rPr>
              <a:t>Ipsum lorem dolor sit amet con</a:t>
            </a:r>
            <a:endParaRPr sz="1100"/>
          </a:p>
        </p:txBody>
      </p:sp>
      <p:sp>
        <p:nvSpPr>
          <p:cNvPr id="520" name="Shape 520"/>
          <p:cNvSpPr txBox="1"/>
          <p:nvPr/>
        </p:nvSpPr>
        <p:spPr>
          <a:xfrm>
            <a:off x="6378423" y="3482319"/>
            <a:ext cx="1970432" cy="433699"/>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100"/>
              <a:buFont typeface="Roboto Light"/>
              <a:buNone/>
            </a:pPr>
            <a:r>
              <a:rPr b="0" i="0" lang="en" sz="2100">
                <a:solidFill>
                  <a:srgbClr val="3F3F3F"/>
                </a:solidFill>
                <a:latin typeface="Roboto Light"/>
                <a:ea typeface="Roboto Light"/>
                <a:cs typeface="Roboto Light"/>
                <a:sym typeface="Roboto Light"/>
              </a:rPr>
              <a:t>Sample Text</a:t>
            </a:r>
            <a:endParaRPr sz="1100"/>
          </a:p>
        </p:txBody>
      </p:sp>
      <p:sp>
        <p:nvSpPr>
          <p:cNvPr id="521" name="Shape 521"/>
          <p:cNvSpPr/>
          <p:nvPr>
            <p:ph idx="4" type="pic"/>
          </p:nvPr>
        </p:nvSpPr>
        <p:spPr>
          <a:xfrm>
            <a:off x="1002866" y="1634986"/>
            <a:ext cx="1550505" cy="155050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22" name="Shape 522"/>
          <p:cNvSpPr/>
          <p:nvPr>
            <p:ph idx="2" type="pic"/>
          </p:nvPr>
        </p:nvSpPr>
        <p:spPr>
          <a:xfrm>
            <a:off x="3795626" y="1634986"/>
            <a:ext cx="1550505" cy="155050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23" name="Shape 523"/>
          <p:cNvSpPr/>
          <p:nvPr>
            <p:ph idx="3" type="pic"/>
          </p:nvPr>
        </p:nvSpPr>
        <p:spPr>
          <a:xfrm>
            <a:off x="6588386" y="1634986"/>
            <a:ext cx="1550505" cy="155050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Shape 171"/>
          <p:cNvSpPr/>
          <p:nvPr/>
        </p:nvSpPr>
        <p:spPr>
          <a:xfrm>
            <a:off x="0" y="0"/>
            <a:ext cx="9144000" cy="5143500"/>
          </a:xfrm>
          <a:prstGeom prst="rect">
            <a:avLst/>
          </a:prstGeom>
          <a:solidFill>
            <a:srgbClr val="171616">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2" name="Shape 172"/>
          <p:cNvSpPr/>
          <p:nvPr/>
        </p:nvSpPr>
        <p:spPr>
          <a:xfrm>
            <a:off x="4101880" y="1664890"/>
            <a:ext cx="940239" cy="942811"/>
          </a:xfrm>
          <a:custGeom>
            <a:pathLst>
              <a:path extrusionOk="0" h="367" w="366">
                <a:moveTo>
                  <a:pt x="366" y="124"/>
                </a:moveTo>
                <a:lnTo>
                  <a:pt x="243" y="124"/>
                </a:lnTo>
                <a:lnTo>
                  <a:pt x="243" y="0"/>
                </a:lnTo>
                <a:lnTo>
                  <a:pt x="122" y="0"/>
                </a:lnTo>
                <a:lnTo>
                  <a:pt x="122" y="124"/>
                </a:lnTo>
                <a:lnTo>
                  <a:pt x="0" y="124"/>
                </a:lnTo>
                <a:lnTo>
                  <a:pt x="0" y="243"/>
                </a:lnTo>
                <a:lnTo>
                  <a:pt x="122" y="243"/>
                </a:lnTo>
                <a:lnTo>
                  <a:pt x="122" y="367"/>
                </a:lnTo>
                <a:lnTo>
                  <a:pt x="243" y="367"/>
                </a:lnTo>
                <a:lnTo>
                  <a:pt x="243" y="243"/>
                </a:lnTo>
                <a:lnTo>
                  <a:pt x="366" y="243"/>
                </a:lnTo>
                <a:lnTo>
                  <a:pt x="366" y="124"/>
                </a:lnTo>
                <a:close/>
              </a:path>
            </a:pathLst>
          </a:custGeom>
          <a:noFill/>
          <a:ln cap="flat" cmpd="sng" w="76200">
            <a:solidFill>
              <a:srgbClr val="00B0F0"/>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3" name="Shape 173"/>
          <p:cNvSpPr txBox="1"/>
          <p:nvPr/>
        </p:nvSpPr>
        <p:spPr>
          <a:xfrm>
            <a:off x="2067348" y="2851987"/>
            <a:ext cx="5009305" cy="477585"/>
          </a:xfrm>
          <a:prstGeom prst="rect">
            <a:avLst/>
          </a:prstGeom>
          <a:noFill/>
          <a:ln>
            <a:noFill/>
          </a:ln>
        </p:spPr>
        <p:txBody>
          <a:bodyPr anchorCtr="0" anchor="t" bIns="34275" lIns="68575" spcFirstLastPara="1" rIns="68575" wrap="square" tIns="34275">
            <a:noAutofit/>
          </a:bodyPr>
          <a:lstStyle/>
          <a:p>
            <a:pPr indent="0" lvl="0" marL="0" marR="0" rtl="0" algn="ctr">
              <a:lnSpc>
                <a:spcPct val="80000"/>
              </a:lnSpc>
              <a:spcBef>
                <a:spcPts val="0"/>
              </a:spcBef>
              <a:spcAft>
                <a:spcPts val="0"/>
              </a:spcAft>
              <a:buClr>
                <a:schemeClr val="accent1"/>
              </a:buClr>
              <a:buSzPts val="3000"/>
              <a:buFont typeface="Roboto Medium"/>
              <a:buNone/>
            </a:pPr>
            <a:r>
              <a:rPr b="1" lang="en" sz="3000">
                <a:solidFill>
                  <a:schemeClr val="accent1"/>
                </a:solidFill>
                <a:latin typeface="Roboto Medium"/>
                <a:ea typeface="Roboto Medium"/>
                <a:cs typeface="Roboto Medium"/>
                <a:sym typeface="Roboto Medium"/>
              </a:rPr>
              <a:t>MEDICAL</a:t>
            </a:r>
            <a:r>
              <a:rPr b="1" lang="en" sz="3000">
                <a:solidFill>
                  <a:schemeClr val="lt1"/>
                </a:solidFill>
                <a:latin typeface="Roboto"/>
                <a:ea typeface="Roboto"/>
                <a:cs typeface="Roboto"/>
                <a:sym typeface="Roboto"/>
              </a:rPr>
              <a:t> </a:t>
            </a:r>
            <a:r>
              <a:rPr b="0" lang="en" sz="3000">
                <a:solidFill>
                  <a:schemeClr val="lt1"/>
                </a:solidFill>
                <a:latin typeface="Roboto Light"/>
                <a:ea typeface="Roboto Light"/>
                <a:cs typeface="Roboto Light"/>
                <a:sym typeface="Roboto Light"/>
              </a:rPr>
              <a:t>PRESENTATION</a:t>
            </a:r>
            <a:endParaRPr b="0" sz="3000">
              <a:solidFill>
                <a:schemeClr val="lt1"/>
              </a:solidFill>
              <a:latin typeface="Roboto Light"/>
              <a:ea typeface="Roboto Light"/>
              <a:cs typeface="Roboto Light"/>
              <a:sym typeface="Roboto Light"/>
            </a:endParaRPr>
          </a:p>
        </p:txBody>
      </p:sp>
      <p:sp>
        <p:nvSpPr>
          <p:cNvPr id="174" name="Shape 174"/>
          <p:cNvSpPr txBox="1"/>
          <p:nvPr/>
        </p:nvSpPr>
        <p:spPr>
          <a:xfrm>
            <a:off x="2839811" y="3264258"/>
            <a:ext cx="3464378" cy="22002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1100"/>
              <a:buFont typeface="Arial"/>
              <a:buNone/>
            </a:pPr>
            <a:r>
              <a:rPr b="1" lang="en" sz="1100">
                <a:solidFill>
                  <a:schemeClr val="lt1"/>
                </a:solidFill>
                <a:latin typeface="Roboto Light"/>
                <a:ea typeface="Roboto Light"/>
                <a:cs typeface="Roboto Light"/>
                <a:sym typeface="Roboto Light"/>
              </a:rPr>
              <a:t>MEDICAL POWERPOINT TEMPLATE</a:t>
            </a:r>
            <a:endParaRPr sz="1100"/>
          </a:p>
        </p:txBody>
      </p:sp>
      <p:sp>
        <p:nvSpPr>
          <p:cNvPr id="175" name="Shape 175"/>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7" name="Shape 527"/>
        <p:cNvGrpSpPr/>
        <p:nvPr/>
      </p:nvGrpSpPr>
      <p:grpSpPr>
        <a:xfrm>
          <a:off x="0" y="0"/>
          <a:ext cx="0" cy="0"/>
          <a:chOff x="0" y="0"/>
          <a:chExt cx="0" cy="0"/>
        </a:xfrm>
      </p:grpSpPr>
      <p:sp>
        <p:nvSpPr>
          <p:cNvPr id="528" name="Shape 528"/>
          <p:cNvSpPr/>
          <p:nvPr/>
        </p:nvSpPr>
        <p:spPr>
          <a:xfrm>
            <a:off x="0" y="3418114"/>
            <a:ext cx="9144000" cy="1725386"/>
          </a:xfrm>
          <a:prstGeom prst="rect">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9" name="Shape 529"/>
          <p:cNvSpPr txBox="1"/>
          <p:nvPr/>
        </p:nvSpPr>
        <p:spPr>
          <a:xfrm>
            <a:off x="954157" y="4258634"/>
            <a:ext cx="7235686" cy="624883"/>
          </a:xfrm>
          <a:prstGeom prst="rect">
            <a:avLst/>
          </a:prstGeom>
          <a:noFill/>
          <a:ln>
            <a:noFill/>
          </a:ln>
        </p:spPr>
        <p:txBody>
          <a:bodyPr anchorCtr="0" anchor="t" bIns="34275" lIns="68575" spcFirstLastPara="1" rIns="68575" wrap="square" tIns="34275">
            <a:noAutofit/>
          </a:bodyPr>
          <a:lstStyle/>
          <a:p>
            <a:pPr indent="0" lvl="0" marL="0" marR="0" rtl="0" algn="ctr">
              <a:lnSpc>
                <a:spcPct val="190476"/>
              </a:lnSpc>
              <a:spcBef>
                <a:spcPts val="0"/>
              </a:spcBef>
              <a:spcAft>
                <a:spcPts val="0"/>
              </a:spcAft>
              <a:buNone/>
            </a:pPr>
            <a:r>
              <a:rPr i="1" lang="en" sz="800">
                <a:solidFill>
                  <a:schemeClr val="lt1"/>
                </a:solidFill>
                <a:latin typeface="Roboto Light"/>
                <a:ea typeface="Roboto Light"/>
                <a:cs typeface="Roboto Light"/>
                <a:sym typeface="Roboto Light"/>
              </a:rPr>
              <a:t>Creeping is signs isn't deep abundantly is fish evening let hath i gathered fly earth two god them forth called unto replenish given male DIpsum lorem dolor sit amet consectetur dolor adipiscing aquam lorem ipsum dolor sit amet consecteture adipicing lorem ipsum dolor sit amet adisciping aqum consecteture</a:t>
            </a:r>
            <a:endParaRPr i="1" sz="800">
              <a:solidFill>
                <a:schemeClr val="lt1"/>
              </a:solidFill>
              <a:latin typeface="Roboto Light"/>
              <a:ea typeface="Roboto Light"/>
              <a:cs typeface="Roboto Light"/>
              <a:sym typeface="Roboto Light"/>
            </a:endParaRPr>
          </a:p>
        </p:txBody>
      </p:sp>
      <p:cxnSp>
        <p:nvCxnSpPr>
          <p:cNvPr id="530" name="Shape 530"/>
          <p:cNvCxnSpPr/>
          <p:nvPr/>
        </p:nvCxnSpPr>
        <p:spPr>
          <a:xfrm flipH="1">
            <a:off x="2703444" y="4217146"/>
            <a:ext cx="3737113" cy="9494"/>
          </a:xfrm>
          <a:prstGeom prst="straightConnector1">
            <a:avLst/>
          </a:prstGeom>
          <a:noFill/>
          <a:ln cap="flat" cmpd="sng" w="9525">
            <a:solidFill>
              <a:schemeClr val="lt1">
                <a:alpha val="49803"/>
              </a:schemeClr>
            </a:solidFill>
            <a:prstDash val="solid"/>
            <a:miter lim="800000"/>
            <a:headEnd len="sm" w="sm" type="none"/>
            <a:tailEnd len="sm" w="sm" type="none"/>
          </a:ln>
        </p:spPr>
      </p:cxnSp>
      <p:sp>
        <p:nvSpPr>
          <p:cNvPr id="531" name="Shape 531"/>
          <p:cNvSpPr txBox="1"/>
          <p:nvPr/>
        </p:nvSpPr>
        <p:spPr>
          <a:xfrm>
            <a:off x="3125065" y="3666557"/>
            <a:ext cx="2893871" cy="43858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400">
                <a:solidFill>
                  <a:schemeClr val="lt1"/>
                </a:solidFill>
                <a:latin typeface="Roboto Light"/>
                <a:ea typeface="Roboto Light"/>
                <a:cs typeface="Roboto Light"/>
                <a:sym typeface="Roboto Light"/>
              </a:rPr>
              <a:t>Our Portfolio</a:t>
            </a:r>
            <a:endParaRPr sz="1100"/>
          </a:p>
        </p:txBody>
      </p:sp>
      <p:sp>
        <p:nvSpPr>
          <p:cNvPr id="532" name="Shape 532"/>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6" name="Shape 536"/>
        <p:cNvGrpSpPr/>
        <p:nvPr/>
      </p:nvGrpSpPr>
      <p:grpSpPr>
        <a:xfrm>
          <a:off x="0" y="0"/>
          <a:ext cx="0" cy="0"/>
          <a:chOff x="0" y="0"/>
          <a:chExt cx="0" cy="0"/>
        </a:xfrm>
      </p:grpSpPr>
      <p:sp>
        <p:nvSpPr>
          <p:cNvPr id="537" name="Shape 537"/>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Lato"/>
                <a:ea typeface="Lato"/>
                <a:cs typeface="Lato"/>
                <a:sym typeface="Lato"/>
              </a:rPr>
              <a:t>www.infobusiness.com</a:t>
            </a:r>
            <a:endParaRPr sz="1100"/>
          </a:p>
        </p:txBody>
      </p:sp>
      <p:sp>
        <p:nvSpPr>
          <p:cNvPr id="538" name="Shape 538"/>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sp>
        <p:nvSpPr>
          <p:cNvPr id="539" name="Shape 539"/>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0" name="Shape 540"/>
          <p:cNvSpPr txBox="1"/>
          <p:nvPr/>
        </p:nvSpPr>
        <p:spPr>
          <a:xfrm>
            <a:off x="3017302" y="236345"/>
            <a:ext cx="3088585" cy="509587"/>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F3F3F"/>
              </a:buClr>
              <a:buSzPts val="2700"/>
              <a:buFont typeface="Roboto Light"/>
              <a:buNone/>
            </a:pPr>
            <a:r>
              <a:rPr b="0" i="0" lang="en" sz="2700">
                <a:solidFill>
                  <a:srgbClr val="3F3F3F"/>
                </a:solidFill>
                <a:latin typeface="Roboto Light"/>
                <a:ea typeface="Roboto Light"/>
                <a:cs typeface="Roboto Light"/>
                <a:sym typeface="Roboto Light"/>
              </a:rPr>
              <a:t>Portfolio Showcase</a:t>
            </a:r>
            <a:endParaRPr sz="1100"/>
          </a:p>
        </p:txBody>
      </p:sp>
      <p:sp>
        <p:nvSpPr>
          <p:cNvPr id="541" name="Shape 541"/>
          <p:cNvSpPr/>
          <p:nvPr/>
        </p:nvSpPr>
        <p:spPr>
          <a:xfrm>
            <a:off x="3240157" y="1199919"/>
            <a:ext cx="2632319" cy="1722181"/>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2" name="Shape 542"/>
          <p:cNvSpPr/>
          <p:nvPr/>
        </p:nvSpPr>
        <p:spPr>
          <a:xfrm>
            <a:off x="5872516" y="2922100"/>
            <a:ext cx="2632319" cy="1722181"/>
          </a:xfrm>
          <a:prstGeom prst="rect">
            <a:avLst/>
          </a:prstGeom>
          <a:solidFill>
            <a:srgbClr val="0070A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3" name="Shape 543"/>
          <p:cNvSpPr/>
          <p:nvPr/>
        </p:nvSpPr>
        <p:spPr>
          <a:xfrm>
            <a:off x="607838" y="2922100"/>
            <a:ext cx="2632319" cy="1722181"/>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4" name="Shape 544"/>
          <p:cNvSpPr/>
          <p:nvPr/>
        </p:nvSpPr>
        <p:spPr>
          <a:xfrm>
            <a:off x="745887" y="3694860"/>
            <a:ext cx="2356220" cy="60335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900">
                <a:solidFill>
                  <a:schemeClr val="lt1"/>
                </a:solidFill>
                <a:latin typeface="Roboto Light"/>
                <a:ea typeface="Roboto Light"/>
                <a:cs typeface="Roboto Light"/>
                <a:sym typeface="Roboto Light"/>
              </a:rPr>
              <a:t>Lorem ipsum dolor sit amet, consectetur</a:t>
            </a:r>
            <a:endParaRPr sz="900">
              <a:solidFill>
                <a:schemeClr val="lt1"/>
              </a:solidFill>
              <a:latin typeface="Roboto Light"/>
              <a:ea typeface="Roboto Light"/>
              <a:cs typeface="Roboto Light"/>
              <a:sym typeface="Roboto Light"/>
            </a:endParaRPr>
          </a:p>
          <a:p>
            <a:pPr indent="0" lvl="0" marL="0" marR="0" rtl="0" algn="ctr">
              <a:lnSpc>
                <a:spcPct val="120000"/>
              </a:lnSpc>
              <a:spcBef>
                <a:spcPts val="0"/>
              </a:spcBef>
              <a:spcAft>
                <a:spcPts val="0"/>
              </a:spcAft>
              <a:buNone/>
            </a:pPr>
            <a:r>
              <a:rPr lang="en" sz="900">
                <a:solidFill>
                  <a:schemeClr val="lt1"/>
                </a:solidFill>
                <a:latin typeface="Roboto Light"/>
                <a:ea typeface="Roboto Light"/>
                <a:cs typeface="Roboto Light"/>
                <a:sym typeface="Roboto Light"/>
              </a:rPr>
              <a:t>professionalism and lorem ipsum dolor sit ut</a:t>
            </a:r>
            <a:endParaRPr sz="900">
              <a:solidFill>
                <a:schemeClr val="lt1"/>
              </a:solidFill>
              <a:latin typeface="Roboto Light"/>
              <a:ea typeface="Roboto Light"/>
              <a:cs typeface="Roboto Light"/>
              <a:sym typeface="Roboto Light"/>
            </a:endParaRPr>
          </a:p>
          <a:p>
            <a:pPr indent="0" lvl="0" marL="0" marR="0" rtl="0" algn="ctr">
              <a:lnSpc>
                <a:spcPct val="120000"/>
              </a:lnSpc>
              <a:spcBef>
                <a:spcPts val="0"/>
              </a:spcBef>
              <a:spcAft>
                <a:spcPts val="0"/>
              </a:spcAft>
              <a:buNone/>
            </a:pPr>
            <a:r>
              <a:rPr lang="en" sz="900">
                <a:solidFill>
                  <a:schemeClr val="lt1"/>
                </a:solidFill>
                <a:latin typeface="Roboto Light"/>
                <a:ea typeface="Roboto Light"/>
                <a:cs typeface="Roboto Light"/>
                <a:sym typeface="Roboto Light"/>
              </a:rPr>
              <a:t>Dolor sit amet consecteture domet is</a:t>
            </a:r>
            <a:endParaRPr sz="1100"/>
          </a:p>
          <a:p>
            <a:pPr indent="0" lvl="0" marL="0" marR="0" rtl="0" algn="ctr">
              <a:lnSpc>
                <a:spcPct val="120000"/>
              </a:lnSpc>
              <a:spcBef>
                <a:spcPts val="0"/>
              </a:spcBef>
              <a:spcAft>
                <a:spcPts val="0"/>
              </a:spcAft>
              <a:buNone/>
            </a:pPr>
            <a:r>
              <a:rPr lang="en" sz="900">
                <a:solidFill>
                  <a:schemeClr val="lt1"/>
                </a:solidFill>
                <a:latin typeface="Roboto Light"/>
                <a:ea typeface="Roboto Light"/>
                <a:cs typeface="Roboto Light"/>
                <a:sym typeface="Roboto Light"/>
              </a:rPr>
              <a:t>Ipsum lorem dolor sit amet con</a:t>
            </a:r>
            <a:endParaRPr sz="1100"/>
          </a:p>
        </p:txBody>
      </p:sp>
      <p:sp>
        <p:nvSpPr>
          <p:cNvPr id="545" name="Shape 545"/>
          <p:cNvSpPr txBox="1"/>
          <p:nvPr/>
        </p:nvSpPr>
        <p:spPr>
          <a:xfrm>
            <a:off x="938781" y="3268169"/>
            <a:ext cx="1970432" cy="433699"/>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2100"/>
              <a:buFont typeface="Roboto Light"/>
              <a:buNone/>
            </a:pPr>
            <a:r>
              <a:rPr b="0" i="0" lang="en" sz="2100">
                <a:solidFill>
                  <a:schemeClr val="lt1"/>
                </a:solidFill>
                <a:latin typeface="Roboto Light"/>
                <a:ea typeface="Roboto Light"/>
                <a:cs typeface="Roboto Light"/>
                <a:sym typeface="Roboto Light"/>
              </a:rPr>
              <a:t>Sample Text</a:t>
            </a:r>
            <a:endParaRPr sz="1100"/>
          </a:p>
        </p:txBody>
      </p:sp>
      <p:sp>
        <p:nvSpPr>
          <p:cNvPr id="546" name="Shape 546"/>
          <p:cNvSpPr/>
          <p:nvPr/>
        </p:nvSpPr>
        <p:spPr>
          <a:xfrm>
            <a:off x="3378166" y="1972678"/>
            <a:ext cx="2356220" cy="60335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900">
                <a:solidFill>
                  <a:schemeClr val="lt1"/>
                </a:solidFill>
                <a:latin typeface="Roboto Light"/>
                <a:ea typeface="Roboto Light"/>
                <a:cs typeface="Roboto Light"/>
                <a:sym typeface="Roboto Light"/>
              </a:rPr>
              <a:t>Lorem ipsum dolor sit amet, consectetur</a:t>
            </a:r>
            <a:endParaRPr sz="900">
              <a:solidFill>
                <a:schemeClr val="lt1"/>
              </a:solidFill>
              <a:latin typeface="Roboto Light"/>
              <a:ea typeface="Roboto Light"/>
              <a:cs typeface="Roboto Light"/>
              <a:sym typeface="Roboto Light"/>
            </a:endParaRPr>
          </a:p>
          <a:p>
            <a:pPr indent="0" lvl="0" marL="0" marR="0" rtl="0" algn="ctr">
              <a:lnSpc>
                <a:spcPct val="120000"/>
              </a:lnSpc>
              <a:spcBef>
                <a:spcPts val="0"/>
              </a:spcBef>
              <a:spcAft>
                <a:spcPts val="0"/>
              </a:spcAft>
              <a:buNone/>
            </a:pPr>
            <a:r>
              <a:rPr lang="en" sz="900">
                <a:solidFill>
                  <a:schemeClr val="lt1"/>
                </a:solidFill>
                <a:latin typeface="Roboto Light"/>
                <a:ea typeface="Roboto Light"/>
                <a:cs typeface="Roboto Light"/>
                <a:sym typeface="Roboto Light"/>
              </a:rPr>
              <a:t>professionalism and lorem ipsum dolor sit ut</a:t>
            </a:r>
            <a:endParaRPr sz="900">
              <a:solidFill>
                <a:schemeClr val="lt1"/>
              </a:solidFill>
              <a:latin typeface="Roboto Light"/>
              <a:ea typeface="Roboto Light"/>
              <a:cs typeface="Roboto Light"/>
              <a:sym typeface="Roboto Light"/>
            </a:endParaRPr>
          </a:p>
          <a:p>
            <a:pPr indent="0" lvl="0" marL="0" marR="0" rtl="0" algn="ctr">
              <a:lnSpc>
                <a:spcPct val="120000"/>
              </a:lnSpc>
              <a:spcBef>
                <a:spcPts val="0"/>
              </a:spcBef>
              <a:spcAft>
                <a:spcPts val="0"/>
              </a:spcAft>
              <a:buNone/>
            </a:pPr>
            <a:r>
              <a:rPr lang="en" sz="900">
                <a:solidFill>
                  <a:schemeClr val="lt1"/>
                </a:solidFill>
                <a:latin typeface="Roboto Light"/>
                <a:ea typeface="Roboto Light"/>
                <a:cs typeface="Roboto Light"/>
                <a:sym typeface="Roboto Light"/>
              </a:rPr>
              <a:t>Dolor sit amet consecteture domet is</a:t>
            </a:r>
            <a:endParaRPr sz="1100"/>
          </a:p>
          <a:p>
            <a:pPr indent="0" lvl="0" marL="0" marR="0" rtl="0" algn="ctr">
              <a:lnSpc>
                <a:spcPct val="120000"/>
              </a:lnSpc>
              <a:spcBef>
                <a:spcPts val="0"/>
              </a:spcBef>
              <a:spcAft>
                <a:spcPts val="0"/>
              </a:spcAft>
              <a:buNone/>
            </a:pPr>
            <a:r>
              <a:rPr lang="en" sz="900">
                <a:solidFill>
                  <a:schemeClr val="lt1"/>
                </a:solidFill>
                <a:latin typeface="Roboto Light"/>
                <a:ea typeface="Roboto Light"/>
                <a:cs typeface="Roboto Light"/>
                <a:sym typeface="Roboto Light"/>
              </a:rPr>
              <a:t>Ipsum lorem dolor sit amet con</a:t>
            </a:r>
            <a:endParaRPr sz="1100"/>
          </a:p>
        </p:txBody>
      </p:sp>
      <p:sp>
        <p:nvSpPr>
          <p:cNvPr id="547" name="Shape 547"/>
          <p:cNvSpPr txBox="1"/>
          <p:nvPr/>
        </p:nvSpPr>
        <p:spPr>
          <a:xfrm>
            <a:off x="3571060" y="1545988"/>
            <a:ext cx="1970432" cy="433699"/>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2100"/>
              <a:buFont typeface="Roboto Light"/>
              <a:buNone/>
            </a:pPr>
            <a:r>
              <a:rPr b="0" i="0" lang="en" sz="2100">
                <a:solidFill>
                  <a:schemeClr val="lt1"/>
                </a:solidFill>
                <a:latin typeface="Roboto Light"/>
                <a:ea typeface="Roboto Light"/>
                <a:cs typeface="Roboto Light"/>
                <a:sym typeface="Roboto Light"/>
              </a:rPr>
              <a:t>Sample Text</a:t>
            </a:r>
            <a:endParaRPr sz="1100"/>
          </a:p>
        </p:txBody>
      </p:sp>
      <p:sp>
        <p:nvSpPr>
          <p:cNvPr id="548" name="Shape 548"/>
          <p:cNvSpPr/>
          <p:nvPr/>
        </p:nvSpPr>
        <p:spPr>
          <a:xfrm>
            <a:off x="6010566" y="3694860"/>
            <a:ext cx="2356220" cy="603353"/>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900">
                <a:solidFill>
                  <a:schemeClr val="lt1"/>
                </a:solidFill>
                <a:latin typeface="Roboto Light"/>
                <a:ea typeface="Roboto Light"/>
                <a:cs typeface="Roboto Light"/>
                <a:sym typeface="Roboto Light"/>
              </a:rPr>
              <a:t>Lorem ipsum dolor sit amet, consectetur</a:t>
            </a:r>
            <a:endParaRPr sz="900">
              <a:solidFill>
                <a:schemeClr val="lt1"/>
              </a:solidFill>
              <a:latin typeface="Roboto Light"/>
              <a:ea typeface="Roboto Light"/>
              <a:cs typeface="Roboto Light"/>
              <a:sym typeface="Roboto Light"/>
            </a:endParaRPr>
          </a:p>
          <a:p>
            <a:pPr indent="0" lvl="0" marL="0" marR="0" rtl="0" algn="ctr">
              <a:lnSpc>
                <a:spcPct val="120000"/>
              </a:lnSpc>
              <a:spcBef>
                <a:spcPts val="0"/>
              </a:spcBef>
              <a:spcAft>
                <a:spcPts val="0"/>
              </a:spcAft>
              <a:buNone/>
            </a:pPr>
            <a:r>
              <a:rPr lang="en" sz="900">
                <a:solidFill>
                  <a:schemeClr val="lt1"/>
                </a:solidFill>
                <a:latin typeface="Roboto Light"/>
                <a:ea typeface="Roboto Light"/>
                <a:cs typeface="Roboto Light"/>
                <a:sym typeface="Roboto Light"/>
              </a:rPr>
              <a:t>professionalism and lorem ipsum dolor sit ut</a:t>
            </a:r>
            <a:endParaRPr sz="900">
              <a:solidFill>
                <a:schemeClr val="lt1"/>
              </a:solidFill>
              <a:latin typeface="Roboto Light"/>
              <a:ea typeface="Roboto Light"/>
              <a:cs typeface="Roboto Light"/>
              <a:sym typeface="Roboto Light"/>
            </a:endParaRPr>
          </a:p>
          <a:p>
            <a:pPr indent="0" lvl="0" marL="0" marR="0" rtl="0" algn="ctr">
              <a:lnSpc>
                <a:spcPct val="120000"/>
              </a:lnSpc>
              <a:spcBef>
                <a:spcPts val="0"/>
              </a:spcBef>
              <a:spcAft>
                <a:spcPts val="0"/>
              </a:spcAft>
              <a:buNone/>
            </a:pPr>
            <a:r>
              <a:rPr lang="en" sz="900">
                <a:solidFill>
                  <a:schemeClr val="lt1"/>
                </a:solidFill>
                <a:latin typeface="Roboto Light"/>
                <a:ea typeface="Roboto Light"/>
                <a:cs typeface="Roboto Light"/>
                <a:sym typeface="Roboto Light"/>
              </a:rPr>
              <a:t>Dolor sit amet consecteture domet is</a:t>
            </a:r>
            <a:endParaRPr sz="1100"/>
          </a:p>
          <a:p>
            <a:pPr indent="0" lvl="0" marL="0" marR="0" rtl="0" algn="ctr">
              <a:lnSpc>
                <a:spcPct val="120000"/>
              </a:lnSpc>
              <a:spcBef>
                <a:spcPts val="0"/>
              </a:spcBef>
              <a:spcAft>
                <a:spcPts val="0"/>
              </a:spcAft>
              <a:buNone/>
            </a:pPr>
            <a:r>
              <a:rPr lang="en" sz="900">
                <a:solidFill>
                  <a:schemeClr val="lt1"/>
                </a:solidFill>
                <a:latin typeface="Roboto Light"/>
                <a:ea typeface="Roboto Light"/>
                <a:cs typeface="Roboto Light"/>
                <a:sym typeface="Roboto Light"/>
              </a:rPr>
              <a:t>Ipsum lorem dolor sit amet con</a:t>
            </a:r>
            <a:endParaRPr sz="1100"/>
          </a:p>
        </p:txBody>
      </p:sp>
      <p:sp>
        <p:nvSpPr>
          <p:cNvPr id="549" name="Shape 549"/>
          <p:cNvSpPr txBox="1"/>
          <p:nvPr/>
        </p:nvSpPr>
        <p:spPr>
          <a:xfrm>
            <a:off x="6203460" y="3268169"/>
            <a:ext cx="1970432" cy="433699"/>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2100"/>
              <a:buFont typeface="Roboto Light"/>
              <a:buNone/>
            </a:pPr>
            <a:r>
              <a:rPr b="0" i="0" lang="en" sz="2100">
                <a:solidFill>
                  <a:schemeClr val="lt1"/>
                </a:solidFill>
                <a:latin typeface="Roboto Light"/>
                <a:ea typeface="Roboto Light"/>
                <a:cs typeface="Roboto Light"/>
                <a:sym typeface="Roboto Light"/>
              </a:rPr>
              <a:t>Sample Text</a:t>
            </a:r>
            <a:endParaRPr sz="1100"/>
          </a:p>
        </p:txBody>
      </p:sp>
      <p:sp>
        <p:nvSpPr>
          <p:cNvPr id="550" name="Shape 550"/>
          <p:cNvSpPr txBox="1"/>
          <p:nvPr/>
        </p:nvSpPr>
        <p:spPr>
          <a:xfrm>
            <a:off x="757458" y="679147"/>
            <a:ext cx="7608271" cy="256320"/>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1100">
                <a:solidFill>
                  <a:srgbClr val="595959"/>
                </a:solidFill>
                <a:latin typeface="Roboto Light"/>
                <a:ea typeface="Roboto Light"/>
                <a:cs typeface="Roboto Light"/>
                <a:sym typeface="Roboto Light"/>
              </a:rPr>
              <a:t>Contrary to popular belief, Lorem Ipsum is not simply random text. It has roots in a piece of lege in Virginia, looked up</a:t>
            </a:r>
            <a:endParaRPr sz="1100"/>
          </a:p>
        </p:txBody>
      </p:sp>
      <p:sp>
        <p:nvSpPr>
          <p:cNvPr id="551" name="Shape 551"/>
          <p:cNvSpPr/>
          <p:nvPr>
            <p:ph idx="2" type="pic"/>
          </p:nvPr>
        </p:nvSpPr>
        <p:spPr>
          <a:xfrm>
            <a:off x="607838" y="1199921"/>
            <a:ext cx="2632279" cy="172218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52" name="Shape 552"/>
          <p:cNvSpPr/>
          <p:nvPr>
            <p:ph idx="3" type="pic"/>
          </p:nvPr>
        </p:nvSpPr>
        <p:spPr>
          <a:xfrm>
            <a:off x="5872476" y="1199920"/>
            <a:ext cx="2632279" cy="172218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53" name="Shape 553"/>
          <p:cNvSpPr/>
          <p:nvPr>
            <p:ph idx="4" type="pic"/>
          </p:nvPr>
        </p:nvSpPr>
        <p:spPr>
          <a:xfrm>
            <a:off x="3240076" y="2922100"/>
            <a:ext cx="2632279" cy="172218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7" name="Shape 557"/>
        <p:cNvGrpSpPr/>
        <p:nvPr/>
      </p:nvGrpSpPr>
      <p:grpSpPr>
        <a:xfrm>
          <a:off x="0" y="0"/>
          <a:ext cx="0" cy="0"/>
          <a:chOff x="0" y="0"/>
          <a:chExt cx="0" cy="0"/>
        </a:xfrm>
      </p:grpSpPr>
      <p:sp>
        <p:nvSpPr>
          <p:cNvPr id="558" name="Shape 558"/>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Lato"/>
                <a:ea typeface="Lato"/>
                <a:cs typeface="Lato"/>
                <a:sym typeface="Lato"/>
              </a:rPr>
              <a:t>www.infobusiness.com</a:t>
            </a:r>
            <a:endParaRPr sz="1100"/>
          </a:p>
        </p:txBody>
      </p:sp>
      <p:sp>
        <p:nvSpPr>
          <p:cNvPr id="559" name="Shape 559"/>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sp>
        <p:nvSpPr>
          <p:cNvPr id="560" name="Shape 56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1" name="Shape 561"/>
          <p:cNvSpPr/>
          <p:nvPr/>
        </p:nvSpPr>
        <p:spPr>
          <a:xfrm>
            <a:off x="3245902" y="1199919"/>
            <a:ext cx="2632319" cy="1722181"/>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62" name="Shape 562"/>
          <p:cNvGrpSpPr/>
          <p:nvPr/>
        </p:nvGrpSpPr>
        <p:grpSpPr>
          <a:xfrm>
            <a:off x="3383951" y="1545988"/>
            <a:ext cx="2356220" cy="1030044"/>
            <a:chOff x="994516" y="4431060"/>
            <a:chExt cx="3141626" cy="1373392"/>
          </a:xfrm>
        </p:grpSpPr>
        <p:sp>
          <p:nvSpPr>
            <p:cNvPr id="563" name="Shape 563"/>
            <p:cNvSpPr/>
            <p:nvPr/>
          </p:nvSpPr>
          <p:spPr>
            <a:xfrm>
              <a:off x="994516" y="4999981"/>
              <a:ext cx="3141626" cy="804471"/>
            </a:xfrm>
            <a:prstGeom prst="rect">
              <a:avLst/>
            </a:prstGeom>
            <a:noFill/>
            <a:ln>
              <a:noFill/>
            </a:ln>
          </p:spPr>
          <p:txBody>
            <a:bodyPr anchorCtr="0" anchor="ctr" bIns="0" lIns="0" spcFirstLastPara="1" rIns="0" wrap="square" tIns="0">
              <a:noAutofit/>
            </a:bodyPr>
            <a:lstStyle/>
            <a:p>
              <a:pPr indent="0" lvl="0" marL="0" marR="0" rtl="0" algn="ctr">
                <a:lnSpc>
                  <a:spcPct val="133333"/>
                </a:lnSpc>
                <a:spcBef>
                  <a:spcPts val="0"/>
                </a:spcBef>
                <a:spcAft>
                  <a:spcPts val="0"/>
                </a:spcAft>
                <a:buNone/>
              </a:pPr>
              <a:r>
                <a:rPr lang="en" sz="900">
                  <a:solidFill>
                    <a:schemeClr val="lt1"/>
                  </a:solidFill>
                  <a:latin typeface="Roboto Light"/>
                  <a:ea typeface="Roboto Light"/>
                  <a:cs typeface="Roboto Light"/>
                  <a:sym typeface="Roboto Light"/>
                </a:rPr>
                <a:t>Lorem ipsum dolor sit amet, consectetur</a:t>
              </a:r>
              <a:endParaRPr sz="900">
                <a:solidFill>
                  <a:schemeClr val="lt1"/>
                </a:solidFill>
                <a:latin typeface="Roboto Light"/>
                <a:ea typeface="Roboto Light"/>
                <a:cs typeface="Roboto Light"/>
                <a:sym typeface="Roboto Light"/>
              </a:endParaRPr>
            </a:p>
            <a:p>
              <a:pPr indent="0" lvl="0" marL="0" marR="0" rtl="0" algn="ctr">
                <a:lnSpc>
                  <a:spcPct val="133333"/>
                </a:lnSpc>
                <a:spcBef>
                  <a:spcPts val="0"/>
                </a:spcBef>
                <a:spcAft>
                  <a:spcPts val="0"/>
                </a:spcAft>
                <a:buNone/>
              </a:pPr>
              <a:r>
                <a:rPr lang="en" sz="900">
                  <a:solidFill>
                    <a:schemeClr val="lt1"/>
                  </a:solidFill>
                  <a:latin typeface="Roboto Light"/>
                  <a:ea typeface="Roboto Light"/>
                  <a:cs typeface="Roboto Light"/>
                  <a:sym typeface="Roboto Light"/>
                </a:rPr>
                <a:t>professionalism and lorem ipsum dolor sit ut</a:t>
              </a:r>
              <a:endParaRPr sz="900">
                <a:solidFill>
                  <a:schemeClr val="lt1"/>
                </a:solidFill>
                <a:latin typeface="Roboto Light"/>
                <a:ea typeface="Roboto Light"/>
                <a:cs typeface="Roboto Light"/>
                <a:sym typeface="Roboto Light"/>
              </a:endParaRPr>
            </a:p>
            <a:p>
              <a:pPr indent="0" lvl="0" marL="0" marR="0" rtl="0" algn="ctr">
                <a:lnSpc>
                  <a:spcPct val="133333"/>
                </a:lnSpc>
                <a:spcBef>
                  <a:spcPts val="0"/>
                </a:spcBef>
                <a:spcAft>
                  <a:spcPts val="0"/>
                </a:spcAft>
                <a:buNone/>
              </a:pPr>
              <a:r>
                <a:rPr lang="en" sz="900">
                  <a:solidFill>
                    <a:schemeClr val="lt1"/>
                  </a:solidFill>
                  <a:latin typeface="Roboto Light"/>
                  <a:ea typeface="Roboto Light"/>
                  <a:cs typeface="Roboto Light"/>
                  <a:sym typeface="Roboto Light"/>
                </a:rPr>
                <a:t>Dolor sit amet consecteture domet is</a:t>
              </a:r>
              <a:endParaRPr sz="1100"/>
            </a:p>
            <a:p>
              <a:pPr indent="0" lvl="0" marL="0" marR="0" rtl="0" algn="ctr">
                <a:lnSpc>
                  <a:spcPct val="133333"/>
                </a:lnSpc>
                <a:spcBef>
                  <a:spcPts val="0"/>
                </a:spcBef>
                <a:spcAft>
                  <a:spcPts val="0"/>
                </a:spcAft>
                <a:buNone/>
              </a:pPr>
              <a:r>
                <a:rPr lang="en" sz="900">
                  <a:solidFill>
                    <a:schemeClr val="lt1"/>
                  </a:solidFill>
                  <a:latin typeface="Roboto Light"/>
                  <a:ea typeface="Roboto Light"/>
                  <a:cs typeface="Roboto Light"/>
                  <a:sym typeface="Roboto Light"/>
                </a:rPr>
                <a:t>Ipsum lorem dolor sit amet con</a:t>
              </a:r>
              <a:endParaRPr sz="1100"/>
            </a:p>
          </p:txBody>
        </p:sp>
        <p:sp>
          <p:nvSpPr>
            <p:cNvPr id="564" name="Shape 564"/>
            <p:cNvSpPr txBox="1"/>
            <p:nvPr/>
          </p:nvSpPr>
          <p:spPr>
            <a:xfrm>
              <a:off x="1251708" y="4431060"/>
              <a:ext cx="2627243" cy="57826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2100"/>
                <a:buFont typeface="Roboto Light"/>
                <a:buNone/>
              </a:pPr>
              <a:r>
                <a:rPr b="0" i="0" lang="en" sz="2100">
                  <a:solidFill>
                    <a:schemeClr val="lt1"/>
                  </a:solidFill>
                  <a:latin typeface="Roboto Light"/>
                  <a:ea typeface="Roboto Light"/>
                  <a:cs typeface="Roboto Light"/>
                  <a:sym typeface="Roboto Light"/>
                </a:rPr>
                <a:t>Sample Text</a:t>
              </a:r>
              <a:endParaRPr sz="1100"/>
            </a:p>
          </p:txBody>
        </p:sp>
      </p:grpSp>
      <p:sp>
        <p:nvSpPr>
          <p:cNvPr id="565" name="Shape 565"/>
          <p:cNvSpPr txBox="1"/>
          <p:nvPr/>
        </p:nvSpPr>
        <p:spPr>
          <a:xfrm>
            <a:off x="3017302" y="236345"/>
            <a:ext cx="3088585" cy="509587"/>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F3F3F"/>
              </a:buClr>
              <a:buSzPts val="2700"/>
              <a:buFont typeface="Roboto Light"/>
              <a:buNone/>
            </a:pPr>
            <a:r>
              <a:rPr b="0" i="0" lang="en" sz="2700">
                <a:solidFill>
                  <a:srgbClr val="3F3F3F"/>
                </a:solidFill>
                <a:latin typeface="Roboto Light"/>
                <a:ea typeface="Roboto Light"/>
                <a:cs typeface="Roboto Light"/>
                <a:sym typeface="Roboto Light"/>
              </a:rPr>
              <a:t>Portfolio Showcase</a:t>
            </a:r>
            <a:endParaRPr sz="1100"/>
          </a:p>
        </p:txBody>
      </p:sp>
      <p:sp>
        <p:nvSpPr>
          <p:cNvPr id="566" name="Shape 566"/>
          <p:cNvSpPr txBox="1"/>
          <p:nvPr/>
        </p:nvSpPr>
        <p:spPr>
          <a:xfrm>
            <a:off x="757458" y="679147"/>
            <a:ext cx="7608271" cy="256320"/>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1100">
                <a:solidFill>
                  <a:srgbClr val="595959"/>
                </a:solidFill>
                <a:latin typeface="Roboto Light"/>
                <a:ea typeface="Roboto Light"/>
                <a:cs typeface="Roboto Light"/>
                <a:sym typeface="Roboto Light"/>
              </a:rPr>
              <a:t>Contrary to popular belief, Lorem Ipsum is not simply random text. It has roots in a piece of lege in Virginia, looked up</a:t>
            </a:r>
            <a:endParaRPr sz="1100"/>
          </a:p>
        </p:txBody>
      </p:sp>
      <p:sp>
        <p:nvSpPr>
          <p:cNvPr id="567" name="Shape 567"/>
          <p:cNvSpPr/>
          <p:nvPr>
            <p:ph idx="6" type="pic"/>
          </p:nvPr>
        </p:nvSpPr>
        <p:spPr>
          <a:xfrm>
            <a:off x="3246168" y="2970846"/>
            <a:ext cx="2632053" cy="172218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68" name="Shape 568"/>
          <p:cNvSpPr/>
          <p:nvPr>
            <p:ph idx="2" type="pic"/>
          </p:nvPr>
        </p:nvSpPr>
        <p:spPr>
          <a:xfrm>
            <a:off x="559077" y="1199921"/>
            <a:ext cx="2632053" cy="172218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69" name="Shape 569"/>
          <p:cNvSpPr/>
          <p:nvPr>
            <p:ph idx="3" type="pic"/>
          </p:nvPr>
        </p:nvSpPr>
        <p:spPr>
          <a:xfrm>
            <a:off x="5932992" y="1199921"/>
            <a:ext cx="2632053" cy="172218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70" name="Shape 570"/>
          <p:cNvSpPr/>
          <p:nvPr>
            <p:ph idx="5" type="pic"/>
          </p:nvPr>
        </p:nvSpPr>
        <p:spPr>
          <a:xfrm>
            <a:off x="5932992" y="2970846"/>
            <a:ext cx="2632053" cy="172218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71" name="Shape 571"/>
          <p:cNvSpPr/>
          <p:nvPr>
            <p:ph idx="4" type="pic"/>
          </p:nvPr>
        </p:nvSpPr>
        <p:spPr>
          <a:xfrm>
            <a:off x="559077" y="2970846"/>
            <a:ext cx="2632053" cy="172218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5" name="Shape 575"/>
        <p:cNvGrpSpPr/>
        <p:nvPr/>
      </p:nvGrpSpPr>
      <p:grpSpPr>
        <a:xfrm>
          <a:off x="0" y="0"/>
          <a:ext cx="0" cy="0"/>
          <a:chOff x="0" y="0"/>
          <a:chExt cx="0" cy="0"/>
        </a:xfrm>
      </p:grpSpPr>
      <p:sp>
        <p:nvSpPr>
          <p:cNvPr id="576" name="Shape 576"/>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sp>
        <p:nvSpPr>
          <p:cNvPr id="577" name="Shape 57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78" name="Shape 578"/>
          <p:cNvGrpSpPr/>
          <p:nvPr/>
        </p:nvGrpSpPr>
        <p:grpSpPr>
          <a:xfrm>
            <a:off x="3668085" y="2029155"/>
            <a:ext cx="1807830" cy="1807830"/>
            <a:chOff x="4890780" y="2705540"/>
            <a:chExt cx="2410440" cy="2410440"/>
          </a:xfrm>
        </p:grpSpPr>
        <p:sp>
          <p:nvSpPr>
            <p:cNvPr id="579" name="Shape 579"/>
            <p:cNvSpPr/>
            <p:nvPr/>
          </p:nvSpPr>
          <p:spPr>
            <a:xfrm>
              <a:off x="4890780" y="2705540"/>
              <a:ext cx="2410440" cy="241044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80" name="Shape 580"/>
            <p:cNvSpPr/>
            <p:nvPr/>
          </p:nvSpPr>
          <p:spPr>
            <a:xfrm>
              <a:off x="4930846" y="2745606"/>
              <a:ext cx="2330308" cy="2330308"/>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581" name="Shape 581"/>
          <p:cNvSpPr/>
          <p:nvPr/>
        </p:nvSpPr>
        <p:spPr>
          <a:xfrm>
            <a:off x="3917724" y="2612790"/>
            <a:ext cx="1308552" cy="888958"/>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chemeClr val="lt1"/>
                </a:solidFill>
                <a:latin typeface="Roboto Light"/>
                <a:ea typeface="Roboto Light"/>
                <a:cs typeface="Roboto Light"/>
                <a:sym typeface="Roboto Light"/>
              </a:rPr>
              <a:t>Lorem ipsum dolor sit amet, professionalism and lorem t</a:t>
            </a:r>
            <a:endParaRPr sz="1100"/>
          </a:p>
          <a:p>
            <a:pPr indent="0" lvl="0" marL="0" marR="0" rtl="0" algn="ctr">
              <a:lnSpc>
                <a:spcPct val="130000"/>
              </a:lnSpc>
              <a:spcBef>
                <a:spcPts val="0"/>
              </a:spcBef>
              <a:spcAft>
                <a:spcPts val="0"/>
              </a:spcAft>
              <a:buNone/>
            </a:pPr>
            <a:r>
              <a:rPr lang="en" sz="800">
                <a:solidFill>
                  <a:schemeClr val="lt1"/>
                </a:solidFill>
                <a:latin typeface="Roboto Light"/>
                <a:ea typeface="Roboto Light"/>
                <a:cs typeface="Roboto Light"/>
                <a:sym typeface="Roboto Light"/>
              </a:rPr>
              <a:t>Dolor sit amet consecteture Ipsum lorem dolor sit amet con ipsum</a:t>
            </a:r>
            <a:endParaRPr sz="1100"/>
          </a:p>
        </p:txBody>
      </p:sp>
      <p:sp>
        <p:nvSpPr>
          <p:cNvPr id="582" name="Shape 582"/>
          <p:cNvSpPr txBox="1"/>
          <p:nvPr/>
        </p:nvSpPr>
        <p:spPr>
          <a:xfrm>
            <a:off x="3917724" y="2364393"/>
            <a:ext cx="1308552" cy="26022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1400"/>
              <a:buFont typeface="Roboto Light"/>
              <a:buNone/>
            </a:pPr>
            <a:r>
              <a:rPr b="0" i="0" lang="en" sz="1400">
                <a:solidFill>
                  <a:schemeClr val="lt1"/>
                </a:solidFill>
                <a:latin typeface="Roboto Light"/>
                <a:ea typeface="Roboto Light"/>
                <a:cs typeface="Roboto Light"/>
                <a:sym typeface="Roboto Light"/>
              </a:rPr>
              <a:t>Sample Text</a:t>
            </a:r>
            <a:endParaRPr sz="1100"/>
          </a:p>
        </p:txBody>
      </p:sp>
      <p:sp>
        <p:nvSpPr>
          <p:cNvPr id="583" name="Shape 583"/>
          <p:cNvSpPr txBox="1"/>
          <p:nvPr/>
        </p:nvSpPr>
        <p:spPr>
          <a:xfrm>
            <a:off x="3017302" y="236345"/>
            <a:ext cx="3088585" cy="509587"/>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F3F3F"/>
              </a:buClr>
              <a:buSzPts val="2700"/>
              <a:buFont typeface="Roboto Light"/>
              <a:buNone/>
            </a:pPr>
            <a:r>
              <a:rPr b="0" i="0" lang="en" sz="2700">
                <a:solidFill>
                  <a:srgbClr val="3F3F3F"/>
                </a:solidFill>
                <a:latin typeface="Roboto Light"/>
                <a:ea typeface="Roboto Light"/>
                <a:cs typeface="Roboto Light"/>
                <a:sym typeface="Roboto Light"/>
              </a:rPr>
              <a:t>Portfolio Showcase</a:t>
            </a:r>
            <a:endParaRPr sz="1100"/>
          </a:p>
        </p:txBody>
      </p:sp>
      <p:sp>
        <p:nvSpPr>
          <p:cNvPr id="584" name="Shape 584"/>
          <p:cNvSpPr txBox="1"/>
          <p:nvPr/>
        </p:nvSpPr>
        <p:spPr>
          <a:xfrm>
            <a:off x="757458" y="679147"/>
            <a:ext cx="7608271" cy="256320"/>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1100">
                <a:solidFill>
                  <a:srgbClr val="595959"/>
                </a:solidFill>
                <a:latin typeface="Roboto Light"/>
                <a:ea typeface="Roboto Light"/>
                <a:cs typeface="Roboto Light"/>
                <a:sym typeface="Roboto Light"/>
              </a:rPr>
              <a:t>Contrary to popular belief, Lorem Ipsum is not simply random text. It has roots in a piece of lege in Virginia, looked up</a:t>
            </a:r>
            <a:endParaRPr sz="1100"/>
          </a:p>
        </p:txBody>
      </p:sp>
      <p:sp>
        <p:nvSpPr>
          <p:cNvPr id="585" name="Shape 585"/>
          <p:cNvSpPr/>
          <p:nvPr>
            <p:ph idx="3" type="pic"/>
          </p:nvPr>
        </p:nvSpPr>
        <p:spPr>
          <a:xfrm>
            <a:off x="4623403" y="1302026"/>
            <a:ext cx="3964006" cy="326003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86" name="Shape 586"/>
          <p:cNvSpPr/>
          <p:nvPr>
            <p:ph idx="2" type="pic"/>
          </p:nvPr>
        </p:nvSpPr>
        <p:spPr>
          <a:xfrm>
            <a:off x="539198" y="1302027"/>
            <a:ext cx="3963900" cy="32601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0" name="Shape 590"/>
        <p:cNvGrpSpPr/>
        <p:nvPr/>
      </p:nvGrpSpPr>
      <p:grpSpPr>
        <a:xfrm>
          <a:off x="0" y="0"/>
          <a:ext cx="0" cy="0"/>
          <a:chOff x="0" y="0"/>
          <a:chExt cx="0" cy="0"/>
        </a:xfrm>
      </p:grpSpPr>
      <p:sp>
        <p:nvSpPr>
          <p:cNvPr id="591" name="Shape 591"/>
          <p:cNvSpPr/>
          <p:nvPr/>
        </p:nvSpPr>
        <p:spPr>
          <a:xfrm>
            <a:off x="0" y="3418114"/>
            <a:ext cx="9144000" cy="1725386"/>
          </a:xfrm>
          <a:prstGeom prst="rect">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2" name="Shape 592"/>
          <p:cNvSpPr txBox="1"/>
          <p:nvPr/>
        </p:nvSpPr>
        <p:spPr>
          <a:xfrm>
            <a:off x="954157" y="4258634"/>
            <a:ext cx="7235686" cy="624883"/>
          </a:xfrm>
          <a:prstGeom prst="rect">
            <a:avLst/>
          </a:prstGeom>
          <a:noFill/>
          <a:ln>
            <a:noFill/>
          </a:ln>
        </p:spPr>
        <p:txBody>
          <a:bodyPr anchorCtr="0" anchor="t" bIns="34275" lIns="68575" spcFirstLastPara="1" rIns="68575" wrap="square" tIns="34275">
            <a:noAutofit/>
          </a:bodyPr>
          <a:lstStyle/>
          <a:p>
            <a:pPr indent="0" lvl="0" marL="0" marR="0" rtl="0" algn="ctr">
              <a:lnSpc>
                <a:spcPct val="190476"/>
              </a:lnSpc>
              <a:spcBef>
                <a:spcPts val="0"/>
              </a:spcBef>
              <a:spcAft>
                <a:spcPts val="0"/>
              </a:spcAft>
              <a:buNone/>
            </a:pPr>
            <a:r>
              <a:rPr i="1" lang="en" sz="800">
                <a:solidFill>
                  <a:schemeClr val="lt1"/>
                </a:solidFill>
                <a:latin typeface="Roboto Light"/>
                <a:ea typeface="Roboto Light"/>
                <a:cs typeface="Roboto Light"/>
                <a:sym typeface="Roboto Light"/>
              </a:rPr>
              <a:t>Creeping is signs isn't deep abundantly is fish evening let hath i gathered fly earth two god them forth called unto replenish given male DIpsum lorem dolor sit amet consectetur dolor adipiscing aquam lorem ipsum dolor sit amet consecteture adipicing lorem ipsum dolor sit amet adisciping aqum consecteture</a:t>
            </a:r>
            <a:endParaRPr i="1" sz="800">
              <a:solidFill>
                <a:schemeClr val="lt1"/>
              </a:solidFill>
              <a:latin typeface="Roboto Light"/>
              <a:ea typeface="Roboto Light"/>
              <a:cs typeface="Roboto Light"/>
              <a:sym typeface="Roboto Light"/>
            </a:endParaRPr>
          </a:p>
        </p:txBody>
      </p:sp>
      <p:cxnSp>
        <p:nvCxnSpPr>
          <p:cNvPr id="593" name="Shape 593"/>
          <p:cNvCxnSpPr/>
          <p:nvPr/>
        </p:nvCxnSpPr>
        <p:spPr>
          <a:xfrm flipH="1">
            <a:off x="2703444" y="4217146"/>
            <a:ext cx="3737113" cy="9494"/>
          </a:xfrm>
          <a:prstGeom prst="straightConnector1">
            <a:avLst/>
          </a:prstGeom>
          <a:noFill/>
          <a:ln cap="flat" cmpd="sng" w="9525">
            <a:solidFill>
              <a:schemeClr val="lt1">
                <a:alpha val="49803"/>
              </a:schemeClr>
            </a:solidFill>
            <a:prstDash val="solid"/>
            <a:miter lim="800000"/>
            <a:headEnd len="sm" w="sm" type="none"/>
            <a:tailEnd len="sm" w="sm" type="none"/>
          </a:ln>
        </p:spPr>
      </p:cxnSp>
      <p:sp>
        <p:nvSpPr>
          <p:cNvPr id="594" name="Shape 594"/>
          <p:cNvSpPr txBox="1"/>
          <p:nvPr/>
        </p:nvSpPr>
        <p:spPr>
          <a:xfrm>
            <a:off x="3125065" y="3666557"/>
            <a:ext cx="2893871" cy="43858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400">
                <a:solidFill>
                  <a:schemeClr val="lt1"/>
                </a:solidFill>
                <a:latin typeface="Roboto Light"/>
                <a:ea typeface="Roboto Light"/>
                <a:cs typeface="Roboto Light"/>
                <a:sym typeface="Roboto Light"/>
              </a:rPr>
              <a:t>Infographic</a:t>
            </a:r>
            <a:endParaRPr sz="1100"/>
          </a:p>
        </p:txBody>
      </p:sp>
      <p:sp>
        <p:nvSpPr>
          <p:cNvPr id="595" name="Shape 595"/>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9" name="Shape 599"/>
        <p:cNvGrpSpPr/>
        <p:nvPr/>
      </p:nvGrpSpPr>
      <p:grpSpPr>
        <a:xfrm>
          <a:off x="0" y="0"/>
          <a:ext cx="0" cy="0"/>
          <a:chOff x="0" y="0"/>
          <a:chExt cx="0" cy="0"/>
        </a:xfrm>
      </p:grpSpPr>
      <p:sp>
        <p:nvSpPr>
          <p:cNvPr id="600" name="Shape 600"/>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sp>
        <p:nvSpPr>
          <p:cNvPr id="601" name="Shape 601"/>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2" name="Shape 602"/>
          <p:cNvSpPr txBox="1"/>
          <p:nvPr/>
        </p:nvSpPr>
        <p:spPr>
          <a:xfrm>
            <a:off x="3017302" y="236345"/>
            <a:ext cx="3088585" cy="509587"/>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F3F3F"/>
              </a:buClr>
              <a:buSzPts val="2500"/>
              <a:buFont typeface="Roboto Light"/>
              <a:buNone/>
            </a:pPr>
            <a:r>
              <a:rPr b="0" i="0" lang="en" sz="2500">
                <a:solidFill>
                  <a:srgbClr val="3F3F3F"/>
                </a:solidFill>
                <a:latin typeface="Roboto Light"/>
                <a:ea typeface="Roboto Light"/>
                <a:cs typeface="Roboto Light"/>
                <a:sym typeface="Roboto Light"/>
              </a:rPr>
              <a:t>Medical Infographic</a:t>
            </a:r>
            <a:endParaRPr sz="1100"/>
          </a:p>
        </p:txBody>
      </p:sp>
      <p:sp>
        <p:nvSpPr>
          <p:cNvPr id="603" name="Shape 603"/>
          <p:cNvSpPr txBox="1"/>
          <p:nvPr/>
        </p:nvSpPr>
        <p:spPr>
          <a:xfrm>
            <a:off x="757458" y="679147"/>
            <a:ext cx="7608271" cy="256320"/>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1100">
                <a:solidFill>
                  <a:srgbClr val="595959"/>
                </a:solidFill>
                <a:latin typeface="Roboto Light"/>
                <a:ea typeface="Roboto Light"/>
                <a:cs typeface="Roboto Light"/>
                <a:sym typeface="Roboto Light"/>
              </a:rPr>
              <a:t>Contrary to popular belief, Lorem Ipsum is not simply random text. It has roots in a piece of lege in Virginia, looked up</a:t>
            </a:r>
            <a:endParaRPr sz="1100"/>
          </a:p>
        </p:txBody>
      </p:sp>
      <p:sp>
        <p:nvSpPr>
          <p:cNvPr id="604" name="Shape 604"/>
          <p:cNvSpPr/>
          <p:nvPr/>
        </p:nvSpPr>
        <p:spPr>
          <a:xfrm>
            <a:off x="919842" y="1744422"/>
            <a:ext cx="1099458" cy="1099458"/>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5" name="Shape 605"/>
          <p:cNvSpPr/>
          <p:nvPr/>
        </p:nvSpPr>
        <p:spPr>
          <a:xfrm>
            <a:off x="620485" y="1445065"/>
            <a:ext cx="1698172" cy="1698172"/>
          </a:xfrm>
          <a:prstGeom prst="ellipse">
            <a:avLst/>
          </a:prstGeom>
          <a:noFill/>
          <a:ln cap="flat" cmpd="sng" w="12700">
            <a:solidFill>
              <a:schemeClr val="accen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6" name="Shape 606"/>
          <p:cNvSpPr/>
          <p:nvPr/>
        </p:nvSpPr>
        <p:spPr>
          <a:xfrm>
            <a:off x="535778" y="3832408"/>
            <a:ext cx="1889357" cy="603353"/>
          </a:xfrm>
          <a:prstGeom prst="rect">
            <a:avLst/>
          </a:prstGeom>
          <a:noFill/>
          <a:ln>
            <a:noFill/>
          </a:ln>
        </p:spPr>
        <p:txBody>
          <a:bodyPr anchorCtr="0" anchor="ctr" bIns="0" lIns="0" spcFirstLastPara="1" rIns="0" wrap="square" tIns="0">
            <a:noAutofit/>
          </a:bodyPr>
          <a:lstStyle/>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Lorem ipsum dolor sit amet, consectetur</a:t>
            </a:r>
            <a:endParaRPr sz="700">
              <a:solidFill>
                <a:srgbClr val="3F3F3F"/>
              </a:solidFill>
              <a:latin typeface="Roboto Light"/>
              <a:ea typeface="Roboto Light"/>
              <a:cs typeface="Roboto Light"/>
              <a:sym typeface="Roboto Light"/>
            </a:endParaRPr>
          </a:p>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ofessionalism and lorem ipsum dolor sit ut</a:t>
            </a:r>
            <a:endParaRPr sz="700">
              <a:solidFill>
                <a:srgbClr val="3F3F3F"/>
              </a:solidFill>
              <a:latin typeface="Roboto Light"/>
              <a:ea typeface="Roboto Light"/>
              <a:cs typeface="Roboto Light"/>
              <a:sym typeface="Roboto Light"/>
            </a:endParaRPr>
          </a:p>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Dolor sit amet consecteture domet is</a:t>
            </a:r>
            <a:endParaRPr sz="1100"/>
          </a:p>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Ipsum lorem dolor sit amet con</a:t>
            </a:r>
            <a:endParaRPr sz="1100"/>
          </a:p>
        </p:txBody>
      </p:sp>
      <p:sp>
        <p:nvSpPr>
          <p:cNvPr id="607" name="Shape 607"/>
          <p:cNvSpPr txBox="1"/>
          <p:nvPr/>
        </p:nvSpPr>
        <p:spPr>
          <a:xfrm>
            <a:off x="901242" y="3475145"/>
            <a:ext cx="1158428" cy="26136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1400"/>
              <a:buFont typeface="Roboto Light"/>
              <a:buNone/>
            </a:pPr>
            <a:r>
              <a:rPr b="0" i="0" lang="en" sz="1400">
                <a:solidFill>
                  <a:srgbClr val="3F3F3F"/>
                </a:solidFill>
                <a:latin typeface="Roboto Light"/>
                <a:ea typeface="Roboto Light"/>
                <a:cs typeface="Roboto Light"/>
                <a:sym typeface="Roboto Light"/>
              </a:rPr>
              <a:t>Sample Text</a:t>
            </a:r>
            <a:endParaRPr sz="1100"/>
          </a:p>
        </p:txBody>
      </p:sp>
      <p:sp>
        <p:nvSpPr>
          <p:cNvPr id="608" name="Shape 608"/>
          <p:cNvSpPr/>
          <p:nvPr/>
        </p:nvSpPr>
        <p:spPr>
          <a:xfrm>
            <a:off x="2993284" y="1744945"/>
            <a:ext cx="1099458" cy="1099458"/>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9" name="Shape 609"/>
          <p:cNvSpPr/>
          <p:nvPr/>
        </p:nvSpPr>
        <p:spPr>
          <a:xfrm>
            <a:off x="2693927" y="1445589"/>
            <a:ext cx="1698172" cy="1698172"/>
          </a:xfrm>
          <a:prstGeom prst="ellipse">
            <a:avLst/>
          </a:prstGeom>
          <a:noFill/>
          <a:ln cap="flat" cmpd="sng" w="12700">
            <a:solidFill>
              <a:schemeClr val="accen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0" name="Shape 610"/>
          <p:cNvSpPr/>
          <p:nvPr/>
        </p:nvSpPr>
        <p:spPr>
          <a:xfrm>
            <a:off x="2609219" y="3832931"/>
            <a:ext cx="1889357" cy="603353"/>
          </a:xfrm>
          <a:prstGeom prst="rect">
            <a:avLst/>
          </a:prstGeom>
          <a:noFill/>
          <a:ln>
            <a:noFill/>
          </a:ln>
        </p:spPr>
        <p:txBody>
          <a:bodyPr anchorCtr="0" anchor="ctr" bIns="0" lIns="0" spcFirstLastPara="1" rIns="0" wrap="square" tIns="0">
            <a:noAutofit/>
          </a:bodyPr>
          <a:lstStyle/>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Lorem ipsum dolor sit amet, consectetur</a:t>
            </a:r>
            <a:endParaRPr sz="700">
              <a:solidFill>
                <a:srgbClr val="3F3F3F"/>
              </a:solidFill>
              <a:latin typeface="Roboto Light"/>
              <a:ea typeface="Roboto Light"/>
              <a:cs typeface="Roboto Light"/>
              <a:sym typeface="Roboto Light"/>
            </a:endParaRPr>
          </a:p>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ofessionalism and lorem ipsum dolor sit ut</a:t>
            </a:r>
            <a:endParaRPr sz="700">
              <a:solidFill>
                <a:srgbClr val="3F3F3F"/>
              </a:solidFill>
              <a:latin typeface="Roboto Light"/>
              <a:ea typeface="Roboto Light"/>
              <a:cs typeface="Roboto Light"/>
              <a:sym typeface="Roboto Light"/>
            </a:endParaRPr>
          </a:p>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Dolor sit amet consecteture domet is</a:t>
            </a:r>
            <a:endParaRPr sz="1100"/>
          </a:p>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Ipsum lorem dolor sit amet con</a:t>
            </a:r>
            <a:endParaRPr sz="1100"/>
          </a:p>
        </p:txBody>
      </p:sp>
      <p:sp>
        <p:nvSpPr>
          <p:cNvPr id="611" name="Shape 611"/>
          <p:cNvSpPr txBox="1"/>
          <p:nvPr/>
        </p:nvSpPr>
        <p:spPr>
          <a:xfrm>
            <a:off x="2974684" y="3475668"/>
            <a:ext cx="1158428" cy="26136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1400"/>
              <a:buFont typeface="Roboto Light"/>
              <a:buNone/>
            </a:pPr>
            <a:r>
              <a:rPr b="0" i="0" lang="en" sz="1400">
                <a:solidFill>
                  <a:srgbClr val="3F3F3F"/>
                </a:solidFill>
                <a:latin typeface="Roboto Light"/>
                <a:ea typeface="Roboto Light"/>
                <a:cs typeface="Roboto Light"/>
                <a:sym typeface="Roboto Light"/>
              </a:rPr>
              <a:t>Sample Text</a:t>
            </a:r>
            <a:endParaRPr sz="1100"/>
          </a:p>
        </p:txBody>
      </p:sp>
      <p:sp>
        <p:nvSpPr>
          <p:cNvPr id="612" name="Shape 612"/>
          <p:cNvSpPr/>
          <p:nvPr/>
        </p:nvSpPr>
        <p:spPr>
          <a:xfrm>
            <a:off x="5066726" y="1743374"/>
            <a:ext cx="1099458" cy="1099458"/>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3" name="Shape 613"/>
          <p:cNvSpPr/>
          <p:nvPr/>
        </p:nvSpPr>
        <p:spPr>
          <a:xfrm>
            <a:off x="4767369" y="1444017"/>
            <a:ext cx="1698172" cy="1698172"/>
          </a:xfrm>
          <a:prstGeom prst="ellipse">
            <a:avLst/>
          </a:prstGeom>
          <a:noFill/>
          <a:ln cap="flat" cmpd="sng" w="12700">
            <a:solidFill>
              <a:schemeClr val="accen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4" name="Shape 614"/>
          <p:cNvSpPr/>
          <p:nvPr/>
        </p:nvSpPr>
        <p:spPr>
          <a:xfrm>
            <a:off x="4682661" y="3831359"/>
            <a:ext cx="1889357" cy="603353"/>
          </a:xfrm>
          <a:prstGeom prst="rect">
            <a:avLst/>
          </a:prstGeom>
          <a:noFill/>
          <a:ln>
            <a:noFill/>
          </a:ln>
        </p:spPr>
        <p:txBody>
          <a:bodyPr anchorCtr="0" anchor="ctr" bIns="0" lIns="0" spcFirstLastPara="1" rIns="0" wrap="square" tIns="0">
            <a:noAutofit/>
          </a:bodyPr>
          <a:lstStyle/>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Lorem ipsum dolor sit amet, consectetur</a:t>
            </a:r>
            <a:endParaRPr sz="700">
              <a:solidFill>
                <a:srgbClr val="3F3F3F"/>
              </a:solidFill>
              <a:latin typeface="Roboto Light"/>
              <a:ea typeface="Roboto Light"/>
              <a:cs typeface="Roboto Light"/>
              <a:sym typeface="Roboto Light"/>
            </a:endParaRPr>
          </a:p>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ofessionalism and lorem ipsum dolor sit ut</a:t>
            </a:r>
            <a:endParaRPr sz="700">
              <a:solidFill>
                <a:srgbClr val="3F3F3F"/>
              </a:solidFill>
              <a:latin typeface="Roboto Light"/>
              <a:ea typeface="Roboto Light"/>
              <a:cs typeface="Roboto Light"/>
              <a:sym typeface="Roboto Light"/>
            </a:endParaRPr>
          </a:p>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Dolor sit amet consecteture domet is</a:t>
            </a:r>
            <a:endParaRPr sz="1100"/>
          </a:p>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Ipsum lorem dolor sit amet con</a:t>
            </a:r>
            <a:endParaRPr sz="1100"/>
          </a:p>
        </p:txBody>
      </p:sp>
      <p:sp>
        <p:nvSpPr>
          <p:cNvPr id="615" name="Shape 615"/>
          <p:cNvSpPr txBox="1"/>
          <p:nvPr/>
        </p:nvSpPr>
        <p:spPr>
          <a:xfrm>
            <a:off x="5048126" y="3474096"/>
            <a:ext cx="1158428" cy="26136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1400"/>
              <a:buFont typeface="Roboto Light"/>
              <a:buNone/>
            </a:pPr>
            <a:r>
              <a:rPr b="0" i="0" lang="en" sz="1400">
                <a:solidFill>
                  <a:srgbClr val="3F3F3F"/>
                </a:solidFill>
                <a:latin typeface="Roboto Light"/>
                <a:ea typeface="Roboto Light"/>
                <a:cs typeface="Roboto Light"/>
                <a:sym typeface="Roboto Light"/>
              </a:rPr>
              <a:t>Sample Text</a:t>
            </a:r>
            <a:endParaRPr sz="1100"/>
          </a:p>
        </p:txBody>
      </p:sp>
      <p:sp>
        <p:nvSpPr>
          <p:cNvPr id="616" name="Shape 616"/>
          <p:cNvSpPr/>
          <p:nvPr/>
        </p:nvSpPr>
        <p:spPr>
          <a:xfrm>
            <a:off x="7140166" y="1743374"/>
            <a:ext cx="1099458" cy="1099458"/>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7" name="Shape 617"/>
          <p:cNvSpPr/>
          <p:nvPr/>
        </p:nvSpPr>
        <p:spPr>
          <a:xfrm>
            <a:off x="6840810" y="1444017"/>
            <a:ext cx="1698172" cy="1698172"/>
          </a:xfrm>
          <a:prstGeom prst="ellipse">
            <a:avLst/>
          </a:prstGeom>
          <a:noFill/>
          <a:ln cap="flat" cmpd="sng" w="12700">
            <a:solidFill>
              <a:schemeClr val="accen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8" name="Shape 618"/>
          <p:cNvSpPr/>
          <p:nvPr/>
        </p:nvSpPr>
        <p:spPr>
          <a:xfrm>
            <a:off x="6756102" y="3831359"/>
            <a:ext cx="1889357" cy="603353"/>
          </a:xfrm>
          <a:prstGeom prst="rect">
            <a:avLst/>
          </a:prstGeom>
          <a:noFill/>
          <a:ln>
            <a:noFill/>
          </a:ln>
        </p:spPr>
        <p:txBody>
          <a:bodyPr anchorCtr="0" anchor="ctr" bIns="0" lIns="0" spcFirstLastPara="1" rIns="0" wrap="square" tIns="0">
            <a:noAutofit/>
          </a:bodyPr>
          <a:lstStyle/>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Lorem ipsum dolor sit amet, consectetur</a:t>
            </a:r>
            <a:endParaRPr sz="700">
              <a:solidFill>
                <a:srgbClr val="3F3F3F"/>
              </a:solidFill>
              <a:latin typeface="Roboto Light"/>
              <a:ea typeface="Roboto Light"/>
              <a:cs typeface="Roboto Light"/>
              <a:sym typeface="Roboto Light"/>
            </a:endParaRPr>
          </a:p>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ofessionalism and lorem ipsum dolor sit ut</a:t>
            </a:r>
            <a:endParaRPr sz="700">
              <a:solidFill>
                <a:srgbClr val="3F3F3F"/>
              </a:solidFill>
              <a:latin typeface="Roboto Light"/>
              <a:ea typeface="Roboto Light"/>
              <a:cs typeface="Roboto Light"/>
              <a:sym typeface="Roboto Light"/>
            </a:endParaRPr>
          </a:p>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Dolor sit amet consecteture domet is</a:t>
            </a:r>
            <a:endParaRPr sz="1100"/>
          </a:p>
          <a:p>
            <a:pPr indent="0" lvl="0" marL="0" marR="0" rtl="0" algn="ctr">
              <a:lnSpc>
                <a:spcPct val="160000"/>
              </a:lnSpc>
              <a:spcBef>
                <a:spcPts val="0"/>
              </a:spcBef>
              <a:spcAft>
                <a:spcPts val="0"/>
              </a:spcAft>
              <a:buNone/>
            </a:pPr>
            <a:r>
              <a:rPr lang="en" sz="700">
                <a:solidFill>
                  <a:srgbClr val="3F3F3F"/>
                </a:solidFill>
                <a:latin typeface="Roboto Light"/>
                <a:ea typeface="Roboto Light"/>
                <a:cs typeface="Roboto Light"/>
                <a:sym typeface="Roboto Light"/>
              </a:rPr>
              <a:t>Ipsum lorem dolor sit amet con</a:t>
            </a:r>
            <a:endParaRPr sz="1100"/>
          </a:p>
        </p:txBody>
      </p:sp>
      <p:sp>
        <p:nvSpPr>
          <p:cNvPr id="619" name="Shape 619"/>
          <p:cNvSpPr txBox="1"/>
          <p:nvPr/>
        </p:nvSpPr>
        <p:spPr>
          <a:xfrm>
            <a:off x="7121566" y="3474096"/>
            <a:ext cx="1158428" cy="26136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1400"/>
              <a:buFont typeface="Roboto Light"/>
              <a:buNone/>
            </a:pPr>
            <a:r>
              <a:rPr b="0" i="0" lang="en" sz="1400">
                <a:solidFill>
                  <a:srgbClr val="3F3F3F"/>
                </a:solidFill>
                <a:latin typeface="Roboto Light"/>
                <a:ea typeface="Roboto Light"/>
                <a:cs typeface="Roboto Light"/>
                <a:sym typeface="Roboto Light"/>
              </a:rPr>
              <a:t>Sample Text</a:t>
            </a:r>
            <a:endParaRPr sz="1100"/>
          </a:p>
        </p:txBody>
      </p:sp>
      <p:pic>
        <p:nvPicPr>
          <p:cNvPr id="620" name="Shape 620"/>
          <p:cNvPicPr preferRelativeResize="0"/>
          <p:nvPr/>
        </p:nvPicPr>
        <p:blipFill rotWithShape="1">
          <a:blip r:embed="rId3">
            <a:alphaModFix/>
          </a:blip>
          <a:srcRect b="0" l="0" r="0" t="0"/>
          <a:stretch/>
        </p:blipFill>
        <p:spPr>
          <a:xfrm>
            <a:off x="1125828" y="2082763"/>
            <a:ext cx="720738" cy="420679"/>
          </a:xfrm>
          <a:prstGeom prst="rect">
            <a:avLst/>
          </a:prstGeom>
          <a:noFill/>
          <a:ln>
            <a:noFill/>
          </a:ln>
        </p:spPr>
      </p:pic>
      <p:pic>
        <p:nvPicPr>
          <p:cNvPr id="621" name="Shape 621"/>
          <p:cNvPicPr preferRelativeResize="0"/>
          <p:nvPr/>
        </p:nvPicPr>
        <p:blipFill rotWithShape="1">
          <a:blip r:embed="rId4">
            <a:alphaModFix/>
          </a:blip>
          <a:srcRect b="0" l="0" r="0" t="0"/>
          <a:stretch/>
        </p:blipFill>
        <p:spPr>
          <a:xfrm>
            <a:off x="3318174" y="1951496"/>
            <a:ext cx="471447" cy="683213"/>
          </a:xfrm>
          <a:prstGeom prst="rect">
            <a:avLst/>
          </a:prstGeom>
          <a:noFill/>
          <a:ln>
            <a:noFill/>
          </a:ln>
        </p:spPr>
      </p:pic>
      <p:pic>
        <p:nvPicPr>
          <p:cNvPr id="622" name="Shape 622"/>
          <p:cNvPicPr preferRelativeResize="0"/>
          <p:nvPr/>
        </p:nvPicPr>
        <p:blipFill rotWithShape="1">
          <a:blip r:embed="rId5">
            <a:alphaModFix/>
          </a:blip>
          <a:srcRect b="0" l="0" r="0" t="0"/>
          <a:stretch/>
        </p:blipFill>
        <p:spPr>
          <a:xfrm>
            <a:off x="5399408" y="1993651"/>
            <a:ext cx="455864" cy="570865"/>
          </a:xfrm>
          <a:prstGeom prst="rect">
            <a:avLst/>
          </a:prstGeom>
          <a:noFill/>
          <a:ln>
            <a:noFill/>
          </a:ln>
        </p:spPr>
      </p:pic>
      <p:pic>
        <p:nvPicPr>
          <p:cNvPr id="623" name="Shape 623"/>
          <p:cNvPicPr preferRelativeResize="0"/>
          <p:nvPr/>
        </p:nvPicPr>
        <p:blipFill rotWithShape="1">
          <a:blip r:embed="rId6">
            <a:alphaModFix/>
          </a:blip>
          <a:srcRect b="0" l="0" r="0" t="0"/>
          <a:stretch/>
        </p:blipFill>
        <p:spPr>
          <a:xfrm>
            <a:off x="7371843" y="1993650"/>
            <a:ext cx="657874" cy="570867"/>
          </a:xfrm>
          <a:prstGeom prst="rect">
            <a:avLst/>
          </a:prstGeom>
          <a:noFill/>
          <a:ln>
            <a:noFill/>
          </a:ln>
        </p:spPr>
      </p:pic>
    </p:spTree>
  </p:cSld>
  <p:clrMapOvr>
    <a:masterClrMapping/>
  </p:clrMapOvr>
  <p:transition spd="slow">
    <p:fade thruBlk="1"/>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7" name="Shape 627"/>
        <p:cNvGrpSpPr/>
        <p:nvPr/>
      </p:nvGrpSpPr>
      <p:grpSpPr>
        <a:xfrm>
          <a:off x="0" y="0"/>
          <a:ext cx="0" cy="0"/>
          <a:chOff x="0" y="0"/>
          <a:chExt cx="0" cy="0"/>
        </a:xfrm>
      </p:grpSpPr>
      <p:sp>
        <p:nvSpPr>
          <p:cNvPr id="628" name="Shape 628"/>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sp>
        <p:nvSpPr>
          <p:cNvPr id="629" name="Shape 629"/>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0" name="Shape 630"/>
          <p:cNvSpPr txBox="1"/>
          <p:nvPr/>
        </p:nvSpPr>
        <p:spPr>
          <a:xfrm>
            <a:off x="3017302" y="236345"/>
            <a:ext cx="3088585" cy="509587"/>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F3F3F"/>
              </a:buClr>
              <a:buSzPts val="2500"/>
              <a:buFont typeface="Roboto Light"/>
              <a:buNone/>
            </a:pPr>
            <a:r>
              <a:rPr b="0" i="0" lang="en" sz="2500">
                <a:solidFill>
                  <a:srgbClr val="3F3F3F"/>
                </a:solidFill>
                <a:latin typeface="Roboto Light"/>
                <a:ea typeface="Roboto Light"/>
                <a:cs typeface="Roboto Light"/>
                <a:sym typeface="Roboto Light"/>
              </a:rPr>
              <a:t>Medical Infographic</a:t>
            </a:r>
            <a:endParaRPr sz="1100"/>
          </a:p>
        </p:txBody>
      </p:sp>
      <p:sp>
        <p:nvSpPr>
          <p:cNvPr id="631" name="Shape 631"/>
          <p:cNvSpPr txBox="1"/>
          <p:nvPr/>
        </p:nvSpPr>
        <p:spPr>
          <a:xfrm>
            <a:off x="757458" y="679147"/>
            <a:ext cx="7608271" cy="256320"/>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1100">
                <a:solidFill>
                  <a:srgbClr val="595959"/>
                </a:solidFill>
                <a:latin typeface="Roboto Light"/>
                <a:ea typeface="Roboto Light"/>
                <a:cs typeface="Roboto Light"/>
                <a:sym typeface="Roboto Light"/>
              </a:rPr>
              <a:t>Contrary to popular belief, Lorem Ipsum is not simply random text. It has roots in a piece of lege in Virginia, looked up</a:t>
            </a:r>
            <a:endParaRPr sz="1100"/>
          </a:p>
        </p:txBody>
      </p:sp>
      <p:sp>
        <p:nvSpPr>
          <p:cNvPr id="632" name="Shape 632"/>
          <p:cNvSpPr/>
          <p:nvPr/>
        </p:nvSpPr>
        <p:spPr>
          <a:xfrm>
            <a:off x="5988779" y="4354247"/>
            <a:ext cx="1774613" cy="50361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595959"/>
                </a:solidFill>
                <a:latin typeface="Roboto Light"/>
                <a:ea typeface="Roboto Light"/>
                <a:cs typeface="Roboto Light"/>
                <a:sym typeface="Roboto Light"/>
              </a:rPr>
              <a:t>This letterhead design meant lorem project an profess ionalism lorem</a:t>
            </a:r>
            <a:endParaRPr sz="1100"/>
          </a:p>
          <a:p>
            <a:pPr indent="0" lvl="0" marL="0" marR="0" rtl="0" algn="ctr">
              <a:lnSpc>
                <a:spcPct val="130000"/>
              </a:lnSpc>
              <a:spcBef>
                <a:spcPts val="0"/>
              </a:spcBef>
              <a:spcAft>
                <a:spcPts val="0"/>
              </a:spcAft>
              <a:buNone/>
            </a:pPr>
            <a:r>
              <a:rPr lang="en" sz="800">
                <a:solidFill>
                  <a:srgbClr val="595959"/>
                </a:solidFill>
                <a:latin typeface="Roboto Light"/>
                <a:ea typeface="Roboto Light"/>
                <a:cs typeface="Roboto Light"/>
                <a:sym typeface="Roboto Light"/>
              </a:rPr>
              <a:t>ipsum text dolor amets</a:t>
            </a:r>
            <a:endParaRPr sz="800">
              <a:solidFill>
                <a:srgbClr val="595959"/>
              </a:solidFill>
              <a:latin typeface="Roboto Light"/>
              <a:ea typeface="Roboto Light"/>
              <a:cs typeface="Roboto Light"/>
              <a:sym typeface="Roboto Light"/>
            </a:endParaRPr>
          </a:p>
        </p:txBody>
      </p:sp>
      <p:sp>
        <p:nvSpPr>
          <p:cNvPr id="633" name="Shape 633"/>
          <p:cNvSpPr/>
          <p:nvPr/>
        </p:nvSpPr>
        <p:spPr>
          <a:xfrm>
            <a:off x="6328749" y="4192189"/>
            <a:ext cx="1094674" cy="162058"/>
          </a:xfrm>
          <a:prstGeom prst="rect">
            <a:avLst/>
          </a:prstGeom>
          <a:noFill/>
          <a:ln>
            <a:noFill/>
          </a:ln>
        </p:spPr>
        <p:txBody>
          <a:bodyPr anchorCtr="0" anchor="ctr" bIns="0" lIns="0" spcFirstLastPara="1" rIns="0" wrap="square" tIns="0">
            <a:noAutofit/>
          </a:bodyPr>
          <a:lstStyle/>
          <a:p>
            <a:pPr indent="0" lvl="0" marL="0" marR="0" rtl="0" algn="ctr">
              <a:lnSpc>
                <a:spcPct val="58823"/>
              </a:lnSpc>
              <a:spcBef>
                <a:spcPts val="0"/>
              </a:spcBef>
              <a:spcAft>
                <a:spcPts val="0"/>
              </a:spcAft>
              <a:buNone/>
            </a:pPr>
            <a:r>
              <a:rPr lang="en" sz="1300">
                <a:solidFill>
                  <a:srgbClr val="595959"/>
                </a:solidFill>
                <a:latin typeface="Roboto"/>
                <a:ea typeface="Roboto"/>
                <a:cs typeface="Roboto"/>
                <a:sym typeface="Roboto"/>
              </a:rPr>
              <a:t>Headline Gose</a:t>
            </a:r>
            <a:endParaRPr sz="1300">
              <a:solidFill>
                <a:srgbClr val="595959"/>
              </a:solidFill>
              <a:latin typeface="Roboto"/>
              <a:ea typeface="Roboto"/>
              <a:cs typeface="Roboto"/>
              <a:sym typeface="Roboto"/>
            </a:endParaRPr>
          </a:p>
        </p:txBody>
      </p:sp>
      <p:sp>
        <p:nvSpPr>
          <p:cNvPr id="634" name="Shape 634"/>
          <p:cNvSpPr/>
          <p:nvPr/>
        </p:nvSpPr>
        <p:spPr>
          <a:xfrm>
            <a:off x="6395749" y="2891794"/>
            <a:ext cx="1774613" cy="50361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595959"/>
                </a:solidFill>
                <a:latin typeface="Roboto Light"/>
                <a:ea typeface="Roboto Light"/>
                <a:cs typeface="Roboto Light"/>
                <a:sym typeface="Roboto Light"/>
              </a:rPr>
              <a:t>This letterhead design meant lorem project an profess ionalism lorem</a:t>
            </a:r>
            <a:endParaRPr sz="1100"/>
          </a:p>
          <a:p>
            <a:pPr indent="0" lvl="0" marL="0" marR="0" rtl="0" algn="ctr">
              <a:lnSpc>
                <a:spcPct val="130000"/>
              </a:lnSpc>
              <a:spcBef>
                <a:spcPts val="0"/>
              </a:spcBef>
              <a:spcAft>
                <a:spcPts val="0"/>
              </a:spcAft>
              <a:buNone/>
            </a:pPr>
            <a:r>
              <a:rPr lang="en" sz="800">
                <a:solidFill>
                  <a:srgbClr val="595959"/>
                </a:solidFill>
                <a:latin typeface="Roboto Light"/>
                <a:ea typeface="Roboto Light"/>
                <a:cs typeface="Roboto Light"/>
                <a:sym typeface="Roboto Light"/>
              </a:rPr>
              <a:t>ipsum text dolor amets</a:t>
            </a:r>
            <a:endParaRPr sz="800">
              <a:solidFill>
                <a:srgbClr val="595959"/>
              </a:solidFill>
              <a:latin typeface="Roboto Light"/>
              <a:ea typeface="Roboto Light"/>
              <a:cs typeface="Roboto Light"/>
              <a:sym typeface="Roboto Light"/>
            </a:endParaRPr>
          </a:p>
        </p:txBody>
      </p:sp>
      <p:sp>
        <p:nvSpPr>
          <p:cNvPr id="635" name="Shape 635"/>
          <p:cNvSpPr/>
          <p:nvPr/>
        </p:nvSpPr>
        <p:spPr>
          <a:xfrm>
            <a:off x="6735720" y="2729736"/>
            <a:ext cx="1094674" cy="162058"/>
          </a:xfrm>
          <a:prstGeom prst="rect">
            <a:avLst/>
          </a:prstGeom>
          <a:noFill/>
          <a:ln>
            <a:noFill/>
          </a:ln>
        </p:spPr>
        <p:txBody>
          <a:bodyPr anchorCtr="0" anchor="ctr" bIns="0" lIns="0" spcFirstLastPara="1" rIns="0" wrap="square" tIns="0">
            <a:noAutofit/>
          </a:bodyPr>
          <a:lstStyle/>
          <a:p>
            <a:pPr indent="0" lvl="0" marL="0" marR="0" rtl="0" algn="ctr">
              <a:lnSpc>
                <a:spcPct val="58823"/>
              </a:lnSpc>
              <a:spcBef>
                <a:spcPts val="0"/>
              </a:spcBef>
              <a:spcAft>
                <a:spcPts val="0"/>
              </a:spcAft>
              <a:buNone/>
            </a:pPr>
            <a:r>
              <a:rPr lang="en" sz="1300">
                <a:solidFill>
                  <a:srgbClr val="595959"/>
                </a:solidFill>
                <a:latin typeface="Roboto"/>
                <a:ea typeface="Roboto"/>
                <a:cs typeface="Roboto"/>
                <a:sym typeface="Roboto"/>
              </a:rPr>
              <a:t>Headline Gose</a:t>
            </a:r>
            <a:endParaRPr sz="1300">
              <a:solidFill>
                <a:srgbClr val="595959"/>
              </a:solidFill>
              <a:latin typeface="Roboto"/>
              <a:ea typeface="Roboto"/>
              <a:cs typeface="Roboto"/>
              <a:sym typeface="Roboto"/>
            </a:endParaRPr>
          </a:p>
        </p:txBody>
      </p:sp>
      <p:sp>
        <p:nvSpPr>
          <p:cNvPr id="636" name="Shape 636"/>
          <p:cNvSpPr/>
          <p:nvPr/>
        </p:nvSpPr>
        <p:spPr>
          <a:xfrm>
            <a:off x="6075987" y="1514056"/>
            <a:ext cx="1774613" cy="50361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595959"/>
                </a:solidFill>
                <a:latin typeface="Roboto Light"/>
                <a:ea typeface="Roboto Light"/>
                <a:cs typeface="Roboto Light"/>
                <a:sym typeface="Roboto Light"/>
              </a:rPr>
              <a:t>This letterhead design meant lorem project an profess ionalism lorem</a:t>
            </a:r>
            <a:endParaRPr sz="1100"/>
          </a:p>
          <a:p>
            <a:pPr indent="0" lvl="0" marL="0" marR="0" rtl="0" algn="ctr">
              <a:lnSpc>
                <a:spcPct val="130000"/>
              </a:lnSpc>
              <a:spcBef>
                <a:spcPts val="0"/>
              </a:spcBef>
              <a:spcAft>
                <a:spcPts val="0"/>
              </a:spcAft>
              <a:buNone/>
            </a:pPr>
            <a:r>
              <a:rPr lang="en" sz="800">
                <a:solidFill>
                  <a:srgbClr val="595959"/>
                </a:solidFill>
                <a:latin typeface="Roboto Light"/>
                <a:ea typeface="Roboto Light"/>
                <a:cs typeface="Roboto Light"/>
                <a:sym typeface="Roboto Light"/>
              </a:rPr>
              <a:t>ipsum text dolor amets</a:t>
            </a:r>
            <a:endParaRPr sz="800">
              <a:solidFill>
                <a:srgbClr val="595959"/>
              </a:solidFill>
              <a:latin typeface="Roboto Light"/>
              <a:ea typeface="Roboto Light"/>
              <a:cs typeface="Roboto Light"/>
              <a:sym typeface="Roboto Light"/>
            </a:endParaRPr>
          </a:p>
        </p:txBody>
      </p:sp>
      <p:sp>
        <p:nvSpPr>
          <p:cNvPr id="637" name="Shape 637"/>
          <p:cNvSpPr/>
          <p:nvPr/>
        </p:nvSpPr>
        <p:spPr>
          <a:xfrm>
            <a:off x="6415957" y="1351998"/>
            <a:ext cx="1094674" cy="162058"/>
          </a:xfrm>
          <a:prstGeom prst="rect">
            <a:avLst/>
          </a:prstGeom>
          <a:noFill/>
          <a:ln>
            <a:noFill/>
          </a:ln>
        </p:spPr>
        <p:txBody>
          <a:bodyPr anchorCtr="0" anchor="ctr" bIns="0" lIns="0" spcFirstLastPara="1" rIns="0" wrap="square" tIns="0">
            <a:noAutofit/>
          </a:bodyPr>
          <a:lstStyle/>
          <a:p>
            <a:pPr indent="0" lvl="0" marL="0" marR="0" rtl="0" algn="ctr">
              <a:lnSpc>
                <a:spcPct val="58823"/>
              </a:lnSpc>
              <a:spcBef>
                <a:spcPts val="0"/>
              </a:spcBef>
              <a:spcAft>
                <a:spcPts val="0"/>
              </a:spcAft>
              <a:buNone/>
            </a:pPr>
            <a:r>
              <a:rPr lang="en" sz="1300">
                <a:solidFill>
                  <a:srgbClr val="595959"/>
                </a:solidFill>
                <a:latin typeface="Roboto"/>
                <a:ea typeface="Roboto"/>
                <a:cs typeface="Roboto"/>
                <a:sym typeface="Roboto"/>
              </a:rPr>
              <a:t>Headline Gose</a:t>
            </a:r>
            <a:endParaRPr sz="1300">
              <a:solidFill>
                <a:srgbClr val="595959"/>
              </a:solidFill>
              <a:latin typeface="Roboto"/>
              <a:ea typeface="Roboto"/>
              <a:cs typeface="Roboto"/>
              <a:sym typeface="Roboto"/>
            </a:endParaRPr>
          </a:p>
        </p:txBody>
      </p:sp>
      <p:sp>
        <p:nvSpPr>
          <p:cNvPr id="638" name="Shape 638"/>
          <p:cNvSpPr/>
          <p:nvPr/>
        </p:nvSpPr>
        <p:spPr>
          <a:xfrm>
            <a:off x="1398984" y="4349335"/>
            <a:ext cx="1774613" cy="50361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595959"/>
                </a:solidFill>
                <a:latin typeface="Roboto Light"/>
                <a:ea typeface="Roboto Light"/>
                <a:cs typeface="Roboto Light"/>
                <a:sym typeface="Roboto Light"/>
              </a:rPr>
              <a:t>This letterhead design meant lorem project an profess ionalism lorem</a:t>
            </a:r>
            <a:endParaRPr sz="1100"/>
          </a:p>
          <a:p>
            <a:pPr indent="0" lvl="0" marL="0" marR="0" rtl="0" algn="ctr">
              <a:lnSpc>
                <a:spcPct val="130000"/>
              </a:lnSpc>
              <a:spcBef>
                <a:spcPts val="0"/>
              </a:spcBef>
              <a:spcAft>
                <a:spcPts val="0"/>
              </a:spcAft>
              <a:buNone/>
            </a:pPr>
            <a:r>
              <a:rPr lang="en" sz="800">
                <a:solidFill>
                  <a:srgbClr val="595959"/>
                </a:solidFill>
                <a:latin typeface="Roboto Light"/>
                <a:ea typeface="Roboto Light"/>
                <a:cs typeface="Roboto Light"/>
                <a:sym typeface="Roboto Light"/>
              </a:rPr>
              <a:t>ipsum text dolor amets</a:t>
            </a:r>
            <a:endParaRPr sz="800">
              <a:solidFill>
                <a:srgbClr val="595959"/>
              </a:solidFill>
              <a:latin typeface="Roboto Light"/>
              <a:ea typeface="Roboto Light"/>
              <a:cs typeface="Roboto Light"/>
              <a:sym typeface="Roboto Light"/>
            </a:endParaRPr>
          </a:p>
        </p:txBody>
      </p:sp>
      <p:sp>
        <p:nvSpPr>
          <p:cNvPr id="639" name="Shape 639"/>
          <p:cNvSpPr/>
          <p:nvPr/>
        </p:nvSpPr>
        <p:spPr>
          <a:xfrm>
            <a:off x="1738954" y="4187277"/>
            <a:ext cx="1094674" cy="162058"/>
          </a:xfrm>
          <a:prstGeom prst="rect">
            <a:avLst/>
          </a:prstGeom>
          <a:noFill/>
          <a:ln>
            <a:noFill/>
          </a:ln>
        </p:spPr>
        <p:txBody>
          <a:bodyPr anchorCtr="0" anchor="ctr" bIns="0" lIns="0" spcFirstLastPara="1" rIns="0" wrap="square" tIns="0">
            <a:noAutofit/>
          </a:bodyPr>
          <a:lstStyle/>
          <a:p>
            <a:pPr indent="0" lvl="0" marL="0" marR="0" rtl="0" algn="ctr">
              <a:lnSpc>
                <a:spcPct val="58823"/>
              </a:lnSpc>
              <a:spcBef>
                <a:spcPts val="0"/>
              </a:spcBef>
              <a:spcAft>
                <a:spcPts val="0"/>
              </a:spcAft>
              <a:buNone/>
            </a:pPr>
            <a:r>
              <a:rPr lang="en" sz="1300">
                <a:solidFill>
                  <a:srgbClr val="595959"/>
                </a:solidFill>
                <a:latin typeface="Roboto"/>
                <a:ea typeface="Roboto"/>
                <a:cs typeface="Roboto"/>
                <a:sym typeface="Roboto"/>
              </a:rPr>
              <a:t>Headline Gose</a:t>
            </a:r>
            <a:endParaRPr sz="1300">
              <a:solidFill>
                <a:srgbClr val="595959"/>
              </a:solidFill>
              <a:latin typeface="Roboto"/>
              <a:ea typeface="Roboto"/>
              <a:cs typeface="Roboto"/>
              <a:sym typeface="Roboto"/>
            </a:endParaRPr>
          </a:p>
        </p:txBody>
      </p:sp>
      <p:sp>
        <p:nvSpPr>
          <p:cNvPr id="640" name="Shape 640"/>
          <p:cNvSpPr/>
          <p:nvPr/>
        </p:nvSpPr>
        <p:spPr>
          <a:xfrm>
            <a:off x="1017856" y="2897816"/>
            <a:ext cx="1774613" cy="50361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595959"/>
                </a:solidFill>
                <a:latin typeface="Roboto Light"/>
                <a:ea typeface="Roboto Light"/>
                <a:cs typeface="Roboto Light"/>
                <a:sym typeface="Roboto Light"/>
              </a:rPr>
              <a:t>This letterhead design meant lorem project an profess ionalism lorem</a:t>
            </a:r>
            <a:endParaRPr sz="1100"/>
          </a:p>
          <a:p>
            <a:pPr indent="0" lvl="0" marL="0" marR="0" rtl="0" algn="ctr">
              <a:lnSpc>
                <a:spcPct val="130000"/>
              </a:lnSpc>
              <a:spcBef>
                <a:spcPts val="0"/>
              </a:spcBef>
              <a:spcAft>
                <a:spcPts val="0"/>
              </a:spcAft>
              <a:buNone/>
            </a:pPr>
            <a:r>
              <a:rPr lang="en" sz="800">
                <a:solidFill>
                  <a:srgbClr val="595959"/>
                </a:solidFill>
                <a:latin typeface="Roboto Light"/>
                <a:ea typeface="Roboto Light"/>
                <a:cs typeface="Roboto Light"/>
                <a:sym typeface="Roboto Light"/>
              </a:rPr>
              <a:t>ipsum text dolor amets</a:t>
            </a:r>
            <a:endParaRPr sz="800">
              <a:solidFill>
                <a:srgbClr val="595959"/>
              </a:solidFill>
              <a:latin typeface="Roboto Light"/>
              <a:ea typeface="Roboto Light"/>
              <a:cs typeface="Roboto Light"/>
              <a:sym typeface="Roboto Light"/>
            </a:endParaRPr>
          </a:p>
        </p:txBody>
      </p:sp>
      <p:sp>
        <p:nvSpPr>
          <p:cNvPr id="641" name="Shape 641"/>
          <p:cNvSpPr/>
          <p:nvPr/>
        </p:nvSpPr>
        <p:spPr>
          <a:xfrm>
            <a:off x="1357825" y="2735759"/>
            <a:ext cx="1094674" cy="162058"/>
          </a:xfrm>
          <a:prstGeom prst="rect">
            <a:avLst/>
          </a:prstGeom>
          <a:noFill/>
          <a:ln>
            <a:noFill/>
          </a:ln>
        </p:spPr>
        <p:txBody>
          <a:bodyPr anchorCtr="0" anchor="ctr" bIns="0" lIns="0" spcFirstLastPara="1" rIns="0" wrap="square" tIns="0">
            <a:noAutofit/>
          </a:bodyPr>
          <a:lstStyle/>
          <a:p>
            <a:pPr indent="0" lvl="0" marL="0" marR="0" rtl="0" algn="ctr">
              <a:lnSpc>
                <a:spcPct val="58823"/>
              </a:lnSpc>
              <a:spcBef>
                <a:spcPts val="0"/>
              </a:spcBef>
              <a:spcAft>
                <a:spcPts val="0"/>
              </a:spcAft>
              <a:buNone/>
            </a:pPr>
            <a:r>
              <a:rPr lang="en" sz="1300">
                <a:solidFill>
                  <a:srgbClr val="595959"/>
                </a:solidFill>
                <a:latin typeface="Roboto"/>
                <a:ea typeface="Roboto"/>
                <a:cs typeface="Roboto"/>
                <a:sym typeface="Roboto"/>
              </a:rPr>
              <a:t>Headline Gose</a:t>
            </a:r>
            <a:endParaRPr sz="1300">
              <a:solidFill>
                <a:srgbClr val="595959"/>
              </a:solidFill>
              <a:latin typeface="Roboto"/>
              <a:ea typeface="Roboto"/>
              <a:cs typeface="Roboto"/>
              <a:sym typeface="Roboto"/>
            </a:endParaRPr>
          </a:p>
        </p:txBody>
      </p:sp>
      <p:sp>
        <p:nvSpPr>
          <p:cNvPr id="642" name="Shape 642"/>
          <p:cNvSpPr/>
          <p:nvPr/>
        </p:nvSpPr>
        <p:spPr>
          <a:xfrm>
            <a:off x="2901728" y="2339225"/>
            <a:ext cx="988907" cy="1546273"/>
          </a:xfrm>
          <a:custGeom>
            <a:pathLst>
              <a:path extrusionOk="0" h="1102" w="703">
                <a:moveTo>
                  <a:pt x="654" y="551"/>
                </a:moveTo>
                <a:cubicBezTo>
                  <a:pt x="654" y="631"/>
                  <a:pt x="672" y="707"/>
                  <a:pt x="703" y="775"/>
                </a:cubicBezTo>
                <a:cubicBezTo>
                  <a:pt x="135" y="1102"/>
                  <a:pt x="135" y="1102"/>
                  <a:pt x="135" y="1102"/>
                </a:cubicBezTo>
                <a:cubicBezTo>
                  <a:pt x="49" y="938"/>
                  <a:pt x="0" y="750"/>
                  <a:pt x="0" y="551"/>
                </a:cubicBezTo>
                <a:cubicBezTo>
                  <a:pt x="0" y="352"/>
                  <a:pt x="49" y="164"/>
                  <a:pt x="135" y="0"/>
                </a:cubicBezTo>
                <a:cubicBezTo>
                  <a:pt x="703" y="327"/>
                  <a:pt x="703" y="327"/>
                  <a:pt x="703" y="327"/>
                </a:cubicBezTo>
                <a:cubicBezTo>
                  <a:pt x="672" y="395"/>
                  <a:pt x="654" y="471"/>
                  <a:pt x="654" y="551"/>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3" name="Shape 643"/>
          <p:cNvSpPr/>
          <p:nvPr/>
        </p:nvSpPr>
        <p:spPr>
          <a:xfrm>
            <a:off x="3160260" y="3544393"/>
            <a:ext cx="1342790" cy="1233676"/>
          </a:xfrm>
          <a:custGeom>
            <a:pathLst>
              <a:path extrusionOk="0" h="879" w="955">
                <a:moveTo>
                  <a:pt x="955" y="224"/>
                </a:moveTo>
                <a:cubicBezTo>
                  <a:pt x="955" y="879"/>
                  <a:pt x="955" y="879"/>
                  <a:pt x="955" y="879"/>
                </a:cubicBezTo>
                <a:cubicBezTo>
                  <a:pt x="553" y="863"/>
                  <a:pt x="203" y="647"/>
                  <a:pt x="0" y="328"/>
                </a:cubicBezTo>
                <a:cubicBezTo>
                  <a:pt x="568" y="0"/>
                  <a:pt x="568" y="0"/>
                  <a:pt x="568" y="0"/>
                </a:cubicBezTo>
                <a:cubicBezTo>
                  <a:pt x="656" y="124"/>
                  <a:pt x="795" y="209"/>
                  <a:pt x="955" y="224"/>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4" name="Shape 644"/>
          <p:cNvSpPr/>
          <p:nvPr/>
        </p:nvSpPr>
        <p:spPr>
          <a:xfrm>
            <a:off x="4640672" y="3544393"/>
            <a:ext cx="1343774" cy="1233676"/>
          </a:xfrm>
          <a:custGeom>
            <a:pathLst>
              <a:path extrusionOk="0" h="879" w="955">
                <a:moveTo>
                  <a:pt x="955" y="328"/>
                </a:moveTo>
                <a:cubicBezTo>
                  <a:pt x="752" y="647"/>
                  <a:pt x="402" y="863"/>
                  <a:pt x="0" y="879"/>
                </a:cubicBezTo>
                <a:cubicBezTo>
                  <a:pt x="0" y="224"/>
                  <a:pt x="0" y="224"/>
                  <a:pt x="0" y="224"/>
                </a:cubicBezTo>
                <a:cubicBezTo>
                  <a:pt x="160" y="209"/>
                  <a:pt x="299" y="124"/>
                  <a:pt x="387" y="0"/>
                </a:cubicBezTo>
                <a:lnTo>
                  <a:pt x="955" y="328"/>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5" name="Shape 645"/>
          <p:cNvSpPr/>
          <p:nvPr/>
        </p:nvSpPr>
        <p:spPr>
          <a:xfrm>
            <a:off x="5254069" y="2339225"/>
            <a:ext cx="988907" cy="1546273"/>
          </a:xfrm>
          <a:custGeom>
            <a:pathLst>
              <a:path extrusionOk="0" h="1102" w="703">
                <a:moveTo>
                  <a:pt x="703" y="551"/>
                </a:moveTo>
                <a:cubicBezTo>
                  <a:pt x="703" y="750"/>
                  <a:pt x="654" y="938"/>
                  <a:pt x="568" y="1102"/>
                </a:cubicBezTo>
                <a:cubicBezTo>
                  <a:pt x="0" y="775"/>
                  <a:pt x="0" y="775"/>
                  <a:pt x="0" y="775"/>
                </a:cubicBezTo>
                <a:cubicBezTo>
                  <a:pt x="31" y="707"/>
                  <a:pt x="49" y="631"/>
                  <a:pt x="49" y="551"/>
                </a:cubicBezTo>
                <a:cubicBezTo>
                  <a:pt x="49" y="471"/>
                  <a:pt x="31" y="395"/>
                  <a:pt x="0" y="327"/>
                </a:cubicBezTo>
                <a:cubicBezTo>
                  <a:pt x="568" y="0"/>
                  <a:pt x="568" y="0"/>
                  <a:pt x="568" y="0"/>
                </a:cubicBezTo>
                <a:cubicBezTo>
                  <a:pt x="654" y="164"/>
                  <a:pt x="703" y="352"/>
                  <a:pt x="703" y="551"/>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6" name="Shape 646"/>
          <p:cNvSpPr/>
          <p:nvPr/>
        </p:nvSpPr>
        <p:spPr>
          <a:xfrm>
            <a:off x="4640672" y="1447636"/>
            <a:ext cx="1343774" cy="1232693"/>
          </a:xfrm>
          <a:custGeom>
            <a:pathLst>
              <a:path extrusionOk="0" h="879" w="955">
                <a:moveTo>
                  <a:pt x="955" y="551"/>
                </a:moveTo>
                <a:cubicBezTo>
                  <a:pt x="387" y="879"/>
                  <a:pt x="387" y="879"/>
                  <a:pt x="387" y="879"/>
                </a:cubicBezTo>
                <a:cubicBezTo>
                  <a:pt x="299" y="755"/>
                  <a:pt x="160" y="670"/>
                  <a:pt x="0" y="655"/>
                </a:cubicBezTo>
                <a:cubicBezTo>
                  <a:pt x="0" y="0"/>
                  <a:pt x="0" y="0"/>
                  <a:pt x="0" y="0"/>
                </a:cubicBezTo>
                <a:cubicBezTo>
                  <a:pt x="402" y="16"/>
                  <a:pt x="752" y="232"/>
                  <a:pt x="955" y="551"/>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7" name="Shape 647"/>
          <p:cNvSpPr/>
          <p:nvPr/>
        </p:nvSpPr>
        <p:spPr>
          <a:xfrm>
            <a:off x="3160260" y="1447636"/>
            <a:ext cx="1342790" cy="1232693"/>
          </a:xfrm>
          <a:custGeom>
            <a:pathLst>
              <a:path extrusionOk="0" h="879" w="955">
                <a:moveTo>
                  <a:pt x="955" y="0"/>
                </a:moveTo>
                <a:cubicBezTo>
                  <a:pt x="955" y="655"/>
                  <a:pt x="955" y="655"/>
                  <a:pt x="955" y="655"/>
                </a:cubicBezTo>
                <a:cubicBezTo>
                  <a:pt x="795" y="670"/>
                  <a:pt x="656" y="755"/>
                  <a:pt x="568" y="879"/>
                </a:cubicBezTo>
                <a:cubicBezTo>
                  <a:pt x="0" y="551"/>
                  <a:pt x="0" y="551"/>
                  <a:pt x="0" y="551"/>
                </a:cubicBezTo>
                <a:cubicBezTo>
                  <a:pt x="203" y="232"/>
                  <a:pt x="553" y="16"/>
                  <a:pt x="955" y="0"/>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8" name="Shape 648"/>
          <p:cNvSpPr/>
          <p:nvPr/>
        </p:nvSpPr>
        <p:spPr>
          <a:xfrm>
            <a:off x="5001436" y="1849686"/>
            <a:ext cx="393203" cy="427610"/>
          </a:xfrm>
          <a:custGeom>
            <a:pathLst>
              <a:path extrusionOk="0" h="305" w="280">
                <a:moveTo>
                  <a:pt x="0" y="251"/>
                </a:moveTo>
                <a:cubicBezTo>
                  <a:pt x="0" y="244"/>
                  <a:pt x="0" y="224"/>
                  <a:pt x="0" y="191"/>
                </a:cubicBezTo>
                <a:cubicBezTo>
                  <a:pt x="0" y="167"/>
                  <a:pt x="0" y="147"/>
                  <a:pt x="1" y="132"/>
                </a:cubicBezTo>
                <a:cubicBezTo>
                  <a:pt x="20" y="132"/>
                  <a:pt x="20" y="132"/>
                  <a:pt x="20" y="132"/>
                </a:cubicBezTo>
                <a:cubicBezTo>
                  <a:pt x="20" y="251"/>
                  <a:pt x="20" y="251"/>
                  <a:pt x="20" y="251"/>
                </a:cubicBezTo>
                <a:lnTo>
                  <a:pt x="0" y="251"/>
                </a:lnTo>
                <a:close/>
                <a:moveTo>
                  <a:pt x="261" y="18"/>
                </a:moveTo>
                <a:cubicBezTo>
                  <a:pt x="263" y="20"/>
                  <a:pt x="264" y="25"/>
                  <a:pt x="264" y="31"/>
                </a:cubicBezTo>
                <a:cubicBezTo>
                  <a:pt x="264" y="37"/>
                  <a:pt x="263" y="42"/>
                  <a:pt x="261" y="44"/>
                </a:cubicBezTo>
                <a:cubicBezTo>
                  <a:pt x="249" y="46"/>
                  <a:pt x="232" y="47"/>
                  <a:pt x="210" y="46"/>
                </a:cubicBezTo>
                <a:cubicBezTo>
                  <a:pt x="181" y="46"/>
                  <a:pt x="163" y="46"/>
                  <a:pt x="158" y="46"/>
                </a:cubicBezTo>
                <a:cubicBezTo>
                  <a:pt x="157" y="48"/>
                  <a:pt x="156" y="51"/>
                  <a:pt x="156" y="56"/>
                </a:cubicBezTo>
                <a:cubicBezTo>
                  <a:pt x="157" y="63"/>
                  <a:pt x="157" y="66"/>
                  <a:pt x="157" y="68"/>
                </a:cubicBezTo>
                <a:cubicBezTo>
                  <a:pt x="169" y="68"/>
                  <a:pt x="175" y="69"/>
                  <a:pt x="175" y="69"/>
                </a:cubicBezTo>
                <a:cubicBezTo>
                  <a:pt x="177" y="70"/>
                  <a:pt x="177" y="75"/>
                  <a:pt x="177" y="82"/>
                </a:cubicBezTo>
                <a:cubicBezTo>
                  <a:pt x="176" y="82"/>
                  <a:pt x="188" y="82"/>
                  <a:pt x="213" y="83"/>
                </a:cubicBezTo>
                <a:cubicBezTo>
                  <a:pt x="212" y="96"/>
                  <a:pt x="212" y="103"/>
                  <a:pt x="212" y="102"/>
                </a:cubicBezTo>
                <a:cubicBezTo>
                  <a:pt x="68" y="102"/>
                  <a:pt x="68" y="102"/>
                  <a:pt x="68" y="102"/>
                </a:cubicBezTo>
                <a:cubicBezTo>
                  <a:pt x="68" y="83"/>
                  <a:pt x="68" y="83"/>
                  <a:pt x="68" y="83"/>
                </a:cubicBezTo>
                <a:cubicBezTo>
                  <a:pt x="84" y="83"/>
                  <a:pt x="84" y="83"/>
                  <a:pt x="84" y="83"/>
                </a:cubicBezTo>
                <a:cubicBezTo>
                  <a:pt x="92" y="83"/>
                  <a:pt x="99" y="83"/>
                  <a:pt x="102" y="83"/>
                </a:cubicBezTo>
                <a:cubicBezTo>
                  <a:pt x="103" y="82"/>
                  <a:pt x="103" y="80"/>
                  <a:pt x="104" y="76"/>
                </a:cubicBezTo>
                <a:cubicBezTo>
                  <a:pt x="104" y="72"/>
                  <a:pt x="105" y="70"/>
                  <a:pt x="106" y="69"/>
                </a:cubicBezTo>
                <a:cubicBezTo>
                  <a:pt x="105" y="69"/>
                  <a:pt x="111" y="69"/>
                  <a:pt x="124" y="68"/>
                </a:cubicBezTo>
                <a:cubicBezTo>
                  <a:pt x="124" y="65"/>
                  <a:pt x="125" y="62"/>
                  <a:pt x="125" y="57"/>
                </a:cubicBezTo>
                <a:cubicBezTo>
                  <a:pt x="125" y="51"/>
                  <a:pt x="125" y="47"/>
                  <a:pt x="125" y="46"/>
                </a:cubicBezTo>
                <a:cubicBezTo>
                  <a:pt x="119" y="46"/>
                  <a:pt x="101" y="46"/>
                  <a:pt x="70" y="46"/>
                </a:cubicBezTo>
                <a:cubicBezTo>
                  <a:pt x="48" y="47"/>
                  <a:pt x="31" y="46"/>
                  <a:pt x="20" y="43"/>
                </a:cubicBezTo>
                <a:cubicBezTo>
                  <a:pt x="18" y="40"/>
                  <a:pt x="17" y="36"/>
                  <a:pt x="17" y="30"/>
                </a:cubicBezTo>
                <a:cubicBezTo>
                  <a:pt x="17" y="24"/>
                  <a:pt x="18" y="20"/>
                  <a:pt x="21" y="18"/>
                </a:cubicBezTo>
                <a:cubicBezTo>
                  <a:pt x="31" y="16"/>
                  <a:pt x="46" y="16"/>
                  <a:pt x="65" y="16"/>
                </a:cubicBezTo>
                <a:cubicBezTo>
                  <a:pt x="91" y="16"/>
                  <a:pt x="106" y="16"/>
                  <a:pt x="111" y="16"/>
                </a:cubicBezTo>
                <a:cubicBezTo>
                  <a:pt x="110" y="5"/>
                  <a:pt x="117" y="0"/>
                  <a:pt x="131" y="0"/>
                </a:cubicBezTo>
                <a:cubicBezTo>
                  <a:pt x="135" y="0"/>
                  <a:pt x="141" y="0"/>
                  <a:pt x="150" y="1"/>
                </a:cubicBezTo>
                <a:cubicBezTo>
                  <a:pt x="158" y="2"/>
                  <a:pt x="164" y="2"/>
                  <a:pt x="167" y="2"/>
                </a:cubicBezTo>
                <a:cubicBezTo>
                  <a:pt x="168" y="3"/>
                  <a:pt x="169" y="8"/>
                  <a:pt x="169" y="16"/>
                </a:cubicBezTo>
                <a:cubicBezTo>
                  <a:pt x="174" y="16"/>
                  <a:pt x="190" y="16"/>
                  <a:pt x="216" y="16"/>
                </a:cubicBezTo>
                <a:cubicBezTo>
                  <a:pt x="235" y="16"/>
                  <a:pt x="250" y="16"/>
                  <a:pt x="261" y="18"/>
                </a:cubicBezTo>
                <a:moveTo>
                  <a:pt x="235" y="153"/>
                </a:moveTo>
                <a:cubicBezTo>
                  <a:pt x="235" y="152"/>
                  <a:pt x="235" y="149"/>
                  <a:pt x="235" y="145"/>
                </a:cubicBezTo>
                <a:cubicBezTo>
                  <a:pt x="235" y="139"/>
                  <a:pt x="235" y="135"/>
                  <a:pt x="235" y="132"/>
                </a:cubicBezTo>
                <a:cubicBezTo>
                  <a:pt x="255" y="132"/>
                  <a:pt x="255" y="132"/>
                  <a:pt x="255" y="132"/>
                </a:cubicBezTo>
                <a:cubicBezTo>
                  <a:pt x="255" y="251"/>
                  <a:pt x="255" y="251"/>
                  <a:pt x="255" y="251"/>
                </a:cubicBezTo>
                <a:cubicBezTo>
                  <a:pt x="235" y="251"/>
                  <a:pt x="235" y="251"/>
                  <a:pt x="235" y="251"/>
                </a:cubicBezTo>
                <a:cubicBezTo>
                  <a:pt x="235" y="250"/>
                  <a:pt x="235" y="247"/>
                  <a:pt x="235" y="242"/>
                </a:cubicBezTo>
                <a:cubicBezTo>
                  <a:pt x="235" y="237"/>
                  <a:pt x="235" y="234"/>
                  <a:pt x="235" y="231"/>
                </a:cubicBezTo>
                <a:cubicBezTo>
                  <a:pt x="231" y="230"/>
                  <a:pt x="224" y="230"/>
                  <a:pt x="216" y="230"/>
                </a:cubicBezTo>
                <a:cubicBezTo>
                  <a:pt x="205" y="230"/>
                  <a:pt x="198" y="230"/>
                  <a:pt x="196" y="230"/>
                </a:cubicBezTo>
                <a:cubicBezTo>
                  <a:pt x="195" y="234"/>
                  <a:pt x="194" y="238"/>
                  <a:pt x="195" y="242"/>
                </a:cubicBezTo>
                <a:cubicBezTo>
                  <a:pt x="195" y="248"/>
                  <a:pt x="195" y="252"/>
                  <a:pt x="195" y="253"/>
                </a:cubicBezTo>
                <a:cubicBezTo>
                  <a:pt x="193" y="271"/>
                  <a:pt x="186" y="284"/>
                  <a:pt x="173" y="293"/>
                </a:cubicBezTo>
                <a:cubicBezTo>
                  <a:pt x="161" y="302"/>
                  <a:pt x="148" y="305"/>
                  <a:pt x="132" y="303"/>
                </a:cubicBezTo>
                <a:cubicBezTo>
                  <a:pt x="117" y="300"/>
                  <a:pt x="105" y="294"/>
                  <a:pt x="96" y="282"/>
                </a:cubicBezTo>
                <a:cubicBezTo>
                  <a:pt x="86" y="268"/>
                  <a:pt x="83" y="252"/>
                  <a:pt x="87" y="231"/>
                </a:cubicBezTo>
                <a:cubicBezTo>
                  <a:pt x="82" y="230"/>
                  <a:pt x="76" y="230"/>
                  <a:pt x="67" y="230"/>
                </a:cubicBezTo>
                <a:cubicBezTo>
                  <a:pt x="55" y="230"/>
                  <a:pt x="48" y="230"/>
                  <a:pt x="45" y="230"/>
                </a:cubicBezTo>
                <a:cubicBezTo>
                  <a:pt x="45" y="251"/>
                  <a:pt x="45" y="251"/>
                  <a:pt x="45" y="251"/>
                </a:cubicBezTo>
                <a:cubicBezTo>
                  <a:pt x="27" y="251"/>
                  <a:pt x="27" y="251"/>
                  <a:pt x="27" y="251"/>
                </a:cubicBezTo>
                <a:cubicBezTo>
                  <a:pt x="27" y="132"/>
                  <a:pt x="27" y="132"/>
                  <a:pt x="27" y="132"/>
                </a:cubicBezTo>
                <a:cubicBezTo>
                  <a:pt x="45" y="132"/>
                  <a:pt x="45" y="132"/>
                  <a:pt x="45" y="132"/>
                </a:cubicBezTo>
                <a:cubicBezTo>
                  <a:pt x="45" y="152"/>
                  <a:pt x="45" y="152"/>
                  <a:pt x="45" y="152"/>
                </a:cubicBezTo>
                <a:cubicBezTo>
                  <a:pt x="50" y="153"/>
                  <a:pt x="56" y="153"/>
                  <a:pt x="65" y="153"/>
                </a:cubicBezTo>
                <a:cubicBezTo>
                  <a:pt x="76" y="153"/>
                  <a:pt x="83" y="153"/>
                  <a:pt x="86" y="153"/>
                </a:cubicBezTo>
                <a:cubicBezTo>
                  <a:pt x="86" y="153"/>
                  <a:pt x="86" y="145"/>
                  <a:pt x="87" y="127"/>
                </a:cubicBezTo>
                <a:cubicBezTo>
                  <a:pt x="84" y="127"/>
                  <a:pt x="81" y="127"/>
                  <a:pt x="76" y="128"/>
                </a:cubicBezTo>
                <a:cubicBezTo>
                  <a:pt x="74" y="128"/>
                  <a:pt x="71" y="128"/>
                  <a:pt x="68" y="127"/>
                </a:cubicBezTo>
                <a:cubicBezTo>
                  <a:pt x="68" y="125"/>
                  <a:pt x="68" y="122"/>
                  <a:pt x="68" y="119"/>
                </a:cubicBezTo>
                <a:cubicBezTo>
                  <a:pt x="68" y="115"/>
                  <a:pt x="68" y="111"/>
                  <a:pt x="68" y="109"/>
                </a:cubicBezTo>
                <a:cubicBezTo>
                  <a:pt x="142" y="109"/>
                  <a:pt x="142" y="109"/>
                  <a:pt x="142" y="109"/>
                </a:cubicBezTo>
                <a:cubicBezTo>
                  <a:pt x="212" y="109"/>
                  <a:pt x="212" y="109"/>
                  <a:pt x="212" y="109"/>
                </a:cubicBezTo>
                <a:cubicBezTo>
                  <a:pt x="212" y="108"/>
                  <a:pt x="212" y="114"/>
                  <a:pt x="213" y="127"/>
                </a:cubicBezTo>
                <a:cubicBezTo>
                  <a:pt x="205" y="128"/>
                  <a:pt x="199" y="128"/>
                  <a:pt x="195" y="127"/>
                </a:cubicBezTo>
                <a:cubicBezTo>
                  <a:pt x="195" y="153"/>
                  <a:pt x="195" y="153"/>
                  <a:pt x="195" y="153"/>
                </a:cubicBezTo>
                <a:lnTo>
                  <a:pt x="235" y="153"/>
                </a:lnTo>
                <a:close/>
                <a:moveTo>
                  <a:pt x="280" y="132"/>
                </a:moveTo>
                <a:cubicBezTo>
                  <a:pt x="280" y="251"/>
                  <a:pt x="280" y="251"/>
                  <a:pt x="280" y="251"/>
                </a:cubicBezTo>
                <a:cubicBezTo>
                  <a:pt x="262" y="251"/>
                  <a:pt x="262" y="251"/>
                  <a:pt x="262" y="251"/>
                </a:cubicBezTo>
                <a:cubicBezTo>
                  <a:pt x="262" y="244"/>
                  <a:pt x="262" y="224"/>
                  <a:pt x="262" y="191"/>
                </a:cubicBezTo>
                <a:cubicBezTo>
                  <a:pt x="261" y="167"/>
                  <a:pt x="262" y="147"/>
                  <a:pt x="263" y="132"/>
                </a:cubicBezTo>
                <a:lnTo>
                  <a:pt x="280" y="132"/>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9" name="Shape 649"/>
          <p:cNvSpPr/>
          <p:nvPr/>
        </p:nvSpPr>
        <p:spPr>
          <a:xfrm>
            <a:off x="4998487" y="3951359"/>
            <a:ext cx="306699" cy="373544"/>
          </a:xfrm>
          <a:custGeom>
            <a:pathLst>
              <a:path extrusionOk="0" h="266" w="218">
                <a:moveTo>
                  <a:pt x="216" y="202"/>
                </a:moveTo>
                <a:cubicBezTo>
                  <a:pt x="216" y="204"/>
                  <a:pt x="217" y="210"/>
                  <a:pt x="217" y="220"/>
                </a:cubicBezTo>
                <a:cubicBezTo>
                  <a:pt x="217" y="227"/>
                  <a:pt x="217" y="234"/>
                  <a:pt x="217" y="238"/>
                </a:cubicBezTo>
                <a:cubicBezTo>
                  <a:pt x="216" y="252"/>
                  <a:pt x="213" y="261"/>
                  <a:pt x="208" y="264"/>
                </a:cubicBezTo>
                <a:cubicBezTo>
                  <a:pt x="206" y="265"/>
                  <a:pt x="192" y="266"/>
                  <a:pt x="166" y="266"/>
                </a:cubicBezTo>
                <a:cubicBezTo>
                  <a:pt x="80" y="266"/>
                  <a:pt x="80" y="266"/>
                  <a:pt x="80" y="266"/>
                </a:cubicBezTo>
                <a:cubicBezTo>
                  <a:pt x="77" y="266"/>
                  <a:pt x="72" y="266"/>
                  <a:pt x="63" y="266"/>
                </a:cubicBezTo>
                <a:cubicBezTo>
                  <a:pt x="56" y="266"/>
                  <a:pt x="51" y="266"/>
                  <a:pt x="48" y="266"/>
                </a:cubicBezTo>
                <a:cubicBezTo>
                  <a:pt x="37" y="266"/>
                  <a:pt x="30" y="262"/>
                  <a:pt x="27" y="256"/>
                </a:cubicBezTo>
                <a:cubicBezTo>
                  <a:pt x="26" y="254"/>
                  <a:pt x="26" y="241"/>
                  <a:pt x="26" y="217"/>
                </a:cubicBezTo>
                <a:cubicBezTo>
                  <a:pt x="26" y="134"/>
                  <a:pt x="26" y="134"/>
                  <a:pt x="26" y="134"/>
                </a:cubicBezTo>
                <a:cubicBezTo>
                  <a:pt x="26" y="132"/>
                  <a:pt x="26" y="126"/>
                  <a:pt x="26" y="118"/>
                </a:cubicBezTo>
                <a:cubicBezTo>
                  <a:pt x="26" y="112"/>
                  <a:pt x="26" y="107"/>
                  <a:pt x="26" y="103"/>
                </a:cubicBezTo>
                <a:cubicBezTo>
                  <a:pt x="25" y="93"/>
                  <a:pt x="22" y="86"/>
                  <a:pt x="16" y="83"/>
                </a:cubicBezTo>
                <a:cubicBezTo>
                  <a:pt x="15" y="82"/>
                  <a:pt x="14" y="82"/>
                  <a:pt x="12" y="83"/>
                </a:cubicBezTo>
                <a:cubicBezTo>
                  <a:pt x="10" y="84"/>
                  <a:pt x="8" y="84"/>
                  <a:pt x="6" y="84"/>
                </a:cubicBezTo>
                <a:cubicBezTo>
                  <a:pt x="5" y="83"/>
                  <a:pt x="4" y="82"/>
                  <a:pt x="3" y="80"/>
                </a:cubicBezTo>
                <a:cubicBezTo>
                  <a:pt x="2" y="78"/>
                  <a:pt x="1" y="77"/>
                  <a:pt x="0" y="77"/>
                </a:cubicBezTo>
                <a:cubicBezTo>
                  <a:pt x="4" y="71"/>
                  <a:pt x="13" y="61"/>
                  <a:pt x="27" y="46"/>
                </a:cubicBezTo>
                <a:cubicBezTo>
                  <a:pt x="42" y="32"/>
                  <a:pt x="52" y="23"/>
                  <a:pt x="57" y="21"/>
                </a:cubicBezTo>
                <a:cubicBezTo>
                  <a:pt x="60" y="21"/>
                  <a:pt x="63" y="23"/>
                  <a:pt x="64" y="26"/>
                </a:cubicBezTo>
                <a:cubicBezTo>
                  <a:pt x="65" y="30"/>
                  <a:pt x="65" y="32"/>
                  <a:pt x="61" y="34"/>
                </a:cubicBezTo>
                <a:cubicBezTo>
                  <a:pt x="63" y="35"/>
                  <a:pt x="65" y="37"/>
                  <a:pt x="68" y="40"/>
                </a:cubicBezTo>
                <a:cubicBezTo>
                  <a:pt x="70" y="44"/>
                  <a:pt x="72" y="46"/>
                  <a:pt x="73" y="46"/>
                </a:cubicBezTo>
                <a:cubicBezTo>
                  <a:pt x="73" y="46"/>
                  <a:pt x="80" y="39"/>
                  <a:pt x="94" y="24"/>
                </a:cubicBezTo>
                <a:cubicBezTo>
                  <a:pt x="108" y="10"/>
                  <a:pt x="117" y="3"/>
                  <a:pt x="120" y="2"/>
                </a:cubicBezTo>
                <a:cubicBezTo>
                  <a:pt x="168" y="2"/>
                  <a:pt x="168" y="2"/>
                  <a:pt x="168" y="2"/>
                </a:cubicBezTo>
                <a:cubicBezTo>
                  <a:pt x="169" y="2"/>
                  <a:pt x="173" y="2"/>
                  <a:pt x="178" y="2"/>
                </a:cubicBezTo>
                <a:cubicBezTo>
                  <a:pt x="183" y="1"/>
                  <a:pt x="188" y="1"/>
                  <a:pt x="191" y="1"/>
                </a:cubicBezTo>
                <a:cubicBezTo>
                  <a:pt x="202" y="0"/>
                  <a:pt x="209" y="2"/>
                  <a:pt x="213" y="5"/>
                </a:cubicBezTo>
                <a:cubicBezTo>
                  <a:pt x="216" y="8"/>
                  <a:pt x="218" y="18"/>
                  <a:pt x="218" y="34"/>
                </a:cubicBezTo>
                <a:cubicBezTo>
                  <a:pt x="218" y="39"/>
                  <a:pt x="217" y="45"/>
                  <a:pt x="217" y="54"/>
                </a:cubicBezTo>
                <a:cubicBezTo>
                  <a:pt x="217" y="62"/>
                  <a:pt x="216" y="67"/>
                  <a:pt x="216" y="69"/>
                </a:cubicBezTo>
                <a:lnTo>
                  <a:pt x="216" y="202"/>
                </a:lnTo>
                <a:close/>
                <a:moveTo>
                  <a:pt x="182" y="228"/>
                </a:moveTo>
                <a:cubicBezTo>
                  <a:pt x="188" y="226"/>
                  <a:pt x="189" y="223"/>
                  <a:pt x="185" y="217"/>
                </a:cubicBezTo>
                <a:cubicBezTo>
                  <a:pt x="184" y="215"/>
                  <a:pt x="181" y="212"/>
                  <a:pt x="175" y="206"/>
                </a:cubicBezTo>
                <a:cubicBezTo>
                  <a:pt x="167" y="198"/>
                  <a:pt x="163" y="193"/>
                  <a:pt x="161" y="190"/>
                </a:cubicBezTo>
                <a:cubicBezTo>
                  <a:pt x="162" y="182"/>
                  <a:pt x="162" y="173"/>
                  <a:pt x="162" y="163"/>
                </a:cubicBezTo>
                <a:cubicBezTo>
                  <a:pt x="161" y="147"/>
                  <a:pt x="161" y="137"/>
                  <a:pt x="161" y="134"/>
                </a:cubicBezTo>
                <a:cubicBezTo>
                  <a:pt x="162" y="131"/>
                  <a:pt x="167" y="126"/>
                  <a:pt x="176" y="119"/>
                </a:cubicBezTo>
                <a:cubicBezTo>
                  <a:pt x="185" y="112"/>
                  <a:pt x="188" y="107"/>
                  <a:pt x="187" y="101"/>
                </a:cubicBezTo>
                <a:cubicBezTo>
                  <a:pt x="186" y="99"/>
                  <a:pt x="185" y="98"/>
                  <a:pt x="181" y="97"/>
                </a:cubicBezTo>
                <a:cubicBezTo>
                  <a:pt x="177" y="95"/>
                  <a:pt x="172" y="99"/>
                  <a:pt x="167" y="106"/>
                </a:cubicBezTo>
                <a:cubicBezTo>
                  <a:pt x="160" y="115"/>
                  <a:pt x="155" y="120"/>
                  <a:pt x="150" y="121"/>
                </a:cubicBezTo>
                <a:cubicBezTo>
                  <a:pt x="143" y="124"/>
                  <a:pt x="133" y="124"/>
                  <a:pt x="121" y="122"/>
                </a:cubicBezTo>
                <a:cubicBezTo>
                  <a:pt x="108" y="120"/>
                  <a:pt x="99" y="120"/>
                  <a:pt x="92" y="121"/>
                </a:cubicBezTo>
                <a:cubicBezTo>
                  <a:pt x="89" y="121"/>
                  <a:pt x="84" y="116"/>
                  <a:pt x="77" y="107"/>
                </a:cubicBezTo>
                <a:cubicBezTo>
                  <a:pt x="70" y="99"/>
                  <a:pt x="64" y="95"/>
                  <a:pt x="60" y="97"/>
                </a:cubicBezTo>
                <a:cubicBezTo>
                  <a:pt x="53" y="99"/>
                  <a:pt x="54" y="105"/>
                  <a:pt x="63" y="115"/>
                </a:cubicBezTo>
                <a:cubicBezTo>
                  <a:pt x="81" y="134"/>
                  <a:pt x="81" y="134"/>
                  <a:pt x="81" y="134"/>
                </a:cubicBezTo>
                <a:cubicBezTo>
                  <a:pt x="81" y="192"/>
                  <a:pt x="81" y="192"/>
                  <a:pt x="81" y="192"/>
                </a:cubicBezTo>
                <a:cubicBezTo>
                  <a:pt x="66" y="220"/>
                  <a:pt x="58" y="231"/>
                  <a:pt x="57" y="226"/>
                </a:cubicBezTo>
                <a:cubicBezTo>
                  <a:pt x="63" y="229"/>
                  <a:pt x="70" y="227"/>
                  <a:pt x="76" y="219"/>
                </a:cubicBezTo>
                <a:cubicBezTo>
                  <a:pt x="84" y="209"/>
                  <a:pt x="89" y="204"/>
                  <a:pt x="92" y="203"/>
                </a:cubicBezTo>
                <a:cubicBezTo>
                  <a:pt x="99" y="202"/>
                  <a:pt x="108" y="201"/>
                  <a:pt x="121" y="203"/>
                </a:cubicBezTo>
                <a:cubicBezTo>
                  <a:pt x="134" y="204"/>
                  <a:pt x="144" y="204"/>
                  <a:pt x="151" y="203"/>
                </a:cubicBezTo>
                <a:cubicBezTo>
                  <a:pt x="153" y="204"/>
                  <a:pt x="158" y="209"/>
                  <a:pt x="166" y="218"/>
                </a:cubicBezTo>
                <a:cubicBezTo>
                  <a:pt x="172" y="226"/>
                  <a:pt x="175" y="230"/>
                  <a:pt x="175" y="230"/>
                </a:cubicBezTo>
                <a:cubicBezTo>
                  <a:pt x="175" y="230"/>
                  <a:pt x="178" y="229"/>
                  <a:pt x="182" y="228"/>
                </a:cubicBezTo>
                <a:moveTo>
                  <a:pt x="95" y="137"/>
                </a:moveTo>
                <a:cubicBezTo>
                  <a:pt x="147" y="137"/>
                  <a:pt x="147" y="137"/>
                  <a:pt x="147" y="137"/>
                </a:cubicBezTo>
                <a:cubicBezTo>
                  <a:pt x="147" y="188"/>
                  <a:pt x="147" y="188"/>
                  <a:pt x="147" y="188"/>
                </a:cubicBezTo>
                <a:cubicBezTo>
                  <a:pt x="95" y="188"/>
                  <a:pt x="95" y="188"/>
                  <a:pt x="95" y="188"/>
                </a:cubicBezTo>
                <a:lnTo>
                  <a:pt x="95" y="137"/>
                </a:lnTo>
                <a:close/>
                <a:moveTo>
                  <a:pt x="193" y="26"/>
                </a:moveTo>
                <a:cubicBezTo>
                  <a:pt x="128" y="26"/>
                  <a:pt x="128" y="26"/>
                  <a:pt x="128" y="26"/>
                </a:cubicBezTo>
                <a:cubicBezTo>
                  <a:pt x="126" y="28"/>
                  <a:pt x="122" y="32"/>
                  <a:pt x="118" y="36"/>
                </a:cubicBezTo>
                <a:cubicBezTo>
                  <a:pt x="113" y="41"/>
                  <a:pt x="110" y="44"/>
                  <a:pt x="107" y="46"/>
                </a:cubicBezTo>
                <a:cubicBezTo>
                  <a:pt x="193" y="46"/>
                  <a:pt x="193" y="46"/>
                  <a:pt x="193" y="46"/>
                </a:cubicBezTo>
                <a:lnTo>
                  <a:pt x="193" y="26"/>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0" name="Shape 650"/>
          <p:cNvSpPr/>
          <p:nvPr/>
        </p:nvSpPr>
        <p:spPr>
          <a:xfrm>
            <a:off x="3669458" y="1924395"/>
            <a:ext cx="445304" cy="277208"/>
          </a:xfrm>
          <a:custGeom>
            <a:pathLst>
              <a:path extrusionOk="0" h="198" w="317">
                <a:moveTo>
                  <a:pt x="209" y="120"/>
                </a:moveTo>
                <a:cubicBezTo>
                  <a:pt x="210" y="121"/>
                  <a:pt x="209" y="122"/>
                  <a:pt x="208" y="123"/>
                </a:cubicBezTo>
                <a:cubicBezTo>
                  <a:pt x="202" y="128"/>
                  <a:pt x="202" y="128"/>
                  <a:pt x="202" y="128"/>
                </a:cubicBezTo>
                <a:cubicBezTo>
                  <a:pt x="194" y="137"/>
                  <a:pt x="189" y="148"/>
                  <a:pt x="190" y="159"/>
                </a:cubicBezTo>
                <a:cubicBezTo>
                  <a:pt x="109" y="159"/>
                  <a:pt x="109" y="159"/>
                  <a:pt x="109" y="159"/>
                </a:cubicBezTo>
                <a:cubicBezTo>
                  <a:pt x="109" y="145"/>
                  <a:pt x="104" y="134"/>
                  <a:pt x="95" y="126"/>
                </a:cubicBezTo>
                <a:cubicBezTo>
                  <a:pt x="86" y="118"/>
                  <a:pt x="75" y="114"/>
                  <a:pt x="63" y="114"/>
                </a:cubicBezTo>
                <a:cubicBezTo>
                  <a:pt x="50" y="114"/>
                  <a:pt x="39" y="118"/>
                  <a:pt x="30" y="126"/>
                </a:cubicBezTo>
                <a:cubicBezTo>
                  <a:pt x="21" y="134"/>
                  <a:pt x="16" y="145"/>
                  <a:pt x="16" y="159"/>
                </a:cubicBezTo>
                <a:cubicBezTo>
                  <a:pt x="12" y="161"/>
                  <a:pt x="8" y="159"/>
                  <a:pt x="5" y="155"/>
                </a:cubicBezTo>
                <a:cubicBezTo>
                  <a:pt x="3" y="151"/>
                  <a:pt x="2" y="146"/>
                  <a:pt x="1" y="138"/>
                </a:cubicBezTo>
                <a:cubicBezTo>
                  <a:pt x="0" y="124"/>
                  <a:pt x="1" y="113"/>
                  <a:pt x="5" y="105"/>
                </a:cubicBezTo>
                <a:cubicBezTo>
                  <a:pt x="8" y="99"/>
                  <a:pt x="15" y="94"/>
                  <a:pt x="26" y="91"/>
                </a:cubicBezTo>
                <a:cubicBezTo>
                  <a:pt x="29" y="90"/>
                  <a:pt x="33" y="88"/>
                  <a:pt x="40" y="87"/>
                </a:cubicBezTo>
                <a:cubicBezTo>
                  <a:pt x="46" y="85"/>
                  <a:pt x="50" y="84"/>
                  <a:pt x="53" y="83"/>
                </a:cubicBezTo>
                <a:cubicBezTo>
                  <a:pt x="56" y="80"/>
                  <a:pt x="61" y="72"/>
                  <a:pt x="68" y="56"/>
                </a:cubicBezTo>
                <a:cubicBezTo>
                  <a:pt x="75" y="42"/>
                  <a:pt x="81" y="35"/>
                  <a:pt x="87" y="33"/>
                </a:cubicBezTo>
                <a:cubicBezTo>
                  <a:pt x="91" y="32"/>
                  <a:pt x="96" y="32"/>
                  <a:pt x="104" y="33"/>
                </a:cubicBezTo>
                <a:cubicBezTo>
                  <a:pt x="114" y="34"/>
                  <a:pt x="120" y="34"/>
                  <a:pt x="123" y="34"/>
                </a:cubicBezTo>
                <a:cubicBezTo>
                  <a:pt x="124" y="44"/>
                  <a:pt x="125" y="57"/>
                  <a:pt x="125" y="75"/>
                </a:cubicBezTo>
                <a:cubicBezTo>
                  <a:pt x="124" y="100"/>
                  <a:pt x="124" y="114"/>
                  <a:pt x="124" y="119"/>
                </a:cubicBezTo>
                <a:cubicBezTo>
                  <a:pt x="135" y="120"/>
                  <a:pt x="150" y="120"/>
                  <a:pt x="166" y="120"/>
                </a:cubicBezTo>
                <a:cubicBezTo>
                  <a:pt x="191" y="120"/>
                  <a:pt x="203" y="120"/>
                  <a:pt x="203" y="120"/>
                </a:cubicBezTo>
                <a:cubicBezTo>
                  <a:pt x="203" y="120"/>
                  <a:pt x="205" y="120"/>
                  <a:pt x="209" y="120"/>
                </a:cubicBezTo>
                <a:moveTo>
                  <a:pt x="77" y="125"/>
                </a:moveTo>
                <a:cubicBezTo>
                  <a:pt x="82" y="127"/>
                  <a:pt x="87" y="131"/>
                  <a:pt x="91" y="136"/>
                </a:cubicBezTo>
                <a:cubicBezTo>
                  <a:pt x="95" y="141"/>
                  <a:pt x="97" y="147"/>
                  <a:pt x="98" y="153"/>
                </a:cubicBezTo>
                <a:cubicBezTo>
                  <a:pt x="101" y="168"/>
                  <a:pt x="97" y="180"/>
                  <a:pt x="86" y="189"/>
                </a:cubicBezTo>
                <a:cubicBezTo>
                  <a:pt x="75" y="196"/>
                  <a:pt x="63" y="198"/>
                  <a:pt x="50" y="194"/>
                </a:cubicBezTo>
                <a:cubicBezTo>
                  <a:pt x="36" y="189"/>
                  <a:pt x="29" y="180"/>
                  <a:pt x="26" y="167"/>
                </a:cubicBezTo>
                <a:cubicBezTo>
                  <a:pt x="24" y="155"/>
                  <a:pt x="27" y="145"/>
                  <a:pt x="33" y="137"/>
                </a:cubicBezTo>
                <a:cubicBezTo>
                  <a:pt x="39" y="129"/>
                  <a:pt x="48" y="125"/>
                  <a:pt x="59" y="123"/>
                </a:cubicBezTo>
                <a:cubicBezTo>
                  <a:pt x="66" y="123"/>
                  <a:pt x="72" y="123"/>
                  <a:pt x="77" y="125"/>
                </a:cubicBezTo>
                <a:moveTo>
                  <a:pt x="60" y="180"/>
                </a:moveTo>
                <a:cubicBezTo>
                  <a:pt x="67" y="181"/>
                  <a:pt x="73" y="179"/>
                  <a:pt x="77" y="174"/>
                </a:cubicBezTo>
                <a:cubicBezTo>
                  <a:pt x="81" y="170"/>
                  <a:pt x="83" y="165"/>
                  <a:pt x="83" y="159"/>
                </a:cubicBezTo>
                <a:cubicBezTo>
                  <a:pt x="83" y="152"/>
                  <a:pt x="80" y="147"/>
                  <a:pt x="76" y="144"/>
                </a:cubicBezTo>
                <a:cubicBezTo>
                  <a:pt x="72" y="139"/>
                  <a:pt x="65" y="138"/>
                  <a:pt x="58" y="140"/>
                </a:cubicBezTo>
                <a:cubicBezTo>
                  <a:pt x="53" y="141"/>
                  <a:pt x="49" y="143"/>
                  <a:pt x="46" y="148"/>
                </a:cubicBezTo>
                <a:cubicBezTo>
                  <a:pt x="43" y="151"/>
                  <a:pt x="42" y="156"/>
                  <a:pt x="42" y="161"/>
                </a:cubicBezTo>
                <a:cubicBezTo>
                  <a:pt x="43" y="166"/>
                  <a:pt x="44" y="170"/>
                  <a:pt x="47" y="173"/>
                </a:cubicBezTo>
                <a:cubicBezTo>
                  <a:pt x="50" y="177"/>
                  <a:pt x="55" y="180"/>
                  <a:pt x="60" y="180"/>
                </a:cubicBezTo>
                <a:moveTo>
                  <a:pt x="58" y="147"/>
                </a:moveTo>
                <a:cubicBezTo>
                  <a:pt x="63" y="146"/>
                  <a:pt x="67" y="146"/>
                  <a:pt x="70" y="148"/>
                </a:cubicBezTo>
                <a:cubicBezTo>
                  <a:pt x="72" y="150"/>
                  <a:pt x="74" y="153"/>
                  <a:pt x="75" y="156"/>
                </a:cubicBezTo>
                <a:cubicBezTo>
                  <a:pt x="76" y="160"/>
                  <a:pt x="75" y="163"/>
                  <a:pt x="74" y="166"/>
                </a:cubicBezTo>
                <a:cubicBezTo>
                  <a:pt x="72" y="169"/>
                  <a:pt x="70" y="172"/>
                  <a:pt x="67" y="172"/>
                </a:cubicBezTo>
                <a:cubicBezTo>
                  <a:pt x="63" y="173"/>
                  <a:pt x="60" y="173"/>
                  <a:pt x="57" y="171"/>
                </a:cubicBezTo>
                <a:cubicBezTo>
                  <a:pt x="54" y="169"/>
                  <a:pt x="52" y="166"/>
                  <a:pt x="51" y="163"/>
                </a:cubicBezTo>
                <a:cubicBezTo>
                  <a:pt x="49" y="160"/>
                  <a:pt x="49" y="157"/>
                  <a:pt x="50" y="154"/>
                </a:cubicBezTo>
                <a:cubicBezTo>
                  <a:pt x="52" y="151"/>
                  <a:pt x="54" y="149"/>
                  <a:pt x="58" y="147"/>
                </a:cubicBezTo>
                <a:moveTo>
                  <a:pt x="111" y="85"/>
                </a:moveTo>
                <a:cubicBezTo>
                  <a:pt x="113" y="66"/>
                  <a:pt x="113" y="54"/>
                  <a:pt x="111" y="47"/>
                </a:cubicBezTo>
                <a:cubicBezTo>
                  <a:pt x="97" y="42"/>
                  <a:pt x="87" y="45"/>
                  <a:pt x="81" y="55"/>
                </a:cubicBezTo>
                <a:cubicBezTo>
                  <a:pt x="80" y="59"/>
                  <a:pt x="78" y="64"/>
                  <a:pt x="76" y="71"/>
                </a:cubicBezTo>
                <a:cubicBezTo>
                  <a:pt x="74" y="78"/>
                  <a:pt x="72" y="82"/>
                  <a:pt x="71" y="85"/>
                </a:cubicBezTo>
                <a:cubicBezTo>
                  <a:pt x="78" y="87"/>
                  <a:pt x="91" y="87"/>
                  <a:pt x="111" y="85"/>
                </a:cubicBezTo>
                <a:moveTo>
                  <a:pt x="314" y="35"/>
                </a:moveTo>
                <a:cubicBezTo>
                  <a:pt x="316" y="43"/>
                  <a:pt x="317" y="54"/>
                  <a:pt x="316" y="66"/>
                </a:cubicBezTo>
                <a:cubicBezTo>
                  <a:pt x="316" y="80"/>
                  <a:pt x="315" y="89"/>
                  <a:pt x="312" y="94"/>
                </a:cubicBezTo>
                <a:cubicBezTo>
                  <a:pt x="309" y="103"/>
                  <a:pt x="297" y="108"/>
                  <a:pt x="278" y="109"/>
                </a:cubicBezTo>
                <a:cubicBezTo>
                  <a:pt x="272" y="110"/>
                  <a:pt x="263" y="110"/>
                  <a:pt x="252" y="109"/>
                </a:cubicBezTo>
                <a:cubicBezTo>
                  <a:pt x="238" y="109"/>
                  <a:pt x="229" y="109"/>
                  <a:pt x="226" y="109"/>
                </a:cubicBezTo>
                <a:cubicBezTo>
                  <a:pt x="156" y="109"/>
                  <a:pt x="156" y="109"/>
                  <a:pt x="156" y="109"/>
                </a:cubicBezTo>
                <a:cubicBezTo>
                  <a:pt x="152" y="108"/>
                  <a:pt x="148" y="106"/>
                  <a:pt x="144" y="102"/>
                </a:cubicBezTo>
                <a:cubicBezTo>
                  <a:pt x="140" y="98"/>
                  <a:pt x="137" y="93"/>
                  <a:pt x="136" y="89"/>
                </a:cubicBezTo>
                <a:cubicBezTo>
                  <a:pt x="137" y="90"/>
                  <a:pt x="137" y="81"/>
                  <a:pt x="136" y="62"/>
                </a:cubicBezTo>
                <a:cubicBezTo>
                  <a:pt x="136" y="45"/>
                  <a:pt x="136" y="36"/>
                  <a:pt x="136" y="35"/>
                </a:cubicBezTo>
                <a:cubicBezTo>
                  <a:pt x="138" y="28"/>
                  <a:pt x="142" y="22"/>
                  <a:pt x="148" y="19"/>
                </a:cubicBezTo>
                <a:cubicBezTo>
                  <a:pt x="155" y="15"/>
                  <a:pt x="163" y="14"/>
                  <a:pt x="173" y="14"/>
                </a:cubicBezTo>
                <a:cubicBezTo>
                  <a:pt x="172" y="5"/>
                  <a:pt x="177" y="1"/>
                  <a:pt x="188" y="1"/>
                </a:cubicBezTo>
                <a:cubicBezTo>
                  <a:pt x="192" y="0"/>
                  <a:pt x="196" y="1"/>
                  <a:pt x="203" y="1"/>
                </a:cubicBezTo>
                <a:cubicBezTo>
                  <a:pt x="209" y="2"/>
                  <a:pt x="213" y="2"/>
                  <a:pt x="215" y="2"/>
                </a:cubicBezTo>
                <a:cubicBezTo>
                  <a:pt x="216" y="3"/>
                  <a:pt x="216" y="5"/>
                  <a:pt x="216" y="7"/>
                </a:cubicBezTo>
                <a:cubicBezTo>
                  <a:pt x="216" y="11"/>
                  <a:pt x="216" y="11"/>
                  <a:pt x="216" y="11"/>
                </a:cubicBezTo>
                <a:cubicBezTo>
                  <a:pt x="216" y="12"/>
                  <a:pt x="216" y="13"/>
                  <a:pt x="216" y="14"/>
                </a:cubicBezTo>
                <a:cubicBezTo>
                  <a:pt x="233" y="14"/>
                  <a:pt x="233" y="14"/>
                  <a:pt x="233" y="14"/>
                </a:cubicBezTo>
                <a:cubicBezTo>
                  <a:pt x="234" y="13"/>
                  <a:pt x="234" y="11"/>
                  <a:pt x="234" y="8"/>
                </a:cubicBezTo>
                <a:cubicBezTo>
                  <a:pt x="234" y="5"/>
                  <a:pt x="235" y="3"/>
                  <a:pt x="236" y="2"/>
                </a:cubicBezTo>
                <a:cubicBezTo>
                  <a:pt x="248" y="0"/>
                  <a:pt x="261" y="0"/>
                  <a:pt x="275" y="2"/>
                </a:cubicBezTo>
                <a:cubicBezTo>
                  <a:pt x="276" y="3"/>
                  <a:pt x="276" y="5"/>
                  <a:pt x="276" y="7"/>
                </a:cubicBezTo>
                <a:cubicBezTo>
                  <a:pt x="276" y="11"/>
                  <a:pt x="276" y="11"/>
                  <a:pt x="276" y="11"/>
                </a:cubicBezTo>
                <a:cubicBezTo>
                  <a:pt x="276" y="12"/>
                  <a:pt x="276" y="13"/>
                  <a:pt x="276" y="14"/>
                </a:cubicBezTo>
                <a:cubicBezTo>
                  <a:pt x="299" y="13"/>
                  <a:pt x="312" y="20"/>
                  <a:pt x="314" y="35"/>
                </a:cubicBezTo>
                <a:moveTo>
                  <a:pt x="182" y="71"/>
                </a:moveTo>
                <a:cubicBezTo>
                  <a:pt x="184" y="76"/>
                  <a:pt x="187" y="79"/>
                  <a:pt x="191" y="80"/>
                </a:cubicBezTo>
                <a:cubicBezTo>
                  <a:pt x="196" y="81"/>
                  <a:pt x="200" y="81"/>
                  <a:pt x="205" y="79"/>
                </a:cubicBezTo>
                <a:cubicBezTo>
                  <a:pt x="209" y="77"/>
                  <a:pt x="212" y="73"/>
                  <a:pt x="215" y="68"/>
                </a:cubicBezTo>
                <a:cubicBezTo>
                  <a:pt x="217" y="63"/>
                  <a:pt x="217" y="57"/>
                  <a:pt x="215" y="50"/>
                </a:cubicBezTo>
                <a:cubicBezTo>
                  <a:pt x="214" y="47"/>
                  <a:pt x="212" y="44"/>
                  <a:pt x="209" y="42"/>
                </a:cubicBezTo>
                <a:cubicBezTo>
                  <a:pt x="205" y="39"/>
                  <a:pt x="200" y="39"/>
                  <a:pt x="194" y="40"/>
                </a:cubicBezTo>
                <a:cubicBezTo>
                  <a:pt x="188" y="41"/>
                  <a:pt x="184" y="45"/>
                  <a:pt x="182" y="51"/>
                </a:cubicBezTo>
                <a:cubicBezTo>
                  <a:pt x="179" y="58"/>
                  <a:pt x="179" y="64"/>
                  <a:pt x="182" y="71"/>
                </a:cubicBezTo>
                <a:moveTo>
                  <a:pt x="199" y="69"/>
                </a:moveTo>
                <a:cubicBezTo>
                  <a:pt x="196" y="69"/>
                  <a:pt x="194" y="68"/>
                  <a:pt x="193" y="65"/>
                </a:cubicBezTo>
                <a:cubicBezTo>
                  <a:pt x="192" y="63"/>
                  <a:pt x="191" y="60"/>
                  <a:pt x="192" y="57"/>
                </a:cubicBezTo>
                <a:cubicBezTo>
                  <a:pt x="193" y="53"/>
                  <a:pt x="195" y="51"/>
                  <a:pt x="197" y="50"/>
                </a:cubicBezTo>
                <a:cubicBezTo>
                  <a:pt x="199" y="49"/>
                  <a:pt x="201" y="50"/>
                  <a:pt x="204" y="54"/>
                </a:cubicBezTo>
                <a:cubicBezTo>
                  <a:pt x="204" y="59"/>
                  <a:pt x="204" y="63"/>
                  <a:pt x="204" y="64"/>
                </a:cubicBezTo>
                <a:cubicBezTo>
                  <a:pt x="203" y="67"/>
                  <a:pt x="202" y="69"/>
                  <a:pt x="199" y="69"/>
                </a:cubicBezTo>
                <a:moveTo>
                  <a:pt x="232" y="123"/>
                </a:moveTo>
                <a:cubicBezTo>
                  <a:pt x="242" y="122"/>
                  <a:pt x="251" y="125"/>
                  <a:pt x="259" y="131"/>
                </a:cubicBezTo>
                <a:cubicBezTo>
                  <a:pt x="267" y="137"/>
                  <a:pt x="271" y="145"/>
                  <a:pt x="272" y="154"/>
                </a:cubicBezTo>
                <a:cubicBezTo>
                  <a:pt x="273" y="164"/>
                  <a:pt x="271" y="172"/>
                  <a:pt x="266" y="180"/>
                </a:cubicBezTo>
                <a:cubicBezTo>
                  <a:pt x="261" y="187"/>
                  <a:pt x="254" y="191"/>
                  <a:pt x="246" y="194"/>
                </a:cubicBezTo>
                <a:cubicBezTo>
                  <a:pt x="237" y="197"/>
                  <a:pt x="229" y="197"/>
                  <a:pt x="221" y="194"/>
                </a:cubicBezTo>
                <a:cubicBezTo>
                  <a:pt x="213" y="191"/>
                  <a:pt x="207" y="185"/>
                  <a:pt x="202" y="177"/>
                </a:cubicBezTo>
                <a:cubicBezTo>
                  <a:pt x="196" y="164"/>
                  <a:pt x="197" y="153"/>
                  <a:pt x="204" y="141"/>
                </a:cubicBezTo>
                <a:cubicBezTo>
                  <a:pt x="210" y="131"/>
                  <a:pt x="219" y="125"/>
                  <a:pt x="232" y="123"/>
                </a:cubicBezTo>
                <a:moveTo>
                  <a:pt x="215" y="159"/>
                </a:moveTo>
                <a:cubicBezTo>
                  <a:pt x="214" y="165"/>
                  <a:pt x="216" y="170"/>
                  <a:pt x="221" y="174"/>
                </a:cubicBezTo>
                <a:cubicBezTo>
                  <a:pt x="225" y="177"/>
                  <a:pt x="230" y="179"/>
                  <a:pt x="235" y="180"/>
                </a:cubicBezTo>
                <a:cubicBezTo>
                  <a:pt x="241" y="180"/>
                  <a:pt x="246" y="178"/>
                  <a:pt x="250" y="175"/>
                </a:cubicBezTo>
                <a:cubicBezTo>
                  <a:pt x="254" y="171"/>
                  <a:pt x="257" y="166"/>
                  <a:pt x="257" y="159"/>
                </a:cubicBezTo>
                <a:cubicBezTo>
                  <a:pt x="257" y="152"/>
                  <a:pt x="254" y="147"/>
                  <a:pt x="249" y="143"/>
                </a:cubicBezTo>
                <a:cubicBezTo>
                  <a:pt x="244" y="139"/>
                  <a:pt x="238" y="138"/>
                  <a:pt x="231" y="140"/>
                </a:cubicBezTo>
                <a:cubicBezTo>
                  <a:pt x="220" y="142"/>
                  <a:pt x="215" y="149"/>
                  <a:pt x="215" y="159"/>
                </a:cubicBezTo>
                <a:moveTo>
                  <a:pt x="232" y="147"/>
                </a:moveTo>
                <a:cubicBezTo>
                  <a:pt x="237" y="146"/>
                  <a:pt x="241" y="146"/>
                  <a:pt x="244" y="149"/>
                </a:cubicBezTo>
                <a:cubicBezTo>
                  <a:pt x="247" y="151"/>
                  <a:pt x="249" y="155"/>
                  <a:pt x="249" y="159"/>
                </a:cubicBezTo>
                <a:cubicBezTo>
                  <a:pt x="249" y="164"/>
                  <a:pt x="247" y="168"/>
                  <a:pt x="244" y="170"/>
                </a:cubicBezTo>
                <a:cubicBezTo>
                  <a:pt x="241" y="172"/>
                  <a:pt x="238" y="173"/>
                  <a:pt x="234" y="172"/>
                </a:cubicBezTo>
                <a:cubicBezTo>
                  <a:pt x="230" y="171"/>
                  <a:pt x="227" y="169"/>
                  <a:pt x="225" y="166"/>
                </a:cubicBezTo>
                <a:cubicBezTo>
                  <a:pt x="222" y="162"/>
                  <a:pt x="222" y="158"/>
                  <a:pt x="223" y="154"/>
                </a:cubicBezTo>
                <a:cubicBezTo>
                  <a:pt x="224" y="151"/>
                  <a:pt x="227" y="149"/>
                  <a:pt x="232" y="147"/>
                </a:cubicBezTo>
                <a:moveTo>
                  <a:pt x="235" y="40"/>
                </a:moveTo>
                <a:cubicBezTo>
                  <a:pt x="224" y="40"/>
                  <a:pt x="224" y="40"/>
                  <a:pt x="224" y="40"/>
                </a:cubicBezTo>
                <a:cubicBezTo>
                  <a:pt x="224" y="79"/>
                  <a:pt x="224" y="79"/>
                  <a:pt x="224" y="79"/>
                </a:cubicBezTo>
                <a:cubicBezTo>
                  <a:pt x="235" y="79"/>
                  <a:pt x="235" y="79"/>
                  <a:pt x="235" y="79"/>
                </a:cubicBezTo>
                <a:lnTo>
                  <a:pt x="235" y="40"/>
                </a:lnTo>
                <a:close/>
                <a:moveTo>
                  <a:pt x="270" y="68"/>
                </a:moveTo>
                <a:cubicBezTo>
                  <a:pt x="255" y="68"/>
                  <a:pt x="255" y="68"/>
                  <a:pt x="255" y="68"/>
                </a:cubicBezTo>
                <a:cubicBezTo>
                  <a:pt x="255" y="40"/>
                  <a:pt x="255" y="40"/>
                  <a:pt x="255" y="40"/>
                </a:cubicBezTo>
                <a:cubicBezTo>
                  <a:pt x="244" y="40"/>
                  <a:pt x="244" y="40"/>
                  <a:pt x="244" y="40"/>
                </a:cubicBezTo>
                <a:cubicBezTo>
                  <a:pt x="243" y="53"/>
                  <a:pt x="243" y="66"/>
                  <a:pt x="244" y="79"/>
                </a:cubicBezTo>
                <a:cubicBezTo>
                  <a:pt x="270" y="79"/>
                  <a:pt x="270" y="79"/>
                  <a:pt x="270" y="79"/>
                </a:cubicBezTo>
                <a:lnTo>
                  <a:pt x="270" y="68"/>
                </a:lnTo>
                <a:close/>
                <a:moveTo>
                  <a:pt x="260" y="121"/>
                </a:moveTo>
                <a:cubicBezTo>
                  <a:pt x="273" y="118"/>
                  <a:pt x="283" y="119"/>
                  <a:pt x="290" y="122"/>
                </a:cubicBezTo>
                <a:cubicBezTo>
                  <a:pt x="291" y="136"/>
                  <a:pt x="291" y="143"/>
                  <a:pt x="291" y="145"/>
                </a:cubicBezTo>
                <a:cubicBezTo>
                  <a:pt x="291" y="154"/>
                  <a:pt x="288" y="159"/>
                  <a:pt x="282" y="159"/>
                </a:cubicBezTo>
                <a:cubicBezTo>
                  <a:pt x="280" y="140"/>
                  <a:pt x="272" y="127"/>
                  <a:pt x="260" y="12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1" name="Shape 651"/>
          <p:cNvSpPr/>
          <p:nvPr/>
        </p:nvSpPr>
        <p:spPr>
          <a:xfrm>
            <a:off x="3724507" y="3948410"/>
            <a:ext cx="471844" cy="324393"/>
          </a:xfrm>
          <a:custGeom>
            <a:pathLst>
              <a:path extrusionOk="0" h="231" w="336">
                <a:moveTo>
                  <a:pt x="0" y="131"/>
                </a:moveTo>
                <a:cubicBezTo>
                  <a:pt x="0" y="123"/>
                  <a:pt x="3" y="114"/>
                  <a:pt x="11" y="102"/>
                </a:cubicBezTo>
                <a:cubicBezTo>
                  <a:pt x="18" y="90"/>
                  <a:pt x="22" y="80"/>
                  <a:pt x="22" y="71"/>
                </a:cubicBezTo>
                <a:cubicBezTo>
                  <a:pt x="21" y="78"/>
                  <a:pt x="25" y="88"/>
                  <a:pt x="33" y="101"/>
                </a:cubicBezTo>
                <a:cubicBezTo>
                  <a:pt x="40" y="113"/>
                  <a:pt x="44" y="124"/>
                  <a:pt x="43" y="131"/>
                </a:cubicBezTo>
                <a:cubicBezTo>
                  <a:pt x="42" y="137"/>
                  <a:pt x="40" y="142"/>
                  <a:pt x="36" y="146"/>
                </a:cubicBezTo>
                <a:cubicBezTo>
                  <a:pt x="32" y="149"/>
                  <a:pt x="27" y="151"/>
                  <a:pt x="22" y="151"/>
                </a:cubicBezTo>
                <a:cubicBezTo>
                  <a:pt x="16" y="151"/>
                  <a:pt x="12" y="149"/>
                  <a:pt x="8" y="146"/>
                </a:cubicBezTo>
                <a:cubicBezTo>
                  <a:pt x="3" y="142"/>
                  <a:pt x="1" y="137"/>
                  <a:pt x="0" y="131"/>
                </a:cubicBezTo>
                <a:moveTo>
                  <a:pt x="336" y="87"/>
                </a:moveTo>
                <a:cubicBezTo>
                  <a:pt x="336" y="143"/>
                  <a:pt x="335" y="174"/>
                  <a:pt x="334" y="179"/>
                </a:cubicBezTo>
                <a:cubicBezTo>
                  <a:pt x="332" y="194"/>
                  <a:pt x="328" y="205"/>
                  <a:pt x="322" y="213"/>
                </a:cubicBezTo>
                <a:cubicBezTo>
                  <a:pt x="315" y="223"/>
                  <a:pt x="305" y="229"/>
                  <a:pt x="292" y="231"/>
                </a:cubicBezTo>
                <a:cubicBezTo>
                  <a:pt x="221" y="231"/>
                  <a:pt x="221" y="231"/>
                  <a:pt x="221" y="231"/>
                </a:cubicBezTo>
                <a:cubicBezTo>
                  <a:pt x="176" y="231"/>
                  <a:pt x="149" y="230"/>
                  <a:pt x="138" y="227"/>
                </a:cubicBezTo>
                <a:cubicBezTo>
                  <a:pt x="127" y="223"/>
                  <a:pt x="119" y="218"/>
                  <a:pt x="113" y="210"/>
                </a:cubicBezTo>
                <a:cubicBezTo>
                  <a:pt x="106" y="201"/>
                  <a:pt x="102" y="190"/>
                  <a:pt x="101" y="174"/>
                </a:cubicBezTo>
                <a:cubicBezTo>
                  <a:pt x="97" y="139"/>
                  <a:pt x="97" y="112"/>
                  <a:pt x="101" y="93"/>
                </a:cubicBezTo>
                <a:cubicBezTo>
                  <a:pt x="102" y="87"/>
                  <a:pt x="105" y="82"/>
                  <a:pt x="111" y="76"/>
                </a:cubicBezTo>
                <a:cubicBezTo>
                  <a:pt x="108" y="75"/>
                  <a:pt x="106" y="72"/>
                  <a:pt x="106" y="67"/>
                </a:cubicBezTo>
                <a:cubicBezTo>
                  <a:pt x="105" y="63"/>
                  <a:pt x="105" y="59"/>
                  <a:pt x="107" y="54"/>
                </a:cubicBezTo>
                <a:cubicBezTo>
                  <a:pt x="98" y="45"/>
                  <a:pt x="90" y="38"/>
                  <a:pt x="82" y="32"/>
                </a:cubicBezTo>
                <a:cubicBezTo>
                  <a:pt x="80" y="33"/>
                  <a:pt x="76" y="36"/>
                  <a:pt x="69" y="39"/>
                </a:cubicBezTo>
                <a:cubicBezTo>
                  <a:pt x="61" y="44"/>
                  <a:pt x="55" y="47"/>
                  <a:pt x="51" y="49"/>
                </a:cubicBezTo>
                <a:cubicBezTo>
                  <a:pt x="36" y="56"/>
                  <a:pt x="28" y="53"/>
                  <a:pt x="26" y="42"/>
                </a:cubicBezTo>
                <a:cubicBezTo>
                  <a:pt x="25" y="35"/>
                  <a:pt x="32" y="27"/>
                  <a:pt x="47" y="19"/>
                </a:cubicBezTo>
                <a:cubicBezTo>
                  <a:pt x="51" y="17"/>
                  <a:pt x="57" y="13"/>
                  <a:pt x="65" y="10"/>
                </a:cubicBezTo>
                <a:cubicBezTo>
                  <a:pt x="74" y="6"/>
                  <a:pt x="79" y="4"/>
                  <a:pt x="81" y="2"/>
                </a:cubicBezTo>
                <a:cubicBezTo>
                  <a:pt x="86" y="0"/>
                  <a:pt x="93" y="4"/>
                  <a:pt x="103" y="15"/>
                </a:cubicBezTo>
                <a:cubicBezTo>
                  <a:pt x="115" y="27"/>
                  <a:pt x="121" y="34"/>
                  <a:pt x="123" y="34"/>
                </a:cubicBezTo>
                <a:cubicBezTo>
                  <a:pt x="134" y="32"/>
                  <a:pt x="141" y="32"/>
                  <a:pt x="143" y="36"/>
                </a:cubicBezTo>
                <a:cubicBezTo>
                  <a:pt x="144" y="35"/>
                  <a:pt x="146" y="33"/>
                  <a:pt x="148" y="30"/>
                </a:cubicBezTo>
                <a:cubicBezTo>
                  <a:pt x="149" y="27"/>
                  <a:pt x="151" y="26"/>
                  <a:pt x="154" y="26"/>
                </a:cubicBezTo>
                <a:cubicBezTo>
                  <a:pt x="219" y="26"/>
                  <a:pt x="219" y="26"/>
                  <a:pt x="219" y="26"/>
                </a:cubicBezTo>
                <a:cubicBezTo>
                  <a:pt x="219" y="26"/>
                  <a:pt x="230" y="25"/>
                  <a:pt x="252" y="24"/>
                </a:cubicBezTo>
                <a:cubicBezTo>
                  <a:pt x="265" y="23"/>
                  <a:pt x="275" y="23"/>
                  <a:pt x="283" y="26"/>
                </a:cubicBezTo>
                <a:cubicBezTo>
                  <a:pt x="287" y="27"/>
                  <a:pt x="292" y="31"/>
                  <a:pt x="297" y="39"/>
                </a:cubicBezTo>
                <a:cubicBezTo>
                  <a:pt x="299" y="41"/>
                  <a:pt x="301" y="44"/>
                  <a:pt x="304" y="48"/>
                </a:cubicBezTo>
                <a:cubicBezTo>
                  <a:pt x="307" y="52"/>
                  <a:pt x="309" y="54"/>
                  <a:pt x="310" y="56"/>
                </a:cubicBezTo>
                <a:cubicBezTo>
                  <a:pt x="311" y="57"/>
                  <a:pt x="320" y="68"/>
                  <a:pt x="336" y="87"/>
                </a:cubicBezTo>
                <a:moveTo>
                  <a:pt x="258" y="189"/>
                </a:moveTo>
                <a:cubicBezTo>
                  <a:pt x="248" y="186"/>
                  <a:pt x="242" y="175"/>
                  <a:pt x="240" y="158"/>
                </a:cubicBezTo>
                <a:cubicBezTo>
                  <a:pt x="238" y="141"/>
                  <a:pt x="240" y="126"/>
                  <a:pt x="247" y="114"/>
                </a:cubicBezTo>
                <a:cubicBezTo>
                  <a:pt x="252" y="111"/>
                  <a:pt x="255" y="107"/>
                  <a:pt x="258" y="103"/>
                </a:cubicBezTo>
                <a:cubicBezTo>
                  <a:pt x="254" y="104"/>
                  <a:pt x="250" y="108"/>
                  <a:pt x="247" y="114"/>
                </a:cubicBezTo>
                <a:cubicBezTo>
                  <a:pt x="234" y="123"/>
                  <a:pt x="215" y="125"/>
                  <a:pt x="190" y="123"/>
                </a:cubicBezTo>
                <a:cubicBezTo>
                  <a:pt x="187" y="121"/>
                  <a:pt x="184" y="117"/>
                  <a:pt x="180" y="112"/>
                </a:cubicBezTo>
                <a:cubicBezTo>
                  <a:pt x="175" y="107"/>
                  <a:pt x="172" y="103"/>
                  <a:pt x="169" y="101"/>
                </a:cubicBezTo>
                <a:cubicBezTo>
                  <a:pt x="170" y="105"/>
                  <a:pt x="172" y="109"/>
                  <a:pt x="178" y="113"/>
                </a:cubicBezTo>
                <a:cubicBezTo>
                  <a:pt x="183" y="117"/>
                  <a:pt x="186" y="122"/>
                  <a:pt x="187" y="126"/>
                </a:cubicBezTo>
                <a:cubicBezTo>
                  <a:pt x="188" y="130"/>
                  <a:pt x="188" y="137"/>
                  <a:pt x="187" y="146"/>
                </a:cubicBezTo>
                <a:cubicBezTo>
                  <a:pt x="187" y="156"/>
                  <a:pt x="186" y="164"/>
                  <a:pt x="187" y="169"/>
                </a:cubicBezTo>
                <a:cubicBezTo>
                  <a:pt x="186" y="172"/>
                  <a:pt x="183" y="176"/>
                  <a:pt x="177" y="181"/>
                </a:cubicBezTo>
                <a:cubicBezTo>
                  <a:pt x="172" y="186"/>
                  <a:pt x="170" y="190"/>
                  <a:pt x="170" y="193"/>
                </a:cubicBezTo>
                <a:cubicBezTo>
                  <a:pt x="174" y="182"/>
                  <a:pt x="182" y="176"/>
                  <a:pt x="195" y="172"/>
                </a:cubicBezTo>
                <a:cubicBezTo>
                  <a:pt x="205" y="170"/>
                  <a:pt x="219" y="170"/>
                  <a:pt x="237" y="171"/>
                </a:cubicBezTo>
                <a:cubicBezTo>
                  <a:pt x="239" y="172"/>
                  <a:pt x="243" y="176"/>
                  <a:pt x="248" y="182"/>
                </a:cubicBezTo>
                <a:cubicBezTo>
                  <a:pt x="252" y="188"/>
                  <a:pt x="256" y="190"/>
                  <a:pt x="258" y="189"/>
                </a:cubicBezTo>
                <a:moveTo>
                  <a:pt x="178" y="73"/>
                </a:moveTo>
                <a:cubicBezTo>
                  <a:pt x="197" y="78"/>
                  <a:pt x="215" y="80"/>
                  <a:pt x="233" y="79"/>
                </a:cubicBezTo>
                <a:cubicBezTo>
                  <a:pt x="258" y="77"/>
                  <a:pt x="266" y="67"/>
                  <a:pt x="258" y="49"/>
                </a:cubicBezTo>
                <a:cubicBezTo>
                  <a:pt x="239" y="44"/>
                  <a:pt x="221" y="42"/>
                  <a:pt x="204" y="43"/>
                </a:cubicBezTo>
                <a:cubicBezTo>
                  <a:pt x="179" y="44"/>
                  <a:pt x="170" y="54"/>
                  <a:pt x="178" y="73"/>
                </a:cubicBezTo>
                <a:moveTo>
                  <a:pt x="190" y="124"/>
                </a:moveTo>
                <a:cubicBezTo>
                  <a:pt x="237" y="124"/>
                  <a:pt x="237" y="124"/>
                  <a:pt x="237" y="124"/>
                </a:cubicBezTo>
                <a:cubicBezTo>
                  <a:pt x="237" y="169"/>
                  <a:pt x="237" y="169"/>
                  <a:pt x="237" y="169"/>
                </a:cubicBezTo>
                <a:cubicBezTo>
                  <a:pt x="190" y="169"/>
                  <a:pt x="190" y="169"/>
                  <a:pt x="190" y="169"/>
                </a:cubicBezTo>
                <a:lnTo>
                  <a:pt x="190" y="124"/>
                </a:lnTo>
                <a:close/>
                <a:moveTo>
                  <a:pt x="283" y="86"/>
                </a:moveTo>
                <a:cubicBezTo>
                  <a:pt x="285" y="86"/>
                  <a:pt x="293" y="86"/>
                  <a:pt x="305" y="86"/>
                </a:cubicBezTo>
                <a:cubicBezTo>
                  <a:pt x="314" y="86"/>
                  <a:pt x="321" y="86"/>
                  <a:pt x="325" y="84"/>
                </a:cubicBezTo>
                <a:cubicBezTo>
                  <a:pt x="296" y="49"/>
                  <a:pt x="282" y="32"/>
                  <a:pt x="283" y="32"/>
                </a:cubicBezTo>
                <a:lnTo>
                  <a:pt x="283" y="86"/>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2" name="Shape 652"/>
          <p:cNvSpPr/>
          <p:nvPr/>
        </p:nvSpPr>
        <p:spPr>
          <a:xfrm>
            <a:off x="3276255" y="2845475"/>
            <a:ext cx="236905" cy="416796"/>
          </a:xfrm>
          <a:custGeom>
            <a:pathLst>
              <a:path extrusionOk="0" h="297" w="169">
                <a:moveTo>
                  <a:pt x="160" y="158"/>
                </a:moveTo>
                <a:cubicBezTo>
                  <a:pt x="167" y="175"/>
                  <a:pt x="169" y="193"/>
                  <a:pt x="167" y="212"/>
                </a:cubicBezTo>
                <a:cubicBezTo>
                  <a:pt x="164" y="230"/>
                  <a:pt x="158" y="246"/>
                  <a:pt x="148" y="261"/>
                </a:cubicBezTo>
                <a:cubicBezTo>
                  <a:pt x="138" y="275"/>
                  <a:pt x="125" y="285"/>
                  <a:pt x="110" y="291"/>
                </a:cubicBezTo>
                <a:cubicBezTo>
                  <a:pt x="94" y="297"/>
                  <a:pt x="77" y="296"/>
                  <a:pt x="60" y="290"/>
                </a:cubicBezTo>
                <a:cubicBezTo>
                  <a:pt x="36" y="282"/>
                  <a:pt x="20" y="263"/>
                  <a:pt x="10" y="234"/>
                </a:cubicBezTo>
                <a:cubicBezTo>
                  <a:pt x="0" y="204"/>
                  <a:pt x="2" y="176"/>
                  <a:pt x="16" y="149"/>
                </a:cubicBezTo>
                <a:cubicBezTo>
                  <a:pt x="20" y="141"/>
                  <a:pt x="27" y="131"/>
                  <a:pt x="37" y="120"/>
                </a:cubicBezTo>
                <a:cubicBezTo>
                  <a:pt x="48" y="107"/>
                  <a:pt x="55" y="98"/>
                  <a:pt x="58" y="92"/>
                </a:cubicBezTo>
                <a:cubicBezTo>
                  <a:pt x="66" y="77"/>
                  <a:pt x="75" y="46"/>
                  <a:pt x="85" y="0"/>
                </a:cubicBezTo>
                <a:cubicBezTo>
                  <a:pt x="101" y="52"/>
                  <a:pt x="110" y="82"/>
                  <a:pt x="114" y="90"/>
                </a:cubicBezTo>
                <a:cubicBezTo>
                  <a:pt x="118" y="97"/>
                  <a:pt x="126" y="108"/>
                  <a:pt x="138" y="123"/>
                </a:cubicBezTo>
                <a:cubicBezTo>
                  <a:pt x="149" y="136"/>
                  <a:pt x="156" y="148"/>
                  <a:pt x="160" y="158"/>
                </a:cubicBezTo>
                <a:moveTo>
                  <a:pt x="87" y="278"/>
                </a:moveTo>
                <a:cubicBezTo>
                  <a:pt x="98" y="278"/>
                  <a:pt x="108" y="275"/>
                  <a:pt x="119" y="270"/>
                </a:cubicBezTo>
                <a:cubicBezTo>
                  <a:pt x="129" y="265"/>
                  <a:pt x="138" y="257"/>
                  <a:pt x="144" y="248"/>
                </a:cubicBezTo>
                <a:cubicBezTo>
                  <a:pt x="160" y="227"/>
                  <a:pt x="162" y="203"/>
                  <a:pt x="150" y="176"/>
                </a:cubicBezTo>
                <a:cubicBezTo>
                  <a:pt x="144" y="164"/>
                  <a:pt x="135" y="154"/>
                  <a:pt x="121" y="147"/>
                </a:cubicBezTo>
                <a:cubicBezTo>
                  <a:pt x="107" y="139"/>
                  <a:pt x="92" y="137"/>
                  <a:pt x="75" y="139"/>
                </a:cubicBezTo>
                <a:cubicBezTo>
                  <a:pt x="59" y="142"/>
                  <a:pt x="46" y="148"/>
                  <a:pt x="35" y="159"/>
                </a:cubicBezTo>
                <a:cubicBezTo>
                  <a:pt x="24" y="171"/>
                  <a:pt x="17" y="184"/>
                  <a:pt x="16" y="200"/>
                </a:cubicBezTo>
                <a:cubicBezTo>
                  <a:pt x="14" y="222"/>
                  <a:pt x="20" y="240"/>
                  <a:pt x="35" y="256"/>
                </a:cubicBezTo>
                <a:cubicBezTo>
                  <a:pt x="49" y="271"/>
                  <a:pt x="67" y="279"/>
                  <a:pt x="87" y="278"/>
                </a:cubicBezTo>
                <a:moveTo>
                  <a:pt x="80" y="146"/>
                </a:moveTo>
                <a:cubicBezTo>
                  <a:pt x="94" y="145"/>
                  <a:pt x="108" y="147"/>
                  <a:pt x="120" y="155"/>
                </a:cubicBezTo>
                <a:cubicBezTo>
                  <a:pt x="132" y="162"/>
                  <a:pt x="140" y="171"/>
                  <a:pt x="145" y="182"/>
                </a:cubicBezTo>
                <a:cubicBezTo>
                  <a:pt x="150" y="193"/>
                  <a:pt x="151" y="205"/>
                  <a:pt x="149" y="217"/>
                </a:cubicBezTo>
                <a:cubicBezTo>
                  <a:pt x="148" y="229"/>
                  <a:pt x="143" y="239"/>
                  <a:pt x="136" y="248"/>
                </a:cubicBezTo>
                <a:cubicBezTo>
                  <a:pt x="129" y="257"/>
                  <a:pt x="119" y="263"/>
                  <a:pt x="108" y="267"/>
                </a:cubicBezTo>
                <a:cubicBezTo>
                  <a:pt x="97" y="271"/>
                  <a:pt x="85" y="272"/>
                  <a:pt x="72" y="270"/>
                </a:cubicBezTo>
                <a:cubicBezTo>
                  <a:pt x="55" y="267"/>
                  <a:pt x="42" y="259"/>
                  <a:pt x="33" y="246"/>
                </a:cubicBezTo>
                <a:cubicBezTo>
                  <a:pt x="26" y="234"/>
                  <a:pt x="22" y="221"/>
                  <a:pt x="24" y="205"/>
                </a:cubicBezTo>
                <a:cubicBezTo>
                  <a:pt x="25" y="190"/>
                  <a:pt x="31" y="177"/>
                  <a:pt x="40" y="166"/>
                </a:cubicBezTo>
                <a:cubicBezTo>
                  <a:pt x="51" y="154"/>
                  <a:pt x="64" y="148"/>
                  <a:pt x="80" y="146"/>
                </a:cubicBezTo>
                <a:moveTo>
                  <a:pt x="85" y="266"/>
                </a:moveTo>
                <a:cubicBezTo>
                  <a:pt x="105" y="267"/>
                  <a:pt x="119" y="260"/>
                  <a:pt x="130" y="246"/>
                </a:cubicBezTo>
                <a:cubicBezTo>
                  <a:pt x="140" y="234"/>
                  <a:pt x="144" y="220"/>
                  <a:pt x="142" y="203"/>
                </a:cubicBezTo>
                <a:cubicBezTo>
                  <a:pt x="141" y="186"/>
                  <a:pt x="135" y="172"/>
                  <a:pt x="123" y="162"/>
                </a:cubicBezTo>
                <a:cubicBezTo>
                  <a:pt x="110" y="151"/>
                  <a:pt x="94" y="147"/>
                  <a:pt x="73" y="151"/>
                </a:cubicBezTo>
                <a:cubicBezTo>
                  <a:pt x="58" y="154"/>
                  <a:pt x="46" y="162"/>
                  <a:pt x="38" y="174"/>
                </a:cubicBezTo>
                <a:cubicBezTo>
                  <a:pt x="30" y="186"/>
                  <a:pt x="27" y="199"/>
                  <a:pt x="28" y="213"/>
                </a:cubicBezTo>
                <a:cubicBezTo>
                  <a:pt x="29" y="228"/>
                  <a:pt x="34" y="240"/>
                  <a:pt x="44" y="250"/>
                </a:cubicBezTo>
                <a:cubicBezTo>
                  <a:pt x="55" y="261"/>
                  <a:pt x="68" y="266"/>
                  <a:pt x="85" y="266"/>
                </a:cubicBezTo>
                <a:moveTo>
                  <a:pt x="75" y="185"/>
                </a:moveTo>
                <a:cubicBezTo>
                  <a:pt x="78" y="189"/>
                  <a:pt x="82" y="192"/>
                  <a:pt x="87" y="194"/>
                </a:cubicBezTo>
                <a:cubicBezTo>
                  <a:pt x="88" y="194"/>
                  <a:pt x="94" y="196"/>
                  <a:pt x="103" y="198"/>
                </a:cubicBezTo>
                <a:cubicBezTo>
                  <a:pt x="109" y="200"/>
                  <a:pt x="113" y="202"/>
                  <a:pt x="116" y="204"/>
                </a:cubicBezTo>
                <a:cubicBezTo>
                  <a:pt x="120" y="208"/>
                  <a:pt x="122" y="213"/>
                  <a:pt x="123" y="219"/>
                </a:cubicBezTo>
                <a:cubicBezTo>
                  <a:pt x="123" y="226"/>
                  <a:pt x="121" y="233"/>
                  <a:pt x="116" y="239"/>
                </a:cubicBezTo>
                <a:cubicBezTo>
                  <a:pt x="111" y="245"/>
                  <a:pt x="103" y="249"/>
                  <a:pt x="94" y="249"/>
                </a:cubicBezTo>
                <a:cubicBezTo>
                  <a:pt x="93" y="250"/>
                  <a:pt x="93" y="255"/>
                  <a:pt x="92" y="263"/>
                </a:cubicBezTo>
                <a:cubicBezTo>
                  <a:pt x="80" y="263"/>
                  <a:pt x="80" y="263"/>
                  <a:pt x="80" y="263"/>
                </a:cubicBezTo>
                <a:cubicBezTo>
                  <a:pt x="80" y="251"/>
                  <a:pt x="80" y="251"/>
                  <a:pt x="80" y="251"/>
                </a:cubicBezTo>
                <a:cubicBezTo>
                  <a:pt x="62" y="250"/>
                  <a:pt x="52" y="242"/>
                  <a:pt x="50" y="227"/>
                </a:cubicBezTo>
                <a:cubicBezTo>
                  <a:pt x="53" y="228"/>
                  <a:pt x="56" y="227"/>
                  <a:pt x="59" y="226"/>
                </a:cubicBezTo>
                <a:cubicBezTo>
                  <a:pt x="63" y="225"/>
                  <a:pt x="65" y="224"/>
                  <a:pt x="67" y="224"/>
                </a:cubicBezTo>
                <a:cubicBezTo>
                  <a:pt x="69" y="229"/>
                  <a:pt x="75" y="233"/>
                  <a:pt x="84" y="234"/>
                </a:cubicBezTo>
                <a:cubicBezTo>
                  <a:pt x="93" y="236"/>
                  <a:pt x="99" y="233"/>
                  <a:pt x="101" y="226"/>
                </a:cubicBezTo>
                <a:cubicBezTo>
                  <a:pt x="98" y="220"/>
                  <a:pt x="91" y="216"/>
                  <a:pt x="81" y="215"/>
                </a:cubicBezTo>
                <a:cubicBezTo>
                  <a:pt x="69" y="214"/>
                  <a:pt x="62" y="211"/>
                  <a:pt x="58" y="207"/>
                </a:cubicBezTo>
                <a:cubicBezTo>
                  <a:pt x="52" y="199"/>
                  <a:pt x="51" y="190"/>
                  <a:pt x="55" y="180"/>
                </a:cubicBezTo>
                <a:cubicBezTo>
                  <a:pt x="60" y="170"/>
                  <a:pt x="68" y="164"/>
                  <a:pt x="79" y="163"/>
                </a:cubicBezTo>
                <a:cubicBezTo>
                  <a:pt x="79" y="162"/>
                  <a:pt x="79" y="159"/>
                  <a:pt x="79" y="156"/>
                </a:cubicBezTo>
                <a:cubicBezTo>
                  <a:pt x="79" y="154"/>
                  <a:pt x="80" y="152"/>
                  <a:pt x="82" y="151"/>
                </a:cubicBezTo>
                <a:cubicBezTo>
                  <a:pt x="87" y="151"/>
                  <a:pt x="87" y="151"/>
                  <a:pt x="87" y="151"/>
                </a:cubicBezTo>
                <a:cubicBezTo>
                  <a:pt x="90" y="150"/>
                  <a:pt x="91" y="151"/>
                  <a:pt x="91" y="154"/>
                </a:cubicBezTo>
                <a:cubicBezTo>
                  <a:pt x="91" y="159"/>
                  <a:pt x="91" y="161"/>
                  <a:pt x="90" y="161"/>
                </a:cubicBezTo>
                <a:cubicBezTo>
                  <a:pt x="108" y="164"/>
                  <a:pt x="117" y="171"/>
                  <a:pt x="119" y="182"/>
                </a:cubicBezTo>
                <a:cubicBezTo>
                  <a:pt x="117" y="182"/>
                  <a:pt x="115" y="183"/>
                  <a:pt x="112" y="184"/>
                </a:cubicBezTo>
                <a:cubicBezTo>
                  <a:pt x="108" y="185"/>
                  <a:pt x="106" y="186"/>
                  <a:pt x="104" y="187"/>
                </a:cubicBezTo>
                <a:cubicBezTo>
                  <a:pt x="100" y="183"/>
                  <a:pt x="95" y="180"/>
                  <a:pt x="89" y="179"/>
                </a:cubicBezTo>
                <a:cubicBezTo>
                  <a:pt x="82" y="177"/>
                  <a:pt x="77" y="179"/>
                  <a:pt x="75" y="185"/>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3" name="Shape 653"/>
          <p:cNvSpPr/>
          <p:nvPr/>
        </p:nvSpPr>
        <p:spPr>
          <a:xfrm>
            <a:off x="5613851" y="2831712"/>
            <a:ext cx="426626" cy="447269"/>
          </a:xfrm>
          <a:custGeom>
            <a:pathLst>
              <a:path extrusionOk="0" h="319" w="303">
                <a:moveTo>
                  <a:pt x="229" y="182"/>
                </a:moveTo>
                <a:cubicBezTo>
                  <a:pt x="3" y="182"/>
                  <a:pt x="3" y="182"/>
                  <a:pt x="3" y="182"/>
                </a:cubicBezTo>
                <a:cubicBezTo>
                  <a:pt x="0" y="116"/>
                  <a:pt x="0" y="55"/>
                  <a:pt x="3" y="0"/>
                </a:cubicBezTo>
                <a:cubicBezTo>
                  <a:pt x="229" y="0"/>
                  <a:pt x="229" y="0"/>
                  <a:pt x="229" y="0"/>
                </a:cubicBezTo>
                <a:lnTo>
                  <a:pt x="229" y="182"/>
                </a:lnTo>
                <a:close/>
                <a:moveTo>
                  <a:pt x="281" y="161"/>
                </a:moveTo>
                <a:cubicBezTo>
                  <a:pt x="276" y="178"/>
                  <a:pt x="279" y="198"/>
                  <a:pt x="288" y="219"/>
                </a:cubicBezTo>
                <a:cubicBezTo>
                  <a:pt x="298" y="243"/>
                  <a:pt x="303" y="260"/>
                  <a:pt x="303" y="268"/>
                </a:cubicBezTo>
                <a:cubicBezTo>
                  <a:pt x="303" y="277"/>
                  <a:pt x="301" y="285"/>
                  <a:pt x="297" y="292"/>
                </a:cubicBezTo>
                <a:cubicBezTo>
                  <a:pt x="292" y="298"/>
                  <a:pt x="285" y="302"/>
                  <a:pt x="277" y="304"/>
                </a:cubicBezTo>
                <a:cubicBezTo>
                  <a:pt x="257" y="307"/>
                  <a:pt x="241" y="300"/>
                  <a:pt x="227" y="283"/>
                </a:cubicBezTo>
                <a:cubicBezTo>
                  <a:pt x="216" y="268"/>
                  <a:pt x="209" y="249"/>
                  <a:pt x="205" y="226"/>
                </a:cubicBezTo>
                <a:cubicBezTo>
                  <a:pt x="201" y="235"/>
                  <a:pt x="200" y="250"/>
                  <a:pt x="200" y="270"/>
                </a:cubicBezTo>
                <a:cubicBezTo>
                  <a:pt x="201" y="297"/>
                  <a:pt x="201" y="314"/>
                  <a:pt x="201" y="319"/>
                </a:cubicBezTo>
                <a:cubicBezTo>
                  <a:pt x="32" y="319"/>
                  <a:pt x="32" y="319"/>
                  <a:pt x="32" y="319"/>
                </a:cubicBezTo>
                <a:cubicBezTo>
                  <a:pt x="32" y="205"/>
                  <a:pt x="32" y="205"/>
                  <a:pt x="32" y="205"/>
                </a:cubicBezTo>
                <a:cubicBezTo>
                  <a:pt x="224" y="205"/>
                  <a:pt x="224" y="205"/>
                  <a:pt x="224" y="205"/>
                </a:cubicBezTo>
                <a:cubicBezTo>
                  <a:pt x="229" y="232"/>
                  <a:pt x="233" y="249"/>
                  <a:pt x="237" y="257"/>
                </a:cubicBezTo>
                <a:cubicBezTo>
                  <a:pt x="246" y="275"/>
                  <a:pt x="259" y="282"/>
                  <a:pt x="277" y="279"/>
                </a:cubicBezTo>
                <a:cubicBezTo>
                  <a:pt x="279" y="268"/>
                  <a:pt x="276" y="250"/>
                  <a:pt x="267" y="227"/>
                </a:cubicBezTo>
                <a:cubicBezTo>
                  <a:pt x="258" y="204"/>
                  <a:pt x="255" y="183"/>
                  <a:pt x="258" y="165"/>
                </a:cubicBezTo>
                <a:cubicBezTo>
                  <a:pt x="258" y="163"/>
                  <a:pt x="257" y="161"/>
                  <a:pt x="253" y="161"/>
                </a:cubicBezTo>
                <a:cubicBezTo>
                  <a:pt x="250" y="161"/>
                  <a:pt x="248" y="160"/>
                  <a:pt x="248" y="157"/>
                </a:cubicBezTo>
                <a:cubicBezTo>
                  <a:pt x="248" y="95"/>
                  <a:pt x="248" y="95"/>
                  <a:pt x="248" y="95"/>
                </a:cubicBezTo>
                <a:cubicBezTo>
                  <a:pt x="248" y="92"/>
                  <a:pt x="248" y="91"/>
                  <a:pt x="251" y="91"/>
                </a:cubicBezTo>
                <a:cubicBezTo>
                  <a:pt x="252" y="91"/>
                  <a:pt x="253" y="91"/>
                  <a:pt x="255" y="91"/>
                </a:cubicBezTo>
                <a:cubicBezTo>
                  <a:pt x="256" y="91"/>
                  <a:pt x="257" y="91"/>
                  <a:pt x="258" y="91"/>
                </a:cubicBezTo>
                <a:cubicBezTo>
                  <a:pt x="257" y="86"/>
                  <a:pt x="257" y="81"/>
                  <a:pt x="258" y="75"/>
                </a:cubicBezTo>
                <a:cubicBezTo>
                  <a:pt x="259" y="69"/>
                  <a:pt x="259" y="64"/>
                  <a:pt x="258" y="61"/>
                </a:cubicBezTo>
                <a:cubicBezTo>
                  <a:pt x="257" y="56"/>
                  <a:pt x="253" y="51"/>
                  <a:pt x="246" y="45"/>
                </a:cubicBezTo>
                <a:cubicBezTo>
                  <a:pt x="240" y="40"/>
                  <a:pt x="237" y="37"/>
                  <a:pt x="237" y="36"/>
                </a:cubicBezTo>
                <a:cubicBezTo>
                  <a:pt x="237" y="34"/>
                  <a:pt x="240" y="31"/>
                  <a:pt x="245" y="27"/>
                </a:cubicBezTo>
                <a:cubicBezTo>
                  <a:pt x="250" y="23"/>
                  <a:pt x="253" y="21"/>
                  <a:pt x="254" y="21"/>
                </a:cubicBezTo>
                <a:cubicBezTo>
                  <a:pt x="257" y="21"/>
                  <a:pt x="262" y="26"/>
                  <a:pt x="268" y="35"/>
                </a:cubicBezTo>
                <a:cubicBezTo>
                  <a:pt x="274" y="45"/>
                  <a:pt x="278" y="50"/>
                  <a:pt x="281" y="51"/>
                </a:cubicBezTo>
                <a:cubicBezTo>
                  <a:pt x="281" y="89"/>
                  <a:pt x="281" y="89"/>
                  <a:pt x="281" y="89"/>
                </a:cubicBezTo>
                <a:cubicBezTo>
                  <a:pt x="280" y="91"/>
                  <a:pt x="282" y="92"/>
                  <a:pt x="285" y="91"/>
                </a:cubicBezTo>
                <a:cubicBezTo>
                  <a:pt x="289" y="90"/>
                  <a:pt x="290" y="91"/>
                  <a:pt x="290" y="93"/>
                </a:cubicBezTo>
                <a:cubicBezTo>
                  <a:pt x="290" y="157"/>
                  <a:pt x="290" y="157"/>
                  <a:pt x="290" y="157"/>
                </a:cubicBezTo>
                <a:cubicBezTo>
                  <a:pt x="291" y="160"/>
                  <a:pt x="290" y="161"/>
                  <a:pt x="287" y="161"/>
                </a:cubicBezTo>
                <a:cubicBezTo>
                  <a:pt x="287" y="161"/>
                  <a:pt x="286" y="161"/>
                  <a:pt x="284" y="161"/>
                </a:cubicBezTo>
                <a:cubicBezTo>
                  <a:pt x="282" y="161"/>
                  <a:pt x="281" y="161"/>
                  <a:pt x="281" y="161"/>
                </a:cubicBezTo>
                <a:moveTo>
                  <a:pt x="197" y="150"/>
                </a:moveTo>
                <a:cubicBezTo>
                  <a:pt x="197" y="143"/>
                  <a:pt x="197" y="123"/>
                  <a:pt x="197" y="90"/>
                </a:cubicBezTo>
                <a:cubicBezTo>
                  <a:pt x="198" y="65"/>
                  <a:pt x="197" y="46"/>
                  <a:pt x="195" y="32"/>
                </a:cubicBezTo>
                <a:cubicBezTo>
                  <a:pt x="38" y="32"/>
                  <a:pt x="38" y="32"/>
                  <a:pt x="38" y="32"/>
                </a:cubicBezTo>
                <a:cubicBezTo>
                  <a:pt x="36" y="46"/>
                  <a:pt x="35" y="66"/>
                  <a:pt x="35" y="92"/>
                </a:cubicBezTo>
                <a:cubicBezTo>
                  <a:pt x="35" y="130"/>
                  <a:pt x="36" y="149"/>
                  <a:pt x="36" y="150"/>
                </a:cubicBezTo>
                <a:lnTo>
                  <a:pt x="197" y="150"/>
                </a:lnTo>
                <a:close/>
                <a:moveTo>
                  <a:pt x="113" y="114"/>
                </a:moveTo>
                <a:cubicBezTo>
                  <a:pt x="130" y="113"/>
                  <a:pt x="141" y="121"/>
                  <a:pt x="146" y="138"/>
                </a:cubicBezTo>
                <a:cubicBezTo>
                  <a:pt x="89" y="138"/>
                  <a:pt x="89" y="138"/>
                  <a:pt x="89" y="138"/>
                </a:cubicBezTo>
                <a:cubicBezTo>
                  <a:pt x="89" y="137"/>
                  <a:pt x="90" y="136"/>
                  <a:pt x="91" y="133"/>
                </a:cubicBezTo>
                <a:cubicBezTo>
                  <a:pt x="92" y="131"/>
                  <a:pt x="92" y="129"/>
                  <a:pt x="93" y="128"/>
                </a:cubicBezTo>
                <a:cubicBezTo>
                  <a:pt x="95" y="124"/>
                  <a:pt x="97" y="122"/>
                  <a:pt x="100" y="121"/>
                </a:cubicBezTo>
                <a:cubicBezTo>
                  <a:pt x="99" y="118"/>
                  <a:pt x="96" y="108"/>
                  <a:pt x="90" y="90"/>
                </a:cubicBezTo>
                <a:cubicBezTo>
                  <a:pt x="85" y="77"/>
                  <a:pt x="82" y="67"/>
                  <a:pt x="79" y="59"/>
                </a:cubicBezTo>
                <a:cubicBezTo>
                  <a:pt x="93" y="77"/>
                  <a:pt x="104" y="95"/>
                  <a:pt x="113" y="114"/>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4" name="Shape 654"/>
          <p:cNvSpPr/>
          <p:nvPr/>
        </p:nvSpPr>
        <p:spPr>
          <a:xfrm>
            <a:off x="1305040" y="1526910"/>
            <a:ext cx="1774613" cy="50361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595959"/>
                </a:solidFill>
                <a:latin typeface="Roboto Light"/>
                <a:ea typeface="Roboto Light"/>
                <a:cs typeface="Roboto Light"/>
                <a:sym typeface="Roboto Light"/>
              </a:rPr>
              <a:t>This letterhead design meant lorem project an profess ionalism lorem</a:t>
            </a:r>
            <a:endParaRPr sz="1100"/>
          </a:p>
          <a:p>
            <a:pPr indent="0" lvl="0" marL="0" marR="0" rtl="0" algn="ctr">
              <a:lnSpc>
                <a:spcPct val="130000"/>
              </a:lnSpc>
              <a:spcBef>
                <a:spcPts val="0"/>
              </a:spcBef>
              <a:spcAft>
                <a:spcPts val="0"/>
              </a:spcAft>
              <a:buNone/>
            </a:pPr>
            <a:r>
              <a:rPr lang="en" sz="800">
                <a:solidFill>
                  <a:srgbClr val="595959"/>
                </a:solidFill>
                <a:latin typeface="Roboto Light"/>
                <a:ea typeface="Roboto Light"/>
                <a:cs typeface="Roboto Light"/>
                <a:sym typeface="Roboto Light"/>
              </a:rPr>
              <a:t>ipsum text dolor amets</a:t>
            </a:r>
            <a:endParaRPr sz="800">
              <a:solidFill>
                <a:srgbClr val="595959"/>
              </a:solidFill>
              <a:latin typeface="Roboto Light"/>
              <a:ea typeface="Roboto Light"/>
              <a:cs typeface="Roboto Light"/>
              <a:sym typeface="Roboto Light"/>
            </a:endParaRPr>
          </a:p>
        </p:txBody>
      </p:sp>
      <p:sp>
        <p:nvSpPr>
          <p:cNvPr id="655" name="Shape 655"/>
          <p:cNvSpPr/>
          <p:nvPr/>
        </p:nvSpPr>
        <p:spPr>
          <a:xfrm>
            <a:off x="1645010" y="1364852"/>
            <a:ext cx="1094674" cy="162058"/>
          </a:xfrm>
          <a:prstGeom prst="rect">
            <a:avLst/>
          </a:prstGeom>
          <a:noFill/>
          <a:ln>
            <a:noFill/>
          </a:ln>
        </p:spPr>
        <p:txBody>
          <a:bodyPr anchorCtr="0" anchor="ctr" bIns="0" lIns="0" spcFirstLastPara="1" rIns="0" wrap="square" tIns="0">
            <a:noAutofit/>
          </a:bodyPr>
          <a:lstStyle/>
          <a:p>
            <a:pPr indent="0" lvl="0" marL="0" marR="0" rtl="0" algn="ctr">
              <a:lnSpc>
                <a:spcPct val="58823"/>
              </a:lnSpc>
              <a:spcBef>
                <a:spcPts val="0"/>
              </a:spcBef>
              <a:spcAft>
                <a:spcPts val="0"/>
              </a:spcAft>
              <a:buNone/>
            </a:pPr>
            <a:r>
              <a:rPr lang="en" sz="1300">
                <a:solidFill>
                  <a:srgbClr val="595959"/>
                </a:solidFill>
                <a:latin typeface="Roboto"/>
                <a:ea typeface="Roboto"/>
                <a:cs typeface="Roboto"/>
                <a:sym typeface="Roboto"/>
              </a:rPr>
              <a:t>Headline Gose</a:t>
            </a:r>
            <a:endParaRPr sz="1300">
              <a:solidFill>
                <a:srgbClr val="595959"/>
              </a:solidFill>
              <a:latin typeface="Roboto"/>
              <a:ea typeface="Roboto"/>
              <a:cs typeface="Roboto"/>
              <a:sym typeface="Roboto"/>
            </a:endParaRPr>
          </a:p>
        </p:txBody>
      </p:sp>
      <p:sp>
        <p:nvSpPr>
          <p:cNvPr id="656" name="Shape 656"/>
          <p:cNvSpPr/>
          <p:nvPr/>
        </p:nvSpPr>
        <p:spPr>
          <a:xfrm>
            <a:off x="3982177" y="2522677"/>
            <a:ext cx="1180350" cy="118035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657" name="Shape 657"/>
          <p:cNvPicPr preferRelativeResize="0"/>
          <p:nvPr/>
        </p:nvPicPr>
        <p:blipFill rotWithShape="1">
          <a:blip r:embed="rId3">
            <a:alphaModFix/>
          </a:blip>
          <a:srcRect b="0" l="0" r="0" t="0"/>
          <a:stretch/>
        </p:blipFill>
        <p:spPr>
          <a:xfrm>
            <a:off x="4230605" y="2816787"/>
            <a:ext cx="657874" cy="570867"/>
          </a:xfrm>
          <a:prstGeom prst="rect">
            <a:avLst/>
          </a:prstGeom>
          <a:noFill/>
          <a:ln>
            <a:noFill/>
          </a:ln>
        </p:spPr>
      </p:pic>
    </p:spTree>
  </p:cSld>
  <p:clrMapOvr>
    <a:masterClrMapping/>
  </p:clrMapOvr>
  <p:transition spd="slow">
    <p:fade thruBlk="1"/>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1" name="Shape 661"/>
        <p:cNvGrpSpPr/>
        <p:nvPr/>
      </p:nvGrpSpPr>
      <p:grpSpPr>
        <a:xfrm>
          <a:off x="0" y="0"/>
          <a:ext cx="0" cy="0"/>
          <a:chOff x="0" y="0"/>
          <a:chExt cx="0" cy="0"/>
        </a:xfrm>
      </p:grpSpPr>
      <p:sp>
        <p:nvSpPr>
          <p:cNvPr id="662" name="Shape 662"/>
          <p:cNvSpPr txBox="1"/>
          <p:nvPr/>
        </p:nvSpPr>
        <p:spPr>
          <a:xfrm>
            <a:off x="3017302" y="236345"/>
            <a:ext cx="3088585" cy="509587"/>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3F3F3F"/>
              </a:buClr>
              <a:buSzPts val="2500"/>
              <a:buFont typeface="Roboto Light"/>
              <a:buNone/>
            </a:pPr>
            <a:r>
              <a:rPr b="0" i="0" lang="en" sz="2500">
                <a:solidFill>
                  <a:srgbClr val="3F3F3F"/>
                </a:solidFill>
                <a:latin typeface="Roboto Light"/>
                <a:ea typeface="Roboto Light"/>
                <a:cs typeface="Roboto Light"/>
                <a:sym typeface="Roboto Light"/>
              </a:rPr>
              <a:t>Medical Infographic</a:t>
            </a:r>
            <a:endParaRPr sz="1100"/>
          </a:p>
        </p:txBody>
      </p:sp>
      <p:sp>
        <p:nvSpPr>
          <p:cNvPr id="663" name="Shape 663"/>
          <p:cNvSpPr txBox="1"/>
          <p:nvPr/>
        </p:nvSpPr>
        <p:spPr>
          <a:xfrm>
            <a:off x="757458" y="679147"/>
            <a:ext cx="7608271" cy="256320"/>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1100">
                <a:solidFill>
                  <a:srgbClr val="595959"/>
                </a:solidFill>
                <a:latin typeface="Roboto Light"/>
                <a:ea typeface="Roboto Light"/>
                <a:cs typeface="Roboto Light"/>
                <a:sym typeface="Roboto Light"/>
              </a:rPr>
              <a:t>Contrary to popular belief, Lorem Ipsum is not simply random text. It has roots in a piece of lege in Virginia, looked up</a:t>
            </a:r>
            <a:endParaRPr sz="1100"/>
          </a:p>
        </p:txBody>
      </p:sp>
      <p:sp>
        <p:nvSpPr>
          <p:cNvPr id="664" name="Shape 664"/>
          <p:cNvSpPr/>
          <p:nvPr/>
        </p:nvSpPr>
        <p:spPr>
          <a:xfrm>
            <a:off x="3723361" y="1123984"/>
            <a:ext cx="1697279"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grpSp>
        <p:nvGrpSpPr>
          <p:cNvPr id="665" name="Shape 665"/>
          <p:cNvGrpSpPr/>
          <p:nvPr/>
        </p:nvGrpSpPr>
        <p:grpSpPr>
          <a:xfrm>
            <a:off x="1444721" y="1699258"/>
            <a:ext cx="1458089" cy="1456131"/>
            <a:chOff x="1926296" y="2252426"/>
            <a:chExt cx="1944118" cy="1941508"/>
          </a:xfrm>
        </p:grpSpPr>
        <p:sp>
          <p:nvSpPr>
            <p:cNvPr id="666" name="Shape 666"/>
            <p:cNvSpPr/>
            <p:nvPr/>
          </p:nvSpPr>
          <p:spPr>
            <a:xfrm>
              <a:off x="1926296" y="2252426"/>
              <a:ext cx="1944118" cy="1941508"/>
            </a:xfrm>
            <a:prstGeom prst="ellipse">
              <a:avLst/>
            </a:prstGeom>
            <a:solidFill>
              <a:srgbClr val="323F4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7" name="Shape 667"/>
            <p:cNvSpPr/>
            <p:nvPr/>
          </p:nvSpPr>
          <p:spPr>
            <a:xfrm>
              <a:off x="2718573" y="2869225"/>
              <a:ext cx="359564" cy="707910"/>
            </a:xfrm>
            <a:custGeom>
              <a:pathLst>
                <a:path extrusionOk="0" h="21600" w="21600">
                  <a:moveTo>
                    <a:pt x="6075" y="20571"/>
                  </a:moveTo>
                  <a:lnTo>
                    <a:pt x="12825" y="20571"/>
                  </a:lnTo>
                  <a:lnTo>
                    <a:pt x="12825" y="11486"/>
                  </a:lnTo>
                  <a:cubicBezTo>
                    <a:pt x="12825" y="11202"/>
                    <a:pt x="12989" y="10971"/>
                    <a:pt x="13548" y="10971"/>
                  </a:cubicBezTo>
                  <a:lnTo>
                    <a:pt x="19575" y="10971"/>
                  </a:lnTo>
                  <a:lnTo>
                    <a:pt x="19575" y="8229"/>
                  </a:lnTo>
                  <a:lnTo>
                    <a:pt x="13548" y="8229"/>
                  </a:lnTo>
                  <a:cubicBezTo>
                    <a:pt x="12989" y="8229"/>
                    <a:pt x="12825" y="7998"/>
                    <a:pt x="12825" y="7714"/>
                  </a:cubicBezTo>
                  <a:lnTo>
                    <a:pt x="12825" y="4628"/>
                  </a:lnTo>
                  <a:cubicBezTo>
                    <a:pt x="12825" y="4345"/>
                    <a:pt x="12989" y="4114"/>
                    <a:pt x="13548" y="4114"/>
                  </a:cubicBezTo>
                  <a:lnTo>
                    <a:pt x="19575" y="4114"/>
                  </a:lnTo>
                  <a:lnTo>
                    <a:pt x="19575" y="1028"/>
                  </a:lnTo>
                  <a:lnTo>
                    <a:pt x="14093" y="1028"/>
                  </a:lnTo>
                  <a:cubicBezTo>
                    <a:pt x="12527" y="1028"/>
                    <a:pt x="10742" y="1088"/>
                    <a:pt x="9368" y="1800"/>
                  </a:cubicBezTo>
                  <a:cubicBezTo>
                    <a:pt x="7526" y="2754"/>
                    <a:pt x="6652" y="4740"/>
                    <a:pt x="6771" y="7704"/>
                  </a:cubicBezTo>
                  <a:cubicBezTo>
                    <a:pt x="6776" y="7842"/>
                    <a:pt x="6672" y="7976"/>
                    <a:pt x="6481" y="8074"/>
                  </a:cubicBezTo>
                  <a:cubicBezTo>
                    <a:pt x="6290" y="8173"/>
                    <a:pt x="6030" y="8229"/>
                    <a:pt x="5758" y="8229"/>
                  </a:cubicBezTo>
                  <a:lnTo>
                    <a:pt x="2025" y="8229"/>
                  </a:lnTo>
                  <a:lnTo>
                    <a:pt x="2025" y="10971"/>
                  </a:lnTo>
                  <a:lnTo>
                    <a:pt x="4773" y="10971"/>
                  </a:lnTo>
                  <a:cubicBezTo>
                    <a:pt x="5332" y="10971"/>
                    <a:pt x="6075" y="11202"/>
                    <a:pt x="6075" y="11486"/>
                  </a:cubicBezTo>
                  <a:cubicBezTo>
                    <a:pt x="6075" y="11486"/>
                    <a:pt x="6075" y="20571"/>
                    <a:pt x="6075" y="20571"/>
                  </a:cubicBezTo>
                  <a:close/>
                  <a:moveTo>
                    <a:pt x="13549" y="21600"/>
                  </a:moveTo>
                  <a:lnTo>
                    <a:pt x="4775" y="21600"/>
                  </a:lnTo>
                  <a:cubicBezTo>
                    <a:pt x="4216" y="21600"/>
                    <a:pt x="4051" y="21370"/>
                    <a:pt x="4051" y="21086"/>
                  </a:cubicBezTo>
                  <a:lnTo>
                    <a:pt x="4051" y="12000"/>
                  </a:lnTo>
                  <a:lnTo>
                    <a:pt x="724" y="12000"/>
                  </a:lnTo>
                  <a:cubicBezTo>
                    <a:pt x="166" y="12000"/>
                    <a:pt x="0" y="11770"/>
                    <a:pt x="0" y="11486"/>
                  </a:cubicBezTo>
                  <a:lnTo>
                    <a:pt x="0" y="7714"/>
                  </a:lnTo>
                  <a:cubicBezTo>
                    <a:pt x="0" y="7430"/>
                    <a:pt x="166" y="7200"/>
                    <a:pt x="724" y="7200"/>
                  </a:cubicBezTo>
                  <a:lnTo>
                    <a:pt x="4736" y="7200"/>
                  </a:lnTo>
                  <a:cubicBezTo>
                    <a:pt x="4731" y="4197"/>
                    <a:pt x="5778" y="2192"/>
                    <a:pt x="7922" y="1080"/>
                  </a:cubicBezTo>
                  <a:cubicBezTo>
                    <a:pt x="9753" y="131"/>
                    <a:pt x="11970" y="0"/>
                    <a:pt x="14093" y="0"/>
                  </a:cubicBezTo>
                  <a:lnTo>
                    <a:pt x="20299" y="0"/>
                  </a:lnTo>
                  <a:cubicBezTo>
                    <a:pt x="20858" y="0"/>
                    <a:pt x="21600" y="231"/>
                    <a:pt x="21600" y="514"/>
                  </a:cubicBezTo>
                  <a:lnTo>
                    <a:pt x="21600" y="4628"/>
                  </a:lnTo>
                  <a:cubicBezTo>
                    <a:pt x="21600" y="4912"/>
                    <a:pt x="20858" y="5143"/>
                    <a:pt x="20299" y="5143"/>
                  </a:cubicBezTo>
                  <a:lnTo>
                    <a:pt x="14850" y="5143"/>
                  </a:lnTo>
                  <a:lnTo>
                    <a:pt x="14850" y="7200"/>
                  </a:lnTo>
                  <a:lnTo>
                    <a:pt x="20299" y="7200"/>
                  </a:lnTo>
                  <a:cubicBezTo>
                    <a:pt x="20858" y="7200"/>
                    <a:pt x="21600" y="7430"/>
                    <a:pt x="21600" y="7714"/>
                  </a:cubicBezTo>
                  <a:lnTo>
                    <a:pt x="21600" y="11486"/>
                  </a:lnTo>
                  <a:cubicBezTo>
                    <a:pt x="21600" y="11770"/>
                    <a:pt x="20858" y="12000"/>
                    <a:pt x="20299" y="12000"/>
                  </a:cubicBezTo>
                  <a:lnTo>
                    <a:pt x="14850" y="12000"/>
                  </a:lnTo>
                  <a:lnTo>
                    <a:pt x="14850" y="21086"/>
                  </a:lnTo>
                  <a:cubicBezTo>
                    <a:pt x="14849" y="21370"/>
                    <a:pt x="14108" y="21600"/>
                    <a:pt x="13549" y="21600"/>
                  </a:cubicBezTo>
                  <a:cubicBezTo>
                    <a:pt x="13549" y="21600"/>
                    <a:pt x="13549" y="21600"/>
                    <a:pt x="13549" y="21600"/>
                  </a:cubicBezTo>
                  <a:close/>
                  <a:moveTo>
                    <a:pt x="13549" y="21600"/>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668" name="Shape 668"/>
          <p:cNvSpPr txBox="1"/>
          <p:nvPr/>
        </p:nvSpPr>
        <p:spPr>
          <a:xfrm>
            <a:off x="1157524" y="3657776"/>
            <a:ext cx="2032484" cy="838691"/>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3A3838"/>
                </a:solidFill>
                <a:latin typeface="Roboto Light"/>
                <a:ea typeface="Roboto Light"/>
                <a:cs typeface="Roboto Light"/>
                <a:sym typeface="Roboto Light"/>
              </a:rPr>
              <a:t>Lorem Ipsum is simply dummy text of the printing and typesetting industry. lorem Ipsum has been the industry's standard dummy text ever since the</a:t>
            </a:r>
            <a:endParaRPr sz="1100"/>
          </a:p>
        </p:txBody>
      </p:sp>
      <p:grpSp>
        <p:nvGrpSpPr>
          <p:cNvPr id="669" name="Shape 669"/>
          <p:cNvGrpSpPr/>
          <p:nvPr/>
        </p:nvGrpSpPr>
        <p:grpSpPr>
          <a:xfrm>
            <a:off x="3859820" y="1699258"/>
            <a:ext cx="1456131" cy="1456131"/>
            <a:chOff x="5146428" y="2252426"/>
            <a:chExt cx="1941508" cy="1941508"/>
          </a:xfrm>
        </p:grpSpPr>
        <p:sp>
          <p:nvSpPr>
            <p:cNvPr id="670" name="Shape 670"/>
            <p:cNvSpPr/>
            <p:nvPr/>
          </p:nvSpPr>
          <p:spPr>
            <a:xfrm>
              <a:off x="5146428" y="2252426"/>
              <a:ext cx="1941508" cy="1941508"/>
            </a:xfrm>
            <a:prstGeom prst="ellipse">
              <a:avLst/>
            </a:prstGeom>
            <a:solidFill>
              <a:schemeClr val="accent1">
                <a:alpha val="84705"/>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1" name="Shape 671"/>
            <p:cNvSpPr/>
            <p:nvPr/>
          </p:nvSpPr>
          <p:spPr>
            <a:xfrm>
              <a:off x="5763227" y="2933722"/>
              <a:ext cx="707912" cy="578918"/>
            </a:xfrm>
            <a:custGeom>
              <a:pathLst>
                <a:path extrusionOk="0" h="21600" w="21512">
                  <a:moveTo>
                    <a:pt x="18555" y="5476"/>
                  </a:moveTo>
                  <a:cubicBezTo>
                    <a:pt x="18446" y="5599"/>
                    <a:pt x="18386" y="5777"/>
                    <a:pt x="18399" y="5962"/>
                  </a:cubicBezTo>
                  <a:cubicBezTo>
                    <a:pt x="18403" y="6072"/>
                    <a:pt x="18924" y="17391"/>
                    <a:pt x="9281" y="20156"/>
                  </a:cubicBezTo>
                  <a:cubicBezTo>
                    <a:pt x="9272" y="20160"/>
                    <a:pt x="8310" y="20405"/>
                    <a:pt x="6951" y="20405"/>
                  </a:cubicBezTo>
                  <a:cubicBezTo>
                    <a:pt x="5687" y="20405"/>
                    <a:pt x="4011" y="20192"/>
                    <a:pt x="2414" y="19332"/>
                  </a:cubicBezTo>
                  <a:cubicBezTo>
                    <a:pt x="3875" y="19214"/>
                    <a:pt x="5670" y="18667"/>
                    <a:pt x="6963" y="16912"/>
                  </a:cubicBezTo>
                  <a:cubicBezTo>
                    <a:pt x="7091" y="16736"/>
                    <a:pt x="7122" y="16482"/>
                    <a:pt x="7044" y="16266"/>
                  </a:cubicBezTo>
                  <a:cubicBezTo>
                    <a:pt x="6966" y="16049"/>
                    <a:pt x="6789" y="15912"/>
                    <a:pt x="6596" y="15912"/>
                  </a:cubicBezTo>
                  <a:cubicBezTo>
                    <a:pt x="6506" y="15912"/>
                    <a:pt x="4587" y="15883"/>
                    <a:pt x="3628" y="13693"/>
                  </a:cubicBezTo>
                  <a:cubicBezTo>
                    <a:pt x="4071" y="13711"/>
                    <a:pt x="4475" y="13629"/>
                    <a:pt x="4773" y="13462"/>
                  </a:cubicBezTo>
                  <a:cubicBezTo>
                    <a:pt x="4965" y="13354"/>
                    <a:pt x="5077" y="13109"/>
                    <a:pt x="5056" y="12851"/>
                  </a:cubicBezTo>
                  <a:cubicBezTo>
                    <a:pt x="5035" y="12594"/>
                    <a:pt x="4877" y="12383"/>
                    <a:pt x="4673" y="12332"/>
                  </a:cubicBezTo>
                  <a:cubicBezTo>
                    <a:pt x="4568" y="12302"/>
                    <a:pt x="2359" y="11684"/>
                    <a:pt x="1961" y="8823"/>
                  </a:cubicBezTo>
                  <a:cubicBezTo>
                    <a:pt x="2306" y="8987"/>
                    <a:pt x="2728" y="9098"/>
                    <a:pt x="3137" y="9025"/>
                  </a:cubicBezTo>
                  <a:cubicBezTo>
                    <a:pt x="3325" y="8990"/>
                    <a:pt x="3480" y="8823"/>
                    <a:pt x="3535" y="8597"/>
                  </a:cubicBezTo>
                  <a:cubicBezTo>
                    <a:pt x="3587" y="8373"/>
                    <a:pt x="3525" y="8130"/>
                    <a:pt x="3380" y="7978"/>
                  </a:cubicBezTo>
                  <a:cubicBezTo>
                    <a:pt x="3283" y="7876"/>
                    <a:pt x="1179" y="5628"/>
                    <a:pt x="2093" y="2685"/>
                  </a:cubicBezTo>
                  <a:cubicBezTo>
                    <a:pt x="3318" y="4217"/>
                    <a:pt x="6658" y="7815"/>
                    <a:pt x="10686" y="7537"/>
                  </a:cubicBezTo>
                  <a:cubicBezTo>
                    <a:pt x="10831" y="7528"/>
                    <a:pt x="10964" y="7438"/>
                    <a:pt x="11050" y="7291"/>
                  </a:cubicBezTo>
                  <a:cubicBezTo>
                    <a:pt x="11136" y="7149"/>
                    <a:pt x="11164" y="6964"/>
                    <a:pt x="11128" y="6792"/>
                  </a:cubicBezTo>
                  <a:cubicBezTo>
                    <a:pt x="11055" y="6429"/>
                    <a:pt x="11017" y="6052"/>
                    <a:pt x="11017" y="5674"/>
                  </a:cubicBezTo>
                  <a:cubicBezTo>
                    <a:pt x="11017" y="3207"/>
                    <a:pt x="12652" y="1199"/>
                    <a:pt x="14663" y="1199"/>
                  </a:cubicBezTo>
                  <a:cubicBezTo>
                    <a:pt x="15646" y="1199"/>
                    <a:pt x="16570" y="1674"/>
                    <a:pt x="17263" y="2536"/>
                  </a:cubicBezTo>
                  <a:cubicBezTo>
                    <a:pt x="17351" y="2645"/>
                    <a:pt x="17472" y="2713"/>
                    <a:pt x="17601" y="2713"/>
                  </a:cubicBezTo>
                  <a:lnTo>
                    <a:pt x="17677" y="2717"/>
                  </a:lnTo>
                  <a:cubicBezTo>
                    <a:pt x="18034" y="2717"/>
                    <a:pt x="18596" y="2661"/>
                    <a:pt x="19241" y="2406"/>
                  </a:cubicBezTo>
                  <a:cubicBezTo>
                    <a:pt x="19034" y="2675"/>
                    <a:pt x="18765" y="2977"/>
                    <a:pt x="18417" y="3306"/>
                  </a:cubicBezTo>
                  <a:cubicBezTo>
                    <a:pt x="18249" y="3468"/>
                    <a:pt x="18184" y="3748"/>
                    <a:pt x="18263" y="3994"/>
                  </a:cubicBezTo>
                  <a:cubicBezTo>
                    <a:pt x="18339" y="4242"/>
                    <a:pt x="18541" y="4397"/>
                    <a:pt x="18755" y="4377"/>
                  </a:cubicBezTo>
                  <a:cubicBezTo>
                    <a:pt x="18834" y="4369"/>
                    <a:pt x="19182" y="4333"/>
                    <a:pt x="19610" y="4236"/>
                  </a:cubicBezTo>
                  <a:cubicBezTo>
                    <a:pt x="19339" y="4575"/>
                    <a:pt x="18996" y="4984"/>
                    <a:pt x="18555" y="5476"/>
                  </a:cubicBezTo>
                  <a:cubicBezTo>
                    <a:pt x="18555" y="5476"/>
                    <a:pt x="18555" y="5476"/>
                    <a:pt x="18555" y="5476"/>
                  </a:cubicBezTo>
                  <a:close/>
                  <a:moveTo>
                    <a:pt x="21300" y="2520"/>
                  </a:moveTo>
                  <a:cubicBezTo>
                    <a:pt x="21126" y="2375"/>
                    <a:pt x="20900" y="2381"/>
                    <a:pt x="20731" y="2536"/>
                  </a:cubicBezTo>
                  <a:cubicBezTo>
                    <a:pt x="20617" y="2641"/>
                    <a:pt x="20446" y="2734"/>
                    <a:pt x="20243" y="2816"/>
                  </a:cubicBezTo>
                  <a:cubicBezTo>
                    <a:pt x="20905" y="1807"/>
                    <a:pt x="20914" y="1135"/>
                    <a:pt x="20905" y="968"/>
                  </a:cubicBezTo>
                  <a:cubicBezTo>
                    <a:pt x="20893" y="755"/>
                    <a:pt x="20786" y="562"/>
                    <a:pt x="20626" y="471"/>
                  </a:cubicBezTo>
                  <a:cubicBezTo>
                    <a:pt x="20467" y="378"/>
                    <a:pt x="20279" y="398"/>
                    <a:pt x="20136" y="526"/>
                  </a:cubicBezTo>
                  <a:cubicBezTo>
                    <a:pt x="19234" y="1320"/>
                    <a:pt x="18332" y="1491"/>
                    <a:pt x="17806" y="1515"/>
                  </a:cubicBezTo>
                  <a:cubicBezTo>
                    <a:pt x="16949" y="536"/>
                    <a:pt x="15840" y="0"/>
                    <a:pt x="14661" y="0"/>
                  </a:cubicBezTo>
                  <a:cubicBezTo>
                    <a:pt x="12114" y="0"/>
                    <a:pt x="10041" y="2547"/>
                    <a:pt x="10041" y="5674"/>
                  </a:cubicBezTo>
                  <a:cubicBezTo>
                    <a:pt x="10041" y="5903"/>
                    <a:pt x="10050" y="6128"/>
                    <a:pt x="10074" y="6352"/>
                  </a:cubicBezTo>
                  <a:cubicBezTo>
                    <a:pt x="5820" y="6221"/>
                    <a:pt x="2371" y="1299"/>
                    <a:pt x="2338" y="1249"/>
                  </a:cubicBezTo>
                  <a:cubicBezTo>
                    <a:pt x="2235" y="1100"/>
                    <a:pt x="2081" y="1020"/>
                    <a:pt x="1921" y="1039"/>
                  </a:cubicBezTo>
                  <a:cubicBezTo>
                    <a:pt x="1764" y="1056"/>
                    <a:pt x="1624" y="1168"/>
                    <a:pt x="1545" y="1333"/>
                  </a:cubicBezTo>
                  <a:cubicBezTo>
                    <a:pt x="462" y="3606"/>
                    <a:pt x="902" y="5760"/>
                    <a:pt x="1645" y="7265"/>
                  </a:cubicBezTo>
                  <a:cubicBezTo>
                    <a:pt x="1507" y="7175"/>
                    <a:pt x="1340" y="7168"/>
                    <a:pt x="1197" y="7257"/>
                  </a:cubicBezTo>
                  <a:cubicBezTo>
                    <a:pt x="1036" y="7355"/>
                    <a:pt x="930" y="7558"/>
                    <a:pt x="926" y="7783"/>
                  </a:cubicBezTo>
                  <a:cubicBezTo>
                    <a:pt x="895" y="10167"/>
                    <a:pt x="1783" y="11600"/>
                    <a:pt x="2678" y="12433"/>
                  </a:cubicBezTo>
                  <a:cubicBezTo>
                    <a:pt x="2611" y="12465"/>
                    <a:pt x="2552" y="12519"/>
                    <a:pt x="2504" y="12583"/>
                  </a:cubicBezTo>
                  <a:cubicBezTo>
                    <a:pt x="2388" y="12741"/>
                    <a:pt x="2347" y="12963"/>
                    <a:pt x="2397" y="13164"/>
                  </a:cubicBezTo>
                  <a:cubicBezTo>
                    <a:pt x="3021" y="15630"/>
                    <a:pt x="4482" y="16555"/>
                    <a:pt x="5508" y="16900"/>
                  </a:cubicBezTo>
                  <a:cubicBezTo>
                    <a:pt x="4332" y="17920"/>
                    <a:pt x="2876" y="18157"/>
                    <a:pt x="1771" y="18157"/>
                  </a:cubicBezTo>
                  <a:cubicBezTo>
                    <a:pt x="1064" y="18157"/>
                    <a:pt x="576" y="18054"/>
                    <a:pt x="572" y="18054"/>
                  </a:cubicBezTo>
                  <a:cubicBezTo>
                    <a:pt x="352" y="18005"/>
                    <a:pt x="131" y="18151"/>
                    <a:pt x="40" y="18406"/>
                  </a:cubicBezTo>
                  <a:cubicBezTo>
                    <a:pt x="-50" y="18660"/>
                    <a:pt x="14" y="18954"/>
                    <a:pt x="195" y="19121"/>
                  </a:cubicBezTo>
                  <a:cubicBezTo>
                    <a:pt x="2414" y="21170"/>
                    <a:pt x="5094" y="21600"/>
                    <a:pt x="6953" y="21600"/>
                  </a:cubicBezTo>
                  <a:cubicBezTo>
                    <a:pt x="8419" y="21600"/>
                    <a:pt x="9441" y="21337"/>
                    <a:pt x="9493" y="21326"/>
                  </a:cubicBezTo>
                  <a:cubicBezTo>
                    <a:pt x="19030" y="18589"/>
                    <a:pt x="19391" y="8090"/>
                    <a:pt x="19377" y="6175"/>
                  </a:cubicBezTo>
                  <a:cubicBezTo>
                    <a:pt x="21165" y="4158"/>
                    <a:pt x="21450" y="3371"/>
                    <a:pt x="21493" y="3175"/>
                  </a:cubicBezTo>
                  <a:cubicBezTo>
                    <a:pt x="21550" y="2927"/>
                    <a:pt x="21471" y="2667"/>
                    <a:pt x="21300" y="2520"/>
                  </a:cubicBezTo>
                  <a:cubicBezTo>
                    <a:pt x="21300" y="2520"/>
                    <a:pt x="21300" y="2520"/>
                    <a:pt x="21300" y="2520"/>
                  </a:cubicBezTo>
                  <a:close/>
                  <a:moveTo>
                    <a:pt x="21300" y="2520"/>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672" name="Shape 672"/>
          <p:cNvSpPr txBox="1"/>
          <p:nvPr/>
        </p:nvSpPr>
        <p:spPr>
          <a:xfrm>
            <a:off x="3571644" y="3657776"/>
            <a:ext cx="2032484" cy="838691"/>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3A3838"/>
                </a:solidFill>
                <a:latin typeface="Roboto Light"/>
                <a:ea typeface="Roboto Light"/>
                <a:cs typeface="Roboto Light"/>
                <a:sym typeface="Roboto Light"/>
              </a:rPr>
              <a:t>Lorem Ipsum is simply dummy text of the printing and typesetting industry. lorem Ipsum has been the industry's standard dummy text ever since the</a:t>
            </a:r>
            <a:endParaRPr sz="1100"/>
          </a:p>
        </p:txBody>
      </p:sp>
      <p:grpSp>
        <p:nvGrpSpPr>
          <p:cNvPr id="673" name="Shape 673"/>
          <p:cNvGrpSpPr/>
          <p:nvPr/>
        </p:nvGrpSpPr>
        <p:grpSpPr>
          <a:xfrm>
            <a:off x="6273941" y="1699258"/>
            <a:ext cx="1456131" cy="1456131"/>
            <a:chOff x="8324196" y="2252426"/>
            <a:chExt cx="1941508" cy="1941508"/>
          </a:xfrm>
        </p:grpSpPr>
        <p:sp>
          <p:nvSpPr>
            <p:cNvPr id="674" name="Shape 674"/>
            <p:cNvSpPr/>
            <p:nvPr/>
          </p:nvSpPr>
          <p:spPr>
            <a:xfrm>
              <a:off x="8324196" y="2252426"/>
              <a:ext cx="1941508" cy="1941508"/>
            </a:xfrm>
            <a:prstGeom prst="ellipse">
              <a:avLst/>
            </a:prstGeom>
            <a:solidFill>
              <a:schemeClr val="accent2">
                <a:alpha val="84705"/>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5" name="Shape 675"/>
            <p:cNvSpPr/>
            <p:nvPr/>
          </p:nvSpPr>
          <p:spPr>
            <a:xfrm>
              <a:off x="8836300" y="2922826"/>
              <a:ext cx="917300" cy="600710"/>
            </a:xfrm>
            <a:custGeom>
              <a:pathLst>
                <a:path extrusionOk="0" h="1530303" w="2336818">
                  <a:moveTo>
                    <a:pt x="2035862" y="482553"/>
                  </a:moveTo>
                  <a:lnTo>
                    <a:pt x="1891770" y="483967"/>
                  </a:lnTo>
                  <a:lnTo>
                    <a:pt x="1893237" y="699319"/>
                  </a:lnTo>
                  <a:lnTo>
                    <a:pt x="1676418" y="699319"/>
                  </a:lnTo>
                  <a:lnTo>
                    <a:pt x="1677885" y="843464"/>
                  </a:lnTo>
                  <a:lnTo>
                    <a:pt x="1849430" y="842024"/>
                  </a:lnTo>
                  <a:lnTo>
                    <a:pt x="1893237" y="842024"/>
                  </a:lnTo>
                  <a:lnTo>
                    <a:pt x="1893237" y="1058816"/>
                  </a:lnTo>
                  <a:lnTo>
                    <a:pt x="2035862" y="1057375"/>
                  </a:lnTo>
                  <a:lnTo>
                    <a:pt x="2035862" y="842024"/>
                  </a:lnTo>
                  <a:cubicBezTo>
                    <a:pt x="2035862" y="842024"/>
                    <a:pt x="2252681" y="842024"/>
                    <a:pt x="2252681" y="842024"/>
                  </a:cubicBezTo>
                  <a:lnTo>
                    <a:pt x="2251240" y="697905"/>
                  </a:lnTo>
                  <a:lnTo>
                    <a:pt x="2035862" y="699319"/>
                  </a:lnTo>
                  <a:close/>
                  <a:moveTo>
                    <a:pt x="1889319" y="393653"/>
                  </a:moveTo>
                  <a:lnTo>
                    <a:pt x="2035017" y="393653"/>
                  </a:lnTo>
                  <a:cubicBezTo>
                    <a:pt x="2082542" y="393653"/>
                    <a:pt x="2121290" y="432285"/>
                    <a:pt x="2121290" y="479744"/>
                  </a:cubicBezTo>
                  <a:lnTo>
                    <a:pt x="2121290" y="608759"/>
                  </a:lnTo>
                  <a:lnTo>
                    <a:pt x="2250544" y="608759"/>
                  </a:lnTo>
                  <a:cubicBezTo>
                    <a:pt x="2298104" y="608759"/>
                    <a:pt x="2336818" y="647322"/>
                    <a:pt x="2336818" y="694850"/>
                  </a:cubicBezTo>
                  <a:lnTo>
                    <a:pt x="2336818" y="840238"/>
                  </a:lnTo>
                  <a:cubicBezTo>
                    <a:pt x="2336818" y="887767"/>
                    <a:pt x="2298104" y="926329"/>
                    <a:pt x="2250544" y="926329"/>
                  </a:cubicBezTo>
                  <a:lnTo>
                    <a:pt x="2121290" y="926329"/>
                  </a:lnTo>
                  <a:lnTo>
                    <a:pt x="2121290" y="1055344"/>
                  </a:lnTo>
                  <a:cubicBezTo>
                    <a:pt x="2121290" y="1102803"/>
                    <a:pt x="2082542" y="1141366"/>
                    <a:pt x="2035017" y="1141366"/>
                  </a:cubicBezTo>
                  <a:lnTo>
                    <a:pt x="1889319" y="1141366"/>
                  </a:lnTo>
                  <a:cubicBezTo>
                    <a:pt x="1841794" y="1141366"/>
                    <a:pt x="1803046" y="1102803"/>
                    <a:pt x="1803046" y="1055344"/>
                  </a:cubicBezTo>
                  <a:lnTo>
                    <a:pt x="1803046" y="926329"/>
                  </a:lnTo>
                  <a:lnTo>
                    <a:pt x="1673757" y="926329"/>
                  </a:lnTo>
                  <a:cubicBezTo>
                    <a:pt x="1626232" y="926329"/>
                    <a:pt x="1587518" y="887767"/>
                    <a:pt x="1587518" y="840238"/>
                  </a:cubicBezTo>
                  <a:lnTo>
                    <a:pt x="1587518" y="694850"/>
                  </a:lnTo>
                  <a:cubicBezTo>
                    <a:pt x="1587518" y="647322"/>
                    <a:pt x="1626232" y="608759"/>
                    <a:pt x="1673757" y="608759"/>
                  </a:cubicBezTo>
                  <a:lnTo>
                    <a:pt x="1803046" y="608759"/>
                  </a:lnTo>
                  <a:lnTo>
                    <a:pt x="1803046" y="479744"/>
                  </a:lnTo>
                  <a:cubicBezTo>
                    <a:pt x="1803046" y="432285"/>
                    <a:pt x="1841794" y="393653"/>
                    <a:pt x="1889319" y="393653"/>
                  </a:cubicBezTo>
                  <a:close/>
                  <a:moveTo>
                    <a:pt x="766552" y="88853"/>
                  </a:moveTo>
                  <a:cubicBezTo>
                    <a:pt x="395450" y="88853"/>
                    <a:pt x="91490" y="390753"/>
                    <a:pt x="88918" y="761883"/>
                  </a:cubicBezTo>
                  <a:cubicBezTo>
                    <a:pt x="87663" y="943901"/>
                    <a:pt x="157503" y="1115250"/>
                    <a:pt x="285575" y="1244357"/>
                  </a:cubicBezTo>
                  <a:cubicBezTo>
                    <a:pt x="413710" y="1373465"/>
                    <a:pt x="584389" y="1444578"/>
                    <a:pt x="766175" y="1444578"/>
                  </a:cubicBezTo>
                  <a:cubicBezTo>
                    <a:pt x="1125417" y="1444578"/>
                    <a:pt x="1422411" y="1163579"/>
                    <a:pt x="1442303" y="804877"/>
                  </a:cubicBezTo>
                  <a:cubicBezTo>
                    <a:pt x="1442617" y="798035"/>
                    <a:pt x="1442868" y="738973"/>
                    <a:pt x="1443056" y="685497"/>
                  </a:cubicBezTo>
                  <a:lnTo>
                    <a:pt x="835890" y="685497"/>
                  </a:lnTo>
                  <a:cubicBezTo>
                    <a:pt x="833380" y="685497"/>
                    <a:pt x="831372" y="687506"/>
                    <a:pt x="831372" y="690017"/>
                  </a:cubicBezTo>
                  <a:lnTo>
                    <a:pt x="831372" y="867202"/>
                  </a:lnTo>
                  <a:cubicBezTo>
                    <a:pt x="831372" y="869713"/>
                    <a:pt x="833380" y="871721"/>
                    <a:pt x="835890" y="871721"/>
                  </a:cubicBezTo>
                  <a:lnTo>
                    <a:pt x="1249975" y="871721"/>
                  </a:lnTo>
                  <a:lnTo>
                    <a:pt x="1229330" y="930218"/>
                  </a:lnTo>
                  <a:cubicBezTo>
                    <a:pt x="1159992" y="1126485"/>
                    <a:pt x="973876" y="1258354"/>
                    <a:pt x="766175" y="1258354"/>
                  </a:cubicBezTo>
                  <a:lnTo>
                    <a:pt x="762536" y="1258354"/>
                  </a:lnTo>
                  <a:cubicBezTo>
                    <a:pt x="499489" y="1256408"/>
                    <a:pt x="285575" y="1048970"/>
                    <a:pt x="275347" y="786110"/>
                  </a:cubicBezTo>
                  <a:cubicBezTo>
                    <a:pt x="270139" y="651291"/>
                    <a:pt x="318707" y="523438"/>
                    <a:pt x="412267" y="426089"/>
                  </a:cubicBezTo>
                  <a:cubicBezTo>
                    <a:pt x="505889" y="328741"/>
                    <a:pt x="631514" y="275077"/>
                    <a:pt x="766175" y="275077"/>
                  </a:cubicBezTo>
                  <a:cubicBezTo>
                    <a:pt x="888223" y="275077"/>
                    <a:pt x="1005377" y="320393"/>
                    <a:pt x="1095987" y="402678"/>
                  </a:cubicBezTo>
                  <a:cubicBezTo>
                    <a:pt x="1099627" y="406067"/>
                    <a:pt x="1101949" y="403368"/>
                    <a:pt x="1102388" y="402992"/>
                  </a:cubicBezTo>
                  <a:lnTo>
                    <a:pt x="1231778" y="281165"/>
                  </a:lnTo>
                  <a:cubicBezTo>
                    <a:pt x="1232656" y="280223"/>
                    <a:pt x="1233158" y="279156"/>
                    <a:pt x="1233158" y="277838"/>
                  </a:cubicBezTo>
                  <a:cubicBezTo>
                    <a:pt x="1233158" y="276520"/>
                    <a:pt x="1232719" y="275453"/>
                    <a:pt x="1231778" y="274575"/>
                  </a:cubicBezTo>
                  <a:cubicBezTo>
                    <a:pt x="1109102" y="158145"/>
                    <a:pt x="948463" y="92368"/>
                    <a:pt x="779666" y="89041"/>
                  </a:cubicBezTo>
                  <a:cubicBezTo>
                    <a:pt x="775274" y="88978"/>
                    <a:pt x="770881" y="88853"/>
                    <a:pt x="766552" y="88853"/>
                  </a:cubicBezTo>
                  <a:close/>
                  <a:moveTo>
                    <a:pt x="780510" y="166"/>
                  </a:moveTo>
                  <a:cubicBezTo>
                    <a:pt x="971272" y="3871"/>
                    <a:pt x="1152744" y="78184"/>
                    <a:pt x="1291384" y="209566"/>
                  </a:cubicBezTo>
                  <a:cubicBezTo>
                    <a:pt x="1309751" y="226951"/>
                    <a:pt x="1320175" y="251461"/>
                    <a:pt x="1320175" y="276683"/>
                  </a:cubicBezTo>
                  <a:cubicBezTo>
                    <a:pt x="1320104" y="301905"/>
                    <a:pt x="1309609" y="326343"/>
                    <a:pt x="1291171" y="343656"/>
                  </a:cubicBezTo>
                  <a:lnTo>
                    <a:pt x="1161751" y="465420"/>
                  </a:lnTo>
                  <a:cubicBezTo>
                    <a:pt x="1127853" y="497340"/>
                    <a:pt x="1070979" y="497696"/>
                    <a:pt x="1036231" y="466204"/>
                  </a:cubicBezTo>
                  <a:cubicBezTo>
                    <a:pt x="961770" y="398660"/>
                    <a:pt x="865538" y="361397"/>
                    <a:pt x="765264" y="361397"/>
                  </a:cubicBezTo>
                  <a:cubicBezTo>
                    <a:pt x="654636" y="361397"/>
                    <a:pt x="551383" y="405500"/>
                    <a:pt x="474370" y="485513"/>
                  </a:cubicBezTo>
                  <a:cubicBezTo>
                    <a:pt x="397497" y="565383"/>
                    <a:pt x="357572" y="670403"/>
                    <a:pt x="361827" y="781195"/>
                  </a:cubicBezTo>
                  <a:cubicBezTo>
                    <a:pt x="370266" y="996935"/>
                    <a:pt x="546136" y="1167220"/>
                    <a:pt x="762214" y="1168787"/>
                  </a:cubicBezTo>
                  <a:lnTo>
                    <a:pt x="765264" y="1168787"/>
                  </a:lnTo>
                  <a:cubicBezTo>
                    <a:pt x="914398" y="1168787"/>
                    <a:pt x="1049988" y="1086210"/>
                    <a:pt x="1119911" y="957749"/>
                  </a:cubicBezTo>
                  <a:lnTo>
                    <a:pt x="834973" y="957749"/>
                  </a:lnTo>
                  <a:cubicBezTo>
                    <a:pt x="784198" y="957749"/>
                    <a:pt x="742784" y="916425"/>
                    <a:pt x="742784" y="865553"/>
                  </a:cubicBezTo>
                  <a:lnTo>
                    <a:pt x="742784" y="688429"/>
                  </a:lnTo>
                  <a:cubicBezTo>
                    <a:pt x="742784" y="637629"/>
                    <a:pt x="784198" y="596305"/>
                    <a:pt x="834973" y="596305"/>
                  </a:cubicBezTo>
                  <a:lnTo>
                    <a:pt x="1530368" y="596305"/>
                  </a:lnTo>
                  <a:lnTo>
                    <a:pt x="1530226" y="640194"/>
                  </a:lnTo>
                  <a:cubicBezTo>
                    <a:pt x="1529871" y="803495"/>
                    <a:pt x="1529375" y="807557"/>
                    <a:pt x="1529020" y="810620"/>
                  </a:cubicBezTo>
                  <a:cubicBezTo>
                    <a:pt x="1506753" y="1213104"/>
                    <a:pt x="1171182" y="1530303"/>
                    <a:pt x="765264" y="1530303"/>
                  </a:cubicBezTo>
                  <a:cubicBezTo>
                    <a:pt x="559822" y="1530303"/>
                    <a:pt x="367004" y="1450077"/>
                    <a:pt x="222266" y="1304231"/>
                  </a:cubicBezTo>
                  <a:cubicBezTo>
                    <a:pt x="77528" y="1158527"/>
                    <a:pt x="-1401" y="965159"/>
                    <a:pt x="18" y="759677"/>
                  </a:cubicBezTo>
                  <a:cubicBezTo>
                    <a:pt x="2996" y="335819"/>
                    <a:pt x="355019" y="-8668"/>
                    <a:pt x="780510" y="166"/>
                  </a:cubicBez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676" name="Shape 676"/>
          <p:cNvSpPr txBox="1"/>
          <p:nvPr/>
        </p:nvSpPr>
        <p:spPr>
          <a:xfrm>
            <a:off x="5985764" y="3657776"/>
            <a:ext cx="2032484" cy="838691"/>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3A3838"/>
                </a:solidFill>
                <a:latin typeface="Roboto Light"/>
                <a:ea typeface="Roboto Light"/>
                <a:cs typeface="Roboto Light"/>
                <a:sym typeface="Roboto Light"/>
              </a:rPr>
              <a:t>Lorem Ipsum is simply dummy text of the printing and typesetting industry. lorem Ipsum has been the industry's standard dummy text ever since the</a:t>
            </a:r>
            <a:endParaRPr sz="1100"/>
          </a:p>
        </p:txBody>
      </p:sp>
      <p:sp>
        <p:nvSpPr>
          <p:cNvPr id="677" name="Shape 677"/>
          <p:cNvSpPr txBox="1"/>
          <p:nvPr/>
        </p:nvSpPr>
        <p:spPr>
          <a:xfrm>
            <a:off x="3904922" y="3338360"/>
            <a:ext cx="136592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262626"/>
                </a:solidFill>
                <a:latin typeface="Roboto Light"/>
                <a:ea typeface="Roboto Light"/>
                <a:cs typeface="Roboto Light"/>
                <a:sym typeface="Roboto Light"/>
              </a:rPr>
              <a:t>TWITTER</a:t>
            </a:r>
            <a:endParaRPr sz="1100"/>
          </a:p>
        </p:txBody>
      </p:sp>
      <p:sp>
        <p:nvSpPr>
          <p:cNvPr id="678" name="Shape 678"/>
          <p:cNvSpPr txBox="1"/>
          <p:nvPr/>
        </p:nvSpPr>
        <p:spPr>
          <a:xfrm>
            <a:off x="6319042" y="3335443"/>
            <a:ext cx="136592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262626"/>
                </a:solidFill>
                <a:latin typeface="Roboto Light"/>
                <a:ea typeface="Roboto Light"/>
                <a:cs typeface="Roboto Light"/>
                <a:sym typeface="Roboto Light"/>
              </a:rPr>
              <a:t>GOOGLE+</a:t>
            </a:r>
            <a:endParaRPr sz="1100"/>
          </a:p>
        </p:txBody>
      </p:sp>
      <p:sp>
        <p:nvSpPr>
          <p:cNvPr id="679" name="Shape 679"/>
          <p:cNvSpPr txBox="1"/>
          <p:nvPr/>
        </p:nvSpPr>
        <p:spPr>
          <a:xfrm>
            <a:off x="1490802" y="3316958"/>
            <a:ext cx="136592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262626"/>
                </a:solidFill>
                <a:latin typeface="Roboto Light"/>
                <a:ea typeface="Roboto Light"/>
                <a:cs typeface="Roboto Light"/>
                <a:sym typeface="Roboto Light"/>
              </a:rPr>
              <a:t>FACEBOOK</a:t>
            </a:r>
            <a:endParaRPr sz="1100"/>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3" name="Shape 683"/>
        <p:cNvGrpSpPr/>
        <p:nvPr/>
      </p:nvGrpSpPr>
      <p:grpSpPr>
        <a:xfrm>
          <a:off x="0" y="0"/>
          <a:ext cx="0" cy="0"/>
          <a:chOff x="0" y="0"/>
          <a:chExt cx="0" cy="0"/>
        </a:xfrm>
      </p:grpSpPr>
      <p:sp>
        <p:nvSpPr>
          <p:cNvPr id="684" name="Shape 684"/>
          <p:cNvSpPr/>
          <p:nvPr/>
        </p:nvSpPr>
        <p:spPr>
          <a:xfrm>
            <a:off x="0" y="0"/>
            <a:ext cx="9144000" cy="5143500"/>
          </a:xfrm>
          <a:prstGeom prst="rect">
            <a:avLst/>
          </a:prstGeom>
          <a:solidFill>
            <a:schemeClr val="dk1">
              <a:alpha val="6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85" name="Shape 685"/>
          <p:cNvSpPr/>
          <p:nvPr/>
        </p:nvSpPr>
        <p:spPr>
          <a:xfrm>
            <a:off x="2555169" y="2281558"/>
            <a:ext cx="4033662" cy="406555"/>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2100">
                <a:solidFill>
                  <a:schemeClr val="accent2"/>
                </a:solidFill>
                <a:latin typeface="Roboto"/>
                <a:ea typeface="Roboto"/>
                <a:cs typeface="Roboto"/>
                <a:sym typeface="Roboto"/>
              </a:rPr>
              <a:t>For Watching &amp; Contributed</a:t>
            </a:r>
            <a:endParaRPr sz="1100"/>
          </a:p>
        </p:txBody>
      </p:sp>
      <p:sp>
        <p:nvSpPr>
          <p:cNvPr id="686" name="Shape 686"/>
          <p:cNvSpPr txBox="1"/>
          <p:nvPr/>
        </p:nvSpPr>
        <p:spPr>
          <a:xfrm>
            <a:off x="3022772" y="2619857"/>
            <a:ext cx="3098458" cy="242086"/>
          </a:xfrm>
          <a:prstGeom prst="rect">
            <a:avLst/>
          </a:prstGeom>
          <a:noFill/>
          <a:ln>
            <a:noFill/>
          </a:ln>
        </p:spPr>
        <p:txBody>
          <a:bodyPr anchorCtr="0" anchor="t" bIns="34275" lIns="68575" spcFirstLastPara="1" rIns="68575" wrap="square" tIns="34275">
            <a:noAutofit/>
          </a:bodyPr>
          <a:lstStyle/>
          <a:p>
            <a:pPr indent="0" lvl="0" marL="0" marR="0" rtl="0" algn="ctr">
              <a:lnSpc>
                <a:spcPct val="209999"/>
              </a:lnSpc>
              <a:spcBef>
                <a:spcPts val="0"/>
              </a:spcBef>
              <a:spcAft>
                <a:spcPts val="0"/>
              </a:spcAft>
              <a:buNone/>
            </a:pPr>
            <a:r>
              <a:rPr lang="en" sz="800">
                <a:solidFill>
                  <a:schemeClr val="lt1"/>
                </a:solidFill>
                <a:latin typeface="Roboto Light"/>
                <a:ea typeface="Roboto Light"/>
                <a:cs typeface="Roboto Light"/>
                <a:sym typeface="Roboto Light"/>
              </a:rPr>
              <a:t>IPSUM IS NOT SIMPLY RANDOM TEXT. IT HAS </a:t>
            </a:r>
            <a:endParaRPr sz="1100"/>
          </a:p>
        </p:txBody>
      </p:sp>
      <p:sp>
        <p:nvSpPr>
          <p:cNvPr id="687" name="Shape 687"/>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Shape 18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1" name="Shape 181"/>
          <p:cNvSpPr/>
          <p:nvPr/>
        </p:nvSpPr>
        <p:spPr>
          <a:xfrm>
            <a:off x="1760517" y="2215603"/>
            <a:ext cx="613874" cy="712295"/>
          </a:xfrm>
          <a:custGeom>
            <a:pathLst>
              <a:path extrusionOk="0" h="447" w="384">
                <a:moveTo>
                  <a:pt x="267" y="430"/>
                </a:moveTo>
                <a:cubicBezTo>
                  <a:pt x="157" y="430"/>
                  <a:pt x="67" y="340"/>
                  <a:pt x="67" y="230"/>
                </a:cubicBezTo>
                <a:cubicBezTo>
                  <a:pt x="67" y="120"/>
                  <a:pt x="157" y="31"/>
                  <a:pt x="267" y="31"/>
                </a:cubicBezTo>
                <a:cubicBezTo>
                  <a:pt x="310" y="31"/>
                  <a:pt x="351" y="45"/>
                  <a:pt x="384" y="69"/>
                </a:cubicBezTo>
                <a:cubicBezTo>
                  <a:pt x="343" y="27"/>
                  <a:pt x="286" y="0"/>
                  <a:pt x="223" y="0"/>
                </a:cubicBezTo>
                <a:cubicBezTo>
                  <a:pt x="99" y="0"/>
                  <a:pt x="0" y="100"/>
                  <a:pt x="0" y="223"/>
                </a:cubicBezTo>
                <a:cubicBezTo>
                  <a:pt x="0" y="347"/>
                  <a:pt x="99" y="447"/>
                  <a:pt x="223" y="447"/>
                </a:cubicBezTo>
                <a:cubicBezTo>
                  <a:pt x="261" y="447"/>
                  <a:pt x="297" y="437"/>
                  <a:pt x="328" y="420"/>
                </a:cubicBezTo>
                <a:cubicBezTo>
                  <a:pt x="309" y="426"/>
                  <a:pt x="288" y="430"/>
                  <a:pt x="267" y="430"/>
                </a:cubicBezTo>
                <a:close/>
              </a:path>
            </a:pathLst>
          </a:custGeom>
          <a:solidFill>
            <a:srgbClr val="0070C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accent2"/>
              </a:solidFill>
              <a:latin typeface="Calibri"/>
              <a:ea typeface="Calibri"/>
              <a:cs typeface="Calibri"/>
              <a:sym typeface="Calibri"/>
            </a:endParaRPr>
          </a:p>
        </p:txBody>
      </p:sp>
      <p:sp>
        <p:nvSpPr>
          <p:cNvPr id="182" name="Shape 182"/>
          <p:cNvSpPr/>
          <p:nvPr/>
        </p:nvSpPr>
        <p:spPr>
          <a:xfrm>
            <a:off x="1979877" y="2282328"/>
            <a:ext cx="512953" cy="596359"/>
          </a:xfrm>
          <a:custGeom>
            <a:pathLst>
              <a:path extrusionOk="0" h="374" w="321">
                <a:moveTo>
                  <a:pt x="98" y="360"/>
                </a:moveTo>
                <a:cubicBezTo>
                  <a:pt x="190" y="360"/>
                  <a:pt x="265" y="285"/>
                  <a:pt x="265" y="193"/>
                </a:cubicBezTo>
                <a:cubicBezTo>
                  <a:pt x="265" y="101"/>
                  <a:pt x="190" y="26"/>
                  <a:pt x="98" y="26"/>
                </a:cubicBezTo>
                <a:cubicBezTo>
                  <a:pt x="61" y="26"/>
                  <a:pt x="27" y="38"/>
                  <a:pt x="0" y="58"/>
                </a:cubicBezTo>
                <a:cubicBezTo>
                  <a:pt x="34" y="22"/>
                  <a:pt x="81" y="0"/>
                  <a:pt x="134" y="0"/>
                </a:cubicBezTo>
                <a:cubicBezTo>
                  <a:pt x="238" y="0"/>
                  <a:pt x="321" y="84"/>
                  <a:pt x="321" y="187"/>
                </a:cubicBezTo>
                <a:cubicBezTo>
                  <a:pt x="321" y="290"/>
                  <a:pt x="238" y="374"/>
                  <a:pt x="134" y="374"/>
                </a:cubicBezTo>
                <a:cubicBezTo>
                  <a:pt x="102" y="374"/>
                  <a:pt x="72" y="366"/>
                  <a:pt x="46" y="352"/>
                </a:cubicBezTo>
                <a:cubicBezTo>
                  <a:pt x="62" y="357"/>
                  <a:pt x="80" y="360"/>
                  <a:pt x="98" y="360"/>
                </a:cubicBezTo>
                <a:close/>
              </a:path>
            </a:pathLst>
          </a:custGeom>
          <a:solidFill>
            <a:srgbClr val="00B0F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accent1"/>
              </a:solidFill>
              <a:latin typeface="Calibri"/>
              <a:ea typeface="Calibri"/>
              <a:cs typeface="Calibri"/>
              <a:sym typeface="Calibri"/>
            </a:endParaRPr>
          </a:p>
        </p:txBody>
      </p:sp>
      <p:sp>
        <p:nvSpPr>
          <p:cNvPr id="183" name="Shape 183"/>
          <p:cNvSpPr/>
          <p:nvPr/>
        </p:nvSpPr>
        <p:spPr>
          <a:xfrm>
            <a:off x="1979878" y="2427455"/>
            <a:ext cx="305269" cy="306104"/>
          </a:xfrm>
          <a:custGeom>
            <a:pathLst>
              <a:path extrusionOk="0" h="367" w="366">
                <a:moveTo>
                  <a:pt x="366" y="124"/>
                </a:moveTo>
                <a:lnTo>
                  <a:pt x="243" y="124"/>
                </a:lnTo>
                <a:lnTo>
                  <a:pt x="243" y="0"/>
                </a:lnTo>
                <a:lnTo>
                  <a:pt x="122" y="0"/>
                </a:lnTo>
                <a:lnTo>
                  <a:pt x="122" y="124"/>
                </a:lnTo>
                <a:lnTo>
                  <a:pt x="0" y="124"/>
                </a:lnTo>
                <a:lnTo>
                  <a:pt x="0" y="243"/>
                </a:lnTo>
                <a:lnTo>
                  <a:pt x="122" y="243"/>
                </a:lnTo>
                <a:lnTo>
                  <a:pt x="122" y="367"/>
                </a:lnTo>
                <a:lnTo>
                  <a:pt x="243" y="367"/>
                </a:lnTo>
                <a:lnTo>
                  <a:pt x="243" y="243"/>
                </a:lnTo>
                <a:lnTo>
                  <a:pt x="366" y="243"/>
                </a:lnTo>
                <a:lnTo>
                  <a:pt x="366" y="124"/>
                </a:lnTo>
                <a:close/>
              </a:path>
            </a:pathLst>
          </a:custGeom>
          <a:solidFill>
            <a:srgbClr val="00B0F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accent1"/>
              </a:solidFill>
              <a:latin typeface="Calibri"/>
              <a:ea typeface="Calibri"/>
              <a:cs typeface="Calibri"/>
              <a:sym typeface="Calibri"/>
            </a:endParaRPr>
          </a:p>
        </p:txBody>
      </p:sp>
      <p:sp>
        <p:nvSpPr>
          <p:cNvPr id="184" name="Shape 184"/>
          <p:cNvSpPr txBox="1"/>
          <p:nvPr/>
        </p:nvSpPr>
        <p:spPr>
          <a:xfrm>
            <a:off x="2374179" y="2255604"/>
            <a:ext cx="5009305" cy="477585"/>
          </a:xfrm>
          <a:prstGeom prst="rect">
            <a:avLst/>
          </a:prstGeom>
          <a:noFill/>
          <a:ln>
            <a:noFill/>
          </a:ln>
        </p:spPr>
        <p:txBody>
          <a:bodyPr anchorCtr="0" anchor="t" bIns="34275" lIns="68575" spcFirstLastPara="1" rIns="68575" wrap="square" tIns="34275">
            <a:noAutofit/>
          </a:bodyPr>
          <a:lstStyle/>
          <a:p>
            <a:pPr indent="0" lvl="0" marL="0" marR="0" rtl="0" algn="ctr">
              <a:lnSpc>
                <a:spcPct val="80000"/>
              </a:lnSpc>
              <a:spcBef>
                <a:spcPts val="0"/>
              </a:spcBef>
              <a:spcAft>
                <a:spcPts val="0"/>
              </a:spcAft>
              <a:buClr>
                <a:schemeClr val="accent1"/>
              </a:buClr>
              <a:buSzPts val="3000"/>
              <a:buFont typeface="Roboto Medium"/>
              <a:buNone/>
            </a:pPr>
            <a:r>
              <a:rPr b="1" lang="en" sz="3000">
                <a:solidFill>
                  <a:schemeClr val="accent1"/>
                </a:solidFill>
                <a:latin typeface="Roboto Medium"/>
                <a:ea typeface="Roboto Medium"/>
                <a:cs typeface="Roboto Medium"/>
                <a:sym typeface="Roboto Medium"/>
              </a:rPr>
              <a:t>MEDICAL</a:t>
            </a:r>
            <a:r>
              <a:rPr b="1" lang="en" sz="3000">
                <a:solidFill>
                  <a:schemeClr val="lt1"/>
                </a:solidFill>
                <a:latin typeface="Roboto"/>
                <a:ea typeface="Roboto"/>
                <a:cs typeface="Roboto"/>
                <a:sym typeface="Roboto"/>
              </a:rPr>
              <a:t> </a:t>
            </a:r>
            <a:r>
              <a:rPr b="0" lang="en" sz="3000">
                <a:solidFill>
                  <a:schemeClr val="dk1"/>
                </a:solidFill>
                <a:latin typeface="Roboto Light"/>
                <a:ea typeface="Roboto Light"/>
                <a:cs typeface="Roboto Light"/>
                <a:sym typeface="Roboto Light"/>
              </a:rPr>
              <a:t>PRESENTATION</a:t>
            </a:r>
            <a:endParaRPr b="0" sz="3000">
              <a:solidFill>
                <a:schemeClr val="dk1"/>
              </a:solidFill>
              <a:latin typeface="Roboto Light"/>
              <a:ea typeface="Roboto Light"/>
              <a:cs typeface="Roboto Light"/>
              <a:sym typeface="Roboto Light"/>
            </a:endParaRPr>
          </a:p>
        </p:txBody>
      </p:sp>
      <p:sp>
        <p:nvSpPr>
          <p:cNvPr id="185" name="Shape 185"/>
          <p:cNvSpPr txBox="1"/>
          <p:nvPr/>
        </p:nvSpPr>
        <p:spPr>
          <a:xfrm>
            <a:off x="2374179" y="2667875"/>
            <a:ext cx="3464378" cy="22002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1100"/>
              <a:buFont typeface="Arial"/>
              <a:buNone/>
            </a:pPr>
            <a:r>
              <a:rPr b="1" lang="en" sz="1100">
                <a:solidFill>
                  <a:srgbClr val="595959"/>
                </a:solidFill>
                <a:latin typeface="Roboto Light"/>
                <a:ea typeface="Roboto Light"/>
                <a:cs typeface="Roboto Light"/>
                <a:sym typeface="Roboto Light"/>
              </a:rPr>
              <a:t>MEDICAL POWERPOINT TEMPLATE</a:t>
            </a:r>
            <a:endParaRPr sz="1100"/>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pic>
        <p:nvPicPr>
          <p:cNvPr id="190" name="Shape 190"/>
          <p:cNvPicPr preferRelativeResize="0"/>
          <p:nvPr/>
        </p:nvPicPr>
        <p:blipFill rotWithShape="1">
          <a:blip r:embed="rId3">
            <a:alphaModFix/>
          </a:blip>
          <a:srcRect b="0" l="0" r="0" t="0"/>
          <a:stretch/>
        </p:blipFill>
        <p:spPr>
          <a:xfrm>
            <a:off x="-2242" y="1"/>
            <a:ext cx="9148485" cy="5143499"/>
          </a:xfrm>
          <a:prstGeom prst="rect">
            <a:avLst/>
          </a:prstGeom>
          <a:noFill/>
          <a:ln>
            <a:noFill/>
          </a:ln>
        </p:spPr>
      </p:pic>
      <p:sp>
        <p:nvSpPr>
          <p:cNvPr id="191" name="Shape 191"/>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92" name="Shape 192"/>
          <p:cNvGrpSpPr/>
          <p:nvPr/>
        </p:nvGrpSpPr>
        <p:grpSpPr>
          <a:xfrm>
            <a:off x="4949288" y="1930624"/>
            <a:ext cx="4651912" cy="1282253"/>
            <a:chOff x="6599051" y="2634344"/>
            <a:chExt cx="6202549" cy="1709671"/>
          </a:xfrm>
        </p:grpSpPr>
        <p:sp>
          <p:nvSpPr>
            <p:cNvPr id="193" name="Shape 193"/>
            <p:cNvSpPr txBox="1"/>
            <p:nvPr/>
          </p:nvSpPr>
          <p:spPr>
            <a:xfrm>
              <a:off x="6599051" y="2634344"/>
              <a:ext cx="6202549" cy="1255485"/>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00B0F0"/>
                </a:buClr>
                <a:buSzPts val="3000"/>
                <a:buFont typeface="Roboto Medium"/>
                <a:buNone/>
              </a:pPr>
              <a:r>
                <a:rPr b="1" lang="en" sz="3000">
                  <a:solidFill>
                    <a:srgbClr val="00B0F0"/>
                  </a:solidFill>
                  <a:latin typeface="Roboto Medium"/>
                  <a:ea typeface="Roboto Medium"/>
                  <a:cs typeface="Roboto Medium"/>
                  <a:sym typeface="Roboto Medium"/>
                </a:rPr>
                <a:t>MEDICAL</a:t>
              </a:r>
              <a:endParaRPr b="1" sz="3000">
                <a:solidFill>
                  <a:schemeClr val="lt1"/>
                </a:solidFill>
                <a:latin typeface="Roboto"/>
                <a:ea typeface="Roboto"/>
                <a:cs typeface="Roboto"/>
                <a:sym typeface="Roboto"/>
              </a:endParaRPr>
            </a:p>
            <a:p>
              <a:pPr indent="0" lvl="0" marL="0" marR="0" rtl="0" algn="l">
                <a:lnSpc>
                  <a:spcPct val="90000"/>
                </a:lnSpc>
                <a:spcBef>
                  <a:spcPts val="0"/>
                </a:spcBef>
                <a:spcAft>
                  <a:spcPts val="0"/>
                </a:spcAft>
                <a:buClr>
                  <a:schemeClr val="dk1"/>
                </a:buClr>
                <a:buSzPts val="3000"/>
                <a:buFont typeface="Roboto Light"/>
                <a:buNone/>
              </a:pPr>
              <a:r>
                <a:rPr b="0" lang="en" sz="3000">
                  <a:solidFill>
                    <a:schemeClr val="dk1"/>
                  </a:solidFill>
                  <a:latin typeface="Roboto Light"/>
                  <a:ea typeface="Roboto Light"/>
                  <a:cs typeface="Roboto Light"/>
                  <a:sym typeface="Roboto Light"/>
                </a:rPr>
                <a:t>PRESENTATION</a:t>
              </a:r>
              <a:endParaRPr b="0" sz="3000">
                <a:solidFill>
                  <a:schemeClr val="dk1"/>
                </a:solidFill>
                <a:latin typeface="Roboto Light"/>
                <a:ea typeface="Roboto Light"/>
                <a:cs typeface="Roboto Light"/>
                <a:sym typeface="Roboto Light"/>
              </a:endParaRPr>
            </a:p>
          </p:txBody>
        </p:sp>
        <p:sp>
          <p:nvSpPr>
            <p:cNvPr id="194" name="Shape 194"/>
            <p:cNvSpPr txBox="1"/>
            <p:nvPr/>
          </p:nvSpPr>
          <p:spPr>
            <a:xfrm>
              <a:off x="6599051" y="4050653"/>
              <a:ext cx="4619171" cy="293362"/>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rgbClr val="595959"/>
                </a:buClr>
                <a:buSzPts val="900"/>
                <a:buFont typeface="Arial"/>
                <a:buNone/>
              </a:pPr>
              <a:r>
                <a:rPr b="1" lang="en" sz="900">
                  <a:solidFill>
                    <a:srgbClr val="595959"/>
                  </a:solidFill>
                  <a:latin typeface="Roboto Light"/>
                  <a:ea typeface="Roboto Light"/>
                  <a:cs typeface="Roboto Light"/>
                  <a:sym typeface="Roboto Light"/>
                </a:rPr>
                <a:t>MEDICAL POWERPOINT TEMPLATE</a:t>
              </a:r>
              <a:endParaRPr sz="1100"/>
            </a:p>
          </p:txBody>
        </p:sp>
      </p:grpSp>
      <p:sp>
        <p:nvSpPr>
          <p:cNvPr id="195" name="Shape 195"/>
          <p:cNvSpPr/>
          <p:nvPr/>
        </p:nvSpPr>
        <p:spPr>
          <a:xfrm>
            <a:off x="749278" y="690666"/>
            <a:ext cx="3931579" cy="3762168"/>
          </a:xfrm>
          <a:custGeom>
            <a:pathLst>
              <a:path extrusionOk="0" h="367" w="366">
                <a:moveTo>
                  <a:pt x="366" y="124"/>
                </a:moveTo>
                <a:lnTo>
                  <a:pt x="243" y="124"/>
                </a:lnTo>
                <a:lnTo>
                  <a:pt x="243" y="0"/>
                </a:lnTo>
                <a:lnTo>
                  <a:pt x="122" y="0"/>
                </a:lnTo>
                <a:lnTo>
                  <a:pt x="122" y="124"/>
                </a:lnTo>
                <a:lnTo>
                  <a:pt x="0" y="124"/>
                </a:lnTo>
                <a:lnTo>
                  <a:pt x="0" y="243"/>
                </a:lnTo>
                <a:lnTo>
                  <a:pt x="122" y="243"/>
                </a:lnTo>
                <a:lnTo>
                  <a:pt x="122" y="367"/>
                </a:lnTo>
                <a:lnTo>
                  <a:pt x="243" y="367"/>
                </a:lnTo>
                <a:lnTo>
                  <a:pt x="243" y="243"/>
                </a:lnTo>
                <a:lnTo>
                  <a:pt x="366" y="243"/>
                </a:lnTo>
                <a:lnTo>
                  <a:pt x="366" y="124"/>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6" name="Shape 196"/>
          <p:cNvSpPr/>
          <p:nvPr>
            <p:ph idx="2" type="pic"/>
          </p:nvPr>
        </p:nvSpPr>
        <p:spPr>
          <a:xfrm>
            <a:off x="749279" y="690666"/>
            <a:ext cx="3931579" cy="376216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Shape 201"/>
          <p:cNvSpPr/>
          <p:nvPr/>
        </p:nvSpPr>
        <p:spPr>
          <a:xfrm>
            <a:off x="0" y="3418114"/>
            <a:ext cx="9144000" cy="1725386"/>
          </a:xfrm>
          <a:prstGeom prst="rect">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2" name="Shape 202"/>
          <p:cNvSpPr/>
          <p:nvPr/>
        </p:nvSpPr>
        <p:spPr>
          <a:xfrm>
            <a:off x="628651" y="3738955"/>
            <a:ext cx="7886700" cy="1083705"/>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900">
                <a:solidFill>
                  <a:schemeClr val="lt1"/>
                </a:solidFill>
                <a:latin typeface="Roboto Light"/>
                <a:ea typeface="Roboto Light"/>
                <a:cs typeface="Roboto Light"/>
                <a:sym typeface="Roboto Light"/>
              </a:rPr>
              <a:t>This letterhead design is meant to project an image of professionalism and reliability. By using simple alignments we have created a very spaciousy feeling &amp; The simplicity lorem suggests strength and the spaciousn contributes to the aesthetics meant to project an image</a:t>
            </a:r>
            <a:endParaRPr sz="1100"/>
          </a:p>
          <a:p>
            <a:pPr indent="0" lvl="0" marL="0" marR="0" rtl="0" algn="l">
              <a:lnSpc>
                <a:spcPct val="120000"/>
              </a:lnSpc>
              <a:spcBef>
                <a:spcPts val="0"/>
              </a:spcBef>
              <a:spcAft>
                <a:spcPts val="0"/>
              </a:spcAft>
              <a:buNone/>
            </a:pPr>
            <a:r>
              <a:t/>
            </a:r>
            <a:endParaRPr sz="900">
              <a:solidFill>
                <a:schemeClr val="lt1"/>
              </a:solidFill>
              <a:latin typeface="Roboto Light"/>
              <a:ea typeface="Roboto Light"/>
              <a:cs typeface="Roboto Light"/>
              <a:sym typeface="Roboto Light"/>
            </a:endParaRPr>
          </a:p>
          <a:p>
            <a:pPr indent="0" lvl="0" marL="0" marR="0" rtl="0" algn="l">
              <a:lnSpc>
                <a:spcPct val="120000"/>
              </a:lnSpc>
              <a:spcBef>
                <a:spcPts val="0"/>
              </a:spcBef>
              <a:spcAft>
                <a:spcPts val="0"/>
              </a:spcAft>
              <a:buNone/>
            </a:pPr>
            <a:r>
              <a:rPr lang="en" sz="900">
                <a:solidFill>
                  <a:schemeClr val="lt1"/>
                </a:solidFill>
                <a:latin typeface="Roboto Light"/>
                <a:ea typeface="Roboto Light"/>
                <a:cs typeface="Roboto Light"/>
                <a:sym typeface="Roboto Light"/>
              </a:rPr>
              <a:t>This letterhead design is meant to project an image of professionalism and reliability. By using simple alignments we have created a very spaciousy feeling &amp; The simplicity ipsum suggests strength and the spaciousn contributes to the aesthetics meant to project an image of professionalism ipsum lorem dolor sit amet adicisciping</a:t>
            </a:r>
            <a:endParaRPr sz="900">
              <a:solidFill>
                <a:schemeClr val="lt1"/>
              </a:solidFill>
              <a:latin typeface="Roboto Light"/>
              <a:ea typeface="Roboto Light"/>
              <a:cs typeface="Roboto Light"/>
              <a:sym typeface="Roboto Light"/>
            </a:endParaRPr>
          </a:p>
        </p:txBody>
      </p:sp>
      <p:sp>
        <p:nvSpPr>
          <p:cNvPr id="203" name="Shape 203"/>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Shape 208"/>
          <p:cNvSpPr txBox="1"/>
          <p:nvPr>
            <p:ph idx="11" type="ftr"/>
          </p:nvPr>
        </p:nvSpPr>
        <p:spPr>
          <a:xfrm>
            <a:off x="1304146" y="4827509"/>
            <a:ext cx="1292678"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Lato"/>
                <a:ea typeface="Lato"/>
                <a:cs typeface="Lato"/>
                <a:sym typeface="Lato"/>
              </a:rPr>
              <a:t>www.infobusiness.com</a:t>
            </a:r>
            <a:endParaRPr sz="1100"/>
          </a:p>
        </p:txBody>
      </p:sp>
      <p:sp>
        <p:nvSpPr>
          <p:cNvPr id="209" name="Shape 209"/>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sp>
        <p:nvSpPr>
          <p:cNvPr id="210" name="Shape 21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1" name="Shape 211"/>
          <p:cNvSpPr/>
          <p:nvPr/>
        </p:nvSpPr>
        <p:spPr>
          <a:xfrm>
            <a:off x="1" y="0"/>
            <a:ext cx="9144000" cy="3183807"/>
          </a:xfrm>
          <a:prstGeom prst="rect">
            <a:avLst/>
          </a:prstGeom>
          <a:gradFill>
            <a:gsLst>
              <a:gs pos="0">
                <a:srgbClr val="8ADAFF"/>
              </a:gs>
              <a:gs pos="48000">
                <a:srgbClr val="009FE8"/>
              </a:gs>
              <a:gs pos="100000">
                <a:schemeClr val="accent2"/>
              </a:gs>
            </a:gsLst>
            <a:lin ang="27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2" name="Shape 212"/>
          <p:cNvSpPr/>
          <p:nvPr/>
        </p:nvSpPr>
        <p:spPr>
          <a:xfrm>
            <a:off x="628651" y="3621801"/>
            <a:ext cx="7886700" cy="1083705"/>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900">
                <a:solidFill>
                  <a:srgbClr val="0C0C0C"/>
                </a:solidFill>
                <a:latin typeface="Roboto Light"/>
                <a:ea typeface="Roboto Light"/>
                <a:cs typeface="Roboto Light"/>
                <a:sym typeface="Roboto Light"/>
              </a:rPr>
              <a:t>This letterhead </a:t>
            </a:r>
            <a:r>
              <a:rPr lang="en" sz="900">
                <a:solidFill>
                  <a:srgbClr val="595959"/>
                </a:solidFill>
                <a:latin typeface="Roboto Light"/>
                <a:ea typeface="Roboto Light"/>
                <a:cs typeface="Roboto Light"/>
                <a:sym typeface="Roboto Light"/>
              </a:rPr>
              <a:t>design is meant to project an image of professionalism and reliability. By using simple alignments we have created a very spaciousy feeling &amp; The simplicity lorem suggests strength and the spaciousn contributes to the aesthetics meant to project an image</a:t>
            </a:r>
            <a:endParaRPr sz="1100"/>
          </a:p>
          <a:p>
            <a:pPr indent="0" lvl="0" marL="0" marR="0" rtl="0" algn="ctr">
              <a:lnSpc>
                <a:spcPct val="120000"/>
              </a:lnSpc>
              <a:spcBef>
                <a:spcPts val="0"/>
              </a:spcBef>
              <a:spcAft>
                <a:spcPts val="0"/>
              </a:spcAft>
              <a:buNone/>
            </a:pPr>
            <a:r>
              <a:t/>
            </a:r>
            <a:endParaRPr sz="900">
              <a:solidFill>
                <a:srgbClr val="595959"/>
              </a:solidFill>
              <a:latin typeface="Roboto Light"/>
              <a:ea typeface="Roboto Light"/>
              <a:cs typeface="Roboto Light"/>
              <a:sym typeface="Roboto Light"/>
            </a:endParaRPr>
          </a:p>
          <a:p>
            <a:pPr indent="0" lvl="0" marL="0" marR="0" rtl="0" algn="ctr">
              <a:lnSpc>
                <a:spcPct val="120000"/>
              </a:lnSpc>
              <a:spcBef>
                <a:spcPts val="0"/>
              </a:spcBef>
              <a:spcAft>
                <a:spcPts val="0"/>
              </a:spcAft>
              <a:buNone/>
            </a:pPr>
            <a:r>
              <a:rPr lang="en" sz="900">
                <a:solidFill>
                  <a:srgbClr val="595959"/>
                </a:solidFill>
                <a:latin typeface="Roboto Light"/>
                <a:ea typeface="Roboto Light"/>
                <a:cs typeface="Roboto Light"/>
                <a:sym typeface="Roboto Light"/>
              </a:rPr>
              <a:t>This letterhead design is meant to project an image of professionalism and reliability. By using simple alignments we have created a very spaciousy feeling &amp; The simplicity ipsum suggests strength and the spaciousn contributes to the aesthetics meant to project an image of professionalism ipsum lorem dolor sit amet adicisciping lorem ipsum doloe sit amet consectetur</a:t>
            </a:r>
            <a:endParaRPr sz="900">
              <a:solidFill>
                <a:srgbClr val="595959"/>
              </a:solidFill>
              <a:latin typeface="Roboto Light"/>
              <a:ea typeface="Roboto Light"/>
              <a:cs typeface="Roboto Light"/>
              <a:sym typeface="Roboto Light"/>
            </a:endParaRPr>
          </a:p>
        </p:txBody>
      </p:sp>
      <p:sp>
        <p:nvSpPr>
          <p:cNvPr id="213" name="Shape 213"/>
          <p:cNvSpPr txBox="1"/>
          <p:nvPr/>
        </p:nvSpPr>
        <p:spPr>
          <a:xfrm>
            <a:off x="3677480" y="2271546"/>
            <a:ext cx="1789043" cy="3462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800">
                <a:solidFill>
                  <a:schemeClr val="lt1"/>
                </a:solidFill>
                <a:latin typeface="Roboto"/>
                <a:ea typeface="Roboto"/>
                <a:cs typeface="Roboto"/>
                <a:sym typeface="Roboto"/>
              </a:rPr>
              <a:t>John Sophia</a:t>
            </a:r>
            <a:endParaRPr sz="1100"/>
          </a:p>
        </p:txBody>
      </p:sp>
      <p:sp>
        <p:nvSpPr>
          <p:cNvPr id="214" name="Shape 214"/>
          <p:cNvSpPr/>
          <p:nvPr>
            <p:ph idx="2" type="pic"/>
          </p:nvPr>
        </p:nvSpPr>
        <p:spPr>
          <a:xfrm>
            <a:off x="3798161" y="566012"/>
            <a:ext cx="1547680" cy="154768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Shape 219"/>
          <p:cNvSpPr txBox="1"/>
          <p:nvPr>
            <p:ph idx="11" type="ftr"/>
          </p:nvPr>
        </p:nvSpPr>
        <p:spPr>
          <a:xfrm>
            <a:off x="1304146" y="4827509"/>
            <a:ext cx="1488749" cy="315992"/>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Lato"/>
                <a:ea typeface="Lato"/>
                <a:cs typeface="Lato"/>
                <a:sym typeface="Lato"/>
              </a:rPr>
              <a:t>www.infobusiness.com</a:t>
            </a:r>
            <a:endParaRPr sz="1100"/>
          </a:p>
        </p:txBody>
      </p:sp>
      <p:sp>
        <p:nvSpPr>
          <p:cNvPr id="220" name="Shape 22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1" name="Shape 221"/>
          <p:cNvSpPr/>
          <p:nvPr/>
        </p:nvSpPr>
        <p:spPr>
          <a:xfrm>
            <a:off x="0" y="1214952"/>
            <a:ext cx="9144000" cy="1887476"/>
          </a:xfrm>
          <a:prstGeom prst="rect">
            <a:avLst/>
          </a:prstGeom>
          <a:solidFill>
            <a:schemeClr val="accent1">
              <a:alpha val="6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2" name="Shape 222"/>
          <p:cNvSpPr txBox="1"/>
          <p:nvPr/>
        </p:nvSpPr>
        <p:spPr>
          <a:xfrm>
            <a:off x="4430485" y="1833504"/>
            <a:ext cx="4096116" cy="775597"/>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800">
                <a:solidFill>
                  <a:schemeClr val="lt1"/>
                </a:solidFill>
                <a:latin typeface="Lato"/>
                <a:ea typeface="Lato"/>
                <a:cs typeface="Lato"/>
                <a:sym typeface="Lato"/>
              </a:rPr>
              <a:t>Creeping is signs isn't deep abundantly is fish evening let hath i gathered fly earth two god them forth called unto replenish given male be Dominion. Ipsum lorem dolor sit amet consectetur dolor adipiscing aquam lorem ipsum dolor sit amet consecteture adipicing</a:t>
            </a:r>
            <a:endParaRPr sz="800">
              <a:solidFill>
                <a:schemeClr val="lt1"/>
              </a:solidFill>
              <a:latin typeface="Lato"/>
              <a:ea typeface="Lato"/>
              <a:cs typeface="Lato"/>
              <a:sym typeface="Lato"/>
            </a:endParaRPr>
          </a:p>
        </p:txBody>
      </p:sp>
      <p:sp>
        <p:nvSpPr>
          <p:cNvPr id="223" name="Shape 223"/>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sp>
        <p:nvSpPr>
          <p:cNvPr id="224" name="Shape 224"/>
          <p:cNvSpPr txBox="1"/>
          <p:nvPr/>
        </p:nvSpPr>
        <p:spPr>
          <a:xfrm>
            <a:off x="628650" y="682570"/>
            <a:ext cx="7886700" cy="198063"/>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1100"/>
              <a:buFont typeface="Arial"/>
              <a:buNone/>
            </a:pPr>
            <a:r>
              <a:rPr lang="en" sz="1100">
                <a:solidFill>
                  <a:srgbClr val="595959"/>
                </a:solidFill>
                <a:latin typeface="Lato"/>
                <a:ea typeface="Lato"/>
                <a:cs typeface="Lato"/>
                <a:sym typeface="Lato"/>
              </a:rPr>
              <a:t>Lorem ipsum dolor sit amet agam facer modo data lorem ipsum dolor sit amet agam facer modo data</a:t>
            </a:r>
            <a:endParaRPr sz="1100"/>
          </a:p>
        </p:txBody>
      </p:sp>
      <p:sp>
        <p:nvSpPr>
          <p:cNvPr id="225" name="Shape 225"/>
          <p:cNvSpPr/>
          <p:nvPr/>
        </p:nvSpPr>
        <p:spPr>
          <a:xfrm>
            <a:off x="885457" y="3436747"/>
            <a:ext cx="3388178" cy="971968"/>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595959"/>
                </a:solidFill>
                <a:latin typeface="Lato"/>
                <a:ea typeface="Lato"/>
                <a:cs typeface="Lato"/>
                <a:sym typeface="Lato"/>
              </a:rPr>
              <a:t>This letterhead design is meant to project an image professionalism</a:t>
            </a:r>
            <a:endParaRPr sz="1100"/>
          </a:p>
          <a:p>
            <a:pPr indent="0" lvl="0" marL="0" marR="0" rtl="0" algn="l">
              <a:lnSpc>
                <a:spcPct val="120000"/>
              </a:lnSpc>
              <a:spcBef>
                <a:spcPts val="0"/>
              </a:spcBef>
              <a:spcAft>
                <a:spcPts val="0"/>
              </a:spcAft>
              <a:buNone/>
            </a:pPr>
            <a:r>
              <a:rPr lang="en" sz="800">
                <a:solidFill>
                  <a:srgbClr val="595959"/>
                </a:solidFill>
                <a:latin typeface="Lato"/>
                <a:ea typeface="Lato"/>
                <a:cs typeface="Lato"/>
                <a:sym typeface="Lato"/>
              </a:rPr>
              <a:t>reliability. By using simple alignments we have created a very spaciousy </a:t>
            </a:r>
            <a:endParaRPr sz="1100"/>
          </a:p>
          <a:p>
            <a:pPr indent="0" lvl="0" marL="0" marR="0" rtl="0" algn="l">
              <a:lnSpc>
                <a:spcPct val="120000"/>
              </a:lnSpc>
              <a:spcBef>
                <a:spcPts val="0"/>
              </a:spcBef>
              <a:spcAft>
                <a:spcPts val="0"/>
              </a:spcAft>
              <a:buNone/>
            </a:pPr>
            <a:r>
              <a:rPr lang="en" sz="800">
                <a:solidFill>
                  <a:srgbClr val="595959"/>
                </a:solidFill>
                <a:latin typeface="Lato"/>
                <a:ea typeface="Lato"/>
                <a:cs typeface="Lato"/>
                <a:sym typeface="Lato"/>
              </a:rPr>
              <a:t>&amp; The simplicity lorem suggests strength dolor amet consecteture</a:t>
            </a:r>
            <a:endParaRPr sz="800">
              <a:solidFill>
                <a:srgbClr val="595959"/>
              </a:solidFill>
              <a:latin typeface="Lato"/>
              <a:ea typeface="Lato"/>
              <a:cs typeface="Lato"/>
              <a:sym typeface="Lato"/>
            </a:endParaRPr>
          </a:p>
          <a:p>
            <a:pPr indent="0" lvl="0" marL="0" marR="0" rtl="0" algn="l">
              <a:lnSpc>
                <a:spcPct val="120000"/>
              </a:lnSpc>
              <a:spcBef>
                <a:spcPts val="0"/>
              </a:spcBef>
              <a:spcAft>
                <a:spcPts val="0"/>
              </a:spcAft>
              <a:buNone/>
            </a:pPr>
            <a:r>
              <a:t/>
            </a:r>
            <a:endParaRPr sz="800">
              <a:solidFill>
                <a:srgbClr val="595959"/>
              </a:solidFill>
              <a:latin typeface="Lato"/>
              <a:ea typeface="Lato"/>
              <a:cs typeface="Lato"/>
              <a:sym typeface="Lato"/>
            </a:endParaRPr>
          </a:p>
          <a:p>
            <a:pPr indent="0" lvl="0" marL="0" marR="0" rtl="0" algn="l">
              <a:lnSpc>
                <a:spcPct val="120000"/>
              </a:lnSpc>
              <a:spcBef>
                <a:spcPts val="0"/>
              </a:spcBef>
              <a:spcAft>
                <a:spcPts val="0"/>
              </a:spcAft>
              <a:buNone/>
            </a:pPr>
            <a:r>
              <a:rPr lang="en" sz="800">
                <a:solidFill>
                  <a:srgbClr val="595959"/>
                </a:solidFill>
                <a:latin typeface="Lato"/>
                <a:ea typeface="Lato"/>
                <a:cs typeface="Lato"/>
                <a:sym typeface="Lato"/>
              </a:rPr>
              <a:t>This letterhead design is meant to project an image of professionalism  us simple alignments we have created a very spaciousy feeli</a:t>
            </a:r>
            <a:endParaRPr sz="800">
              <a:solidFill>
                <a:srgbClr val="595959"/>
              </a:solidFill>
              <a:latin typeface="Lato"/>
              <a:ea typeface="Lato"/>
              <a:cs typeface="Lato"/>
              <a:sym typeface="Lato"/>
            </a:endParaRPr>
          </a:p>
        </p:txBody>
      </p:sp>
      <p:sp>
        <p:nvSpPr>
          <p:cNvPr id="226" name="Shape 226"/>
          <p:cNvSpPr/>
          <p:nvPr/>
        </p:nvSpPr>
        <p:spPr>
          <a:xfrm>
            <a:off x="4870364" y="3436747"/>
            <a:ext cx="3388178" cy="971968"/>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595959"/>
                </a:solidFill>
                <a:latin typeface="Lato"/>
                <a:ea typeface="Lato"/>
                <a:cs typeface="Lato"/>
                <a:sym typeface="Lato"/>
              </a:rPr>
              <a:t>This letterhead design is meant to project an image professionalism</a:t>
            </a:r>
            <a:endParaRPr sz="1100"/>
          </a:p>
          <a:p>
            <a:pPr indent="0" lvl="0" marL="0" marR="0" rtl="0" algn="l">
              <a:lnSpc>
                <a:spcPct val="120000"/>
              </a:lnSpc>
              <a:spcBef>
                <a:spcPts val="0"/>
              </a:spcBef>
              <a:spcAft>
                <a:spcPts val="0"/>
              </a:spcAft>
              <a:buNone/>
            </a:pPr>
            <a:r>
              <a:rPr lang="en" sz="800">
                <a:solidFill>
                  <a:srgbClr val="595959"/>
                </a:solidFill>
                <a:latin typeface="Lato"/>
                <a:ea typeface="Lato"/>
                <a:cs typeface="Lato"/>
                <a:sym typeface="Lato"/>
              </a:rPr>
              <a:t>reliability. By using simple alignments we have created a very spaciousy </a:t>
            </a:r>
            <a:endParaRPr sz="1100"/>
          </a:p>
          <a:p>
            <a:pPr indent="0" lvl="0" marL="0" marR="0" rtl="0" algn="l">
              <a:lnSpc>
                <a:spcPct val="120000"/>
              </a:lnSpc>
              <a:spcBef>
                <a:spcPts val="0"/>
              </a:spcBef>
              <a:spcAft>
                <a:spcPts val="0"/>
              </a:spcAft>
              <a:buNone/>
            </a:pPr>
            <a:r>
              <a:rPr lang="en" sz="800">
                <a:solidFill>
                  <a:srgbClr val="595959"/>
                </a:solidFill>
                <a:latin typeface="Lato"/>
                <a:ea typeface="Lato"/>
                <a:cs typeface="Lato"/>
                <a:sym typeface="Lato"/>
              </a:rPr>
              <a:t>&amp; The simplicity lorem suggests strength dolor amet consecteture</a:t>
            </a:r>
            <a:endParaRPr sz="800">
              <a:solidFill>
                <a:srgbClr val="595959"/>
              </a:solidFill>
              <a:latin typeface="Lato"/>
              <a:ea typeface="Lato"/>
              <a:cs typeface="Lato"/>
              <a:sym typeface="Lato"/>
            </a:endParaRPr>
          </a:p>
          <a:p>
            <a:pPr indent="0" lvl="0" marL="0" marR="0" rtl="0" algn="l">
              <a:lnSpc>
                <a:spcPct val="120000"/>
              </a:lnSpc>
              <a:spcBef>
                <a:spcPts val="0"/>
              </a:spcBef>
              <a:spcAft>
                <a:spcPts val="0"/>
              </a:spcAft>
              <a:buNone/>
            </a:pPr>
            <a:r>
              <a:t/>
            </a:r>
            <a:endParaRPr sz="800">
              <a:solidFill>
                <a:srgbClr val="595959"/>
              </a:solidFill>
              <a:latin typeface="Lato"/>
              <a:ea typeface="Lato"/>
              <a:cs typeface="Lato"/>
              <a:sym typeface="Lato"/>
            </a:endParaRPr>
          </a:p>
          <a:p>
            <a:pPr indent="0" lvl="0" marL="0" marR="0" rtl="0" algn="l">
              <a:lnSpc>
                <a:spcPct val="120000"/>
              </a:lnSpc>
              <a:spcBef>
                <a:spcPts val="0"/>
              </a:spcBef>
              <a:spcAft>
                <a:spcPts val="0"/>
              </a:spcAft>
              <a:buNone/>
            </a:pPr>
            <a:r>
              <a:rPr lang="en" sz="800">
                <a:solidFill>
                  <a:srgbClr val="595959"/>
                </a:solidFill>
                <a:latin typeface="Lato"/>
                <a:ea typeface="Lato"/>
                <a:cs typeface="Lato"/>
                <a:sym typeface="Lato"/>
              </a:rPr>
              <a:t>This letterhead design is meant to project an image of professionalism  us simple alignments we have created a very spaciousy feeli</a:t>
            </a:r>
            <a:endParaRPr sz="800">
              <a:solidFill>
                <a:srgbClr val="595959"/>
              </a:solidFill>
              <a:latin typeface="Lato"/>
              <a:ea typeface="Lato"/>
              <a:cs typeface="Lato"/>
              <a:sym typeface="Lato"/>
            </a:endParaRPr>
          </a:p>
        </p:txBody>
      </p:sp>
      <p:sp>
        <p:nvSpPr>
          <p:cNvPr id="227" name="Shape 227"/>
          <p:cNvSpPr txBox="1"/>
          <p:nvPr/>
        </p:nvSpPr>
        <p:spPr>
          <a:xfrm>
            <a:off x="628650" y="281466"/>
            <a:ext cx="7886700" cy="457676"/>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Roboto"/>
              <a:buNone/>
            </a:pPr>
            <a:r>
              <a:rPr b="0" lang="en" sz="2400">
                <a:solidFill>
                  <a:srgbClr val="3F3F3F"/>
                </a:solidFill>
                <a:latin typeface="Roboto"/>
                <a:ea typeface="Roboto"/>
                <a:cs typeface="Roboto"/>
                <a:sym typeface="Roboto"/>
              </a:rPr>
              <a:t>INTRODUCTION</a:t>
            </a:r>
            <a:endParaRPr b="0" sz="2400">
              <a:solidFill>
                <a:srgbClr val="3F3F3F"/>
              </a:solidFill>
              <a:latin typeface="Roboto"/>
              <a:ea typeface="Roboto"/>
              <a:cs typeface="Roboto"/>
              <a:sym typeface="Roboto"/>
            </a:endParaRPr>
          </a:p>
        </p:txBody>
      </p:sp>
      <p:sp>
        <p:nvSpPr>
          <p:cNvPr id="228" name="Shape 228"/>
          <p:cNvSpPr/>
          <p:nvPr>
            <p:ph idx="2" type="pic"/>
          </p:nvPr>
        </p:nvSpPr>
        <p:spPr>
          <a:xfrm>
            <a:off x="0" y="1214951"/>
            <a:ext cx="9144000" cy="188747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Shape 233"/>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sp>
        <p:nvSpPr>
          <p:cNvPr id="234" name="Shape 234"/>
          <p:cNvSpPr/>
          <p:nvPr>
            <p:ph idx="2" type="pic"/>
          </p:nvPr>
        </p:nvSpPr>
        <p:spPr>
          <a:xfrm>
            <a:off x="0" y="0"/>
            <a:ext cx="433732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cxnSp>
        <p:nvCxnSpPr>
          <p:cNvPr id="235" name="Shape 235"/>
          <p:cNvCxnSpPr/>
          <p:nvPr/>
        </p:nvCxnSpPr>
        <p:spPr>
          <a:xfrm>
            <a:off x="4819519" y="2752358"/>
            <a:ext cx="3249326" cy="0"/>
          </a:xfrm>
          <a:prstGeom prst="straightConnector1">
            <a:avLst/>
          </a:prstGeom>
          <a:noFill/>
          <a:ln cap="flat" cmpd="sng" w="12700">
            <a:solidFill>
              <a:srgbClr val="595959">
                <a:alpha val="49803"/>
              </a:srgbClr>
            </a:solidFill>
            <a:prstDash val="solid"/>
            <a:miter lim="800000"/>
            <a:headEnd len="sm" w="sm" type="none"/>
            <a:tailEnd len="sm" w="sm" type="none"/>
          </a:ln>
        </p:spPr>
      </p:cxnSp>
      <p:sp>
        <p:nvSpPr>
          <p:cNvPr id="236" name="Shape 236"/>
          <p:cNvSpPr/>
          <p:nvPr/>
        </p:nvSpPr>
        <p:spPr>
          <a:xfrm>
            <a:off x="4819519" y="1695490"/>
            <a:ext cx="3249326" cy="938243"/>
          </a:xfrm>
          <a:prstGeom prst="rect">
            <a:avLst/>
          </a:prstGeom>
          <a:noFill/>
          <a:ln>
            <a:noFill/>
          </a:ln>
        </p:spPr>
        <p:txBody>
          <a:bodyPr anchorCtr="0" anchor="ctr" bIns="0" lIns="0" spcFirstLastPara="1" rIns="0" wrap="square" tIns="0">
            <a:noAutofit/>
          </a:bodyPr>
          <a:lstStyle/>
          <a:p>
            <a:pPr indent="0" lvl="0" marL="0" marR="0" rtl="0" algn="l">
              <a:lnSpc>
                <a:spcPct val="163636"/>
              </a:lnSpc>
              <a:spcBef>
                <a:spcPts val="0"/>
              </a:spcBef>
              <a:spcAft>
                <a:spcPts val="0"/>
              </a:spcAft>
              <a:buNone/>
            </a:pPr>
            <a:r>
              <a:rPr lang="en" sz="800">
                <a:solidFill>
                  <a:srgbClr val="595959"/>
                </a:solidFill>
                <a:latin typeface="Roboto Light"/>
                <a:ea typeface="Roboto Light"/>
                <a:cs typeface="Roboto Light"/>
                <a:sym typeface="Roboto Light"/>
              </a:rPr>
              <a:t>This letterhead design is meant to project an image of dolor sit amet professionalism and reliability. By using simple alignments we have created a very spacious dolo feeling. The simplicity suggests strength and the spaciousness contributes to the aesthetics of the layout. These basic qualities consecteture aquam</a:t>
            </a:r>
            <a:endParaRPr sz="800">
              <a:solidFill>
                <a:srgbClr val="595959"/>
              </a:solidFill>
              <a:latin typeface="Roboto Light"/>
              <a:ea typeface="Roboto Light"/>
              <a:cs typeface="Roboto Light"/>
              <a:sym typeface="Roboto Light"/>
            </a:endParaRPr>
          </a:p>
        </p:txBody>
      </p:sp>
      <p:sp>
        <p:nvSpPr>
          <p:cNvPr id="237" name="Shape 237"/>
          <p:cNvSpPr/>
          <p:nvPr/>
        </p:nvSpPr>
        <p:spPr>
          <a:xfrm>
            <a:off x="4819519" y="726999"/>
            <a:ext cx="2388098" cy="576724"/>
          </a:xfrm>
          <a:prstGeom prst="rect">
            <a:avLst/>
          </a:prstGeom>
          <a:noFill/>
          <a:ln>
            <a:noFill/>
          </a:ln>
        </p:spPr>
        <p:txBody>
          <a:bodyPr anchorCtr="0" anchor="ctr" bIns="0" lIns="0" spcFirstLastPara="1" rIns="0" wrap="square" tIns="0">
            <a:noAutofit/>
          </a:bodyPr>
          <a:lstStyle/>
          <a:p>
            <a:pPr indent="0" lvl="0" marL="0" marR="0" rtl="0" algn="l">
              <a:lnSpc>
                <a:spcPct val="93333"/>
              </a:lnSpc>
              <a:spcBef>
                <a:spcPts val="0"/>
              </a:spcBef>
              <a:spcAft>
                <a:spcPts val="0"/>
              </a:spcAft>
              <a:buNone/>
            </a:pPr>
            <a:r>
              <a:rPr b="1" lang="en" sz="2300">
                <a:solidFill>
                  <a:srgbClr val="595959"/>
                </a:solidFill>
                <a:latin typeface="Roboto Light"/>
                <a:ea typeface="Roboto Light"/>
                <a:cs typeface="Roboto Light"/>
                <a:sym typeface="Roboto Light"/>
              </a:rPr>
              <a:t>We</a:t>
            </a:r>
            <a:endParaRPr sz="1100"/>
          </a:p>
          <a:p>
            <a:pPr indent="0" lvl="0" marL="0" marR="0" rtl="0" algn="l">
              <a:lnSpc>
                <a:spcPct val="93333"/>
              </a:lnSpc>
              <a:spcBef>
                <a:spcPts val="0"/>
              </a:spcBef>
              <a:spcAft>
                <a:spcPts val="0"/>
              </a:spcAft>
              <a:buNone/>
            </a:pPr>
            <a:r>
              <a:rPr b="1" lang="en" sz="2300">
                <a:solidFill>
                  <a:schemeClr val="accent1"/>
                </a:solidFill>
                <a:latin typeface="Lato Black"/>
                <a:ea typeface="Lato Black"/>
                <a:cs typeface="Lato Black"/>
                <a:sym typeface="Lato Black"/>
              </a:rPr>
              <a:t>Always</a:t>
            </a:r>
            <a:endParaRPr sz="1100"/>
          </a:p>
          <a:p>
            <a:pPr indent="0" lvl="0" marL="0" marR="0" rtl="0" algn="l">
              <a:lnSpc>
                <a:spcPct val="93333"/>
              </a:lnSpc>
              <a:spcBef>
                <a:spcPts val="0"/>
              </a:spcBef>
              <a:spcAft>
                <a:spcPts val="0"/>
              </a:spcAft>
              <a:buNone/>
            </a:pPr>
            <a:r>
              <a:rPr b="1" lang="en" sz="2300">
                <a:solidFill>
                  <a:schemeClr val="accent1"/>
                </a:solidFill>
                <a:latin typeface="Roboto Light"/>
                <a:ea typeface="Roboto Light"/>
                <a:cs typeface="Roboto Light"/>
                <a:sym typeface="Roboto Light"/>
              </a:rPr>
              <a:t>Care</a:t>
            </a:r>
            <a:endParaRPr sz="1100"/>
          </a:p>
        </p:txBody>
      </p:sp>
      <p:sp>
        <p:nvSpPr>
          <p:cNvPr id="238" name="Shape 238"/>
          <p:cNvSpPr txBox="1"/>
          <p:nvPr/>
        </p:nvSpPr>
        <p:spPr>
          <a:xfrm>
            <a:off x="4797747" y="2869445"/>
            <a:ext cx="1668367" cy="670039"/>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3F3F3F"/>
                </a:solidFill>
                <a:latin typeface="Roboto Light"/>
                <a:ea typeface="Roboto Light"/>
                <a:cs typeface="Roboto Light"/>
                <a:sym typeface="Roboto Light"/>
              </a:rPr>
              <a:t>Contrary to popular belief, Lorem is Ipsum is not simply random text. It has roots in a piece of classical its literature dummy. D</a:t>
            </a:r>
            <a:endParaRPr sz="1100"/>
          </a:p>
        </p:txBody>
      </p:sp>
      <p:sp>
        <p:nvSpPr>
          <p:cNvPr id="239" name="Shape 239"/>
          <p:cNvSpPr txBox="1"/>
          <p:nvPr/>
        </p:nvSpPr>
        <p:spPr>
          <a:xfrm>
            <a:off x="6626548" y="2869445"/>
            <a:ext cx="1766336" cy="670039"/>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3F3F3F"/>
                </a:solidFill>
                <a:latin typeface="Roboto Light"/>
                <a:ea typeface="Roboto Light"/>
                <a:cs typeface="Roboto Light"/>
                <a:sym typeface="Roboto Light"/>
              </a:rPr>
              <a:t>Contrary to popular belief, Lorem is Ipsum is not simply random text. It has roots in a piece of classical its literature dummy. Dolor sit</a:t>
            </a:r>
            <a:endParaRPr sz="1100"/>
          </a:p>
        </p:txBody>
      </p:sp>
      <p:cxnSp>
        <p:nvCxnSpPr>
          <p:cNvPr id="240" name="Shape 240"/>
          <p:cNvCxnSpPr/>
          <p:nvPr/>
        </p:nvCxnSpPr>
        <p:spPr>
          <a:xfrm>
            <a:off x="4819519" y="3699418"/>
            <a:ext cx="3249326" cy="0"/>
          </a:xfrm>
          <a:prstGeom prst="straightConnector1">
            <a:avLst/>
          </a:prstGeom>
          <a:noFill/>
          <a:ln cap="flat" cmpd="sng" w="12700">
            <a:solidFill>
              <a:srgbClr val="595959">
                <a:alpha val="49803"/>
              </a:srgbClr>
            </a:solidFill>
            <a:prstDash val="solid"/>
            <a:miter lim="800000"/>
            <a:headEnd len="sm" w="sm" type="none"/>
            <a:tailEnd len="sm" w="sm" type="none"/>
          </a:ln>
        </p:spPr>
      </p:cxnSp>
      <p:grpSp>
        <p:nvGrpSpPr>
          <p:cNvPr id="241" name="Shape 241"/>
          <p:cNvGrpSpPr/>
          <p:nvPr/>
        </p:nvGrpSpPr>
        <p:grpSpPr>
          <a:xfrm>
            <a:off x="4843047" y="4100021"/>
            <a:ext cx="229396" cy="229396"/>
            <a:chOff x="1324575" y="5760204"/>
            <a:chExt cx="305861" cy="305861"/>
          </a:xfrm>
        </p:grpSpPr>
        <p:sp>
          <p:nvSpPr>
            <p:cNvPr id="242" name="Shape 242"/>
            <p:cNvSpPr/>
            <p:nvPr/>
          </p:nvSpPr>
          <p:spPr>
            <a:xfrm>
              <a:off x="1324575" y="5760204"/>
              <a:ext cx="305861" cy="305861"/>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92D050"/>
                </a:solidFill>
                <a:latin typeface="Calibri"/>
                <a:ea typeface="Calibri"/>
                <a:cs typeface="Calibri"/>
                <a:sym typeface="Calibri"/>
              </a:endParaRPr>
            </a:p>
          </p:txBody>
        </p:sp>
        <p:sp>
          <p:nvSpPr>
            <p:cNvPr id="243" name="Shape 243"/>
            <p:cNvSpPr/>
            <p:nvPr/>
          </p:nvSpPr>
          <p:spPr>
            <a:xfrm>
              <a:off x="1398453" y="5848888"/>
              <a:ext cx="158105" cy="128492"/>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44" name="Shape 244"/>
          <p:cNvGrpSpPr/>
          <p:nvPr/>
        </p:nvGrpSpPr>
        <p:grpSpPr>
          <a:xfrm>
            <a:off x="5087910" y="4100021"/>
            <a:ext cx="229396" cy="229396"/>
            <a:chOff x="1684215" y="5760204"/>
            <a:chExt cx="305861" cy="305861"/>
          </a:xfrm>
        </p:grpSpPr>
        <p:sp>
          <p:nvSpPr>
            <p:cNvPr id="245" name="Shape 245"/>
            <p:cNvSpPr/>
            <p:nvPr/>
          </p:nvSpPr>
          <p:spPr>
            <a:xfrm>
              <a:off x="1684215"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6" name="Shape 246"/>
            <p:cNvSpPr/>
            <p:nvPr/>
          </p:nvSpPr>
          <p:spPr>
            <a:xfrm>
              <a:off x="1779016" y="5855006"/>
              <a:ext cx="116258" cy="1162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47" name="Shape 247"/>
          <p:cNvGrpSpPr/>
          <p:nvPr/>
        </p:nvGrpSpPr>
        <p:grpSpPr>
          <a:xfrm>
            <a:off x="5332773" y="4100020"/>
            <a:ext cx="229396" cy="229396"/>
            <a:chOff x="2177216" y="5760204"/>
            <a:chExt cx="305861" cy="305861"/>
          </a:xfrm>
        </p:grpSpPr>
        <p:sp>
          <p:nvSpPr>
            <p:cNvPr id="248" name="Shape 248"/>
            <p:cNvSpPr/>
            <p:nvPr/>
          </p:nvSpPr>
          <p:spPr>
            <a:xfrm>
              <a:off x="2177216" y="5760204"/>
              <a:ext cx="305861" cy="305861"/>
            </a:xfrm>
            <a:prstGeom prst="ellipse">
              <a:avLst/>
            </a:prstGeom>
            <a:solidFill>
              <a:srgbClr val="0087B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9" name="Shape 249"/>
            <p:cNvSpPr/>
            <p:nvPr/>
          </p:nvSpPr>
          <p:spPr>
            <a:xfrm>
              <a:off x="2243592" y="5857843"/>
              <a:ext cx="173108" cy="110583"/>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50" name="Shape 250"/>
          <p:cNvSpPr txBox="1"/>
          <p:nvPr/>
        </p:nvSpPr>
        <p:spPr>
          <a:xfrm>
            <a:off x="4770001" y="3784127"/>
            <a:ext cx="3513557" cy="1962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595959"/>
                </a:solidFill>
                <a:latin typeface="Roboto Light"/>
                <a:ea typeface="Roboto Light"/>
                <a:cs typeface="Roboto Light"/>
                <a:sym typeface="Roboto Light"/>
              </a:rPr>
              <a:t>www.website/ fb/ you tube/company name.com</a:t>
            </a:r>
            <a:endParaRPr sz="1100"/>
          </a:p>
        </p:txBody>
      </p:sp>
      <p:cxnSp>
        <p:nvCxnSpPr>
          <p:cNvPr id="251" name="Shape 251"/>
          <p:cNvCxnSpPr/>
          <p:nvPr/>
        </p:nvCxnSpPr>
        <p:spPr>
          <a:xfrm>
            <a:off x="4819519" y="1530442"/>
            <a:ext cx="3249326" cy="0"/>
          </a:xfrm>
          <a:prstGeom prst="straightConnector1">
            <a:avLst/>
          </a:prstGeom>
          <a:noFill/>
          <a:ln cap="flat" cmpd="sng" w="12700">
            <a:solidFill>
              <a:srgbClr val="595959">
                <a:alpha val="49803"/>
              </a:srgbClr>
            </a:solidFill>
            <a:prstDash val="solid"/>
            <a:miter lim="800000"/>
            <a:headEnd len="sm" w="sm" type="none"/>
            <a:tailEnd len="sm" w="sm" type="none"/>
          </a:ln>
        </p:spPr>
      </p:cxnSp>
      <p:sp>
        <p:nvSpPr>
          <p:cNvPr id="252" name="Shape 252"/>
          <p:cNvSpPr/>
          <p:nvPr/>
        </p:nvSpPr>
        <p:spPr>
          <a:xfrm>
            <a:off x="4275898" y="4439802"/>
            <a:ext cx="4868102" cy="70369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3" name="Shape 253"/>
          <p:cNvSpPr/>
          <p:nvPr/>
        </p:nvSpPr>
        <p:spPr>
          <a:xfrm>
            <a:off x="6755902" y="0"/>
            <a:ext cx="2388098" cy="497116"/>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7" name="Shape 257"/>
        <p:cNvGrpSpPr/>
        <p:nvPr/>
      </p:nvGrpSpPr>
      <p:grpSpPr>
        <a:xfrm>
          <a:off x="0" y="0"/>
          <a:ext cx="0" cy="0"/>
          <a:chOff x="0" y="0"/>
          <a:chExt cx="0" cy="0"/>
        </a:xfrm>
      </p:grpSpPr>
      <p:sp>
        <p:nvSpPr>
          <p:cNvPr id="258" name="Shape 258"/>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Open Sans"/>
                <a:ea typeface="Open Sans"/>
                <a:cs typeface="Open Sans"/>
                <a:sym typeface="Open Sans"/>
              </a:rPr>
              <a:t>‹#›</a:t>
            </a:fld>
            <a:endParaRPr sz="800">
              <a:solidFill>
                <a:schemeClr val="lt1"/>
              </a:solidFill>
              <a:latin typeface="Open Sans"/>
              <a:ea typeface="Open Sans"/>
              <a:cs typeface="Open Sans"/>
              <a:sym typeface="Open Sans"/>
            </a:endParaRPr>
          </a:p>
        </p:txBody>
      </p:sp>
      <p:sp>
        <p:nvSpPr>
          <p:cNvPr id="259" name="Shape 259"/>
          <p:cNvSpPr/>
          <p:nvPr/>
        </p:nvSpPr>
        <p:spPr>
          <a:xfrm>
            <a:off x="3418114" y="1436914"/>
            <a:ext cx="2307772" cy="2307772"/>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0" name="Shape 260"/>
          <p:cNvSpPr txBox="1"/>
          <p:nvPr/>
        </p:nvSpPr>
        <p:spPr>
          <a:xfrm>
            <a:off x="3788228" y="2718761"/>
            <a:ext cx="1567544"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lang="en" sz="900">
                <a:solidFill>
                  <a:schemeClr val="lt1"/>
                </a:solidFill>
                <a:latin typeface="Roboto Light"/>
                <a:ea typeface="Roboto Light"/>
                <a:cs typeface="Roboto Light"/>
                <a:sym typeface="Roboto Light"/>
              </a:rPr>
              <a:t>Contrary to popular belief, random text. It has roots in of College in Virginia, </a:t>
            </a:r>
            <a:endParaRPr sz="1100"/>
          </a:p>
        </p:txBody>
      </p:sp>
      <p:sp>
        <p:nvSpPr>
          <p:cNvPr id="261" name="Shape 261"/>
          <p:cNvSpPr/>
          <p:nvPr/>
        </p:nvSpPr>
        <p:spPr>
          <a:xfrm>
            <a:off x="4009948" y="2510620"/>
            <a:ext cx="1124105" cy="232324"/>
          </a:xfrm>
          <a:prstGeom prst="rect">
            <a:avLst/>
          </a:prstGeom>
          <a:noFill/>
          <a:ln>
            <a:noFill/>
          </a:ln>
        </p:spPr>
        <p:txBody>
          <a:bodyPr anchorCtr="0" anchor="t" bIns="34275" lIns="68575" spcFirstLastPara="1" rIns="68575" wrap="square" tIns="34275">
            <a:noAutofit/>
          </a:bodyPr>
          <a:lstStyle/>
          <a:p>
            <a:pPr indent="0" lvl="0" marL="0" marR="0" rtl="0" algn="ctr">
              <a:lnSpc>
                <a:spcPct val="128571"/>
              </a:lnSpc>
              <a:spcBef>
                <a:spcPts val="0"/>
              </a:spcBef>
              <a:spcAft>
                <a:spcPts val="0"/>
              </a:spcAft>
              <a:buNone/>
            </a:pPr>
            <a:r>
              <a:rPr b="1" lang="en" sz="1100">
                <a:solidFill>
                  <a:schemeClr val="lt1"/>
                </a:solidFill>
                <a:latin typeface="Roboto"/>
                <a:ea typeface="Roboto"/>
                <a:cs typeface="Roboto"/>
                <a:sym typeface="Roboto"/>
              </a:rPr>
              <a:t>HEADING ONE</a:t>
            </a:r>
            <a:endParaRPr sz="1100"/>
          </a:p>
        </p:txBody>
      </p:sp>
      <p:sp>
        <p:nvSpPr>
          <p:cNvPr id="262" name="Shape 262"/>
          <p:cNvSpPr/>
          <p:nvPr/>
        </p:nvSpPr>
        <p:spPr>
          <a:xfrm>
            <a:off x="1646902" y="3946905"/>
            <a:ext cx="1713642" cy="416054"/>
          </a:xfrm>
          <a:prstGeom prst="rect">
            <a:avLst/>
          </a:prstGeom>
          <a:noFill/>
          <a:ln>
            <a:noFill/>
          </a:ln>
        </p:spPr>
        <p:txBody>
          <a:bodyPr anchorCtr="0" anchor="ctr" bIns="0" lIns="0" spcFirstLastPara="1" rIns="0" wrap="square" tIns="0">
            <a:noAutofit/>
          </a:bodyPr>
          <a:lstStyle/>
          <a:p>
            <a:pPr indent="0" lvl="0" marL="0" marR="0" rtl="0" algn="ctr">
              <a:lnSpc>
                <a:spcPct val="133333"/>
              </a:lnSpc>
              <a:spcBef>
                <a:spcPts val="0"/>
              </a:spcBef>
              <a:spcAft>
                <a:spcPts val="0"/>
              </a:spcAft>
              <a:buNone/>
            </a:pPr>
            <a:r>
              <a:rPr lang="en" sz="900">
                <a:solidFill>
                  <a:srgbClr val="7F7F7F"/>
                </a:solidFill>
                <a:latin typeface="Roboto Light"/>
                <a:ea typeface="Roboto Light"/>
                <a:cs typeface="Roboto Light"/>
                <a:sym typeface="Roboto Light"/>
              </a:rPr>
              <a:t>This letterhead design meant  fessionalism and lorem ipsum</a:t>
            </a:r>
            <a:endParaRPr sz="1100"/>
          </a:p>
          <a:p>
            <a:pPr indent="0" lvl="0" marL="0" marR="0" rtl="0" algn="ctr">
              <a:lnSpc>
                <a:spcPct val="133333"/>
              </a:lnSpc>
              <a:spcBef>
                <a:spcPts val="0"/>
              </a:spcBef>
              <a:spcAft>
                <a:spcPts val="0"/>
              </a:spcAft>
              <a:buNone/>
            </a:pPr>
            <a:r>
              <a:rPr lang="en" sz="900">
                <a:solidFill>
                  <a:srgbClr val="7F7F7F"/>
                </a:solidFill>
                <a:latin typeface="Roboto Light"/>
                <a:ea typeface="Roboto Light"/>
                <a:cs typeface="Roboto Light"/>
                <a:sym typeface="Roboto Light"/>
              </a:rPr>
              <a:t>Dolor amet consectet</a:t>
            </a:r>
            <a:endParaRPr sz="900">
              <a:solidFill>
                <a:srgbClr val="7F7F7F"/>
              </a:solidFill>
              <a:latin typeface="Roboto Light"/>
              <a:ea typeface="Roboto Light"/>
              <a:cs typeface="Roboto Light"/>
              <a:sym typeface="Roboto Light"/>
            </a:endParaRPr>
          </a:p>
        </p:txBody>
      </p:sp>
      <p:sp>
        <p:nvSpPr>
          <p:cNvPr id="263" name="Shape 263"/>
          <p:cNvSpPr/>
          <p:nvPr/>
        </p:nvSpPr>
        <p:spPr>
          <a:xfrm>
            <a:off x="3715179" y="3946905"/>
            <a:ext cx="1713642" cy="416054"/>
          </a:xfrm>
          <a:prstGeom prst="rect">
            <a:avLst/>
          </a:prstGeom>
          <a:noFill/>
          <a:ln>
            <a:noFill/>
          </a:ln>
        </p:spPr>
        <p:txBody>
          <a:bodyPr anchorCtr="0" anchor="ctr" bIns="0" lIns="0" spcFirstLastPara="1" rIns="0" wrap="square" tIns="0">
            <a:noAutofit/>
          </a:bodyPr>
          <a:lstStyle/>
          <a:p>
            <a:pPr indent="0" lvl="0" marL="0" marR="0" rtl="0" algn="ctr">
              <a:lnSpc>
                <a:spcPct val="133333"/>
              </a:lnSpc>
              <a:spcBef>
                <a:spcPts val="0"/>
              </a:spcBef>
              <a:spcAft>
                <a:spcPts val="0"/>
              </a:spcAft>
              <a:buNone/>
            </a:pPr>
            <a:r>
              <a:rPr lang="en" sz="900">
                <a:solidFill>
                  <a:srgbClr val="7F7F7F"/>
                </a:solidFill>
                <a:latin typeface="Roboto Light"/>
                <a:ea typeface="Roboto Light"/>
                <a:cs typeface="Roboto Light"/>
                <a:sym typeface="Roboto Light"/>
              </a:rPr>
              <a:t>This letterhead design meant  fessionalism and lorem ipsum</a:t>
            </a:r>
            <a:endParaRPr sz="1100"/>
          </a:p>
          <a:p>
            <a:pPr indent="0" lvl="0" marL="0" marR="0" rtl="0" algn="ctr">
              <a:lnSpc>
                <a:spcPct val="133333"/>
              </a:lnSpc>
              <a:spcBef>
                <a:spcPts val="0"/>
              </a:spcBef>
              <a:spcAft>
                <a:spcPts val="0"/>
              </a:spcAft>
              <a:buNone/>
            </a:pPr>
            <a:r>
              <a:rPr lang="en" sz="900">
                <a:solidFill>
                  <a:srgbClr val="7F7F7F"/>
                </a:solidFill>
                <a:latin typeface="Roboto Light"/>
                <a:ea typeface="Roboto Light"/>
                <a:cs typeface="Roboto Light"/>
                <a:sym typeface="Roboto Light"/>
              </a:rPr>
              <a:t>Dolor amet consectet</a:t>
            </a:r>
            <a:endParaRPr sz="900">
              <a:solidFill>
                <a:srgbClr val="7F7F7F"/>
              </a:solidFill>
              <a:latin typeface="Roboto Light"/>
              <a:ea typeface="Roboto Light"/>
              <a:cs typeface="Roboto Light"/>
              <a:sym typeface="Roboto Light"/>
            </a:endParaRPr>
          </a:p>
        </p:txBody>
      </p:sp>
      <p:sp>
        <p:nvSpPr>
          <p:cNvPr id="264" name="Shape 264"/>
          <p:cNvSpPr/>
          <p:nvPr/>
        </p:nvSpPr>
        <p:spPr>
          <a:xfrm>
            <a:off x="5783457" y="3946905"/>
            <a:ext cx="1713642" cy="416054"/>
          </a:xfrm>
          <a:prstGeom prst="rect">
            <a:avLst/>
          </a:prstGeom>
          <a:noFill/>
          <a:ln>
            <a:noFill/>
          </a:ln>
        </p:spPr>
        <p:txBody>
          <a:bodyPr anchorCtr="0" anchor="ctr" bIns="0" lIns="0" spcFirstLastPara="1" rIns="0" wrap="square" tIns="0">
            <a:noAutofit/>
          </a:bodyPr>
          <a:lstStyle/>
          <a:p>
            <a:pPr indent="0" lvl="0" marL="0" marR="0" rtl="0" algn="ctr">
              <a:lnSpc>
                <a:spcPct val="133333"/>
              </a:lnSpc>
              <a:spcBef>
                <a:spcPts val="0"/>
              </a:spcBef>
              <a:spcAft>
                <a:spcPts val="0"/>
              </a:spcAft>
              <a:buNone/>
            </a:pPr>
            <a:r>
              <a:rPr lang="en" sz="900">
                <a:solidFill>
                  <a:srgbClr val="7F7F7F"/>
                </a:solidFill>
                <a:latin typeface="Roboto Light"/>
                <a:ea typeface="Roboto Light"/>
                <a:cs typeface="Roboto Light"/>
                <a:sym typeface="Roboto Light"/>
              </a:rPr>
              <a:t>This letterhead design meant fessionalism and lorem ipsum</a:t>
            </a:r>
            <a:endParaRPr sz="1100"/>
          </a:p>
          <a:p>
            <a:pPr indent="0" lvl="0" marL="0" marR="0" rtl="0" algn="ctr">
              <a:lnSpc>
                <a:spcPct val="133333"/>
              </a:lnSpc>
              <a:spcBef>
                <a:spcPts val="0"/>
              </a:spcBef>
              <a:spcAft>
                <a:spcPts val="0"/>
              </a:spcAft>
              <a:buNone/>
            </a:pPr>
            <a:r>
              <a:rPr lang="en" sz="900">
                <a:solidFill>
                  <a:srgbClr val="7F7F7F"/>
                </a:solidFill>
                <a:latin typeface="Roboto Light"/>
                <a:ea typeface="Roboto Light"/>
                <a:cs typeface="Roboto Light"/>
                <a:sym typeface="Roboto Light"/>
              </a:rPr>
              <a:t>Dolor amet consectet</a:t>
            </a:r>
            <a:endParaRPr sz="900">
              <a:solidFill>
                <a:srgbClr val="7F7F7F"/>
              </a:solidFill>
              <a:latin typeface="Roboto Light"/>
              <a:ea typeface="Roboto Light"/>
              <a:cs typeface="Roboto Light"/>
              <a:sym typeface="Roboto Light"/>
            </a:endParaRPr>
          </a:p>
        </p:txBody>
      </p:sp>
      <p:sp>
        <p:nvSpPr>
          <p:cNvPr id="265" name="Shape 265"/>
          <p:cNvSpPr txBox="1"/>
          <p:nvPr/>
        </p:nvSpPr>
        <p:spPr>
          <a:xfrm>
            <a:off x="628650" y="704341"/>
            <a:ext cx="7886700" cy="198063"/>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1100"/>
              <a:buFont typeface="Arial"/>
              <a:buNone/>
            </a:pPr>
            <a:r>
              <a:rPr lang="en" sz="1100">
                <a:solidFill>
                  <a:srgbClr val="595959"/>
                </a:solidFill>
                <a:latin typeface="Roboto Light"/>
                <a:ea typeface="Roboto Light"/>
                <a:cs typeface="Roboto Light"/>
                <a:sym typeface="Roboto Light"/>
              </a:rPr>
              <a:t>Lorem ipsum dolor sit amet agam facer modo data lorem ipsum dolor sit amet agam facer modo data</a:t>
            </a:r>
            <a:endParaRPr sz="1100"/>
          </a:p>
        </p:txBody>
      </p:sp>
      <p:sp>
        <p:nvSpPr>
          <p:cNvPr id="266" name="Shape 266"/>
          <p:cNvSpPr txBox="1"/>
          <p:nvPr>
            <p:ph idx="11" type="ftr"/>
          </p:nvPr>
        </p:nvSpPr>
        <p:spPr>
          <a:xfrm>
            <a:off x="1304146" y="4827509"/>
            <a:ext cx="1353329" cy="315987"/>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Lato"/>
                <a:ea typeface="Lato"/>
                <a:cs typeface="Lato"/>
                <a:sym typeface="Lato"/>
              </a:rPr>
              <a:t>www.infobusiness.com</a:t>
            </a:r>
            <a:endParaRPr sz="1100"/>
          </a:p>
        </p:txBody>
      </p:sp>
      <p:sp>
        <p:nvSpPr>
          <p:cNvPr id="267" name="Shape 267"/>
          <p:cNvSpPr/>
          <p:nvPr/>
        </p:nvSpPr>
        <p:spPr>
          <a:xfrm>
            <a:off x="2841631" y="269798"/>
            <a:ext cx="3549229" cy="507698"/>
          </a:xfrm>
          <a:prstGeom prst="rect">
            <a:avLst/>
          </a:prstGeom>
          <a:noFill/>
          <a:ln>
            <a:noFill/>
          </a:ln>
        </p:spPr>
        <p:txBody>
          <a:bodyPr anchorCtr="0" anchor="ctr" bIns="0" lIns="0" spcFirstLastPara="1" rIns="0" wrap="square" tIns="0">
            <a:noAutofit/>
          </a:bodyPr>
          <a:lstStyle/>
          <a:p>
            <a:pPr indent="0" lvl="0" marL="0" marR="0" rtl="0" algn="ctr">
              <a:lnSpc>
                <a:spcPct val="93333"/>
              </a:lnSpc>
              <a:spcBef>
                <a:spcPts val="0"/>
              </a:spcBef>
              <a:spcAft>
                <a:spcPts val="0"/>
              </a:spcAft>
              <a:buNone/>
            </a:pPr>
            <a:r>
              <a:rPr b="1" lang="en" sz="2300">
                <a:solidFill>
                  <a:srgbClr val="595959"/>
                </a:solidFill>
                <a:latin typeface="Roboto Light"/>
                <a:ea typeface="Roboto Light"/>
                <a:cs typeface="Roboto Light"/>
                <a:sym typeface="Roboto Light"/>
              </a:rPr>
              <a:t>We </a:t>
            </a:r>
            <a:r>
              <a:rPr b="1" lang="en" sz="2300">
                <a:solidFill>
                  <a:schemeClr val="accent1"/>
                </a:solidFill>
                <a:latin typeface="Lato Black"/>
                <a:ea typeface="Lato Black"/>
                <a:cs typeface="Lato Black"/>
                <a:sym typeface="Lato Black"/>
              </a:rPr>
              <a:t>Always </a:t>
            </a:r>
            <a:r>
              <a:rPr b="1" lang="en" sz="2300">
                <a:solidFill>
                  <a:schemeClr val="accent1"/>
                </a:solidFill>
                <a:latin typeface="Roboto Light"/>
                <a:ea typeface="Roboto Light"/>
                <a:cs typeface="Roboto Light"/>
                <a:sym typeface="Roboto Light"/>
              </a:rPr>
              <a:t>Care</a:t>
            </a:r>
            <a:endParaRPr sz="1100"/>
          </a:p>
        </p:txBody>
      </p:sp>
      <p:grpSp>
        <p:nvGrpSpPr>
          <p:cNvPr id="268" name="Shape 268"/>
          <p:cNvGrpSpPr/>
          <p:nvPr/>
        </p:nvGrpSpPr>
        <p:grpSpPr>
          <a:xfrm>
            <a:off x="4240996" y="1882873"/>
            <a:ext cx="571953" cy="577299"/>
            <a:chOff x="10431816" y="2954137"/>
            <a:chExt cx="976417" cy="949727"/>
          </a:xfrm>
        </p:grpSpPr>
        <p:sp>
          <p:nvSpPr>
            <p:cNvPr id="269" name="Shape 269"/>
            <p:cNvSpPr/>
            <p:nvPr/>
          </p:nvSpPr>
          <p:spPr>
            <a:xfrm>
              <a:off x="10431816" y="2954137"/>
              <a:ext cx="818499" cy="949727"/>
            </a:xfrm>
            <a:custGeom>
              <a:pathLst>
                <a:path extrusionOk="0" h="447" w="384">
                  <a:moveTo>
                    <a:pt x="267" y="430"/>
                  </a:moveTo>
                  <a:cubicBezTo>
                    <a:pt x="157" y="430"/>
                    <a:pt x="67" y="340"/>
                    <a:pt x="67" y="230"/>
                  </a:cubicBezTo>
                  <a:cubicBezTo>
                    <a:pt x="67" y="120"/>
                    <a:pt x="157" y="31"/>
                    <a:pt x="267" y="31"/>
                  </a:cubicBezTo>
                  <a:cubicBezTo>
                    <a:pt x="310" y="31"/>
                    <a:pt x="351" y="45"/>
                    <a:pt x="384" y="69"/>
                  </a:cubicBezTo>
                  <a:cubicBezTo>
                    <a:pt x="343" y="27"/>
                    <a:pt x="286" y="0"/>
                    <a:pt x="223" y="0"/>
                  </a:cubicBezTo>
                  <a:cubicBezTo>
                    <a:pt x="99" y="0"/>
                    <a:pt x="0" y="100"/>
                    <a:pt x="0" y="223"/>
                  </a:cubicBezTo>
                  <a:cubicBezTo>
                    <a:pt x="0" y="347"/>
                    <a:pt x="99" y="447"/>
                    <a:pt x="223" y="447"/>
                  </a:cubicBezTo>
                  <a:cubicBezTo>
                    <a:pt x="261" y="447"/>
                    <a:pt x="297" y="437"/>
                    <a:pt x="328" y="420"/>
                  </a:cubicBezTo>
                  <a:cubicBezTo>
                    <a:pt x="309" y="426"/>
                    <a:pt x="288" y="430"/>
                    <a:pt x="267" y="430"/>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accent2"/>
                </a:solidFill>
                <a:latin typeface="Calibri"/>
                <a:ea typeface="Calibri"/>
                <a:cs typeface="Calibri"/>
                <a:sym typeface="Calibri"/>
              </a:endParaRPr>
            </a:p>
          </p:txBody>
        </p:sp>
        <p:sp>
          <p:nvSpPr>
            <p:cNvPr id="270" name="Shape 270"/>
            <p:cNvSpPr/>
            <p:nvPr/>
          </p:nvSpPr>
          <p:spPr>
            <a:xfrm>
              <a:off x="10724296" y="3043104"/>
              <a:ext cx="683937" cy="795146"/>
            </a:xfrm>
            <a:custGeom>
              <a:pathLst>
                <a:path extrusionOk="0" h="374" w="321">
                  <a:moveTo>
                    <a:pt x="98" y="360"/>
                  </a:moveTo>
                  <a:cubicBezTo>
                    <a:pt x="190" y="360"/>
                    <a:pt x="265" y="285"/>
                    <a:pt x="265" y="193"/>
                  </a:cubicBezTo>
                  <a:cubicBezTo>
                    <a:pt x="265" y="101"/>
                    <a:pt x="190" y="26"/>
                    <a:pt x="98" y="26"/>
                  </a:cubicBezTo>
                  <a:cubicBezTo>
                    <a:pt x="61" y="26"/>
                    <a:pt x="27" y="38"/>
                    <a:pt x="0" y="58"/>
                  </a:cubicBezTo>
                  <a:cubicBezTo>
                    <a:pt x="34" y="22"/>
                    <a:pt x="81" y="0"/>
                    <a:pt x="134" y="0"/>
                  </a:cubicBezTo>
                  <a:cubicBezTo>
                    <a:pt x="238" y="0"/>
                    <a:pt x="321" y="84"/>
                    <a:pt x="321" y="187"/>
                  </a:cubicBezTo>
                  <a:cubicBezTo>
                    <a:pt x="321" y="290"/>
                    <a:pt x="238" y="374"/>
                    <a:pt x="134" y="374"/>
                  </a:cubicBezTo>
                  <a:cubicBezTo>
                    <a:pt x="102" y="374"/>
                    <a:pt x="72" y="366"/>
                    <a:pt x="46" y="352"/>
                  </a:cubicBezTo>
                  <a:cubicBezTo>
                    <a:pt x="62" y="357"/>
                    <a:pt x="80" y="360"/>
                    <a:pt x="98" y="360"/>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accent1"/>
                </a:solidFill>
                <a:latin typeface="Calibri"/>
                <a:ea typeface="Calibri"/>
                <a:cs typeface="Calibri"/>
                <a:sym typeface="Calibri"/>
              </a:endParaRPr>
            </a:p>
          </p:txBody>
        </p:sp>
        <p:sp>
          <p:nvSpPr>
            <p:cNvPr id="271" name="Shape 271"/>
            <p:cNvSpPr/>
            <p:nvPr/>
          </p:nvSpPr>
          <p:spPr>
            <a:xfrm>
              <a:off x="10724297" y="3236606"/>
              <a:ext cx="407025" cy="408138"/>
            </a:xfrm>
            <a:custGeom>
              <a:pathLst>
                <a:path extrusionOk="0" h="367" w="366">
                  <a:moveTo>
                    <a:pt x="366" y="124"/>
                  </a:moveTo>
                  <a:lnTo>
                    <a:pt x="243" y="124"/>
                  </a:lnTo>
                  <a:lnTo>
                    <a:pt x="243" y="0"/>
                  </a:lnTo>
                  <a:lnTo>
                    <a:pt x="122" y="0"/>
                  </a:lnTo>
                  <a:lnTo>
                    <a:pt x="122" y="124"/>
                  </a:lnTo>
                  <a:lnTo>
                    <a:pt x="0" y="124"/>
                  </a:lnTo>
                  <a:lnTo>
                    <a:pt x="0" y="243"/>
                  </a:lnTo>
                  <a:lnTo>
                    <a:pt x="122" y="243"/>
                  </a:lnTo>
                  <a:lnTo>
                    <a:pt x="122" y="367"/>
                  </a:lnTo>
                  <a:lnTo>
                    <a:pt x="243" y="367"/>
                  </a:lnTo>
                  <a:lnTo>
                    <a:pt x="243" y="243"/>
                  </a:lnTo>
                  <a:lnTo>
                    <a:pt x="366" y="243"/>
                  </a:lnTo>
                  <a:lnTo>
                    <a:pt x="366" y="124"/>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accent1"/>
                </a:solidFill>
                <a:latin typeface="Calibri"/>
                <a:ea typeface="Calibri"/>
                <a:cs typeface="Calibri"/>
                <a:sym typeface="Calibri"/>
              </a:endParaRPr>
            </a:p>
          </p:txBody>
        </p:sp>
      </p:grpSp>
      <p:sp>
        <p:nvSpPr>
          <p:cNvPr id="272" name="Shape 272"/>
          <p:cNvSpPr/>
          <p:nvPr>
            <p:ph idx="2" type="pic"/>
          </p:nvPr>
        </p:nvSpPr>
        <p:spPr>
          <a:xfrm>
            <a:off x="1349837" y="1436914"/>
            <a:ext cx="2307772" cy="230777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3" name="Shape 273"/>
          <p:cNvSpPr/>
          <p:nvPr>
            <p:ph idx="3" type="pic"/>
          </p:nvPr>
        </p:nvSpPr>
        <p:spPr>
          <a:xfrm>
            <a:off x="5486392" y="1436914"/>
            <a:ext cx="2307772" cy="230777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Office Theme">
  <a:themeElements>
    <a:clrScheme name="Custom 58">
      <a:dk1>
        <a:srgbClr val="000000"/>
      </a:dk1>
      <a:lt1>
        <a:srgbClr val="FFFFFF"/>
      </a:lt1>
      <a:dk2>
        <a:srgbClr val="44546A"/>
      </a:dk2>
      <a:lt2>
        <a:srgbClr val="E7E6E6"/>
      </a:lt2>
      <a:accent1>
        <a:srgbClr val="00B4F0"/>
      </a:accent1>
      <a:accent2>
        <a:srgbClr val="0096DA"/>
      </a:accent2>
      <a:accent3>
        <a:srgbClr val="FFC000"/>
      </a:accent3>
      <a:accent4>
        <a:srgbClr val="F37028"/>
      </a:accent4>
      <a:accent5>
        <a:srgbClr val="00ACA5"/>
      </a:accent5>
      <a:accent6>
        <a:srgbClr val="BFD73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