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8" r:id="rId4"/>
    <p:sldMasterId id="214748366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eb8ff3d2d_2_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3eb8ff3d2d_2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eb8ff3d2d_2_18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eb8ff3d2d_2_1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eb8ff3d2d_2_19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3eb8ff3d2d_2_1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eb8ff3d2d_2_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3eb8ff3d2d_2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eb8ff3d2d_2_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3eb8ff3d2d_2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eb8ff3d2d_2_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3eb8ff3d2d_2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eb8ff3d2d_2_9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eb8ff3d2d_2_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eb8ff3d2d_2_1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eb8ff3d2d_2_1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eb8ff3d2d_2_1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3eb8ff3d2d_2_1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eb8ff3d2d_2_1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3eb8ff3d2d_2_1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eb8ff3d2d_2_16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3eb8ff3d2d_2_1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Section Header">
  <p:cSld name="13_Section Head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5"/>
          <p:cNvSpPr/>
          <p:nvPr>
            <p:ph idx="2" type="pic"/>
          </p:nvPr>
        </p:nvSpPr>
        <p:spPr>
          <a:xfrm>
            <a:off x="385763" y="385763"/>
            <a:ext cx="8372475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6"/>
          <p:cNvSpPr/>
          <p:nvPr>
            <p:ph idx="2" type="pic"/>
          </p:nvPr>
        </p:nvSpPr>
        <p:spPr>
          <a:xfrm>
            <a:off x="0" y="2571749"/>
            <a:ext cx="4571999" cy="2571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/>
          <p:nvPr>
            <p:ph idx="3" type="pic"/>
          </p:nvPr>
        </p:nvSpPr>
        <p:spPr>
          <a:xfrm>
            <a:off x="4572001" y="0"/>
            <a:ext cx="4571999" cy="2571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7"/>
          <p:cNvSpPr/>
          <p:nvPr>
            <p:ph idx="2" type="pic"/>
          </p:nvPr>
        </p:nvSpPr>
        <p:spPr>
          <a:xfrm>
            <a:off x="1" y="2571749"/>
            <a:ext cx="9144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7"/>
          <p:cNvSpPr/>
          <p:nvPr>
            <p:ph idx="3" type="pic"/>
          </p:nvPr>
        </p:nvSpPr>
        <p:spPr>
          <a:xfrm>
            <a:off x="1" y="0"/>
            <a:ext cx="4571999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/>
          <p:nvPr>
            <p:ph idx="4" type="pic"/>
          </p:nvPr>
        </p:nvSpPr>
        <p:spPr>
          <a:xfrm>
            <a:off x="4572001" y="0"/>
            <a:ext cx="4571999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Section Header">
  <p:cSld name="5_Section 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8"/>
          <p:cNvSpPr/>
          <p:nvPr>
            <p:ph idx="2" type="pic"/>
          </p:nvPr>
        </p:nvSpPr>
        <p:spPr>
          <a:xfrm>
            <a:off x="1" y="0"/>
            <a:ext cx="9144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Section Header">
  <p:cSld name="7_Section Head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/>
          <p:nvPr>
            <p:ph idx="11" type="ftr"/>
          </p:nvPr>
        </p:nvSpPr>
        <p:spPr>
          <a:xfrm>
            <a:off x="6496123" y="4827509"/>
            <a:ext cx="122626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4" name="Google Shape;84;p1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9"/>
          <p:cNvSpPr/>
          <p:nvPr>
            <p:ph idx="2" type="pic"/>
          </p:nvPr>
        </p:nvSpPr>
        <p:spPr>
          <a:xfrm>
            <a:off x="1000126" y="1528213"/>
            <a:ext cx="2143125" cy="18582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9"/>
          <p:cNvSpPr/>
          <p:nvPr>
            <p:ph idx="3" type="pic"/>
          </p:nvPr>
        </p:nvSpPr>
        <p:spPr>
          <a:xfrm>
            <a:off x="3500438" y="1528213"/>
            <a:ext cx="2143125" cy="18582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4" type="pic"/>
          </p:nvPr>
        </p:nvSpPr>
        <p:spPr>
          <a:xfrm>
            <a:off x="6000750" y="1528213"/>
            <a:ext cx="2143125" cy="18582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Section Header">
  <p:cSld name="8_Section 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0"/>
          <p:cNvSpPr/>
          <p:nvPr>
            <p:ph idx="2" type="pic"/>
          </p:nvPr>
        </p:nvSpPr>
        <p:spPr>
          <a:xfrm>
            <a:off x="1" y="0"/>
            <a:ext cx="3057332" cy="16165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0"/>
          <p:cNvSpPr/>
          <p:nvPr>
            <p:ph idx="3" type="pic"/>
          </p:nvPr>
        </p:nvSpPr>
        <p:spPr>
          <a:xfrm>
            <a:off x="1" y="3526971"/>
            <a:ext cx="3057332" cy="16165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20"/>
          <p:cNvSpPr/>
          <p:nvPr>
            <p:ph idx="4" type="pic"/>
          </p:nvPr>
        </p:nvSpPr>
        <p:spPr>
          <a:xfrm>
            <a:off x="1" y="1763486"/>
            <a:ext cx="3766457" cy="16165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ection Header">
  <p:cSld name="2_Section Head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Section Header">
  <p:cSld name="3_Section Head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"/>
          <p:cNvSpPr txBox="1"/>
          <p:nvPr>
            <p:ph idx="11" type="ftr"/>
          </p:nvPr>
        </p:nvSpPr>
        <p:spPr>
          <a:xfrm>
            <a:off x="6496123" y="4827509"/>
            <a:ext cx="122626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53" name="Google Shape;53;p13"/>
          <p:cNvCxnSpPr/>
          <p:nvPr/>
        </p:nvCxnSpPr>
        <p:spPr>
          <a:xfrm>
            <a:off x="7853188" y="4873632"/>
            <a:ext cx="0" cy="181597"/>
          </a:xfrm>
          <a:prstGeom prst="straightConnector1">
            <a:avLst/>
          </a:prstGeom>
          <a:noFill/>
          <a:ln cap="flat" cmpd="sng" w="1905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4" name="Google Shape;54;p13"/>
          <p:cNvSpPr/>
          <p:nvPr/>
        </p:nvSpPr>
        <p:spPr>
          <a:xfrm>
            <a:off x="8302880" y="4857504"/>
            <a:ext cx="213853" cy="213853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8390670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8041685" y="4857504"/>
            <a:ext cx="213853" cy="213853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" name="Google Shape;57;p13"/>
          <p:cNvSpPr/>
          <p:nvPr/>
        </p:nvSpPr>
        <p:spPr>
          <a:xfrm rot="10800000">
            <a:off x="8115187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7836011" y="0"/>
            <a:ext cx="679340" cy="244502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7837669" y="49468"/>
            <a:ext cx="405516" cy="144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PAGE</a:t>
            </a:r>
            <a:endParaRPr sz="1100"/>
          </a:p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3"/>
          <p:cNvSpPr txBox="1"/>
          <p:nvPr>
            <p:ph idx="11" type="ftr"/>
          </p:nvPr>
        </p:nvSpPr>
        <p:spPr>
          <a:xfrm>
            <a:off x="6496123" y="4827509"/>
            <a:ext cx="122626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4.jpg"/><Relationship Id="rId5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56" l="0" r="0" t="784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37224" y="1426028"/>
            <a:ext cx="5669553" cy="2291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0835" l="0" r="0" t="10836"/>
          <a:stretch/>
        </p:blipFill>
        <p:spPr>
          <a:xfrm>
            <a:off x="385763" y="385763"/>
            <a:ext cx="8372475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2"/>
          <p:cNvSpPr/>
          <p:nvPr/>
        </p:nvSpPr>
        <p:spPr>
          <a:xfrm>
            <a:off x="385763" y="385763"/>
            <a:ext cx="8372475" cy="4371975"/>
          </a:xfrm>
          <a:prstGeom prst="rect">
            <a:avLst/>
          </a:prstGeom>
          <a:solidFill>
            <a:schemeClr val="dk1">
              <a:alpha val="4078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2"/>
          <p:cNvSpPr txBox="1"/>
          <p:nvPr/>
        </p:nvSpPr>
        <p:spPr>
          <a:xfrm>
            <a:off x="1143000" y="1254205"/>
            <a:ext cx="34290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COMPANY </a:t>
            </a:r>
            <a:r>
              <a:rPr b="1" lang="en" sz="23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ABOUT US</a:t>
            </a:r>
            <a:endParaRPr sz="1100"/>
          </a:p>
        </p:txBody>
      </p:sp>
      <p:sp>
        <p:nvSpPr>
          <p:cNvPr id="234" name="Google Shape;234;p32"/>
          <p:cNvSpPr txBox="1"/>
          <p:nvPr/>
        </p:nvSpPr>
        <p:spPr>
          <a:xfrm>
            <a:off x="1143000" y="1641331"/>
            <a:ext cx="34290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Also first creeping seed all saying above</a:t>
            </a:r>
            <a:endParaRPr sz="1100"/>
          </a:p>
        </p:txBody>
      </p:sp>
      <p:sp>
        <p:nvSpPr>
          <p:cNvPr id="235" name="Google Shape;235;p32"/>
          <p:cNvSpPr txBox="1"/>
          <p:nvPr/>
        </p:nvSpPr>
        <p:spPr>
          <a:xfrm>
            <a:off x="1143000" y="2603338"/>
            <a:ext cx="342900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</a:t>
            </a:r>
            <a:endParaRPr sz="1100"/>
          </a:p>
        </p:txBody>
      </p:sp>
      <p:sp>
        <p:nvSpPr>
          <p:cNvPr id="236" name="Google Shape;236;p32"/>
          <p:cNvSpPr txBox="1"/>
          <p:nvPr/>
        </p:nvSpPr>
        <p:spPr>
          <a:xfrm>
            <a:off x="1143000" y="3090150"/>
            <a:ext cx="36051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</a:t>
            </a:r>
            <a:endParaRPr sz="1100"/>
          </a:p>
        </p:txBody>
      </p:sp>
      <p:sp>
        <p:nvSpPr>
          <p:cNvPr id="237" name="Google Shape;237;p32"/>
          <p:cNvSpPr txBox="1"/>
          <p:nvPr/>
        </p:nvSpPr>
        <p:spPr>
          <a:xfrm>
            <a:off x="1143000" y="3576975"/>
            <a:ext cx="2857500" cy="2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</a:t>
            </a:r>
            <a:endParaRPr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3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6728" l="0" r="0" t="16729"/>
          <a:stretch/>
        </p:blipFill>
        <p:spPr>
          <a:xfrm>
            <a:off x="1" y="1763486"/>
            <a:ext cx="3766457" cy="1616529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 txBox="1"/>
          <p:nvPr/>
        </p:nvSpPr>
        <p:spPr>
          <a:xfrm>
            <a:off x="4909459" y="1254205"/>
            <a:ext cx="34290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</p:txBody>
      </p:sp>
      <p:sp>
        <p:nvSpPr>
          <p:cNvPr id="244" name="Google Shape;244;p33"/>
          <p:cNvSpPr txBox="1"/>
          <p:nvPr/>
        </p:nvSpPr>
        <p:spPr>
          <a:xfrm>
            <a:off x="4909459" y="1641331"/>
            <a:ext cx="34290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Also first creeping seed all saying above</a:t>
            </a:r>
            <a:endParaRPr sz="1100"/>
          </a:p>
        </p:txBody>
      </p:sp>
      <p:sp>
        <p:nvSpPr>
          <p:cNvPr id="245" name="Google Shape;245;p33"/>
          <p:cNvSpPr txBox="1"/>
          <p:nvPr/>
        </p:nvSpPr>
        <p:spPr>
          <a:xfrm>
            <a:off x="4909459" y="2603338"/>
            <a:ext cx="3429000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</a:t>
            </a:r>
            <a:endParaRPr sz="1100"/>
          </a:p>
        </p:txBody>
      </p:sp>
      <p:sp>
        <p:nvSpPr>
          <p:cNvPr id="246" name="Google Shape;246;p33"/>
          <p:cNvSpPr txBox="1"/>
          <p:nvPr/>
        </p:nvSpPr>
        <p:spPr>
          <a:xfrm>
            <a:off x="4909449" y="3090150"/>
            <a:ext cx="36633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 creeping seed all saying above after be and female behold there. </a:t>
            </a:r>
            <a:endParaRPr sz="1100"/>
          </a:p>
        </p:txBody>
      </p:sp>
      <p:sp>
        <p:nvSpPr>
          <p:cNvPr id="247" name="Google Shape;247;p33"/>
          <p:cNvSpPr txBox="1"/>
          <p:nvPr/>
        </p:nvSpPr>
        <p:spPr>
          <a:xfrm>
            <a:off x="4909450" y="3576975"/>
            <a:ext cx="3057300" cy="2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❑"/>
            </a:pPr>
            <a:r>
              <a:rPr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</a:t>
            </a:r>
            <a:endParaRPr sz="1100"/>
          </a:p>
        </p:txBody>
      </p:sp>
      <p:sp>
        <p:nvSpPr>
          <p:cNvPr id="248" name="Google Shape;248;p33"/>
          <p:cNvSpPr/>
          <p:nvPr/>
        </p:nvSpPr>
        <p:spPr>
          <a:xfrm>
            <a:off x="3156857" y="1962150"/>
            <a:ext cx="1219200" cy="1219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3"/>
          <p:cNvSpPr/>
          <p:nvPr/>
        </p:nvSpPr>
        <p:spPr>
          <a:xfrm>
            <a:off x="3458120" y="2292251"/>
            <a:ext cx="616676" cy="558999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33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20749" l="0" r="0" t="0"/>
          <a:stretch/>
        </p:blipFill>
        <p:spPr>
          <a:xfrm>
            <a:off x="1" y="0"/>
            <a:ext cx="3057332" cy="1616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>
            <p:ph idx="3" type="pic"/>
          </p:nvPr>
        </p:nvPicPr>
        <p:blipFill rotWithShape="1">
          <a:blip r:embed="rId5">
            <a:alphaModFix/>
          </a:blip>
          <a:srcRect b="8561" l="0" r="0" t="8562"/>
          <a:stretch/>
        </p:blipFill>
        <p:spPr>
          <a:xfrm>
            <a:off x="1" y="3526971"/>
            <a:ext cx="3057332" cy="16165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>
              <a:alpha val="619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0835" l="0" r="0" t="10836"/>
          <a:stretch/>
        </p:blipFill>
        <p:spPr>
          <a:xfrm>
            <a:off x="385763" y="385763"/>
            <a:ext cx="8372475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4"/>
          <p:cNvSpPr/>
          <p:nvPr/>
        </p:nvSpPr>
        <p:spPr>
          <a:xfrm>
            <a:off x="385762" y="385763"/>
            <a:ext cx="8372475" cy="4371975"/>
          </a:xfrm>
          <a:prstGeom prst="rect">
            <a:avLst/>
          </a:prstGeom>
          <a:solidFill>
            <a:schemeClr val="accent5">
              <a:alpha val="4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4" name="Google Shape;114;p24"/>
          <p:cNvGrpSpPr/>
          <p:nvPr/>
        </p:nvGrpSpPr>
        <p:grpSpPr>
          <a:xfrm>
            <a:off x="1861457" y="1930113"/>
            <a:ext cx="5421086" cy="1283273"/>
            <a:chOff x="3641595" y="3145223"/>
            <a:chExt cx="4908813" cy="1711031"/>
          </a:xfrm>
        </p:grpSpPr>
        <p:sp>
          <p:nvSpPr>
            <p:cNvPr id="115" name="Google Shape;115;p24"/>
            <p:cNvSpPr txBox="1"/>
            <p:nvPr/>
          </p:nvSpPr>
          <p:spPr>
            <a:xfrm>
              <a:off x="3641595" y="3145223"/>
              <a:ext cx="4908813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38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MEDICAL HELTH</a:t>
              </a:r>
              <a:endParaRPr sz="1100"/>
            </a:p>
          </p:txBody>
        </p:sp>
        <p:sp>
          <p:nvSpPr>
            <p:cNvPr id="116" name="Google Shape;116;p24"/>
            <p:cNvSpPr txBox="1"/>
            <p:nvPr/>
          </p:nvSpPr>
          <p:spPr>
            <a:xfrm>
              <a:off x="4499162" y="4533089"/>
              <a:ext cx="319368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1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CREATIVE POWERPOINT</a:t>
              </a:r>
              <a:endParaRPr sz="1100"/>
            </a:p>
          </p:txBody>
        </p:sp>
        <p:sp>
          <p:nvSpPr>
            <p:cNvPr id="117" name="Google Shape;117;p24"/>
            <p:cNvSpPr/>
            <p:nvPr/>
          </p:nvSpPr>
          <p:spPr>
            <a:xfrm>
              <a:off x="5677349" y="4177231"/>
              <a:ext cx="837301" cy="9281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5"/>
          <p:cNvSpPr/>
          <p:nvPr/>
        </p:nvSpPr>
        <p:spPr>
          <a:xfrm>
            <a:off x="0" y="2314575"/>
            <a:ext cx="2828925" cy="2828925"/>
          </a:xfrm>
          <a:prstGeom prst="ellipse">
            <a:avLst/>
          </a:prstGeom>
          <a:solidFill>
            <a:schemeClr val="accent5">
              <a:alpha val="66666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5"/>
          <p:cNvSpPr txBox="1"/>
          <p:nvPr/>
        </p:nvSpPr>
        <p:spPr>
          <a:xfrm>
            <a:off x="442913" y="2912522"/>
            <a:ext cx="1943100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IPSUM DOLOR</a:t>
            </a:r>
            <a:endParaRPr sz="1100"/>
          </a:p>
        </p:txBody>
      </p:sp>
      <p:sp>
        <p:nvSpPr>
          <p:cNvPr id="125" name="Google Shape;125;p25"/>
          <p:cNvSpPr txBox="1"/>
          <p:nvPr/>
        </p:nvSpPr>
        <p:spPr>
          <a:xfrm>
            <a:off x="504145" y="3568842"/>
            <a:ext cx="1820635" cy="9767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sp>
        <p:nvSpPr>
          <p:cNvPr id="126" name="Google Shape;126;p25"/>
          <p:cNvSpPr/>
          <p:nvPr/>
        </p:nvSpPr>
        <p:spPr>
          <a:xfrm>
            <a:off x="6315075" y="2314575"/>
            <a:ext cx="2828925" cy="2828925"/>
          </a:xfrm>
          <a:prstGeom prst="ellipse">
            <a:avLst/>
          </a:prstGeom>
          <a:solidFill>
            <a:schemeClr val="accent5">
              <a:alpha val="66666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5"/>
          <p:cNvSpPr txBox="1"/>
          <p:nvPr/>
        </p:nvSpPr>
        <p:spPr>
          <a:xfrm>
            <a:off x="6757988" y="2912522"/>
            <a:ext cx="1943100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IPSUM DOLOR</a:t>
            </a:r>
            <a:endParaRPr sz="1100"/>
          </a:p>
        </p:txBody>
      </p:sp>
      <p:sp>
        <p:nvSpPr>
          <p:cNvPr id="128" name="Google Shape;128;p25"/>
          <p:cNvSpPr txBox="1"/>
          <p:nvPr/>
        </p:nvSpPr>
        <p:spPr>
          <a:xfrm>
            <a:off x="6819220" y="3568842"/>
            <a:ext cx="1820635" cy="9767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grpSp>
        <p:nvGrpSpPr>
          <p:cNvPr id="129" name="Google Shape;129;p25"/>
          <p:cNvGrpSpPr/>
          <p:nvPr/>
        </p:nvGrpSpPr>
        <p:grpSpPr>
          <a:xfrm>
            <a:off x="2450647" y="3129303"/>
            <a:ext cx="1199470" cy="1199469"/>
            <a:chOff x="7636769" y="4609950"/>
            <a:chExt cx="1599294" cy="1599292"/>
          </a:xfrm>
        </p:grpSpPr>
        <p:sp>
          <p:nvSpPr>
            <p:cNvPr id="130" name="Google Shape;130;p25"/>
            <p:cNvSpPr/>
            <p:nvPr/>
          </p:nvSpPr>
          <p:spPr>
            <a:xfrm>
              <a:off x="7636769" y="4609950"/>
              <a:ext cx="1599294" cy="1599292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25"/>
            <p:cNvSpPr txBox="1"/>
            <p:nvPr/>
          </p:nvSpPr>
          <p:spPr>
            <a:xfrm>
              <a:off x="7831078" y="5178624"/>
              <a:ext cx="1210674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chemeClr val="accent5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8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Ipsum</a:t>
              </a:r>
              <a:endParaRPr sz="1100"/>
            </a:p>
          </p:txBody>
        </p:sp>
      </p:grpSp>
      <p:grpSp>
        <p:nvGrpSpPr>
          <p:cNvPr id="132" name="Google Shape;132;p25"/>
          <p:cNvGrpSpPr/>
          <p:nvPr/>
        </p:nvGrpSpPr>
        <p:grpSpPr>
          <a:xfrm>
            <a:off x="5493883" y="3129303"/>
            <a:ext cx="1199470" cy="1199469"/>
            <a:chOff x="7636769" y="4609950"/>
            <a:chExt cx="1599294" cy="1599292"/>
          </a:xfrm>
        </p:grpSpPr>
        <p:sp>
          <p:nvSpPr>
            <p:cNvPr id="133" name="Google Shape;133;p25"/>
            <p:cNvSpPr/>
            <p:nvPr/>
          </p:nvSpPr>
          <p:spPr>
            <a:xfrm>
              <a:off x="7636769" y="4609950"/>
              <a:ext cx="1599294" cy="1599292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25"/>
            <p:cNvSpPr txBox="1"/>
            <p:nvPr/>
          </p:nvSpPr>
          <p:spPr>
            <a:xfrm>
              <a:off x="7831078" y="5178624"/>
              <a:ext cx="1210674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chemeClr val="accent5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8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Ipsum</a:t>
              </a:r>
              <a:endParaRPr sz="11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6"/>
          <p:cNvSpPr/>
          <p:nvPr/>
        </p:nvSpPr>
        <p:spPr>
          <a:xfrm>
            <a:off x="587318" y="1644764"/>
            <a:ext cx="2654414" cy="2639784"/>
          </a:xfrm>
          <a:prstGeom prst="rect">
            <a:avLst/>
          </a:prstGeom>
          <a:solidFill>
            <a:schemeClr val="accent5">
              <a:alpha val="8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6"/>
          <p:cNvSpPr txBox="1"/>
          <p:nvPr/>
        </p:nvSpPr>
        <p:spPr>
          <a:xfrm>
            <a:off x="942974" y="2065301"/>
            <a:ext cx="2128438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IPSUM DOLOR</a:t>
            </a:r>
            <a:endParaRPr sz="1100"/>
          </a:p>
        </p:txBody>
      </p:sp>
      <p:sp>
        <p:nvSpPr>
          <p:cNvPr id="142" name="Google Shape;142;p26"/>
          <p:cNvSpPr txBox="1"/>
          <p:nvPr/>
        </p:nvSpPr>
        <p:spPr>
          <a:xfrm>
            <a:off x="950801" y="2666088"/>
            <a:ext cx="1820635" cy="11979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grpSp>
        <p:nvGrpSpPr>
          <p:cNvPr id="143" name="Google Shape;143;p26"/>
          <p:cNvGrpSpPr/>
          <p:nvPr/>
        </p:nvGrpSpPr>
        <p:grpSpPr>
          <a:xfrm rot="5400000">
            <a:off x="1639661" y="3955000"/>
            <a:ext cx="442912" cy="1102008"/>
            <a:chOff x="7391858" y="3719512"/>
            <a:chExt cx="590549" cy="1469344"/>
          </a:xfrm>
        </p:grpSpPr>
        <p:sp>
          <p:nvSpPr>
            <p:cNvPr id="144" name="Google Shape;144;p26"/>
            <p:cNvSpPr/>
            <p:nvPr/>
          </p:nvSpPr>
          <p:spPr>
            <a:xfrm>
              <a:off x="7391858" y="3719512"/>
              <a:ext cx="590549" cy="1469344"/>
            </a:xfrm>
            <a:prstGeom prst="rect">
              <a:avLst/>
            </a:prstGeom>
            <a:solidFill>
              <a:schemeClr val="lt1">
                <a:alpha val="83921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26"/>
            <p:cNvSpPr txBox="1"/>
            <p:nvPr/>
          </p:nvSpPr>
          <p:spPr>
            <a:xfrm rot="-5400000">
              <a:off x="6995322" y="4238741"/>
              <a:ext cx="1383620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accent5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</a:t>
              </a:r>
              <a:endParaRPr sz="11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/>
          <p:nvPr/>
        </p:nvSpPr>
        <p:spPr>
          <a:xfrm>
            <a:off x="1571625" y="0"/>
            <a:ext cx="3000375" cy="2571750"/>
          </a:xfrm>
          <a:prstGeom prst="rect">
            <a:avLst/>
          </a:prstGeom>
          <a:solidFill>
            <a:schemeClr val="accent5">
              <a:alpha val="8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 rot="-5400000">
            <a:off x="199006" y="1071634"/>
            <a:ext cx="1374322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LOREM</a:t>
            </a:r>
            <a:endParaRPr sz="1100"/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IPSUM</a:t>
            </a:r>
            <a:endParaRPr sz="1100"/>
          </a:p>
        </p:txBody>
      </p:sp>
      <p:sp>
        <p:nvSpPr>
          <p:cNvPr id="152" name="Google Shape;152;p27"/>
          <p:cNvSpPr txBox="1"/>
          <p:nvPr/>
        </p:nvSpPr>
        <p:spPr>
          <a:xfrm>
            <a:off x="2100263" y="482699"/>
            <a:ext cx="1828461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IPSUM DOLOR</a:t>
            </a:r>
            <a:endParaRPr sz="1100"/>
          </a:p>
        </p:txBody>
      </p:sp>
      <p:sp>
        <p:nvSpPr>
          <p:cNvPr id="153" name="Google Shape;153;p27"/>
          <p:cNvSpPr txBox="1"/>
          <p:nvPr/>
        </p:nvSpPr>
        <p:spPr>
          <a:xfrm>
            <a:off x="2108088" y="1083487"/>
            <a:ext cx="1820635" cy="100556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specimen book.</a:t>
            </a:r>
            <a:endParaRPr sz="1100"/>
          </a:p>
        </p:txBody>
      </p:sp>
      <p:sp>
        <p:nvSpPr>
          <p:cNvPr id="154" name="Google Shape;154;p27"/>
          <p:cNvSpPr txBox="1"/>
          <p:nvPr/>
        </p:nvSpPr>
        <p:spPr>
          <a:xfrm>
            <a:off x="4972050" y="3239425"/>
            <a:ext cx="3673800" cy="6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 divided fill may days air bring is Signs first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creeping seed all saying above after be and female behold there. Also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first creeping seed all saying above</a:t>
            </a:r>
            <a:endParaRPr sz="1100"/>
          </a:p>
        </p:txBody>
      </p:sp>
      <p:sp>
        <p:nvSpPr>
          <p:cNvPr id="155" name="Google Shape;155;p27"/>
          <p:cNvSpPr txBox="1"/>
          <p:nvPr/>
        </p:nvSpPr>
        <p:spPr>
          <a:xfrm>
            <a:off x="4972051" y="2979555"/>
            <a:ext cx="2321378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Amet</a:t>
            </a:r>
            <a:endParaRPr b="1" sz="11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56" name="Google Shape;156;p27"/>
          <p:cNvGrpSpPr/>
          <p:nvPr/>
        </p:nvGrpSpPr>
        <p:grpSpPr>
          <a:xfrm>
            <a:off x="5038725" y="4082552"/>
            <a:ext cx="609600" cy="609600"/>
            <a:chOff x="5441043" y="5255975"/>
            <a:chExt cx="812800" cy="812800"/>
          </a:xfrm>
        </p:grpSpPr>
        <p:sp>
          <p:nvSpPr>
            <p:cNvPr id="157" name="Google Shape;157;p27"/>
            <p:cNvSpPr/>
            <p:nvPr/>
          </p:nvSpPr>
          <p:spPr>
            <a:xfrm>
              <a:off x="5441043" y="5255975"/>
              <a:ext cx="812800" cy="812800"/>
            </a:xfrm>
            <a:prstGeom prst="ellipse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27"/>
            <p:cNvSpPr txBox="1"/>
            <p:nvPr/>
          </p:nvSpPr>
          <p:spPr>
            <a:xfrm>
              <a:off x="5519951" y="5382201"/>
              <a:ext cx="642284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accent5"/>
                  </a:solidFill>
                  <a:latin typeface="Arial"/>
                  <a:ea typeface="Arial"/>
                  <a:cs typeface="Arial"/>
                  <a:sym typeface="Arial"/>
                </a:rPr>
                <a:t></a:t>
              </a:r>
              <a:endParaRPr b="1" sz="23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9" name="Google Shape;159;p27"/>
          <p:cNvGrpSpPr/>
          <p:nvPr/>
        </p:nvGrpSpPr>
        <p:grpSpPr>
          <a:xfrm>
            <a:off x="5834745" y="4082552"/>
            <a:ext cx="609600" cy="609600"/>
            <a:chOff x="6691086" y="5255975"/>
            <a:chExt cx="812800" cy="812800"/>
          </a:xfrm>
        </p:grpSpPr>
        <p:sp>
          <p:nvSpPr>
            <p:cNvPr id="160" name="Google Shape;160;p27"/>
            <p:cNvSpPr/>
            <p:nvPr/>
          </p:nvSpPr>
          <p:spPr>
            <a:xfrm>
              <a:off x="6691086" y="5255975"/>
              <a:ext cx="812800" cy="812800"/>
            </a:xfrm>
            <a:prstGeom prst="ellipse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27"/>
            <p:cNvSpPr txBox="1"/>
            <p:nvPr/>
          </p:nvSpPr>
          <p:spPr>
            <a:xfrm>
              <a:off x="6776344" y="5385376"/>
              <a:ext cx="642284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</a:t>
              </a:r>
              <a:endPara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2" name="Google Shape;162;p2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5922" l="0" r="0" t="5922"/>
          <a:stretch/>
        </p:blipFill>
        <p:spPr>
          <a:xfrm>
            <a:off x="0" y="2571749"/>
            <a:ext cx="4571999" cy="2571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7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7850" l="0" r="0" t="7851"/>
          <a:stretch/>
        </p:blipFill>
        <p:spPr>
          <a:xfrm>
            <a:off x="4572001" y="0"/>
            <a:ext cx="4571999" cy="2571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7961" l="0" r="0" t="27961"/>
          <a:stretch/>
        </p:blipFill>
        <p:spPr>
          <a:xfrm>
            <a:off x="1" y="2571749"/>
            <a:ext cx="9144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7813" l="0" r="0" t="7812"/>
          <a:stretch/>
        </p:blipFill>
        <p:spPr>
          <a:xfrm>
            <a:off x="1" y="0"/>
            <a:ext cx="4571999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8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7813" l="0" r="0" t="7812"/>
          <a:stretch/>
        </p:blipFill>
        <p:spPr>
          <a:xfrm>
            <a:off x="4572001" y="0"/>
            <a:ext cx="4571999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8"/>
          <p:cNvSpPr/>
          <p:nvPr/>
        </p:nvSpPr>
        <p:spPr>
          <a:xfrm>
            <a:off x="2286000" y="1557338"/>
            <a:ext cx="4572000" cy="20288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8"/>
          <p:cNvSpPr txBox="1"/>
          <p:nvPr/>
        </p:nvSpPr>
        <p:spPr>
          <a:xfrm>
            <a:off x="3143250" y="1980751"/>
            <a:ext cx="285750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IPSUM </a:t>
            </a:r>
            <a:r>
              <a:rPr b="1" lang="en" sz="2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DOLOR</a:t>
            </a:r>
            <a:endParaRPr sz="1100"/>
          </a:p>
        </p:txBody>
      </p:sp>
      <p:sp>
        <p:nvSpPr>
          <p:cNvPr id="173" name="Google Shape;173;p28"/>
          <p:cNvSpPr txBox="1"/>
          <p:nvPr/>
        </p:nvSpPr>
        <p:spPr>
          <a:xfrm>
            <a:off x="2677886" y="2723904"/>
            <a:ext cx="3788100" cy="5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  <p:sp>
        <p:nvSpPr>
          <p:cNvPr id="174" name="Google Shape;174;p28"/>
          <p:cNvSpPr/>
          <p:nvPr/>
        </p:nvSpPr>
        <p:spPr>
          <a:xfrm rot="5400000">
            <a:off x="4350543" y="3256613"/>
            <a:ext cx="442912" cy="1102008"/>
          </a:xfrm>
          <a:prstGeom prst="rect">
            <a:avLst/>
          </a:prstGeom>
          <a:solidFill>
            <a:schemeClr val="lt1">
              <a:alpha val="8392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8"/>
          <p:cNvSpPr txBox="1"/>
          <p:nvPr/>
        </p:nvSpPr>
        <p:spPr>
          <a:xfrm>
            <a:off x="4061218" y="3628722"/>
            <a:ext cx="1021560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IPSUM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/>
          <p:nvPr/>
        </p:nvSpPr>
        <p:spPr>
          <a:xfrm>
            <a:off x="628650" y="3850554"/>
            <a:ext cx="564356" cy="558403"/>
          </a:xfrm>
          <a:custGeom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9"/>
          <p:cNvSpPr/>
          <p:nvPr/>
        </p:nvSpPr>
        <p:spPr>
          <a:xfrm>
            <a:off x="1356474" y="3849200"/>
            <a:ext cx="1653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182" name="Google Shape;182;p29"/>
          <p:cNvSpPr txBox="1"/>
          <p:nvPr/>
        </p:nvSpPr>
        <p:spPr>
          <a:xfrm>
            <a:off x="1356488" y="4110005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183" name="Google Shape;183;p29"/>
          <p:cNvSpPr/>
          <p:nvPr/>
        </p:nvSpPr>
        <p:spPr>
          <a:xfrm>
            <a:off x="3329245" y="3927052"/>
            <a:ext cx="496491" cy="450056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9"/>
          <p:cNvSpPr/>
          <p:nvPr/>
        </p:nvSpPr>
        <p:spPr>
          <a:xfrm>
            <a:off x="4021376" y="3849200"/>
            <a:ext cx="1653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185" name="Google Shape;185;p29"/>
          <p:cNvSpPr txBox="1"/>
          <p:nvPr/>
        </p:nvSpPr>
        <p:spPr>
          <a:xfrm>
            <a:off x="4021364" y="4110005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186" name="Google Shape;186;p29"/>
          <p:cNvSpPr/>
          <p:nvPr/>
        </p:nvSpPr>
        <p:spPr>
          <a:xfrm>
            <a:off x="5994121" y="3882789"/>
            <a:ext cx="552450" cy="553641"/>
          </a:xfrm>
          <a:custGeom>
            <a:pathLst>
              <a:path extrusionOk="0" h="138" w="137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9"/>
          <p:cNvSpPr/>
          <p:nvPr/>
        </p:nvSpPr>
        <p:spPr>
          <a:xfrm>
            <a:off x="6713625" y="3849200"/>
            <a:ext cx="16539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188" name="Google Shape;188;p29"/>
          <p:cNvSpPr txBox="1"/>
          <p:nvPr/>
        </p:nvSpPr>
        <p:spPr>
          <a:xfrm>
            <a:off x="6713624" y="4110005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pic>
        <p:nvPicPr>
          <p:cNvPr id="189" name="Google Shape;189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8849" l="0" r="0" t="10570"/>
          <a:stretch/>
        </p:blipFill>
        <p:spPr>
          <a:xfrm>
            <a:off x="1" y="0"/>
            <a:ext cx="9144000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9"/>
          <p:cNvSpPr/>
          <p:nvPr/>
        </p:nvSpPr>
        <p:spPr>
          <a:xfrm>
            <a:off x="628650" y="2405743"/>
            <a:ext cx="2529563" cy="6803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9"/>
          <p:cNvSpPr txBox="1"/>
          <p:nvPr/>
        </p:nvSpPr>
        <p:spPr>
          <a:xfrm>
            <a:off x="992568" y="2538172"/>
            <a:ext cx="1801726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CREATIVE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/>
          <p:nvPr>
            <p:ph idx="11" type="ftr"/>
          </p:nvPr>
        </p:nvSpPr>
        <p:spPr>
          <a:xfrm>
            <a:off x="6496123" y="4827509"/>
            <a:ext cx="122626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www.infobusiness.com</a:t>
            </a:r>
            <a:endParaRPr sz="800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7" name="Google Shape;197;p30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8" name="Google Shape;198;p3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</a:pPr>
            <a:r>
              <a:rPr b="0" i="0" lang="en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Featured Properties</a:t>
            </a:r>
            <a:endParaRPr sz="1100"/>
          </a:p>
        </p:txBody>
      </p:sp>
      <p:sp>
        <p:nvSpPr>
          <p:cNvPr id="199" name="Google Shape;199;p3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Lorem ipsum dolor sit amet</a:t>
            </a:r>
            <a:endParaRPr b="0" i="0" sz="8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0" name="Google Shape;200;p30"/>
          <p:cNvSpPr/>
          <p:nvPr/>
        </p:nvSpPr>
        <p:spPr>
          <a:xfrm>
            <a:off x="1000125" y="3671100"/>
            <a:ext cx="200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$2.369 Lorem Ipsum</a:t>
            </a:r>
            <a:endParaRPr sz="1100"/>
          </a:p>
        </p:txBody>
      </p:sp>
      <p:sp>
        <p:nvSpPr>
          <p:cNvPr id="201" name="Google Shape;201;p30"/>
          <p:cNvSpPr txBox="1"/>
          <p:nvPr/>
        </p:nvSpPr>
        <p:spPr>
          <a:xfrm>
            <a:off x="1000126" y="3931918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202" name="Google Shape;202;p30"/>
          <p:cNvSpPr/>
          <p:nvPr/>
        </p:nvSpPr>
        <p:spPr>
          <a:xfrm>
            <a:off x="3500451" y="3671100"/>
            <a:ext cx="200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$2.369 Lorem Ipsum</a:t>
            </a:r>
            <a:endParaRPr sz="1100"/>
          </a:p>
        </p:txBody>
      </p:sp>
      <p:sp>
        <p:nvSpPr>
          <p:cNvPr id="203" name="Google Shape;203;p30"/>
          <p:cNvSpPr txBox="1"/>
          <p:nvPr/>
        </p:nvSpPr>
        <p:spPr>
          <a:xfrm>
            <a:off x="3500438" y="3931918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204" name="Google Shape;204;p30"/>
          <p:cNvSpPr/>
          <p:nvPr/>
        </p:nvSpPr>
        <p:spPr>
          <a:xfrm>
            <a:off x="6000750" y="3671100"/>
            <a:ext cx="200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$2.369 Lorem Ipsum</a:t>
            </a:r>
            <a:endParaRPr sz="1100"/>
          </a:p>
        </p:txBody>
      </p:sp>
      <p:sp>
        <p:nvSpPr>
          <p:cNvPr id="205" name="Google Shape;205;p30"/>
          <p:cNvSpPr txBox="1"/>
          <p:nvPr/>
        </p:nvSpPr>
        <p:spPr>
          <a:xfrm>
            <a:off x="6000750" y="3931918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pic>
        <p:nvPicPr>
          <p:cNvPr id="206" name="Google Shape;206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2775" r="12775" t="0"/>
          <a:stretch/>
        </p:blipFill>
        <p:spPr>
          <a:xfrm>
            <a:off x="1000126" y="1528213"/>
            <a:ext cx="2143125" cy="1858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1538" r="11537" t="0"/>
          <a:stretch/>
        </p:blipFill>
        <p:spPr>
          <a:xfrm>
            <a:off x="3500438" y="1528213"/>
            <a:ext cx="2143125" cy="1858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0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11538" r="11537" t="0"/>
          <a:stretch/>
        </p:blipFill>
        <p:spPr>
          <a:xfrm>
            <a:off x="6000750" y="1528213"/>
            <a:ext cx="2143125" cy="1858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410" l="0" r="0" t="641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5">
              <a:alpha val="46666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5" name="Google Shape;215;p31"/>
          <p:cNvGrpSpPr/>
          <p:nvPr/>
        </p:nvGrpSpPr>
        <p:grpSpPr>
          <a:xfrm>
            <a:off x="592931" y="2571750"/>
            <a:ext cx="4700587" cy="815608"/>
            <a:chOff x="800100" y="1773873"/>
            <a:chExt cx="6267450" cy="1087478"/>
          </a:xfrm>
        </p:grpSpPr>
        <p:sp>
          <p:nvSpPr>
            <p:cNvPr id="216" name="Google Shape;216;p31"/>
            <p:cNvSpPr txBox="1"/>
            <p:nvPr/>
          </p:nvSpPr>
          <p:spPr>
            <a:xfrm>
              <a:off x="800100" y="1773873"/>
              <a:ext cx="4572000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COMPANY</a:t>
              </a:r>
              <a:r>
                <a:rPr b="1" lang="en" sz="23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SERVICE</a:t>
              </a:r>
              <a:endParaRPr sz="1100"/>
            </a:p>
          </p:txBody>
        </p:sp>
        <p:sp>
          <p:nvSpPr>
            <p:cNvPr id="217" name="Google Shape;217;p31"/>
            <p:cNvSpPr txBox="1"/>
            <p:nvPr/>
          </p:nvSpPr>
          <p:spPr>
            <a:xfrm>
              <a:off x="800100" y="2290041"/>
              <a:ext cx="6267450" cy="571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Were hath waters divided fill may days air bring is Signs first creeping seed all saying above after be and female behold there. Also first creeping seed all saying above</a:t>
              </a:r>
              <a:endParaRPr sz="1100"/>
            </a:p>
          </p:txBody>
        </p:sp>
      </p:grpSp>
      <p:sp>
        <p:nvSpPr>
          <p:cNvPr id="218" name="Google Shape;218;p31"/>
          <p:cNvSpPr/>
          <p:nvPr/>
        </p:nvSpPr>
        <p:spPr>
          <a:xfrm>
            <a:off x="664369" y="3858308"/>
            <a:ext cx="564356" cy="558403"/>
          </a:xfrm>
          <a:custGeom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1"/>
          <p:cNvSpPr/>
          <p:nvPr/>
        </p:nvSpPr>
        <p:spPr>
          <a:xfrm>
            <a:off x="1392200" y="3856950"/>
            <a:ext cx="1553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220" name="Google Shape;220;p31"/>
          <p:cNvSpPr txBox="1"/>
          <p:nvPr/>
        </p:nvSpPr>
        <p:spPr>
          <a:xfrm>
            <a:off x="1392206" y="4117759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221" name="Google Shape;221;p31"/>
          <p:cNvSpPr/>
          <p:nvPr/>
        </p:nvSpPr>
        <p:spPr>
          <a:xfrm>
            <a:off x="3364963" y="3934807"/>
            <a:ext cx="496491" cy="450056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31"/>
          <p:cNvSpPr/>
          <p:nvPr/>
        </p:nvSpPr>
        <p:spPr>
          <a:xfrm>
            <a:off x="4057074" y="3856950"/>
            <a:ext cx="1619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223" name="Google Shape;223;p31"/>
          <p:cNvSpPr txBox="1"/>
          <p:nvPr/>
        </p:nvSpPr>
        <p:spPr>
          <a:xfrm>
            <a:off x="4057083" y="4117759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  <p:sp>
        <p:nvSpPr>
          <p:cNvPr id="224" name="Google Shape;224;p31"/>
          <p:cNvSpPr/>
          <p:nvPr/>
        </p:nvSpPr>
        <p:spPr>
          <a:xfrm>
            <a:off x="6029839" y="3890543"/>
            <a:ext cx="552450" cy="553641"/>
          </a:xfrm>
          <a:custGeom>
            <a:pathLst>
              <a:path extrusionOk="0" h="138" w="137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31"/>
          <p:cNvSpPr/>
          <p:nvPr/>
        </p:nvSpPr>
        <p:spPr>
          <a:xfrm>
            <a:off x="6749351" y="3856950"/>
            <a:ext cx="1619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Quality is Value</a:t>
            </a:r>
            <a:endParaRPr sz="1100"/>
          </a:p>
        </p:txBody>
      </p:sp>
      <p:sp>
        <p:nvSpPr>
          <p:cNvPr id="226" name="Google Shape;226;p31"/>
          <p:cNvSpPr txBox="1"/>
          <p:nvPr/>
        </p:nvSpPr>
        <p:spPr>
          <a:xfrm>
            <a:off x="6749343" y="4117759"/>
            <a:ext cx="1801726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Contrary to popular belief, Lorem Ipsum is not simply.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6">
      <a:dk1>
        <a:srgbClr val="000000"/>
      </a:dk1>
      <a:lt1>
        <a:srgbClr val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