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D48"/>
    <a:srgbClr val="FFFFFF"/>
    <a:srgbClr val="0E5174"/>
    <a:srgbClr val="003757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996" y="23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-3174" y="-3175"/>
            <a:ext cx="7661275" cy="5429318"/>
          </a:xfrm>
          <a:custGeom>
            <a:avLst/>
            <a:gdLst>
              <a:gd name="connsiteX0" fmla="*/ 6967126 w 7661275"/>
              <a:gd name="connsiteY0" fmla="*/ 0 h 5429318"/>
              <a:gd name="connsiteX1" fmla="*/ 7661275 w 7661275"/>
              <a:gd name="connsiteY1" fmla="*/ 0 h 5429318"/>
              <a:gd name="connsiteX2" fmla="*/ 4651870 w 7661275"/>
              <a:gd name="connsiteY2" fmla="*/ 3573269 h 5429318"/>
              <a:gd name="connsiteX3" fmla="*/ 2511754 w 7661275"/>
              <a:gd name="connsiteY3" fmla="*/ 2923972 h 5429318"/>
              <a:gd name="connsiteX4" fmla="*/ 2330207 w 7661275"/>
              <a:gd name="connsiteY4" fmla="*/ 5429318 h 5429318"/>
              <a:gd name="connsiteX5" fmla="*/ 0 w 7661275"/>
              <a:gd name="connsiteY5" fmla="*/ 3381043 h 5429318"/>
              <a:gd name="connsiteX6" fmla="*/ 0 w 7661275"/>
              <a:gd name="connsiteY6" fmla="*/ 3043579 h 5429318"/>
              <a:gd name="connsiteX7" fmla="*/ 2099535 w 7661275"/>
              <a:gd name="connsiteY7" fmla="*/ 4854776 h 5429318"/>
              <a:gd name="connsiteX8" fmla="*/ 2270403 w 7661275"/>
              <a:gd name="connsiteY8" fmla="*/ 2597188 h 5429318"/>
              <a:gd name="connsiteX9" fmla="*/ 4237516 w 7661275"/>
              <a:gd name="connsiteY9" fmla="*/ 3186681 h 5429318"/>
              <a:gd name="connsiteX10" fmla="*/ 0 w 7661275"/>
              <a:gd name="connsiteY10" fmla="*/ 0 h 5429318"/>
              <a:gd name="connsiteX11" fmla="*/ 6967125 w 7661275"/>
              <a:gd name="connsiteY11" fmla="*/ 0 h 5429318"/>
              <a:gd name="connsiteX12" fmla="*/ 4237516 w 7661275"/>
              <a:gd name="connsiteY12" fmla="*/ 3186680 h 5429318"/>
              <a:gd name="connsiteX13" fmla="*/ 2270403 w 7661275"/>
              <a:gd name="connsiteY13" fmla="*/ 2597187 h 5429318"/>
              <a:gd name="connsiteX14" fmla="*/ 2099535 w 7661275"/>
              <a:gd name="connsiteY14" fmla="*/ 4854775 h 5429318"/>
              <a:gd name="connsiteX15" fmla="*/ 0 w 7661275"/>
              <a:gd name="connsiteY15" fmla="*/ 3043579 h 542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61275" h="5429318">
                <a:moveTo>
                  <a:pt x="6967126" y="0"/>
                </a:moveTo>
                <a:lnTo>
                  <a:pt x="7661275" y="0"/>
                </a:lnTo>
                <a:lnTo>
                  <a:pt x="4651870" y="3573269"/>
                </a:lnTo>
                <a:lnTo>
                  <a:pt x="2511754" y="2923972"/>
                </a:lnTo>
                <a:lnTo>
                  <a:pt x="2330207" y="5429318"/>
                </a:lnTo>
                <a:lnTo>
                  <a:pt x="0" y="3381043"/>
                </a:lnTo>
                <a:lnTo>
                  <a:pt x="0" y="3043579"/>
                </a:lnTo>
                <a:lnTo>
                  <a:pt x="2099535" y="4854776"/>
                </a:lnTo>
                <a:lnTo>
                  <a:pt x="2270403" y="2597188"/>
                </a:lnTo>
                <a:lnTo>
                  <a:pt x="4237516" y="3186681"/>
                </a:lnTo>
                <a:close/>
                <a:moveTo>
                  <a:pt x="0" y="0"/>
                </a:moveTo>
                <a:lnTo>
                  <a:pt x="6967125" y="0"/>
                </a:lnTo>
                <a:lnTo>
                  <a:pt x="4237516" y="3186680"/>
                </a:lnTo>
                <a:lnTo>
                  <a:pt x="2270403" y="2597187"/>
                </a:lnTo>
                <a:lnTo>
                  <a:pt x="2099535" y="4854775"/>
                </a:lnTo>
                <a:lnTo>
                  <a:pt x="0" y="3043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5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3646556" y="2166100"/>
            <a:ext cx="2563910" cy="2563910"/>
          </a:xfrm>
          <a:custGeom>
            <a:avLst/>
            <a:gdLst>
              <a:gd name="connsiteX0" fmla="*/ 1281955 w 2563910"/>
              <a:gd name="connsiteY0" fmla="*/ 0 h 2563910"/>
              <a:gd name="connsiteX1" fmla="*/ 2563910 w 2563910"/>
              <a:gd name="connsiteY1" fmla="*/ 1281955 h 2563910"/>
              <a:gd name="connsiteX2" fmla="*/ 1281955 w 2563910"/>
              <a:gd name="connsiteY2" fmla="*/ 2563910 h 2563910"/>
              <a:gd name="connsiteX3" fmla="*/ 0 w 2563910"/>
              <a:gd name="connsiteY3" fmla="*/ 1281955 h 2563910"/>
              <a:gd name="connsiteX4" fmla="*/ 1281955 w 2563910"/>
              <a:gd name="connsiteY4" fmla="*/ 0 h 256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3910" h="2563910">
                <a:moveTo>
                  <a:pt x="1281955" y="0"/>
                </a:moveTo>
                <a:cubicBezTo>
                  <a:pt x="1989959" y="0"/>
                  <a:pt x="2563910" y="573951"/>
                  <a:pt x="2563910" y="1281955"/>
                </a:cubicBezTo>
                <a:cubicBezTo>
                  <a:pt x="2563910" y="1989959"/>
                  <a:pt x="1989959" y="2563910"/>
                  <a:pt x="1281955" y="2563910"/>
                </a:cubicBezTo>
                <a:cubicBezTo>
                  <a:pt x="573951" y="2563910"/>
                  <a:pt x="0" y="1989959"/>
                  <a:pt x="0" y="1281955"/>
                </a:cubicBezTo>
                <a:cubicBezTo>
                  <a:pt x="0" y="573951"/>
                  <a:pt x="573951" y="0"/>
                  <a:pt x="12819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0" y="-820"/>
            <a:ext cx="5501391" cy="6897751"/>
          </a:xfrm>
          <a:custGeom>
            <a:avLst/>
            <a:gdLst>
              <a:gd name="connsiteX0" fmla="*/ 0 w 5501391"/>
              <a:gd name="connsiteY0" fmla="*/ 0 h 6897751"/>
              <a:gd name="connsiteX1" fmla="*/ 3766822 w 5501391"/>
              <a:gd name="connsiteY1" fmla="*/ 0 h 6897751"/>
              <a:gd name="connsiteX2" fmla="*/ 5363217 w 5501391"/>
              <a:gd name="connsiteY2" fmla="*/ 6897751 h 6897751"/>
              <a:gd name="connsiteX3" fmla="*/ 0 w 5501391"/>
              <a:gd name="connsiteY3" fmla="*/ 6897751 h 6897751"/>
              <a:gd name="connsiteX4" fmla="*/ 0 w 5501391"/>
              <a:gd name="connsiteY4" fmla="*/ 0 h 689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1391" h="6897751">
                <a:moveTo>
                  <a:pt x="0" y="0"/>
                </a:moveTo>
                <a:cubicBezTo>
                  <a:pt x="0" y="0"/>
                  <a:pt x="0" y="0"/>
                  <a:pt x="3766822" y="0"/>
                </a:cubicBezTo>
                <a:cubicBezTo>
                  <a:pt x="4990306" y="910658"/>
                  <a:pt x="5849258" y="2882136"/>
                  <a:pt x="5363217" y="6897751"/>
                </a:cubicBezTo>
                <a:cubicBezTo>
                  <a:pt x="5363217" y="6897751"/>
                  <a:pt x="5363217" y="6897751"/>
                  <a:pt x="0" y="6897751"/>
                </a:cubicBezTo>
                <a:cubicBezTo>
                  <a:pt x="0" y="6897751"/>
                  <a:pt x="0" y="6897751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89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0"/>
            <a:ext cx="5981701" cy="6858000"/>
          </a:xfrm>
          <a:custGeom>
            <a:avLst/>
            <a:gdLst>
              <a:gd name="connsiteX0" fmla="*/ 0 w 5981701"/>
              <a:gd name="connsiteY0" fmla="*/ 0 h 6858000"/>
              <a:gd name="connsiteX1" fmla="*/ 3969600 w 5981701"/>
              <a:gd name="connsiteY1" fmla="*/ 0 h 6858000"/>
              <a:gd name="connsiteX2" fmla="*/ 5981701 w 5981701"/>
              <a:gd name="connsiteY2" fmla="*/ 3652025 h 6858000"/>
              <a:gd name="connsiteX3" fmla="*/ 3418115 w 5981701"/>
              <a:gd name="connsiteY3" fmla="*/ 6858000 h 6858000"/>
              <a:gd name="connsiteX4" fmla="*/ 0 w 598170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1701" h="6858000">
                <a:moveTo>
                  <a:pt x="0" y="0"/>
                </a:moveTo>
                <a:lnTo>
                  <a:pt x="3969600" y="0"/>
                </a:lnTo>
                <a:lnTo>
                  <a:pt x="5981701" y="3652025"/>
                </a:lnTo>
                <a:lnTo>
                  <a:pt x="341811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182497" y="1893264"/>
            <a:ext cx="2586394" cy="2586394"/>
          </a:xfrm>
          <a:custGeom>
            <a:avLst/>
            <a:gdLst>
              <a:gd name="connsiteX0" fmla="*/ 1293197 w 2586394"/>
              <a:gd name="connsiteY0" fmla="*/ 0 h 2586394"/>
              <a:gd name="connsiteX1" fmla="*/ 2586394 w 2586394"/>
              <a:gd name="connsiteY1" fmla="*/ 1293197 h 2586394"/>
              <a:gd name="connsiteX2" fmla="*/ 1293197 w 2586394"/>
              <a:gd name="connsiteY2" fmla="*/ 2586394 h 2586394"/>
              <a:gd name="connsiteX3" fmla="*/ 0 w 2586394"/>
              <a:gd name="connsiteY3" fmla="*/ 1293197 h 2586394"/>
              <a:gd name="connsiteX4" fmla="*/ 1293197 w 2586394"/>
              <a:gd name="connsiteY4" fmla="*/ 0 h 258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6394" h="2586394">
                <a:moveTo>
                  <a:pt x="1293197" y="0"/>
                </a:moveTo>
                <a:cubicBezTo>
                  <a:pt x="2007410" y="0"/>
                  <a:pt x="2586394" y="578984"/>
                  <a:pt x="2586394" y="1293197"/>
                </a:cubicBezTo>
                <a:cubicBezTo>
                  <a:pt x="2586394" y="2007410"/>
                  <a:pt x="2007410" y="2586394"/>
                  <a:pt x="1293197" y="2586394"/>
                </a:cubicBezTo>
                <a:cubicBezTo>
                  <a:pt x="578984" y="2586394"/>
                  <a:pt x="0" y="2007410"/>
                  <a:pt x="0" y="1293197"/>
                </a:cubicBezTo>
                <a:cubicBezTo>
                  <a:pt x="0" y="578984"/>
                  <a:pt x="578984" y="0"/>
                  <a:pt x="12931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16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885520" y="1689415"/>
            <a:ext cx="2420958" cy="2420958"/>
          </a:xfrm>
          <a:custGeom>
            <a:avLst/>
            <a:gdLst>
              <a:gd name="connsiteX0" fmla="*/ 1210479 w 2420958"/>
              <a:gd name="connsiteY0" fmla="*/ 0 h 2420958"/>
              <a:gd name="connsiteX1" fmla="*/ 2420958 w 2420958"/>
              <a:gd name="connsiteY1" fmla="*/ 1210479 h 2420958"/>
              <a:gd name="connsiteX2" fmla="*/ 1210479 w 2420958"/>
              <a:gd name="connsiteY2" fmla="*/ 2420958 h 2420958"/>
              <a:gd name="connsiteX3" fmla="*/ 0 w 2420958"/>
              <a:gd name="connsiteY3" fmla="*/ 1210479 h 2420958"/>
              <a:gd name="connsiteX4" fmla="*/ 1210479 w 2420958"/>
              <a:gd name="connsiteY4" fmla="*/ 0 h 24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958" h="2420958">
                <a:moveTo>
                  <a:pt x="1210479" y="0"/>
                </a:moveTo>
                <a:cubicBezTo>
                  <a:pt x="1879008" y="0"/>
                  <a:pt x="2420958" y="541950"/>
                  <a:pt x="2420958" y="1210479"/>
                </a:cubicBezTo>
                <a:cubicBezTo>
                  <a:pt x="2420958" y="1879008"/>
                  <a:pt x="1879008" y="2420958"/>
                  <a:pt x="1210479" y="2420958"/>
                </a:cubicBezTo>
                <a:cubicBezTo>
                  <a:pt x="541950" y="2420958"/>
                  <a:pt x="0" y="1879008"/>
                  <a:pt x="0" y="1210479"/>
                </a:cubicBezTo>
                <a:cubicBezTo>
                  <a:pt x="0" y="541950"/>
                  <a:pt x="541950" y="0"/>
                  <a:pt x="12104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7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7846786" y="3978503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446815" y="3978504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046844" y="3978503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7846786" y="2106160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4446814" y="2106161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1046844" y="2106161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9533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6156565" y="3947842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520949" y="3947842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6156565" y="2319635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4520949" y="2319635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98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6134100" y="-3175"/>
            <a:ext cx="6111875" cy="6861175"/>
          </a:xfrm>
          <a:custGeom>
            <a:avLst/>
            <a:gdLst>
              <a:gd name="connsiteX0" fmla="*/ 4170362 w 6111875"/>
              <a:gd name="connsiteY0" fmla="*/ 0 h 6861175"/>
              <a:gd name="connsiteX1" fmla="*/ 6111875 w 6111875"/>
              <a:gd name="connsiteY1" fmla="*/ 0 h 6861175"/>
              <a:gd name="connsiteX2" fmla="*/ 6111875 w 6111875"/>
              <a:gd name="connsiteY2" fmla="*/ 25400 h 6861175"/>
              <a:gd name="connsiteX3" fmla="*/ 1957388 w 6111875"/>
              <a:gd name="connsiteY3" fmla="*/ 6861175 h 6861175"/>
              <a:gd name="connsiteX4" fmla="*/ 0 w 6111875"/>
              <a:gd name="connsiteY4" fmla="*/ 6861175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11875" h="6861175">
                <a:moveTo>
                  <a:pt x="4170362" y="0"/>
                </a:moveTo>
                <a:lnTo>
                  <a:pt x="6111875" y="0"/>
                </a:lnTo>
                <a:lnTo>
                  <a:pt x="6111875" y="25400"/>
                </a:lnTo>
                <a:lnTo>
                  <a:pt x="1957388" y="6861175"/>
                </a:lnTo>
                <a:lnTo>
                  <a:pt x="0" y="6861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5873751" y="-3175"/>
            <a:ext cx="4221163" cy="4597400"/>
          </a:xfrm>
          <a:custGeom>
            <a:avLst/>
            <a:gdLst>
              <a:gd name="connsiteX0" fmla="*/ 2265363 w 4221163"/>
              <a:gd name="connsiteY0" fmla="*/ 0 h 4597400"/>
              <a:gd name="connsiteX1" fmla="*/ 4221163 w 4221163"/>
              <a:gd name="connsiteY1" fmla="*/ 0 h 4597400"/>
              <a:gd name="connsiteX2" fmla="*/ 1430338 w 4221163"/>
              <a:gd name="connsiteY2" fmla="*/ 4597400 h 4597400"/>
              <a:gd name="connsiteX3" fmla="*/ 0 w 4221163"/>
              <a:gd name="connsiteY3" fmla="*/ 3727450 h 459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1163" h="4597400">
                <a:moveTo>
                  <a:pt x="2265363" y="0"/>
                </a:moveTo>
                <a:lnTo>
                  <a:pt x="4221163" y="0"/>
                </a:lnTo>
                <a:lnTo>
                  <a:pt x="1430338" y="4597400"/>
                </a:lnTo>
                <a:lnTo>
                  <a:pt x="0" y="3727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3957638" y="-3174"/>
            <a:ext cx="3965575" cy="4479925"/>
          </a:xfrm>
          <a:custGeom>
            <a:avLst/>
            <a:gdLst>
              <a:gd name="connsiteX0" fmla="*/ 2266950 w 3965575"/>
              <a:gd name="connsiteY0" fmla="*/ 0 h 4479925"/>
              <a:gd name="connsiteX1" fmla="*/ 3965575 w 3965575"/>
              <a:gd name="connsiteY1" fmla="*/ 0 h 4479925"/>
              <a:gd name="connsiteX2" fmla="*/ 1239838 w 3965575"/>
              <a:gd name="connsiteY2" fmla="*/ 4479925 h 4479925"/>
              <a:gd name="connsiteX3" fmla="*/ 0 w 3965575"/>
              <a:gd name="connsiteY3" fmla="*/ 3727450 h 447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575" h="4479925">
                <a:moveTo>
                  <a:pt x="2266950" y="0"/>
                </a:moveTo>
                <a:lnTo>
                  <a:pt x="3965575" y="0"/>
                </a:lnTo>
                <a:lnTo>
                  <a:pt x="1239838" y="4479925"/>
                </a:lnTo>
                <a:lnTo>
                  <a:pt x="0" y="3727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8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431472" y="1811338"/>
            <a:ext cx="4699000" cy="4370386"/>
          </a:xfrm>
          <a:custGeom>
            <a:avLst/>
            <a:gdLst>
              <a:gd name="connsiteX0" fmla="*/ 627063 w 4699000"/>
              <a:gd name="connsiteY0" fmla="*/ 2206624 h 4370386"/>
              <a:gd name="connsiteX1" fmla="*/ 1878013 w 4699000"/>
              <a:gd name="connsiteY1" fmla="*/ 2206624 h 4370386"/>
              <a:gd name="connsiteX2" fmla="*/ 2505075 w 4699000"/>
              <a:gd name="connsiteY2" fmla="*/ 3286124 h 4370386"/>
              <a:gd name="connsiteX3" fmla="*/ 1878013 w 4699000"/>
              <a:gd name="connsiteY3" fmla="*/ 4370386 h 4370386"/>
              <a:gd name="connsiteX4" fmla="*/ 627063 w 4699000"/>
              <a:gd name="connsiteY4" fmla="*/ 4370386 h 4370386"/>
              <a:gd name="connsiteX5" fmla="*/ 0 w 4699000"/>
              <a:gd name="connsiteY5" fmla="*/ 3286124 h 4370386"/>
              <a:gd name="connsiteX6" fmla="*/ 2820988 w 4699000"/>
              <a:gd name="connsiteY6" fmla="*/ 1574800 h 4370386"/>
              <a:gd name="connsiteX7" fmla="*/ 4075113 w 4699000"/>
              <a:gd name="connsiteY7" fmla="*/ 1574800 h 4370386"/>
              <a:gd name="connsiteX8" fmla="*/ 4699000 w 4699000"/>
              <a:gd name="connsiteY8" fmla="*/ 2657475 h 4370386"/>
              <a:gd name="connsiteX9" fmla="*/ 4075113 w 4699000"/>
              <a:gd name="connsiteY9" fmla="*/ 3741737 h 4370386"/>
              <a:gd name="connsiteX10" fmla="*/ 2820988 w 4699000"/>
              <a:gd name="connsiteY10" fmla="*/ 3741737 h 4370386"/>
              <a:gd name="connsiteX11" fmla="*/ 2193925 w 4699000"/>
              <a:gd name="connsiteY11" fmla="*/ 2657475 h 4370386"/>
              <a:gd name="connsiteX12" fmla="*/ 1176338 w 4699000"/>
              <a:gd name="connsiteY12" fmla="*/ 0 h 4370386"/>
              <a:gd name="connsiteX13" fmla="*/ 2430463 w 4699000"/>
              <a:gd name="connsiteY13" fmla="*/ 0 h 4370386"/>
              <a:gd name="connsiteX14" fmla="*/ 3054350 w 4699000"/>
              <a:gd name="connsiteY14" fmla="*/ 1082675 h 4370386"/>
              <a:gd name="connsiteX15" fmla="*/ 2430463 w 4699000"/>
              <a:gd name="connsiteY15" fmla="*/ 2166937 h 4370386"/>
              <a:gd name="connsiteX16" fmla="*/ 1176338 w 4699000"/>
              <a:gd name="connsiteY16" fmla="*/ 2166937 h 4370386"/>
              <a:gd name="connsiteX17" fmla="*/ 549275 w 4699000"/>
              <a:gd name="connsiteY17" fmla="*/ 1082675 h 437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99000" h="4370386">
                <a:moveTo>
                  <a:pt x="627063" y="2206624"/>
                </a:moveTo>
                <a:lnTo>
                  <a:pt x="1878013" y="2206624"/>
                </a:lnTo>
                <a:lnTo>
                  <a:pt x="2505075" y="3286124"/>
                </a:lnTo>
                <a:lnTo>
                  <a:pt x="1878013" y="4370386"/>
                </a:lnTo>
                <a:lnTo>
                  <a:pt x="627063" y="4370386"/>
                </a:lnTo>
                <a:lnTo>
                  <a:pt x="0" y="3286124"/>
                </a:lnTo>
                <a:close/>
                <a:moveTo>
                  <a:pt x="2820988" y="1574800"/>
                </a:moveTo>
                <a:lnTo>
                  <a:pt x="4075113" y="1574800"/>
                </a:lnTo>
                <a:lnTo>
                  <a:pt x="4699000" y="2657475"/>
                </a:lnTo>
                <a:lnTo>
                  <a:pt x="4075113" y="3741737"/>
                </a:lnTo>
                <a:lnTo>
                  <a:pt x="2820988" y="3741737"/>
                </a:lnTo>
                <a:lnTo>
                  <a:pt x="2193925" y="2657475"/>
                </a:lnTo>
                <a:close/>
                <a:moveTo>
                  <a:pt x="1176338" y="0"/>
                </a:moveTo>
                <a:lnTo>
                  <a:pt x="2430463" y="0"/>
                </a:lnTo>
                <a:lnTo>
                  <a:pt x="3054350" y="1082675"/>
                </a:lnTo>
                <a:lnTo>
                  <a:pt x="2430463" y="2166937"/>
                </a:lnTo>
                <a:lnTo>
                  <a:pt x="1176338" y="2166937"/>
                </a:lnTo>
                <a:lnTo>
                  <a:pt x="549275" y="10826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68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3175"/>
            <a:ext cx="5223872" cy="6854825"/>
          </a:xfrm>
          <a:custGeom>
            <a:avLst/>
            <a:gdLst>
              <a:gd name="connsiteX0" fmla="*/ 0 w 5223872"/>
              <a:gd name="connsiteY0" fmla="*/ 0 h 6854825"/>
              <a:gd name="connsiteX1" fmla="*/ 3607797 w 5223872"/>
              <a:gd name="connsiteY1" fmla="*/ 0 h 6854825"/>
              <a:gd name="connsiteX2" fmla="*/ 5223872 w 5223872"/>
              <a:gd name="connsiteY2" fmla="*/ 6854825 h 6854825"/>
              <a:gd name="connsiteX3" fmla="*/ 0 w 5223872"/>
              <a:gd name="connsiteY3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3872" h="6854825">
                <a:moveTo>
                  <a:pt x="0" y="0"/>
                </a:moveTo>
                <a:lnTo>
                  <a:pt x="3607797" y="0"/>
                </a:lnTo>
                <a:lnTo>
                  <a:pt x="5223872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13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146100" y="1390650"/>
            <a:ext cx="4076700" cy="4076700"/>
          </a:xfrm>
          <a:custGeom>
            <a:avLst/>
            <a:gdLst>
              <a:gd name="connsiteX0" fmla="*/ 0 w 4076700"/>
              <a:gd name="connsiteY0" fmla="*/ 0 h 4076700"/>
              <a:gd name="connsiteX1" fmla="*/ 4076700 w 4076700"/>
              <a:gd name="connsiteY1" fmla="*/ 0 h 4076700"/>
              <a:gd name="connsiteX2" fmla="*/ 4076700 w 4076700"/>
              <a:gd name="connsiteY2" fmla="*/ 4076700 h 4076700"/>
              <a:gd name="connsiteX3" fmla="*/ 0 w 4076700"/>
              <a:gd name="connsiteY3" fmla="*/ 4076700 h 407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6700" h="4076700">
                <a:moveTo>
                  <a:pt x="0" y="0"/>
                </a:moveTo>
                <a:lnTo>
                  <a:pt x="4076700" y="0"/>
                </a:lnTo>
                <a:lnTo>
                  <a:pt x="4076700" y="4076700"/>
                </a:lnTo>
                <a:lnTo>
                  <a:pt x="0" y="4076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7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6102" y="3175"/>
            <a:ext cx="7486330" cy="6854825"/>
          </a:xfrm>
          <a:custGeom>
            <a:avLst/>
            <a:gdLst>
              <a:gd name="connsiteX0" fmla="*/ 0 w 7486330"/>
              <a:gd name="connsiteY0" fmla="*/ 0 h 6854825"/>
              <a:gd name="connsiteX1" fmla="*/ 3188466 w 7486330"/>
              <a:gd name="connsiteY1" fmla="*/ 0 h 6854825"/>
              <a:gd name="connsiteX2" fmla="*/ 7486330 w 7486330"/>
              <a:gd name="connsiteY2" fmla="*/ 6854825 h 6854825"/>
              <a:gd name="connsiteX3" fmla="*/ 4310568 w 7486330"/>
              <a:gd name="connsiteY3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6330" h="6854825">
                <a:moveTo>
                  <a:pt x="0" y="0"/>
                </a:moveTo>
                <a:lnTo>
                  <a:pt x="3188466" y="0"/>
                </a:lnTo>
                <a:lnTo>
                  <a:pt x="7486330" y="6854825"/>
                </a:lnTo>
                <a:lnTo>
                  <a:pt x="4310568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451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9078275" y="2032233"/>
            <a:ext cx="2743200" cy="2652428"/>
          </a:xfrm>
          <a:custGeom>
            <a:avLst/>
            <a:gdLst>
              <a:gd name="connsiteX0" fmla="*/ 0 w 2743200"/>
              <a:gd name="connsiteY0" fmla="*/ 0 h 2652428"/>
              <a:gd name="connsiteX1" fmla="*/ 2743200 w 2743200"/>
              <a:gd name="connsiteY1" fmla="*/ 0 h 2652428"/>
              <a:gd name="connsiteX2" fmla="*/ 2743200 w 2743200"/>
              <a:gd name="connsiteY2" fmla="*/ 2652428 h 2652428"/>
              <a:gd name="connsiteX3" fmla="*/ 0 w 2743200"/>
              <a:gd name="connsiteY3" fmla="*/ 2652428 h 265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2428">
                <a:moveTo>
                  <a:pt x="0" y="0"/>
                </a:moveTo>
                <a:lnTo>
                  <a:pt x="2743200" y="0"/>
                </a:lnTo>
                <a:lnTo>
                  <a:pt x="2743200" y="2652428"/>
                </a:lnTo>
                <a:lnTo>
                  <a:pt x="0" y="2652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6175692" y="2032233"/>
            <a:ext cx="2743200" cy="2652428"/>
          </a:xfrm>
          <a:custGeom>
            <a:avLst/>
            <a:gdLst>
              <a:gd name="connsiteX0" fmla="*/ 0 w 2743200"/>
              <a:gd name="connsiteY0" fmla="*/ 0 h 2652428"/>
              <a:gd name="connsiteX1" fmla="*/ 2743200 w 2743200"/>
              <a:gd name="connsiteY1" fmla="*/ 0 h 2652428"/>
              <a:gd name="connsiteX2" fmla="*/ 2743200 w 2743200"/>
              <a:gd name="connsiteY2" fmla="*/ 2652428 h 2652428"/>
              <a:gd name="connsiteX3" fmla="*/ 0 w 2743200"/>
              <a:gd name="connsiteY3" fmla="*/ 2652428 h 265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2428">
                <a:moveTo>
                  <a:pt x="0" y="0"/>
                </a:moveTo>
                <a:lnTo>
                  <a:pt x="2743200" y="0"/>
                </a:lnTo>
                <a:lnTo>
                  <a:pt x="2743200" y="2652428"/>
                </a:lnTo>
                <a:lnTo>
                  <a:pt x="0" y="2652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3273109" y="2032233"/>
            <a:ext cx="2743200" cy="2652428"/>
          </a:xfrm>
          <a:custGeom>
            <a:avLst/>
            <a:gdLst>
              <a:gd name="connsiteX0" fmla="*/ 0 w 2743200"/>
              <a:gd name="connsiteY0" fmla="*/ 0 h 2652428"/>
              <a:gd name="connsiteX1" fmla="*/ 2743200 w 2743200"/>
              <a:gd name="connsiteY1" fmla="*/ 0 h 2652428"/>
              <a:gd name="connsiteX2" fmla="*/ 2743200 w 2743200"/>
              <a:gd name="connsiteY2" fmla="*/ 2652428 h 2652428"/>
              <a:gd name="connsiteX3" fmla="*/ 0 w 2743200"/>
              <a:gd name="connsiteY3" fmla="*/ 2652428 h 265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2428">
                <a:moveTo>
                  <a:pt x="0" y="0"/>
                </a:moveTo>
                <a:lnTo>
                  <a:pt x="2743200" y="0"/>
                </a:lnTo>
                <a:lnTo>
                  <a:pt x="2743200" y="2652428"/>
                </a:lnTo>
                <a:lnTo>
                  <a:pt x="0" y="2652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370526" y="2032233"/>
            <a:ext cx="2743200" cy="2652428"/>
          </a:xfrm>
          <a:custGeom>
            <a:avLst/>
            <a:gdLst>
              <a:gd name="connsiteX0" fmla="*/ 0 w 2743200"/>
              <a:gd name="connsiteY0" fmla="*/ 0 h 2652428"/>
              <a:gd name="connsiteX1" fmla="*/ 2743200 w 2743200"/>
              <a:gd name="connsiteY1" fmla="*/ 0 h 2652428"/>
              <a:gd name="connsiteX2" fmla="*/ 2743200 w 2743200"/>
              <a:gd name="connsiteY2" fmla="*/ 2652428 h 2652428"/>
              <a:gd name="connsiteX3" fmla="*/ 0 w 2743200"/>
              <a:gd name="connsiteY3" fmla="*/ 2652428 h 265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2428">
                <a:moveTo>
                  <a:pt x="0" y="0"/>
                </a:moveTo>
                <a:lnTo>
                  <a:pt x="2743200" y="0"/>
                </a:lnTo>
                <a:lnTo>
                  <a:pt x="2743200" y="2652428"/>
                </a:lnTo>
                <a:lnTo>
                  <a:pt x="0" y="2652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64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920247" y="1722214"/>
            <a:ext cx="6057365" cy="4483870"/>
          </a:xfrm>
          <a:custGeom>
            <a:avLst/>
            <a:gdLst>
              <a:gd name="connsiteX0" fmla="*/ 0 w 6057365"/>
              <a:gd name="connsiteY0" fmla="*/ 0 h 4483870"/>
              <a:gd name="connsiteX1" fmla="*/ 6057365 w 6057365"/>
              <a:gd name="connsiteY1" fmla="*/ 0 h 4483870"/>
              <a:gd name="connsiteX2" fmla="*/ 6057365 w 6057365"/>
              <a:gd name="connsiteY2" fmla="*/ 4483870 h 4483870"/>
              <a:gd name="connsiteX3" fmla="*/ 0 w 6057365"/>
              <a:gd name="connsiteY3" fmla="*/ 4483870 h 448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365" h="4483870">
                <a:moveTo>
                  <a:pt x="0" y="0"/>
                </a:moveTo>
                <a:lnTo>
                  <a:pt x="6057365" y="0"/>
                </a:lnTo>
                <a:lnTo>
                  <a:pt x="6057365" y="4483870"/>
                </a:lnTo>
                <a:lnTo>
                  <a:pt x="0" y="44838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05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0"/>
            <a:ext cx="12192000" cy="4135214"/>
          </a:xfrm>
          <a:custGeom>
            <a:avLst/>
            <a:gdLst>
              <a:gd name="connsiteX0" fmla="*/ 0 w 12192000"/>
              <a:gd name="connsiteY0" fmla="*/ 0 h 4135214"/>
              <a:gd name="connsiteX1" fmla="*/ 12192000 w 12192000"/>
              <a:gd name="connsiteY1" fmla="*/ 0 h 4135214"/>
              <a:gd name="connsiteX2" fmla="*/ 12192000 w 12192000"/>
              <a:gd name="connsiteY2" fmla="*/ 4135214 h 4135214"/>
              <a:gd name="connsiteX3" fmla="*/ 0 w 12192000"/>
              <a:gd name="connsiteY3" fmla="*/ 4135214 h 413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35214">
                <a:moveTo>
                  <a:pt x="0" y="0"/>
                </a:moveTo>
                <a:lnTo>
                  <a:pt x="12192000" y="0"/>
                </a:lnTo>
                <a:lnTo>
                  <a:pt x="12192000" y="4135214"/>
                </a:lnTo>
                <a:lnTo>
                  <a:pt x="0" y="4135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838200" y="2206405"/>
            <a:ext cx="10515600" cy="3817024"/>
          </a:xfrm>
          <a:custGeom>
            <a:avLst/>
            <a:gdLst>
              <a:gd name="connsiteX0" fmla="*/ 0 w 10515600"/>
              <a:gd name="connsiteY0" fmla="*/ 0 h 3817024"/>
              <a:gd name="connsiteX1" fmla="*/ 10515600 w 10515600"/>
              <a:gd name="connsiteY1" fmla="*/ 0 h 3817024"/>
              <a:gd name="connsiteX2" fmla="*/ 10515600 w 10515600"/>
              <a:gd name="connsiteY2" fmla="*/ 3817024 h 3817024"/>
              <a:gd name="connsiteX3" fmla="*/ 0 w 10515600"/>
              <a:gd name="connsiteY3" fmla="*/ 3817024 h 38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3817024">
                <a:moveTo>
                  <a:pt x="0" y="0"/>
                </a:moveTo>
                <a:lnTo>
                  <a:pt x="10515600" y="0"/>
                </a:lnTo>
                <a:lnTo>
                  <a:pt x="10515600" y="3817024"/>
                </a:lnTo>
                <a:lnTo>
                  <a:pt x="0" y="3817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41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549523" y="2281480"/>
            <a:ext cx="3769414" cy="3769414"/>
          </a:xfrm>
          <a:custGeom>
            <a:avLst/>
            <a:gdLst>
              <a:gd name="connsiteX0" fmla="*/ 1884707 w 3769414"/>
              <a:gd name="connsiteY0" fmla="*/ 0 h 3769414"/>
              <a:gd name="connsiteX1" fmla="*/ 3769414 w 3769414"/>
              <a:gd name="connsiteY1" fmla="*/ 1884707 h 3769414"/>
              <a:gd name="connsiteX2" fmla="*/ 1884707 w 3769414"/>
              <a:gd name="connsiteY2" fmla="*/ 3769414 h 3769414"/>
              <a:gd name="connsiteX3" fmla="*/ 0 w 3769414"/>
              <a:gd name="connsiteY3" fmla="*/ 1884707 h 3769414"/>
              <a:gd name="connsiteX4" fmla="*/ 1884707 w 3769414"/>
              <a:gd name="connsiteY4" fmla="*/ 0 h 376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9414" h="3769414">
                <a:moveTo>
                  <a:pt x="1884707" y="0"/>
                </a:moveTo>
                <a:cubicBezTo>
                  <a:pt x="2925602" y="0"/>
                  <a:pt x="3769414" y="843812"/>
                  <a:pt x="3769414" y="1884707"/>
                </a:cubicBezTo>
                <a:cubicBezTo>
                  <a:pt x="3769414" y="2925602"/>
                  <a:pt x="2925602" y="3769414"/>
                  <a:pt x="1884707" y="3769414"/>
                </a:cubicBezTo>
                <a:cubicBezTo>
                  <a:pt x="843812" y="3769414"/>
                  <a:pt x="0" y="2925602"/>
                  <a:pt x="0" y="1884707"/>
                </a:cubicBezTo>
                <a:cubicBezTo>
                  <a:pt x="0" y="843812"/>
                  <a:pt x="843812" y="0"/>
                  <a:pt x="18847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0"/>
            <a:ext cx="12192000" cy="3752850"/>
          </a:xfrm>
          <a:custGeom>
            <a:avLst/>
            <a:gdLst>
              <a:gd name="connsiteX0" fmla="*/ 0 w 12192000"/>
              <a:gd name="connsiteY0" fmla="*/ 0 h 3752850"/>
              <a:gd name="connsiteX1" fmla="*/ 12192000 w 12192000"/>
              <a:gd name="connsiteY1" fmla="*/ 0 h 3752850"/>
              <a:gd name="connsiteX2" fmla="*/ 12192000 w 12192000"/>
              <a:gd name="connsiteY2" fmla="*/ 3752850 h 3752850"/>
              <a:gd name="connsiteX3" fmla="*/ 0 w 12192000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52850">
                <a:moveTo>
                  <a:pt x="0" y="0"/>
                </a:moveTo>
                <a:lnTo>
                  <a:pt x="12192000" y="0"/>
                </a:lnTo>
                <a:lnTo>
                  <a:pt x="12192000" y="3752850"/>
                </a:lnTo>
                <a:lnTo>
                  <a:pt x="0" y="375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74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549523" y="2281480"/>
            <a:ext cx="3769414" cy="3769414"/>
          </a:xfrm>
          <a:custGeom>
            <a:avLst/>
            <a:gdLst>
              <a:gd name="connsiteX0" fmla="*/ 1884707 w 3769414"/>
              <a:gd name="connsiteY0" fmla="*/ 0 h 3769414"/>
              <a:gd name="connsiteX1" fmla="*/ 3769414 w 3769414"/>
              <a:gd name="connsiteY1" fmla="*/ 1884707 h 3769414"/>
              <a:gd name="connsiteX2" fmla="*/ 1884707 w 3769414"/>
              <a:gd name="connsiteY2" fmla="*/ 3769414 h 3769414"/>
              <a:gd name="connsiteX3" fmla="*/ 0 w 3769414"/>
              <a:gd name="connsiteY3" fmla="*/ 1884707 h 3769414"/>
              <a:gd name="connsiteX4" fmla="*/ 1884707 w 3769414"/>
              <a:gd name="connsiteY4" fmla="*/ 0 h 376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9414" h="3769414">
                <a:moveTo>
                  <a:pt x="1884707" y="0"/>
                </a:moveTo>
                <a:cubicBezTo>
                  <a:pt x="2925602" y="0"/>
                  <a:pt x="3769414" y="843812"/>
                  <a:pt x="3769414" y="1884707"/>
                </a:cubicBezTo>
                <a:cubicBezTo>
                  <a:pt x="3769414" y="2925602"/>
                  <a:pt x="2925602" y="3769414"/>
                  <a:pt x="1884707" y="3769414"/>
                </a:cubicBezTo>
                <a:cubicBezTo>
                  <a:pt x="843812" y="3769414"/>
                  <a:pt x="0" y="2925602"/>
                  <a:pt x="0" y="1884707"/>
                </a:cubicBezTo>
                <a:cubicBezTo>
                  <a:pt x="0" y="843812"/>
                  <a:pt x="843812" y="0"/>
                  <a:pt x="18847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7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3496495" y="3776078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6444344" y="3776078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9033693" y="2106935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265648" y="2106935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9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9267371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6558037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3848704" y="2226582"/>
            <a:ext cx="1785258" cy="1785257"/>
          </a:xfrm>
          <a:custGeom>
            <a:avLst/>
            <a:gdLst>
              <a:gd name="connsiteX0" fmla="*/ 0 w 1785258"/>
              <a:gd name="connsiteY0" fmla="*/ 0 h 1785257"/>
              <a:gd name="connsiteX1" fmla="*/ 1785258 w 1785258"/>
              <a:gd name="connsiteY1" fmla="*/ 0 h 1785257"/>
              <a:gd name="connsiteX2" fmla="*/ 1785258 w 1785258"/>
              <a:gd name="connsiteY2" fmla="*/ 1785257 h 1785257"/>
              <a:gd name="connsiteX3" fmla="*/ 0 w 1785258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785257">
                <a:moveTo>
                  <a:pt x="0" y="0"/>
                </a:moveTo>
                <a:lnTo>
                  <a:pt x="1785258" y="0"/>
                </a:lnTo>
                <a:lnTo>
                  <a:pt x="1785258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139371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3338287"/>
            <a:ext cx="12192001" cy="3519713"/>
          </a:xfrm>
          <a:custGeom>
            <a:avLst/>
            <a:gdLst>
              <a:gd name="connsiteX0" fmla="*/ 0 w 12192001"/>
              <a:gd name="connsiteY0" fmla="*/ 0 h 3519713"/>
              <a:gd name="connsiteX1" fmla="*/ 12192001 w 12192001"/>
              <a:gd name="connsiteY1" fmla="*/ 0 h 3519713"/>
              <a:gd name="connsiteX2" fmla="*/ 12192001 w 12192001"/>
              <a:gd name="connsiteY2" fmla="*/ 3519713 h 3519713"/>
              <a:gd name="connsiteX3" fmla="*/ 0 w 12192001"/>
              <a:gd name="connsiteY3" fmla="*/ 3519713 h 351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519713">
                <a:moveTo>
                  <a:pt x="0" y="0"/>
                </a:moveTo>
                <a:lnTo>
                  <a:pt x="12192001" y="0"/>
                </a:lnTo>
                <a:lnTo>
                  <a:pt x="12192001" y="3519713"/>
                </a:lnTo>
                <a:lnTo>
                  <a:pt x="0" y="3519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57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9478729" y="4272007"/>
            <a:ext cx="2713272" cy="2595518"/>
          </a:xfrm>
          <a:custGeom>
            <a:avLst/>
            <a:gdLst>
              <a:gd name="connsiteX0" fmla="*/ 0 w 2713272"/>
              <a:gd name="connsiteY0" fmla="*/ 0 h 2595518"/>
              <a:gd name="connsiteX1" fmla="*/ 2713272 w 2713272"/>
              <a:gd name="connsiteY1" fmla="*/ 0 h 2595518"/>
              <a:gd name="connsiteX2" fmla="*/ 2713272 w 2713272"/>
              <a:gd name="connsiteY2" fmla="*/ 2595518 h 2595518"/>
              <a:gd name="connsiteX3" fmla="*/ 0 w 2713272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272" h="2595518">
                <a:moveTo>
                  <a:pt x="0" y="0"/>
                </a:moveTo>
                <a:lnTo>
                  <a:pt x="2713272" y="0"/>
                </a:lnTo>
                <a:lnTo>
                  <a:pt x="2713272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8578085" y="1801633"/>
            <a:ext cx="3613915" cy="2395538"/>
          </a:xfrm>
          <a:custGeom>
            <a:avLst/>
            <a:gdLst>
              <a:gd name="connsiteX0" fmla="*/ 0 w 3613915"/>
              <a:gd name="connsiteY0" fmla="*/ 0 h 2395538"/>
              <a:gd name="connsiteX1" fmla="*/ 3613915 w 3613915"/>
              <a:gd name="connsiteY1" fmla="*/ 0 h 2395538"/>
              <a:gd name="connsiteX2" fmla="*/ 3613915 w 3613915"/>
              <a:gd name="connsiteY2" fmla="*/ 2395538 h 2395538"/>
              <a:gd name="connsiteX3" fmla="*/ 0 w 3613915"/>
              <a:gd name="connsiteY3" fmla="*/ 2395538 h 2395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3915" h="2395538">
                <a:moveTo>
                  <a:pt x="0" y="0"/>
                </a:moveTo>
                <a:lnTo>
                  <a:pt x="3613915" y="0"/>
                </a:lnTo>
                <a:lnTo>
                  <a:pt x="3613915" y="2395538"/>
                </a:lnTo>
                <a:lnTo>
                  <a:pt x="0" y="2395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653865" y="4272007"/>
            <a:ext cx="4746411" cy="2595518"/>
          </a:xfrm>
          <a:custGeom>
            <a:avLst/>
            <a:gdLst>
              <a:gd name="connsiteX0" fmla="*/ 0 w 4746411"/>
              <a:gd name="connsiteY0" fmla="*/ 0 h 2595518"/>
              <a:gd name="connsiteX1" fmla="*/ 4746411 w 4746411"/>
              <a:gd name="connsiteY1" fmla="*/ 0 h 2595518"/>
              <a:gd name="connsiteX2" fmla="*/ 4746411 w 4746411"/>
              <a:gd name="connsiteY2" fmla="*/ 2595518 h 2595518"/>
              <a:gd name="connsiteX3" fmla="*/ 0 w 4746411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411" h="2595518">
                <a:moveTo>
                  <a:pt x="0" y="0"/>
                </a:moveTo>
                <a:lnTo>
                  <a:pt x="4746411" y="0"/>
                </a:lnTo>
                <a:lnTo>
                  <a:pt x="4746411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" y="4272007"/>
            <a:ext cx="4575411" cy="2595518"/>
          </a:xfrm>
          <a:custGeom>
            <a:avLst/>
            <a:gdLst>
              <a:gd name="connsiteX0" fmla="*/ 0 w 4575411"/>
              <a:gd name="connsiteY0" fmla="*/ 0 h 2595518"/>
              <a:gd name="connsiteX1" fmla="*/ 4575411 w 4575411"/>
              <a:gd name="connsiteY1" fmla="*/ 0 h 2595518"/>
              <a:gd name="connsiteX2" fmla="*/ 4575411 w 4575411"/>
              <a:gd name="connsiteY2" fmla="*/ 2595518 h 2595518"/>
              <a:gd name="connsiteX3" fmla="*/ 0 w 4575411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5411" h="2595518">
                <a:moveTo>
                  <a:pt x="0" y="0"/>
                </a:moveTo>
                <a:lnTo>
                  <a:pt x="4575411" y="0"/>
                </a:lnTo>
                <a:lnTo>
                  <a:pt x="4575411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1801633"/>
            <a:ext cx="3613915" cy="2395538"/>
          </a:xfrm>
          <a:custGeom>
            <a:avLst/>
            <a:gdLst>
              <a:gd name="connsiteX0" fmla="*/ 0 w 3613915"/>
              <a:gd name="connsiteY0" fmla="*/ 0 h 2395538"/>
              <a:gd name="connsiteX1" fmla="*/ 3613915 w 3613915"/>
              <a:gd name="connsiteY1" fmla="*/ 0 h 2395538"/>
              <a:gd name="connsiteX2" fmla="*/ 3613915 w 3613915"/>
              <a:gd name="connsiteY2" fmla="*/ 2395538 h 2395538"/>
              <a:gd name="connsiteX3" fmla="*/ 0 w 3613915"/>
              <a:gd name="connsiteY3" fmla="*/ 2395538 h 2395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3915" h="2395538">
                <a:moveTo>
                  <a:pt x="0" y="0"/>
                </a:moveTo>
                <a:lnTo>
                  <a:pt x="3613915" y="0"/>
                </a:lnTo>
                <a:lnTo>
                  <a:pt x="3613915" y="2395538"/>
                </a:lnTo>
                <a:lnTo>
                  <a:pt x="0" y="2395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9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6145997" y="0"/>
            <a:ext cx="6046003" cy="6858000"/>
          </a:xfrm>
          <a:custGeom>
            <a:avLst/>
            <a:gdLst>
              <a:gd name="connsiteX0" fmla="*/ 0 w 6046003"/>
              <a:gd name="connsiteY0" fmla="*/ 0 h 6858000"/>
              <a:gd name="connsiteX1" fmla="*/ 6046003 w 6046003"/>
              <a:gd name="connsiteY1" fmla="*/ 0 h 6858000"/>
              <a:gd name="connsiteX2" fmla="*/ 6046003 w 6046003"/>
              <a:gd name="connsiteY2" fmla="*/ 6858000 h 6858000"/>
              <a:gd name="connsiteX3" fmla="*/ 0 w 60460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003" h="6858000">
                <a:moveTo>
                  <a:pt x="0" y="0"/>
                </a:moveTo>
                <a:lnTo>
                  <a:pt x="6046003" y="0"/>
                </a:lnTo>
                <a:lnTo>
                  <a:pt x="60460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3902742" y="4632409"/>
            <a:ext cx="2135199" cy="2225592"/>
          </a:xfrm>
          <a:custGeom>
            <a:avLst/>
            <a:gdLst>
              <a:gd name="connsiteX0" fmla="*/ 0 w 2135199"/>
              <a:gd name="connsiteY0" fmla="*/ 0 h 2225592"/>
              <a:gd name="connsiteX1" fmla="*/ 2135199 w 2135199"/>
              <a:gd name="connsiteY1" fmla="*/ 0 h 2225592"/>
              <a:gd name="connsiteX2" fmla="*/ 2135199 w 2135199"/>
              <a:gd name="connsiteY2" fmla="*/ 2225592 h 2225592"/>
              <a:gd name="connsiteX3" fmla="*/ 0 w 2135199"/>
              <a:gd name="connsiteY3" fmla="*/ 2225592 h 222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5199" h="2225592">
                <a:moveTo>
                  <a:pt x="0" y="0"/>
                </a:moveTo>
                <a:lnTo>
                  <a:pt x="2135199" y="0"/>
                </a:lnTo>
                <a:lnTo>
                  <a:pt x="2135199" y="2225592"/>
                </a:lnTo>
                <a:lnTo>
                  <a:pt x="0" y="22255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0" y="-1"/>
            <a:ext cx="1843314" cy="2873829"/>
          </a:xfrm>
          <a:custGeom>
            <a:avLst/>
            <a:gdLst>
              <a:gd name="connsiteX0" fmla="*/ 0 w 1843314"/>
              <a:gd name="connsiteY0" fmla="*/ 0 h 2873829"/>
              <a:gd name="connsiteX1" fmla="*/ 1843314 w 1843314"/>
              <a:gd name="connsiteY1" fmla="*/ 0 h 2873829"/>
              <a:gd name="connsiteX2" fmla="*/ 1843314 w 1843314"/>
              <a:gd name="connsiteY2" fmla="*/ 2873829 h 2873829"/>
              <a:gd name="connsiteX3" fmla="*/ 0 w 1843314"/>
              <a:gd name="connsiteY3" fmla="*/ 2873829 h 287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2873829">
                <a:moveTo>
                  <a:pt x="0" y="0"/>
                </a:moveTo>
                <a:lnTo>
                  <a:pt x="1843314" y="0"/>
                </a:lnTo>
                <a:lnTo>
                  <a:pt x="1843314" y="2873829"/>
                </a:lnTo>
                <a:lnTo>
                  <a:pt x="0" y="2873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0" y="2987898"/>
            <a:ext cx="1843314" cy="2305319"/>
          </a:xfrm>
          <a:custGeom>
            <a:avLst/>
            <a:gdLst>
              <a:gd name="connsiteX0" fmla="*/ 0 w 1843314"/>
              <a:gd name="connsiteY0" fmla="*/ 0 h 2305319"/>
              <a:gd name="connsiteX1" fmla="*/ 1843314 w 1843314"/>
              <a:gd name="connsiteY1" fmla="*/ 0 h 2305319"/>
              <a:gd name="connsiteX2" fmla="*/ 1843314 w 1843314"/>
              <a:gd name="connsiteY2" fmla="*/ 2305319 h 2305319"/>
              <a:gd name="connsiteX3" fmla="*/ 0 w 1843314"/>
              <a:gd name="connsiteY3" fmla="*/ 2305319 h 230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2305319">
                <a:moveTo>
                  <a:pt x="0" y="0"/>
                </a:moveTo>
                <a:lnTo>
                  <a:pt x="1843314" y="0"/>
                </a:lnTo>
                <a:lnTo>
                  <a:pt x="1843314" y="2305319"/>
                </a:lnTo>
                <a:lnTo>
                  <a:pt x="0" y="23053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3902743" y="-1"/>
            <a:ext cx="2135199" cy="4528457"/>
          </a:xfrm>
          <a:custGeom>
            <a:avLst/>
            <a:gdLst>
              <a:gd name="connsiteX0" fmla="*/ 0 w 2135199"/>
              <a:gd name="connsiteY0" fmla="*/ 0 h 4528457"/>
              <a:gd name="connsiteX1" fmla="*/ 2135199 w 2135199"/>
              <a:gd name="connsiteY1" fmla="*/ 0 h 4528457"/>
              <a:gd name="connsiteX2" fmla="*/ 2135199 w 2135199"/>
              <a:gd name="connsiteY2" fmla="*/ 4528457 h 4528457"/>
              <a:gd name="connsiteX3" fmla="*/ 0 w 2135199"/>
              <a:gd name="connsiteY3" fmla="*/ 4528457 h 452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5199" h="4528457">
                <a:moveTo>
                  <a:pt x="0" y="0"/>
                </a:moveTo>
                <a:lnTo>
                  <a:pt x="2135199" y="0"/>
                </a:lnTo>
                <a:lnTo>
                  <a:pt x="2135199" y="4528457"/>
                </a:lnTo>
                <a:lnTo>
                  <a:pt x="0" y="4528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1951372" y="-2"/>
            <a:ext cx="1843314" cy="3570516"/>
          </a:xfrm>
          <a:custGeom>
            <a:avLst/>
            <a:gdLst>
              <a:gd name="connsiteX0" fmla="*/ 0 w 1843314"/>
              <a:gd name="connsiteY0" fmla="*/ 0 h 3570516"/>
              <a:gd name="connsiteX1" fmla="*/ 1843314 w 1843314"/>
              <a:gd name="connsiteY1" fmla="*/ 0 h 3570516"/>
              <a:gd name="connsiteX2" fmla="*/ 1843314 w 1843314"/>
              <a:gd name="connsiteY2" fmla="*/ 3570516 h 3570516"/>
              <a:gd name="connsiteX3" fmla="*/ 0 w 1843314"/>
              <a:gd name="connsiteY3" fmla="*/ 3570516 h 3570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3570516">
                <a:moveTo>
                  <a:pt x="0" y="0"/>
                </a:moveTo>
                <a:lnTo>
                  <a:pt x="1843314" y="0"/>
                </a:lnTo>
                <a:lnTo>
                  <a:pt x="1843314" y="3570516"/>
                </a:lnTo>
                <a:lnTo>
                  <a:pt x="0" y="35705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951372" y="3670478"/>
            <a:ext cx="1843314" cy="3187523"/>
          </a:xfrm>
          <a:custGeom>
            <a:avLst/>
            <a:gdLst>
              <a:gd name="connsiteX0" fmla="*/ 0 w 1843314"/>
              <a:gd name="connsiteY0" fmla="*/ 0 h 3187523"/>
              <a:gd name="connsiteX1" fmla="*/ 1843314 w 1843314"/>
              <a:gd name="connsiteY1" fmla="*/ 0 h 3187523"/>
              <a:gd name="connsiteX2" fmla="*/ 1843314 w 1843314"/>
              <a:gd name="connsiteY2" fmla="*/ 3187523 h 3187523"/>
              <a:gd name="connsiteX3" fmla="*/ 0 w 1843314"/>
              <a:gd name="connsiteY3" fmla="*/ 3187523 h 318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3187523">
                <a:moveTo>
                  <a:pt x="0" y="0"/>
                </a:moveTo>
                <a:lnTo>
                  <a:pt x="1843314" y="0"/>
                </a:lnTo>
                <a:lnTo>
                  <a:pt x="1843314" y="3187523"/>
                </a:lnTo>
                <a:lnTo>
                  <a:pt x="0" y="31875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5407288"/>
            <a:ext cx="1843314" cy="1450713"/>
          </a:xfrm>
          <a:custGeom>
            <a:avLst/>
            <a:gdLst>
              <a:gd name="connsiteX0" fmla="*/ 0 w 1843314"/>
              <a:gd name="connsiteY0" fmla="*/ 0 h 1450713"/>
              <a:gd name="connsiteX1" fmla="*/ 1843314 w 1843314"/>
              <a:gd name="connsiteY1" fmla="*/ 0 h 1450713"/>
              <a:gd name="connsiteX2" fmla="*/ 1843314 w 1843314"/>
              <a:gd name="connsiteY2" fmla="*/ 1450713 h 1450713"/>
              <a:gd name="connsiteX3" fmla="*/ 0 w 1843314"/>
              <a:gd name="connsiteY3" fmla="*/ 1450713 h 145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1450713">
                <a:moveTo>
                  <a:pt x="0" y="0"/>
                </a:moveTo>
                <a:lnTo>
                  <a:pt x="1843314" y="0"/>
                </a:lnTo>
                <a:lnTo>
                  <a:pt x="1843314" y="1450713"/>
                </a:lnTo>
                <a:lnTo>
                  <a:pt x="0" y="1450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03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431472" y="1811338"/>
            <a:ext cx="4699000" cy="4370386"/>
          </a:xfrm>
          <a:custGeom>
            <a:avLst/>
            <a:gdLst>
              <a:gd name="connsiteX0" fmla="*/ 627063 w 4699000"/>
              <a:gd name="connsiteY0" fmla="*/ 2206624 h 4370386"/>
              <a:gd name="connsiteX1" fmla="*/ 1878013 w 4699000"/>
              <a:gd name="connsiteY1" fmla="*/ 2206624 h 4370386"/>
              <a:gd name="connsiteX2" fmla="*/ 2505075 w 4699000"/>
              <a:gd name="connsiteY2" fmla="*/ 3286124 h 4370386"/>
              <a:gd name="connsiteX3" fmla="*/ 1878013 w 4699000"/>
              <a:gd name="connsiteY3" fmla="*/ 4370386 h 4370386"/>
              <a:gd name="connsiteX4" fmla="*/ 627063 w 4699000"/>
              <a:gd name="connsiteY4" fmla="*/ 4370386 h 4370386"/>
              <a:gd name="connsiteX5" fmla="*/ 0 w 4699000"/>
              <a:gd name="connsiteY5" fmla="*/ 3286124 h 4370386"/>
              <a:gd name="connsiteX6" fmla="*/ 2820988 w 4699000"/>
              <a:gd name="connsiteY6" fmla="*/ 1574800 h 4370386"/>
              <a:gd name="connsiteX7" fmla="*/ 4075113 w 4699000"/>
              <a:gd name="connsiteY7" fmla="*/ 1574800 h 4370386"/>
              <a:gd name="connsiteX8" fmla="*/ 4699000 w 4699000"/>
              <a:gd name="connsiteY8" fmla="*/ 2657475 h 4370386"/>
              <a:gd name="connsiteX9" fmla="*/ 4075113 w 4699000"/>
              <a:gd name="connsiteY9" fmla="*/ 3741737 h 4370386"/>
              <a:gd name="connsiteX10" fmla="*/ 2820988 w 4699000"/>
              <a:gd name="connsiteY10" fmla="*/ 3741737 h 4370386"/>
              <a:gd name="connsiteX11" fmla="*/ 2193925 w 4699000"/>
              <a:gd name="connsiteY11" fmla="*/ 2657475 h 4370386"/>
              <a:gd name="connsiteX12" fmla="*/ 1176338 w 4699000"/>
              <a:gd name="connsiteY12" fmla="*/ 0 h 4370386"/>
              <a:gd name="connsiteX13" fmla="*/ 2430463 w 4699000"/>
              <a:gd name="connsiteY13" fmla="*/ 0 h 4370386"/>
              <a:gd name="connsiteX14" fmla="*/ 3054350 w 4699000"/>
              <a:gd name="connsiteY14" fmla="*/ 1082675 h 4370386"/>
              <a:gd name="connsiteX15" fmla="*/ 2430463 w 4699000"/>
              <a:gd name="connsiteY15" fmla="*/ 2166937 h 4370386"/>
              <a:gd name="connsiteX16" fmla="*/ 1176338 w 4699000"/>
              <a:gd name="connsiteY16" fmla="*/ 2166937 h 4370386"/>
              <a:gd name="connsiteX17" fmla="*/ 549275 w 4699000"/>
              <a:gd name="connsiteY17" fmla="*/ 1082675 h 437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99000" h="4370386">
                <a:moveTo>
                  <a:pt x="627063" y="2206624"/>
                </a:moveTo>
                <a:lnTo>
                  <a:pt x="1878013" y="2206624"/>
                </a:lnTo>
                <a:lnTo>
                  <a:pt x="2505075" y="3286124"/>
                </a:lnTo>
                <a:lnTo>
                  <a:pt x="1878013" y="4370386"/>
                </a:lnTo>
                <a:lnTo>
                  <a:pt x="627063" y="4370386"/>
                </a:lnTo>
                <a:lnTo>
                  <a:pt x="0" y="3286124"/>
                </a:lnTo>
                <a:close/>
                <a:moveTo>
                  <a:pt x="2820988" y="1574800"/>
                </a:moveTo>
                <a:lnTo>
                  <a:pt x="4075113" y="1574800"/>
                </a:lnTo>
                <a:lnTo>
                  <a:pt x="4699000" y="2657475"/>
                </a:lnTo>
                <a:lnTo>
                  <a:pt x="4075113" y="3741737"/>
                </a:lnTo>
                <a:lnTo>
                  <a:pt x="2820988" y="3741737"/>
                </a:lnTo>
                <a:lnTo>
                  <a:pt x="2193925" y="2657475"/>
                </a:lnTo>
                <a:close/>
                <a:moveTo>
                  <a:pt x="1176338" y="0"/>
                </a:moveTo>
                <a:lnTo>
                  <a:pt x="2430463" y="0"/>
                </a:lnTo>
                <a:lnTo>
                  <a:pt x="3054350" y="1082675"/>
                </a:lnTo>
                <a:lnTo>
                  <a:pt x="2430463" y="2166937"/>
                </a:lnTo>
                <a:lnTo>
                  <a:pt x="1176338" y="2166937"/>
                </a:lnTo>
                <a:lnTo>
                  <a:pt x="549275" y="10826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791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5341257" y="1834013"/>
            <a:ext cx="1509486" cy="1509486"/>
          </a:xfrm>
          <a:custGeom>
            <a:avLst/>
            <a:gdLst>
              <a:gd name="connsiteX0" fmla="*/ 754743 w 1509486"/>
              <a:gd name="connsiteY0" fmla="*/ 0 h 1509486"/>
              <a:gd name="connsiteX1" fmla="*/ 1509486 w 1509486"/>
              <a:gd name="connsiteY1" fmla="*/ 754743 h 1509486"/>
              <a:gd name="connsiteX2" fmla="*/ 754743 w 1509486"/>
              <a:gd name="connsiteY2" fmla="*/ 1509486 h 1509486"/>
              <a:gd name="connsiteX3" fmla="*/ 0 w 1509486"/>
              <a:gd name="connsiteY3" fmla="*/ 754743 h 1509486"/>
              <a:gd name="connsiteX4" fmla="*/ 754743 w 1509486"/>
              <a:gd name="connsiteY4" fmla="*/ 0 h 1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486" h="1509486">
                <a:moveTo>
                  <a:pt x="754743" y="0"/>
                </a:moveTo>
                <a:cubicBezTo>
                  <a:pt x="1171576" y="0"/>
                  <a:pt x="1509486" y="337910"/>
                  <a:pt x="1509486" y="754743"/>
                </a:cubicBezTo>
                <a:cubicBezTo>
                  <a:pt x="1509486" y="1171576"/>
                  <a:pt x="1171576" y="1509486"/>
                  <a:pt x="754743" y="1509486"/>
                </a:cubicBezTo>
                <a:cubicBezTo>
                  <a:pt x="337910" y="1509486"/>
                  <a:pt x="0" y="1171576"/>
                  <a:pt x="0" y="754743"/>
                </a:cubicBezTo>
                <a:cubicBezTo>
                  <a:pt x="0" y="337910"/>
                  <a:pt x="337910" y="0"/>
                  <a:pt x="7547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2868613" y="2301195"/>
            <a:ext cx="6454774" cy="3635148"/>
          </a:xfrm>
          <a:custGeom>
            <a:avLst/>
            <a:gdLst>
              <a:gd name="connsiteX0" fmla="*/ 0 w 6454774"/>
              <a:gd name="connsiteY0" fmla="*/ 0 h 3635148"/>
              <a:gd name="connsiteX1" fmla="*/ 6454774 w 6454774"/>
              <a:gd name="connsiteY1" fmla="*/ 0 h 3635148"/>
              <a:gd name="connsiteX2" fmla="*/ 6454774 w 6454774"/>
              <a:gd name="connsiteY2" fmla="*/ 1817574 h 3635148"/>
              <a:gd name="connsiteX3" fmla="*/ 0 w 6454774"/>
              <a:gd name="connsiteY3" fmla="*/ 3635148 h 363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4774" h="3635148">
                <a:moveTo>
                  <a:pt x="0" y="0"/>
                </a:moveTo>
                <a:lnTo>
                  <a:pt x="6454774" y="0"/>
                </a:lnTo>
                <a:lnTo>
                  <a:pt x="6454774" y="1817574"/>
                </a:lnTo>
                <a:lnTo>
                  <a:pt x="0" y="36351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5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2029669" y="2034663"/>
            <a:ext cx="2791848" cy="2791848"/>
          </a:xfrm>
          <a:custGeom>
            <a:avLst/>
            <a:gdLst>
              <a:gd name="connsiteX0" fmla="*/ 1395924 w 2791848"/>
              <a:gd name="connsiteY0" fmla="*/ 0 h 2791848"/>
              <a:gd name="connsiteX1" fmla="*/ 2791848 w 2791848"/>
              <a:gd name="connsiteY1" fmla="*/ 1395924 h 2791848"/>
              <a:gd name="connsiteX2" fmla="*/ 1395924 w 2791848"/>
              <a:gd name="connsiteY2" fmla="*/ 2791848 h 2791848"/>
              <a:gd name="connsiteX3" fmla="*/ 0 w 2791848"/>
              <a:gd name="connsiteY3" fmla="*/ 1395924 h 2791848"/>
              <a:gd name="connsiteX4" fmla="*/ 1395924 w 2791848"/>
              <a:gd name="connsiteY4" fmla="*/ 0 h 279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1848" h="2791848">
                <a:moveTo>
                  <a:pt x="1395924" y="0"/>
                </a:moveTo>
                <a:cubicBezTo>
                  <a:pt x="2166872" y="0"/>
                  <a:pt x="2791848" y="624976"/>
                  <a:pt x="2791848" y="1395924"/>
                </a:cubicBezTo>
                <a:cubicBezTo>
                  <a:pt x="2791848" y="2166872"/>
                  <a:pt x="2166872" y="2791848"/>
                  <a:pt x="1395924" y="2791848"/>
                </a:cubicBezTo>
                <a:cubicBezTo>
                  <a:pt x="624976" y="2791848"/>
                  <a:pt x="0" y="2166872"/>
                  <a:pt x="0" y="1395924"/>
                </a:cubicBezTo>
                <a:cubicBezTo>
                  <a:pt x="0" y="624976"/>
                  <a:pt x="624976" y="0"/>
                  <a:pt x="13959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0"/>
            <a:ext cx="12192000" cy="3265714"/>
          </a:xfrm>
          <a:custGeom>
            <a:avLst/>
            <a:gdLst>
              <a:gd name="connsiteX0" fmla="*/ 0 w 12192000"/>
              <a:gd name="connsiteY0" fmla="*/ 0 h 3265714"/>
              <a:gd name="connsiteX1" fmla="*/ 12192000 w 12192000"/>
              <a:gd name="connsiteY1" fmla="*/ 0 h 3265714"/>
              <a:gd name="connsiteX2" fmla="*/ 12192000 w 12192000"/>
              <a:gd name="connsiteY2" fmla="*/ 3265714 h 3265714"/>
              <a:gd name="connsiteX3" fmla="*/ 0 w 12192000"/>
              <a:gd name="connsiteY3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5714">
                <a:moveTo>
                  <a:pt x="0" y="0"/>
                </a:moveTo>
                <a:lnTo>
                  <a:pt x="12192000" y="0"/>
                </a:lnTo>
                <a:lnTo>
                  <a:pt x="12192000" y="3265714"/>
                </a:lnTo>
                <a:lnTo>
                  <a:pt x="0" y="3265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1266808" y="0"/>
            <a:ext cx="4478788" cy="6858000"/>
          </a:xfrm>
          <a:custGeom>
            <a:avLst/>
            <a:gdLst>
              <a:gd name="connsiteX0" fmla="*/ 360936 w 4478788"/>
              <a:gd name="connsiteY0" fmla="*/ 4675639 h 6858000"/>
              <a:gd name="connsiteX1" fmla="*/ 765742 w 4478788"/>
              <a:gd name="connsiteY1" fmla="*/ 4820206 h 6858000"/>
              <a:gd name="connsiteX2" fmla="*/ 1248319 w 4478788"/>
              <a:gd name="connsiteY2" fmla="*/ 6858000 h 6858000"/>
              <a:gd name="connsiteX3" fmla="*/ 845507 w 4478788"/>
              <a:gd name="connsiteY3" fmla="*/ 6858000 h 6858000"/>
              <a:gd name="connsiteX4" fmla="*/ 3196571 w 4478788"/>
              <a:gd name="connsiteY4" fmla="*/ 0 h 6858000"/>
              <a:gd name="connsiteX5" fmla="*/ 3683136 w 4478788"/>
              <a:gd name="connsiteY5" fmla="*/ 0 h 6858000"/>
              <a:gd name="connsiteX6" fmla="*/ 4253453 w 4478788"/>
              <a:gd name="connsiteY6" fmla="*/ 2592296 h 6858000"/>
              <a:gd name="connsiteX7" fmla="*/ 3770877 w 4478788"/>
              <a:gd name="connsiteY7" fmla="*/ 2420004 h 6858000"/>
              <a:gd name="connsiteX8" fmla="*/ 0 w 4478788"/>
              <a:gd name="connsiteY8" fmla="*/ 0 h 6858000"/>
              <a:gd name="connsiteX9" fmla="*/ 2853582 w 4478788"/>
              <a:gd name="connsiteY9" fmla="*/ 0 h 6858000"/>
              <a:gd name="connsiteX10" fmla="*/ 4478788 w 4478788"/>
              <a:gd name="connsiteY10" fmla="*/ 6858000 h 6858000"/>
              <a:gd name="connsiteX11" fmla="*/ 1625206 w 4478788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788" h="6858000">
                <a:moveTo>
                  <a:pt x="360936" y="4675639"/>
                </a:moveTo>
                <a:lnTo>
                  <a:pt x="765742" y="4820206"/>
                </a:lnTo>
                <a:lnTo>
                  <a:pt x="1248319" y="6858000"/>
                </a:lnTo>
                <a:lnTo>
                  <a:pt x="845507" y="6858000"/>
                </a:lnTo>
                <a:close/>
                <a:moveTo>
                  <a:pt x="3196571" y="0"/>
                </a:moveTo>
                <a:lnTo>
                  <a:pt x="3683136" y="0"/>
                </a:lnTo>
                <a:lnTo>
                  <a:pt x="4253453" y="2592296"/>
                </a:lnTo>
                <a:lnTo>
                  <a:pt x="3770877" y="2420004"/>
                </a:lnTo>
                <a:close/>
                <a:moveTo>
                  <a:pt x="0" y="0"/>
                </a:moveTo>
                <a:lnTo>
                  <a:pt x="2853582" y="0"/>
                </a:lnTo>
                <a:lnTo>
                  <a:pt x="4478788" y="6858000"/>
                </a:lnTo>
                <a:lnTo>
                  <a:pt x="1625206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2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-2166" y="94"/>
            <a:ext cx="10114453" cy="2555686"/>
          </a:xfrm>
          <a:custGeom>
            <a:avLst/>
            <a:gdLst>
              <a:gd name="connsiteX0" fmla="*/ 0 w 10114453"/>
              <a:gd name="connsiteY0" fmla="*/ 0 h 2555686"/>
              <a:gd name="connsiteX1" fmla="*/ 1756296 w 10114453"/>
              <a:gd name="connsiteY1" fmla="*/ 0 h 2555686"/>
              <a:gd name="connsiteX2" fmla="*/ 6737718 w 10114453"/>
              <a:gd name="connsiteY2" fmla="*/ 0 h 2555686"/>
              <a:gd name="connsiteX3" fmla="*/ 10114453 w 10114453"/>
              <a:gd name="connsiteY3" fmla="*/ 0 h 2555686"/>
              <a:gd name="connsiteX4" fmla="*/ 7781257 w 10114453"/>
              <a:gd name="connsiteY4" fmla="*/ 2555686 h 2555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14453" h="2555686">
                <a:moveTo>
                  <a:pt x="0" y="0"/>
                </a:moveTo>
                <a:lnTo>
                  <a:pt x="1756296" y="0"/>
                </a:lnTo>
                <a:lnTo>
                  <a:pt x="6737718" y="0"/>
                </a:lnTo>
                <a:lnTo>
                  <a:pt x="10114453" y="0"/>
                </a:lnTo>
                <a:lnTo>
                  <a:pt x="7781257" y="2555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4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4124332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8248664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01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461" r:id="rId6"/>
    <p:sldLayoutId id="2147484462" r:id="rId7"/>
    <p:sldLayoutId id="2147484463" r:id="rId8"/>
    <p:sldLayoutId id="2147484464" r:id="rId9"/>
    <p:sldLayoutId id="2147484465" r:id="rId10"/>
    <p:sldLayoutId id="2147484466" r:id="rId11"/>
    <p:sldLayoutId id="2147484467" r:id="rId12"/>
    <p:sldLayoutId id="2147484468" r:id="rId13"/>
    <p:sldLayoutId id="2147484469" r:id="rId14"/>
    <p:sldLayoutId id="2147484470" r:id="rId15"/>
    <p:sldLayoutId id="2147484471" r:id="rId16"/>
    <p:sldLayoutId id="2147484472" r:id="rId17"/>
    <p:sldLayoutId id="2147484473" r:id="rId18"/>
    <p:sldLayoutId id="2147484474" r:id="rId19"/>
    <p:sldLayoutId id="2147484475" r:id="rId20"/>
    <p:sldLayoutId id="2147484476" r:id="rId21"/>
    <p:sldLayoutId id="2147484477" r:id="rId22"/>
    <p:sldLayoutId id="2147484478" r:id="rId23"/>
    <p:sldLayoutId id="2147484479" r:id="rId24"/>
    <p:sldLayoutId id="2147484480" r:id="rId25"/>
    <p:sldLayoutId id="2147484481" r:id="rId26"/>
    <p:sldLayoutId id="2147484482" r:id="rId27"/>
    <p:sldLayoutId id="2147484483" r:id="rId28"/>
    <p:sldLayoutId id="2147484484" r:id="rId29"/>
    <p:sldLayoutId id="2147484485" r:id="rId30"/>
    <p:sldLayoutId id="2147484486" r:id="rId31"/>
    <p:sldLayoutId id="2147484487" r:id="rId3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jpeg"/><Relationship Id="rId5" Type="http://schemas.openxmlformats.org/officeDocument/2006/relationships/image" Target="../media/image7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10" Type="http://schemas.openxmlformats.org/officeDocument/2006/relationships/image" Target="../media/image2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2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4" b="24364"/>
          <a:stretch>
            <a:fillRect/>
          </a:stretch>
        </p:blipFill>
        <p:spPr>
          <a:xfrm>
            <a:off x="0" y="0"/>
            <a:ext cx="12192000" cy="3752850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3752850"/>
          </a:xfrm>
          <a:prstGeom prst="rect">
            <a:avLst/>
          </a:prstGeom>
          <a:solidFill>
            <a:schemeClr val="accent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396575" y="2128532"/>
            <a:ext cx="4075310" cy="40753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669745" y="4234087"/>
            <a:ext cx="5741031" cy="1590051"/>
            <a:chOff x="5624832" y="3961666"/>
            <a:chExt cx="5741031" cy="159005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5624832" y="4612998"/>
              <a:ext cx="5741031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software like Aldus PageMaker including versions of Lorem Ipsum.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A1031BF-8848-400B-AAB1-0554E62E3474}"/>
                </a:ext>
              </a:extLst>
            </p:cNvPr>
            <p:cNvSpPr txBox="1"/>
            <p:nvPr/>
          </p:nvSpPr>
          <p:spPr>
            <a:xfrm>
              <a:off x="5624832" y="3961666"/>
              <a:ext cx="2066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6456DC4-F4C4-47A6-8B4D-D9D594CCFC59}"/>
                </a:ext>
              </a:extLst>
            </p:cNvPr>
            <p:cNvSpPr txBox="1"/>
            <p:nvPr/>
          </p:nvSpPr>
          <p:spPr>
            <a:xfrm>
              <a:off x="5624832" y="4378359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22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1" t="5346" r="18197" b="24841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MedicalTeam</a:t>
            </a:r>
            <a:endParaRPr lang="en-US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/>
          <p:cNvCxnSpPr/>
          <p:nvPr/>
        </p:nvCxnSpPr>
        <p:spPr>
          <a:xfrm flipV="1">
            <a:off x="7912466" y="3588661"/>
            <a:ext cx="1772191" cy="1102284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908372" y="4858843"/>
            <a:ext cx="1781988" cy="322757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756265" y="3577591"/>
            <a:ext cx="986971" cy="79156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153887" y="1995174"/>
            <a:ext cx="2119086" cy="211908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384734" y="3664317"/>
            <a:ext cx="2119086" cy="211908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32583" y="3664317"/>
            <a:ext cx="2119086" cy="211908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921932" y="1995174"/>
            <a:ext cx="2119086" cy="211908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Placeholder 44"/>
          <p:cNvPicPr>
            <a:picLocks noGrp="1" noChangeAspect="1"/>
          </p:cNvPicPr>
          <p:nvPr>
            <p:ph type="pic" sz="quarter" idx="2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3" t="17067" r="3055" b="21751"/>
          <a:stretch/>
        </p:blipFill>
        <p:spPr/>
      </p:pic>
      <p:pic>
        <p:nvPicPr>
          <p:cNvPr id="46" name="Picture Placeholder 45"/>
          <p:cNvPicPr>
            <a:picLocks noGrp="1" noChangeAspect="1"/>
          </p:cNvPicPr>
          <p:nvPr>
            <p:ph type="pic" sz="quarter" idx="22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6" t="10992" r="16481" b="4057"/>
          <a:stretch/>
        </p:blipFill>
        <p:spPr/>
      </p:pic>
      <p:pic>
        <p:nvPicPr>
          <p:cNvPr id="47" name="Picture Placeholder 46"/>
          <p:cNvPicPr>
            <a:picLocks noGrp="1" noChangeAspect="1"/>
          </p:cNvPicPr>
          <p:nvPr>
            <p:ph type="pic" sz="quarter" idx="22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2" t="7460" r="37220" b="36022"/>
          <a:stretch/>
        </p:blipFill>
        <p:spPr/>
      </p:pic>
      <p:pic>
        <p:nvPicPr>
          <p:cNvPr id="44" name="Picture Placeholder 43"/>
          <p:cNvPicPr>
            <a:picLocks noGrp="1" noChangeAspect="1"/>
          </p:cNvPicPr>
          <p:nvPr>
            <p:ph type="pic" sz="quarter" idx="219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5" t="15086" r="5847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4FB11BC-1D23-4C86-BD11-212C7DCD760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5373DC-3D95-4072-96DE-BD255AA28B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Medical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2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55" b="27855"/>
          <a:stretch>
            <a:fillRect/>
          </a:stretch>
        </p:blipFill>
        <p:spPr>
          <a:xfrm>
            <a:off x="0" y="3338513"/>
            <a:ext cx="12192000" cy="3519487"/>
          </a:xfrm>
        </p:spPr>
      </p:pic>
      <p:sp>
        <p:nvSpPr>
          <p:cNvPr id="16" name="Rectangle 15"/>
          <p:cNvSpPr/>
          <p:nvPr/>
        </p:nvSpPr>
        <p:spPr>
          <a:xfrm>
            <a:off x="-2" y="3338286"/>
            <a:ext cx="12192001" cy="351971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Medical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22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3" r="16793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22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 r="16827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2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6" r="16856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1362467" y="4628783"/>
            <a:ext cx="946706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/>
          <p:cNvPicPr>
            <a:picLocks noGrp="1" noChangeAspect="1"/>
          </p:cNvPicPr>
          <p:nvPr>
            <p:ph type="pic" sz="quarter" idx="2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1" r="10831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1" b="13061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22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5" b="8975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2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9" b="7289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21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" r="84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Medical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93342" y="1801633"/>
            <a:ext cx="4805316" cy="2395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32C2B1-2C5C-4529-9E19-F2719B3B84C1}"/>
              </a:ext>
            </a:extLst>
          </p:cNvPr>
          <p:cNvSpPr/>
          <p:nvPr/>
        </p:nvSpPr>
        <p:spPr>
          <a:xfrm>
            <a:off x="4354285" y="2279975"/>
            <a:ext cx="3483430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</a:t>
            </a:r>
            <a:r>
              <a:rPr lang="en-US" sz="12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It 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/>
          <p:cNvPicPr>
            <a:picLocks noGrp="1" noChangeAspect="1"/>
          </p:cNvPicPr>
          <p:nvPr>
            <p:ph type="pic" sz="quarter" idx="2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0" r="20610"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6145997" y="0"/>
            <a:ext cx="6046003" cy="6858000"/>
          </a:xfrm>
          <a:prstGeom prst="rect">
            <a:avLst/>
          </a:prstGeom>
          <a:solidFill>
            <a:schemeClr val="accent6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2" name="Picture Placeholder 131"/>
          <p:cNvPicPr>
            <a:picLocks noGrp="1" noChangeAspect="1"/>
          </p:cNvPicPr>
          <p:nvPr>
            <p:ph type="pic" sz="quarter" idx="2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1" r="17961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22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9" r="28619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22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7" r="23347"/>
          <a:stretch>
            <a:fillRect/>
          </a:stretch>
        </p:blipFill>
        <p:spPr/>
      </p:pic>
      <p:pic>
        <p:nvPicPr>
          <p:cNvPr id="131" name="Picture Placeholder 130"/>
          <p:cNvPicPr>
            <a:picLocks noGrp="1" noChangeAspect="1"/>
          </p:cNvPicPr>
          <p:nvPr>
            <p:ph type="pic" sz="quarter" idx="22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6" r="29976"/>
          <a:stretch>
            <a:fillRect/>
          </a:stretch>
        </p:blipFill>
        <p:spPr/>
      </p:pic>
      <p:pic>
        <p:nvPicPr>
          <p:cNvPr id="129" name="Picture Placeholder 128"/>
          <p:cNvPicPr>
            <a:picLocks noGrp="1" noChangeAspect="1"/>
          </p:cNvPicPr>
          <p:nvPr>
            <p:ph type="pic" sz="quarter" idx="22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2" r="32792"/>
          <a:stretch>
            <a:fillRect/>
          </a:stretch>
        </p:blipFill>
        <p:spPr/>
      </p:pic>
      <p:pic>
        <p:nvPicPr>
          <p:cNvPr id="130" name="Picture Placeholder 129"/>
          <p:cNvPicPr>
            <a:picLocks noGrp="1" noChangeAspect="1"/>
          </p:cNvPicPr>
          <p:nvPr>
            <p:ph type="pic" sz="quarter" idx="22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r="30727"/>
          <a:stretch>
            <a:fillRect/>
          </a:stretch>
        </p:blipFill>
        <p:spPr/>
      </p:pic>
      <p:pic>
        <p:nvPicPr>
          <p:cNvPr id="128" name="Picture Placeholder 127"/>
          <p:cNvPicPr>
            <a:picLocks noGrp="1" noChangeAspect="1"/>
          </p:cNvPicPr>
          <p:nvPr>
            <p:ph type="pic" sz="quarter" idx="219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2400"/>
          <a:stretch>
            <a:fillRect/>
          </a:stretch>
        </p:blipFill>
        <p:spPr/>
      </p:pic>
      <p:grpSp>
        <p:nvGrpSpPr>
          <p:cNvPr id="133" name="Group 132"/>
          <p:cNvGrpSpPr/>
          <p:nvPr/>
        </p:nvGrpSpPr>
        <p:grpSpPr>
          <a:xfrm>
            <a:off x="7492761" y="1659110"/>
            <a:ext cx="3352475" cy="3539781"/>
            <a:chOff x="7172650" y="1623026"/>
            <a:chExt cx="3352475" cy="353978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7172650" y="2813446"/>
              <a:ext cx="3352475" cy="23493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7172650" y="1623026"/>
              <a:ext cx="3047629" cy="12824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Medical</a:t>
              </a:r>
              <a:r>
                <a:rPr lang="en-US" sz="54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endParaRPr lang="en-US" sz="54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4500"/>
                </a:lnSpc>
              </a:pPr>
              <a:r>
                <a:rPr lang="en-US" sz="54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Portfolio</a:t>
              </a:r>
              <a:endParaRPr 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/>
          <p:cNvPicPr>
            <a:picLocks noGrp="1" noChangeAspect="1"/>
          </p:cNvPicPr>
          <p:nvPr>
            <p:ph type="pic" sz="quarter" idx="2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0" t="37215" r="27290" b="37215"/>
          <a:stretch/>
        </p:blipFill>
        <p:spPr/>
      </p:pic>
      <p:sp>
        <p:nvSpPr>
          <p:cNvPr id="8" name="Oval 7"/>
          <p:cNvSpPr/>
          <p:nvPr/>
        </p:nvSpPr>
        <p:spPr>
          <a:xfrm>
            <a:off x="5181600" y="1674356"/>
            <a:ext cx="1828800" cy="1828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22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0" t="10451" b="26092"/>
          <a:stretch/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32C2B1-2C5C-4529-9E19-F2719B3B84C1}"/>
              </a:ext>
            </a:extLst>
          </p:cNvPr>
          <p:cNvSpPr/>
          <p:nvPr/>
        </p:nvSpPr>
        <p:spPr>
          <a:xfrm>
            <a:off x="5292272" y="5324012"/>
            <a:ext cx="4562928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specimen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 rot="2004096">
            <a:off x="908367" y="-838441"/>
            <a:ext cx="7917544" cy="8823668"/>
            <a:chOff x="-12369800" y="-1179513"/>
            <a:chExt cx="5395913" cy="601345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-8370888" y="1674813"/>
              <a:ext cx="214313" cy="123825"/>
            </a:xfrm>
            <a:custGeom>
              <a:avLst/>
              <a:gdLst>
                <a:gd name="T0" fmla="*/ 30 w 71"/>
                <a:gd name="T1" fmla="*/ 17 h 41"/>
                <a:gd name="T2" fmla="*/ 71 w 71"/>
                <a:gd name="T3" fmla="*/ 41 h 41"/>
                <a:gd name="T4" fmla="*/ 71 w 71"/>
                <a:gd name="T5" fmla="*/ 3 h 41"/>
                <a:gd name="T6" fmla="*/ 15 w 71"/>
                <a:gd name="T7" fmla="*/ 0 h 41"/>
                <a:gd name="T8" fmla="*/ 0 w 71"/>
                <a:gd name="T9" fmla="*/ 23 h 41"/>
                <a:gd name="T10" fmla="*/ 30 w 71"/>
                <a:gd name="T11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1">
                  <a:moveTo>
                    <a:pt x="30" y="17"/>
                  </a:moveTo>
                  <a:cubicBezTo>
                    <a:pt x="51" y="18"/>
                    <a:pt x="64" y="28"/>
                    <a:pt x="71" y="41"/>
                  </a:cubicBezTo>
                  <a:cubicBezTo>
                    <a:pt x="69" y="32"/>
                    <a:pt x="69" y="19"/>
                    <a:pt x="71" y="3"/>
                  </a:cubicBezTo>
                  <a:cubicBezTo>
                    <a:pt x="53" y="2"/>
                    <a:pt x="34" y="1"/>
                    <a:pt x="15" y="0"/>
                  </a:cubicBezTo>
                  <a:cubicBezTo>
                    <a:pt x="11" y="8"/>
                    <a:pt x="6" y="16"/>
                    <a:pt x="0" y="23"/>
                  </a:cubicBezTo>
                  <a:cubicBezTo>
                    <a:pt x="8" y="19"/>
                    <a:pt x="19" y="17"/>
                    <a:pt x="30" y="17"/>
                  </a:cubicBezTo>
                </a:path>
              </a:pathLst>
            </a:custGeom>
            <a:solidFill>
              <a:srgbClr val="F04E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-12369800" y="1771650"/>
              <a:ext cx="1144588" cy="622300"/>
            </a:xfrm>
            <a:custGeom>
              <a:avLst/>
              <a:gdLst>
                <a:gd name="T0" fmla="*/ 44 w 378"/>
                <a:gd name="T1" fmla="*/ 47 h 206"/>
                <a:gd name="T2" fmla="*/ 3 w 378"/>
                <a:gd name="T3" fmla="*/ 119 h 206"/>
                <a:gd name="T4" fmla="*/ 71 w 378"/>
                <a:gd name="T5" fmla="*/ 206 h 206"/>
                <a:gd name="T6" fmla="*/ 378 w 378"/>
                <a:gd name="T7" fmla="*/ 126 h 206"/>
                <a:gd name="T8" fmla="*/ 44 w 378"/>
                <a:gd name="T9" fmla="*/ 4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06">
                  <a:moveTo>
                    <a:pt x="44" y="47"/>
                  </a:moveTo>
                  <a:cubicBezTo>
                    <a:pt x="20" y="63"/>
                    <a:pt x="6" y="81"/>
                    <a:pt x="3" y="119"/>
                  </a:cubicBezTo>
                  <a:cubicBezTo>
                    <a:pt x="0" y="147"/>
                    <a:pt x="27" y="177"/>
                    <a:pt x="71" y="206"/>
                  </a:cubicBezTo>
                  <a:cubicBezTo>
                    <a:pt x="160" y="180"/>
                    <a:pt x="267" y="155"/>
                    <a:pt x="378" y="126"/>
                  </a:cubicBezTo>
                  <a:cubicBezTo>
                    <a:pt x="248" y="0"/>
                    <a:pt x="117" y="14"/>
                    <a:pt x="44" y="47"/>
                  </a:cubicBezTo>
                </a:path>
              </a:pathLst>
            </a:custGeom>
            <a:solidFill>
              <a:srgbClr val="A32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-10414000" y="3910013"/>
              <a:ext cx="1422400" cy="903288"/>
            </a:xfrm>
            <a:custGeom>
              <a:avLst/>
              <a:gdLst>
                <a:gd name="T0" fmla="*/ 130 w 470"/>
                <a:gd name="T1" fmla="*/ 299 h 299"/>
                <a:gd name="T2" fmla="*/ 404 w 470"/>
                <a:gd name="T3" fmla="*/ 137 h 299"/>
                <a:gd name="T4" fmla="*/ 468 w 470"/>
                <a:gd name="T5" fmla="*/ 0 h 299"/>
                <a:gd name="T6" fmla="*/ 0 w 470"/>
                <a:gd name="T7" fmla="*/ 196 h 299"/>
                <a:gd name="T8" fmla="*/ 130 w 470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299">
                  <a:moveTo>
                    <a:pt x="130" y="299"/>
                  </a:moveTo>
                  <a:cubicBezTo>
                    <a:pt x="207" y="233"/>
                    <a:pt x="356" y="188"/>
                    <a:pt x="404" y="137"/>
                  </a:cubicBezTo>
                  <a:cubicBezTo>
                    <a:pt x="443" y="95"/>
                    <a:pt x="470" y="54"/>
                    <a:pt x="468" y="0"/>
                  </a:cubicBezTo>
                  <a:cubicBezTo>
                    <a:pt x="331" y="2"/>
                    <a:pt x="157" y="77"/>
                    <a:pt x="0" y="196"/>
                  </a:cubicBezTo>
                  <a:cubicBezTo>
                    <a:pt x="38" y="242"/>
                    <a:pt x="81" y="283"/>
                    <a:pt x="130" y="299"/>
                  </a:cubicBezTo>
                </a:path>
              </a:pathLst>
            </a:custGeom>
            <a:solidFill>
              <a:srgbClr val="F99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-10771188" y="-1179513"/>
              <a:ext cx="2705100" cy="1136650"/>
            </a:xfrm>
            <a:custGeom>
              <a:avLst/>
              <a:gdLst>
                <a:gd name="T0" fmla="*/ 144 w 894"/>
                <a:gd name="T1" fmla="*/ 239 h 376"/>
                <a:gd name="T2" fmla="*/ 18 w 894"/>
                <a:gd name="T3" fmla="*/ 359 h 376"/>
                <a:gd name="T4" fmla="*/ 21 w 894"/>
                <a:gd name="T5" fmla="*/ 376 h 376"/>
                <a:gd name="T6" fmla="*/ 192 w 894"/>
                <a:gd name="T7" fmla="*/ 312 h 376"/>
                <a:gd name="T8" fmla="*/ 144 w 894"/>
                <a:gd name="T9" fmla="*/ 239 h 376"/>
                <a:gd name="T10" fmla="*/ 552 w 894"/>
                <a:gd name="T11" fmla="*/ 45 h 376"/>
                <a:gd name="T12" fmla="*/ 401 w 894"/>
                <a:gd name="T13" fmla="*/ 165 h 376"/>
                <a:gd name="T14" fmla="*/ 397 w 894"/>
                <a:gd name="T15" fmla="*/ 250 h 376"/>
                <a:gd name="T16" fmla="*/ 611 w 894"/>
                <a:gd name="T17" fmla="*/ 200 h 376"/>
                <a:gd name="T18" fmla="*/ 552 w 894"/>
                <a:gd name="T19" fmla="*/ 45 h 376"/>
                <a:gd name="T20" fmla="*/ 789 w 894"/>
                <a:gd name="T21" fmla="*/ 168 h 376"/>
                <a:gd name="T22" fmla="*/ 894 w 894"/>
                <a:gd name="T23" fmla="*/ 153 h 376"/>
                <a:gd name="T24" fmla="*/ 789 w 894"/>
                <a:gd name="T25" fmla="*/ 16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4" h="376">
                  <a:moveTo>
                    <a:pt x="144" y="239"/>
                  </a:moveTo>
                  <a:cubicBezTo>
                    <a:pt x="88" y="197"/>
                    <a:pt x="0" y="231"/>
                    <a:pt x="18" y="359"/>
                  </a:cubicBezTo>
                  <a:cubicBezTo>
                    <a:pt x="19" y="364"/>
                    <a:pt x="20" y="370"/>
                    <a:pt x="21" y="376"/>
                  </a:cubicBezTo>
                  <a:cubicBezTo>
                    <a:pt x="71" y="355"/>
                    <a:pt x="128" y="334"/>
                    <a:pt x="192" y="312"/>
                  </a:cubicBezTo>
                  <a:cubicBezTo>
                    <a:pt x="182" y="283"/>
                    <a:pt x="168" y="257"/>
                    <a:pt x="144" y="239"/>
                  </a:cubicBezTo>
                  <a:moveTo>
                    <a:pt x="552" y="45"/>
                  </a:moveTo>
                  <a:cubicBezTo>
                    <a:pt x="469" y="0"/>
                    <a:pt x="411" y="67"/>
                    <a:pt x="401" y="165"/>
                  </a:cubicBezTo>
                  <a:cubicBezTo>
                    <a:pt x="399" y="184"/>
                    <a:pt x="397" y="214"/>
                    <a:pt x="397" y="250"/>
                  </a:cubicBezTo>
                  <a:cubicBezTo>
                    <a:pt x="463" y="233"/>
                    <a:pt x="535" y="216"/>
                    <a:pt x="611" y="200"/>
                  </a:cubicBezTo>
                  <a:cubicBezTo>
                    <a:pt x="608" y="129"/>
                    <a:pt x="595" y="68"/>
                    <a:pt x="552" y="45"/>
                  </a:cubicBezTo>
                  <a:moveTo>
                    <a:pt x="789" y="168"/>
                  </a:moveTo>
                  <a:cubicBezTo>
                    <a:pt x="823" y="163"/>
                    <a:pt x="858" y="158"/>
                    <a:pt x="894" y="153"/>
                  </a:cubicBezTo>
                  <a:cubicBezTo>
                    <a:pt x="859" y="124"/>
                    <a:pt x="809" y="141"/>
                    <a:pt x="789" y="168"/>
                  </a:cubicBezTo>
                </a:path>
              </a:pathLst>
            </a:custGeom>
            <a:solidFill>
              <a:srgbClr val="005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-9566275" y="-25400"/>
              <a:ext cx="628650" cy="915988"/>
            </a:xfrm>
            <a:custGeom>
              <a:avLst/>
              <a:gdLst>
                <a:gd name="T0" fmla="*/ 207 w 208"/>
                <a:gd name="T1" fmla="*/ 27 h 303"/>
                <a:gd name="T2" fmla="*/ 208 w 208"/>
                <a:gd name="T3" fmla="*/ 0 h 303"/>
                <a:gd name="T4" fmla="*/ 0 w 208"/>
                <a:gd name="T5" fmla="*/ 59 h 303"/>
                <a:gd name="T6" fmla="*/ 6 w 208"/>
                <a:gd name="T7" fmla="*/ 303 h 303"/>
                <a:gd name="T8" fmla="*/ 205 w 208"/>
                <a:gd name="T9" fmla="*/ 245 h 303"/>
                <a:gd name="T10" fmla="*/ 207 w 208"/>
                <a:gd name="T11" fmla="*/ 2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03">
                  <a:moveTo>
                    <a:pt x="207" y="27"/>
                  </a:moveTo>
                  <a:cubicBezTo>
                    <a:pt x="207" y="18"/>
                    <a:pt x="208" y="9"/>
                    <a:pt x="208" y="0"/>
                  </a:cubicBezTo>
                  <a:cubicBezTo>
                    <a:pt x="128" y="15"/>
                    <a:pt x="61" y="36"/>
                    <a:pt x="0" y="59"/>
                  </a:cubicBezTo>
                  <a:cubicBezTo>
                    <a:pt x="2" y="145"/>
                    <a:pt x="4" y="234"/>
                    <a:pt x="6" y="303"/>
                  </a:cubicBezTo>
                  <a:cubicBezTo>
                    <a:pt x="76" y="273"/>
                    <a:pt x="140" y="254"/>
                    <a:pt x="205" y="245"/>
                  </a:cubicBezTo>
                  <a:cubicBezTo>
                    <a:pt x="205" y="172"/>
                    <a:pt x="206" y="92"/>
                    <a:pt x="207" y="27"/>
                  </a:cubicBezTo>
                </a:path>
              </a:pathLst>
            </a:custGeom>
            <a:solidFill>
              <a:srgbClr val="A32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-8516938" y="-717550"/>
              <a:ext cx="577850" cy="635000"/>
            </a:xfrm>
            <a:custGeom>
              <a:avLst/>
              <a:gdLst>
                <a:gd name="T0" fmla="*/ 0 w 191"/>
                <a:gd name="T1" fmla="*/ 210 h 210"/>
                <a:gd name="T2" fmla="*/ 69 w 191"/>
                <a:gd name="T3" fmla="*/ 206 h 210"/>
                <a:gd name="T4" fmla="*/ 191 w 191"/>
                <a:gd name="T5" fmla="*/ 201 h 210"/>
                <a:gd name="T6" fmla="*/ 184 w 191"/>
                <a:gd name="T7" fmla="*/ 77 h 210"/>
                <a:gd name="T8" fmla="*/ 149 w 191"/>
                <a:gd name="T9" fmla="*/ 0 h 210"/>
                <a:gd name="T10" fmla="*/ 44 w 191"/>
                <a:gd name="T11" fmla="*/ 15 h 210"/>
                <a:gd name="T12" fmla="*/ 38 w 191"/>
                <a:gd name="T13" fmla="*/ 25 h 210"/>
                <a:gd name="T14" fmla="*/ 0 w 191"/>
                <a:gd name="T1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210">
                  <a:moveTo>
                    <a:pt x="0" y="210"/>
                  </a:moveTo>
                  <a:cubicBezTo>
                    <a:pt x="22" y="209"/>
                    <a:pt x="45" y="207"/>
                    <a:pt x="69" y="206"/>
                  </a:cubicBezTo>
                  <a:cubicBezTo>
                    <a:pt x="112" y="204"/>
                    <a:pt x="153" y="203"/>
                    <a:pt x="191" y="201"/>
                  </a:cubicBezTo>
                  <a:cubicBezTo>
                    <a:pt x="191" y="156"/>
                    <a:pt x="189" y="114"/>
                    <a:pt x="184" y="77"/>
                  </a:cubicBezTo>
                  <a:cubicBezTo>
                    <a:pt x="179" y="38"/>
                    <a:pt x="165" y="14"/>
                    <a:pt x="149" y="0"/>
                  </a:cubicBezTo>
                  <a:cubicBezTo>
                    <a:pt x="113" y="5"/>
                    <a:pt x="78" y="10"/>
                    <a:pt x="44" y="15"/>
                  </a:cubicBezTo>
                  <a:cubicBezTo>
                    <a:pt x="41" y="18"/>
                    <a:pt x="40" y="22"/>
                    <a:pt x="38" y="25"/>
                  </a:cubicBezTo>
                  <a:cubicBezTo>
                    <a:pt x="24" y="55"/>
                    <a:pt x="12" y="121"/>
                    <a:pt x="0" y="210"/>
                  </a:cubicBezTo>
                </a:path>
              </a:pathLst>
            </a:custGeom>
            <a:solidFill>
              <a:srgbClr val="674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-8396288" y="2959100"/>
              <a:ext cx="830263" cy="1355725"/>
            </a:xfrm>
            <a:custGeom>
              <a:avLst/>
              <a:gdLst>
                <a:gd name="T0" fmla="*/ 139 w 274"/>
                <a:gd name="T1" fmla="*/ 154 h 449"/>
                <a:gd name="T2" fmla="*/ 0 w 274"/>
                <a:gd name="T3" fmla="*/ 378 h 449"/>
                <a:gd name="T4" fmla="*/ 188 w 274"/>
                <a:gd name="T5" fmla="*/ 445 h 449"/>
                <a:gd name="T6" fmla="*/ 234 w 274"/>
                <a:gd name="T7" fmla="*/ 323 h 449"/>
                <a:gd name="T8" fmla="*/ 274 w 274"/>
                <a:gd name="T9" fmla="*/ 0 h 449"/>
                <a:gd name="T10" fmla="*/ 168 w 274"/>
                <a:gd name="T11" fmla="*/ 14 h 449"/>
                <a:gd name="T12" fmla="*/ 139 w 274"/>
                <a:gd name="T13" fmla="*/ 15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49">
                  <a:moveTo>
                    <a:pt x="139" y="154"/>
                  </a:moveTo>
                  <a:cubicBezTo>
                    <a:pt x="117" y="216"/>
                    <a:pt x="60" y="289"/>
                    <a:pt x="0" y="378"/>
                  </a:cubicBezTo>
                  <a:cubicBezTo>
                    <a:pt x="59" y="413"/>
                    <a:pt x="113" y="449"/>
                    <a:pt x="188" y="445"/>
                  </a:cubicBezTo>
                  <a:cubicBezTo>
                    <a:pt x="206" y="409"/>
                    <a:pt x="221" y="368"/>
                    <a:pt x="234" y="323"/>
                  </a:cubicBezTo>
                  <a:cubicBezTo>
                    <a:pt x="261" y="221"/>
                    <a:pt x="270" y="103"/>
                    <a:pt x="274" y="0"/>
                  </a:cubicBezTo>
                  <a:cubicBezTo>
                    <a:pt x="245" y="4"/>
                    <a:pt x="209" y="9"/>
                    <a:pt x="168" y="14"/>
                  </a:cubicBezTo>
                  <a:cubicBezTo>
                    <a:pt x="188" y="58"/>
                    <a:pt x="171" y="67"/>
                    <a:pt x="139" y="154"/>
                  </a:cubicBezTo>
                </a:path>
              </a:pathLst>
            </a:custGeom>
            <a:solidFill>
              <a:srgbClr val="F686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-8323263" y="2197100"/>
              <a:ext cx="808038" cy="804863"/>
            </a:xfrm>
            <a:custGeom>
              <a:avLst/>
              <a:gdLst>
                <a:gd name="T0" fmla="*/ 122 w 267"/>
                <a:gd name="T1" fmla="*/ 70 h 266"/>
                <a:gd name="T2" fmla="*/ 33 w 267"/>
                <a:gd name="T3" fmla="*/ 44 h 266"/>
                <a:gd name="T4" fmla="*/ 0 w 267"/>
                <a:gd name="T5" fmla="*/ 50 h 266"/>
                <a:gd name="T6" fmla="*/ 36 w 267"/>
                <a:gd name="T7" fmla="*/ 114 h 266"/>
                <a:gd name="T8" fmla="*/ 141 w 267"/>
                <a:gd name="T9" fmla="*/ 261 h 266"/>
                <a:gd name="T10" fmla="*/ 144 w 267"/>
                <a:gd name="T11" fmla="*/ 266 h 266"/>
                <a:gd name="T12" fmla="*/ 250 w 267"/>
                <a:gd name="T13" fmla="*/ 252 h 266"/>
                <a:gd name="T14" fmla="*/ 259 w 267"/>
                <a:gd name="T15" fmla="*/ 41 h 266"/>
                <a:gd name="T16" fmla="*/ 267 w 267"/>
                <a:gd name="T17" fmla="*/ 0 h 266"/>
                <a:gd name="T18" fmla="*/ 150 w 267"/>
                <a:gd name="T19" fmla="*/ 23 h 266"/>
                <a:gd name="T20" fmla="*/ 122 w 267"/>
                <a:gd name="T21" fmla="*/ 70 h 266"/>
                <a:gd name="T22" fmla="*/ 189 w 267"/>
                <a:gd name="T23" fmla="*/ 104 h 266"/>
                <a:gd name="T24" fmla="*/ 182 w 267"/>
                <a:gd name="T25" fmla="*/ 215 h 266"/>
                <a:gd name="T26" fmla="*/ 118 w 267"/>
                <a:gd name="T27" fmla="*/ 152 h 266"/>
                <a:gd name="T28" fmla="*/ 189 w 267"/>
                <a:gd name="T29" fmla="*/ 10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266">
                  <a:moveTo>
                    <a:pt x="122" y="70"/>
                  </a:moveTo>
                  <a:cubicBezTo>
                    <a:pt x="93" y="83"/>
                    <a:pt x="40" y="86"/>
                    <a:pt x="33" y="44"/>
                  </a:cubicBezTo>
                  <a:cubicBezTo>
                    <a:pt x="22" y="46"/>
                    <a:pt x="11" y="48"/>
                    <a:pt x="0" y="50"/>
                  </a:cubicBezTo>
                  <a:cubicBezTo>
                    <a:pt x="12" y="65"/>
                    <a:pt x="24" y="86"/>
                    <a:pt x="36" y="114"/>
                  </a:cubicBezTo>
                  <a:cubicBezTo>
                    <a:pt x="78" y="220"/>
                    <a:pt x="118" y="212"/>
                    <a:pt x="141" y="261"/>
                  </a:cubicBezTo>
                  <a:cubicBezTo>
                    <a:pt x="142" y="263"/>
                    <a:pt x="143" y="264"/>
                    <a:pt x="144" y="266"/>
                  </a:cubicBezTo>
                  <a:cubicBezTo>
                    <a:pt x="185" y="261"/>
                    <a:pt x="221" y="256"/>
                    <a:pt x="250" y="252"/>
                  </a:cubicBezTo>
                  <a:cubicBezTo>
                    <a:pt x="254" y="166"/>
                    <a:pt x="254" y="90"/>
                    <a:pt x="259" y="41"/>
                  </a:cubicBezTo>
                  <a:cubicBezTo>
                    <a:pt x="260" y="31"/>
                    <a:pt x="263" y="17"/>
                    <a:pt x="267" y="0"/>
                  </a:cubicBezTo>
                  <a:cubicBezTo>
                    <a:pt x="234" y="7"/>
                    <a:pt x="195" y="14"/>
                    <a:pt x="150" y="23"/>
                  </a:cubicBezTo>
                  <a:cubicBezTo>
                    <a:pt x="150" y="43"/>
                    <a:pt x="138" y="61"/>
                    <a:pt x="122" y="70"/>
                  </a:cubicBezTo>
                  <a:moveTo>
                    <a:pt x="189" y="104"/>
                  </a:moveTo>
                  <a:cubicBezTo>
                    <a:pt x="229" y="127"/>
                    <a:pt x="219" y="207"/>
                    <a:pt x="182" y="215"/>
                  </a:cubicBezTo>
                  <a:cubicBezTo>
                    <a:pt x="146" y="223"/>
                    <a:pt x="103" y="204"/>
                    <a:pt x="118" y="152"/>
                  </a:cubicBezTo>
                  <a:cubicBezTo>
                    <a:pt x="122" y="124"/>
                    <a:pt x="149" y="82"/>
                    <a:pt x="189" y="104"/>
                  </a:cubicBezTo>
                </a:path>
              </a:pathLst>
            </a:custGeom>
            <a:solidFill>
              <a:srgbClr val="F04E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-10944225" y="3394075"/>
              <a:ext cx="1946275" cy="1108075"/>
            </a:xfrm>
            <a:custGeom>
              <a:avLst/>
              <a:gdLst>
                <a:gd name="T0" fmla="*/ 526 w 643"/>
                <a:gd name="T1" fmla="*/ 0 h 367"/>
                <a:gd name="T2" fmla="*/ 0 w 643"/>
                <a:gd name="T3" fmla="*/ 161 h 367"/>
                <a:gd name="T4" fmla="*/ 62 w 643"/>
                <a:gd name="T5" fmla="*/ 224 h 367"/>
                <a:gd name="T6" fmla="*/ 175 w 643"/>
                <a:gd name="T7" fmla="*/ 367 h 367"/>
                <a:gd name="T8" fmla="*/ 643 w 643"/>
                <a:gd name="T9" fmla="*/ 171 h 367"/>
                <a:gd name="T10" fmla="*/ 624 w 643"/>
                <a:gd name="T11" fmla="*/ 93 h 367"/>
                <a:gd name="T12" fmla="*/ 526 w 643"/>
                <a:gd name="T1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3" h="367">
                  <a:moveTo>
                    <a:pt x="526" y="0"/>
                  </a:moveTo>
                  <a:cubicBezTo>
                    <a:pt x="419" y="46"/>
                    <a:pt x="271" y="103"/>
                    <a:pt x="0" y="161"/>
                  </a:cubicBezTo>
                  <a:cubicBezTo>
                    <a:pt x="18" y="180"/>
                    <a:pt x="37" y="199"/>
                    <a:pt x="62" y="224"/>
                  </a:cubicBezTo>
                  <a:cubicBezTo>
                    <a:pt x="94" y="256"/>
                    <a:pt x="131" y="315"/>
                    <a:pt x="175" y="367"/>
                  </a:cubicBezTo>
                  <a:cubicBezTo>
                    <a:pt x="332" y="248"/>
                    <a:pt x="506" y="173"/>
                    <a:pt x="643" y="171"/>
                  </a:cubicBezTo>
                  <a:cubicBezTo>
                    <a:pt x="642" y="148"/>
                    <a:pt x="636" y="122"/>
                    <a:pt x="624" y="93"/>
                  </a:cubicBezTo>
                  <a:cubicBezTo>
                    <a:pt x="593" y="22"/>
                    <a:pt x="565" y="18"/>
                    <a:pt x="526" y="0"/>
                  </a:cubicBezTo>
                </a:path>
              </a:pathLst>
            </a:custGeom>
            <a:solidFill>
              <a:srgbClr val="F686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-8750300" y="4100513"/>
              <a:ext cx="923925" cy="733425"/>
            </a:xfrm>
            <a:custGeom>
              <a:avLst/>
              <a:gdLst>
                <a:gd name="T0" fmla="*/ 117 w 305"/>
                <a:gd name="T1" fmla="*/ 0 h 243"/>
                <a:gd name="T2" fmla="*/ 36 w 305"/>
                <a:gd name="T3" fmla="*/ 133 h 243"/>
                <a:gd name="T4" fmla="*/ 0 w 305"/>
                <a:gd name="T5" fmla="*/ 213 h 243"/>
                <a:gd name="T6" fmla="*/ 60 w 305"/>
                <a:gd name="T7" fmla="*/ 227 h 243"/>
                <a:gd name="T8" fmla="*/ 305 w 305"/>
                <a:gd name="T9" fmla="*/ 67 h 243"/>
                <a:gd name="T10" fmla="*/ 117 w 305"/>
                <a:gd name="T1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243">
                  <a:moveTo>
                    <a:pt x="117" y="0"/>
                  </a:moveTo>
                  <a:cubicBezTo>
                    <a:pt x="90" y="41"/>
                    <a:pt x="62" y="85"/>
                    <a:pt x="36" y="133"/>
                  </a:cubicBezTo>
                  <a:cubicBezTo>
                    <a:pt x="19" y="163"/>
                    <a:pt x="8" y="189"/>
                    <a:pt x="0" y="213"/>
                  </a:cubicBezTo>
                  <a:cubicBezTo>
                    <a:pt x="16" y="218"/>
                    <a:pt x="35" y="223"/>
                    <a:pt x="60" y="227"/>
                  </a:cubicBezTo>
                  <a:cubicBezTo>
                    <a:pt x="163" y="243"/>
                    <a:pt x="248" y="180"/>
                    <a:pt x="305" y="67"/>
                  </a:cubicBezTo>
                  <a:cubicBezTo>
                    <a:pt x="230" y="71"/>
                    <a:pt x="176" y="35"/>
                    <a:pt x="117" y="0"/>
                  </a:cubicBezTo>
                </a:path>
              </a:pathLst>
            </a:custGeom>
            <a:solidFill>
              <a:srgbClr val="F99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-7635875" y="55563"/>
              <a:ext cx="661988" cy="885825"/>
            </a:xfrm>
            <a:custGeom>
              <a:avLst/>
              <a:gdLst>
                <a:gd name="T0" fmla="*/ 69 w 219"/>
                <a:gd name="T1" fmla="*/ 90 h 293"/>
                <a:gd name="T2" fmla="*/ 0 w 219"/>
                <a:gd name="T3" fmla="*/ 264 h 293"/>
                <a:gd name="T4" fmla="*/ 167 w 219"/>
                <a:gd name="T5" fmla="*/ 293 h 293"/>
                <a:gd name="T6" fmla="*/ 213 w 219"/>
                <a:gd name="T7" fmla="*/ 108 h 293"/>
                <a:gd name="T8" fmla="*/ 69 w 219"/>
                <a:gd name="T9" fmla="*/ 9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93">
                  <a:moveTo>
                    <a:pt x="69" y="90"/>
                  </a:moveTo>
                  <a:cubicBezTo>
                    <a:pt x="50" y="138"/>
                    <a:pt x="27" y="191"/>
                    <a:pt x="0" y="264"/>
                  </a:cubicBezTo>
                  <a:cubicBezTo>
                    <a:pt x="57" y="275"/>
                    <a:pt x="114" y="285"/>
                    <a:pt x="167" y="293"/>
                  </a:cubicBezTo>
                  <a:cubicBezTo>
                    <a:pt x="192" y="212"/>
                    <a:pt x="211" y="142"/>
                    <a:pt x="213" y="108"/>
                  </a:cubicBezTo>
                  <a:cubicBezTo>
                    <a:pt x="219" y="0"/>
                    <a:pt x="97" y="18"/>
                    <a:pt x="69" y="90"/>
                  </a:cubicBezTo>
                </a:path>
              </a:pathLst>
            </a:custGeom>
            <a:solidFill>
              <a:srgbClr val="A32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-10310813" y="1660525"/>
              <a:ext cx="2916238" cy="993775"/>
            </a:xfrm>
            <a:custGeom>
              <a:avLst/>
              <a:gdLst>
                <a:gd name="T0" fmla="*/ 719 w 964"/>
                <a:gd name="T1" fmla="*/ 61 h 329"/>
                <a:gd name="T2" fmla="*/ 716 w 964"/>
                <a:gd name="T3" fmla="*/ 57 h 329"/>
                <a:gd name="T4" fmla="*/ 705 w 964"/>
                <a:gd name="T5" fmla="*/ 139 h 329"/>
                <a:gd name="T6" fmla="*/ 594 w 964"/>
                <a:gd name="T7" fmla="*/ 123 h 329"/>
                <a:gd name="T8" fmla="*/ 617 w 964"/>
                <a:gd name="T9" fmla="*/ 46 h 329"/>
                <a:gd name="T10" fmla="*/ 578 w 964"/>
                <a:gd name="T11" fmla="*/ 55 h 329"/>
                <a:gd name="T12" fmla="*/ 539 w 964"/>
                <a:gd name="T13" fmla="*/ 1 h 329"/>
                <a:gd name="T14" fmla="*/ 479 w 964"/>
                <a:gd name="T15" fmla="*/ 1 h 329"/>
                <a:gd name="T16" fmla="*/ 472 w 964"/>
                <a:gd name="T17" fmla="*/ 5 h 329"/>
                <a:gd name="T18" fmla="*/ 360 w 964"/>
                <a:gd name="T19" fmla="*/ 111 h 329"/>
                <a:gd name="T20" fmla="*/ 268 w 964"/>
                <a:gd name="T21" fmla="*/ 54 h 329"/>
                <a:gd name="T22" fmla="*/ 275 w 964"/>
                <a:gd name="T23" fmla="*/ 9 h 329"/>
                <a:gd name="T24" fmla="*/ 11 w 964"/>
                <a:gd name="T25" fmla="*/ 63 h 329"/>
                <a:gd name="T26" fmla="*/ 22 w 964"/>
                <a:gd name="T27" fmla="*/ 208 h 329"/>
                <a:gd name="T28" fmla="*/ 0 w 964"/>
                <a:gd name="T29" fmla="*/ 329 h 329"/>
                <a:gd name="T30" fmla="*/ 226 w 964"/>
                <a:gd name="T31" fmla="*/ 291 h 329"/>
                <a:gd name="T32" fmla="*/ 278 w 964"/>
                <a:gd name="T33" fmla="*/ 170 h 329"/>
                <a:gd name="T34" fmla="*/ 441 w 964"/>
                <a:gd name="T35" fmla="*/ 136 h 329"/>
                <a:gd name="T36" fmla="*/ 565 w 964"/>
                <a:gd name="T37" fmla="*/ 157 h 329"/>
                <a:gd name="T38" fmla="*/ 657 w 964"/>
                <a:gd name="T39" fmla="*/ 228 h 329"/>
                <a:gd name="T40" fmla="*/ 690 w 964"/>
                <a:gd name="T41" fmla="*/ 222 h 329"/>
                <a:gd name="T42" fmla="*/ 690 w 964"/>
                <a:gd name="T43" fmla="*/ 204 h 329"/>
                <a:gd name="T44" fmla="*/ 772 w 964"/>
                <a:gd name="T45" fmla="*/ 152 h 329"/>
                <a:gd name="T46" fmla="*/ 807 w 964"/>
                <a:gd name="T47" fmla="*/ 201 h 329"/>
                <a:gd name="T48" fmla="*/ 924 w 964"/>
                <a:gd name="T49" fmla="*/ 178 h 329"/>
                <a:gd name="T50" fmla="*/ 964 w 964"/>
                <a:gd name="T51" fmla="*/ 37 h 329"/>
                <a:gd name="T52" fmla="*/ 777 w 964"/>
                <a:gd name="T53" fmla="*/ 13 h 329"/>
                <a:gd name="T54" fmla="*/ 719 w 964"/>
                <a:gd name="T55" fmla="*/ 6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4" h="329">
                  <a:moveTo>
                    <a:pt x="719" y="61"/>
                  </a:moveTo>
                  <a:cubicBezTo>
                    <a:pt x="718" y="60"/>
                    <a:pt x="717" y="59"/>
                    <a:pt x="716" y="57"/>
                  </a:cubicBezTo>
                  <a:cubicBezTo>
                    <a:pt x="724" y="82"/>
                    <a:pt x="717" y="116"/>
                    <a:pt x="705" y="139"/>
                  </a:cubicBezTo>
                  <a:cubicBezTo>
                    <a:pt x="683" y="180"/>
                    <a:pt x="604" y="186"/>
                    <a:pt x="594" y="123"/>
                  </a:cubicBezTo>
                  <a:cubicBezTo>
                    <a:pt x="593" y="98"/>
                    <a:pt x="600" y="67"/>
                    <a:pt x="617" y="46"/>
                  </a:cubicBezTo>
                  <a:cubicBezTo>
                    <a:pt x="603" y="54"/>
                    <a:pt x="589" y="57"/>
                    <a:pt x="578" y="55"/>
                  </a:cubicBezTo>
                  <a:cubicBezTo>
                    <a:pt x="549" y="50"/>
                    <a:pt x="541" y="35"/>
                    <a:pt x="539" y="1"/>
                  </a:cubicBezTo>
                  <a:cubicBezTo>
                    <a:pt x="519" y="1"/>
                    <a:pt x="499" y="0"/>
                    <a:pt x="479" y="1"/>
                  </a:cubicBezTo>
                  <a:cubicBezTo>
                    <a:pt x="477" y="2"/>
                    <a:pt x="474" y="4"/>
                    <a:pt x="472" y="5"/>
                  </a:cubicBezTo>
                  <a:cubicBezTo>
                    <a:pt x="426" y="36"/>
                    <a:pt x="422" y="95"/>
                    <a:pt x="360" y="111"/>
                  </a:cubicBezTo>
                  <a:cubicBezTo>
                    <a:pt x="297" y="128"/>
                    <a:pt x="264" y="102"/>
                    <a:pt x="268" y="54"/>
                  </a:cubicBezTo>
                  <a:cubicBezTo>
                    <a:pt x="268" y="42"/>
                    <a:pt x="271" y="26"/>
                    <a:pt x="275" y="9"/>
                  </a:cubicBezTo>
                  <a:cubicBezTo>
                    <a:pt x="175" y="18"/>
                    <a:pt x="82" y="35"/>
                    <a:pt x="11" y="63"/>
                  </a:cubicBezTo>
                  <a:cubicBezTo>
                    <a:pt x="19" y="101"/>
                    <a:pt x="22" y="144"/>
                    <a:pt x="22" y="208"/>
                  </a:cubicBezTo>
                  <a:cubicBezTo>
                    <a:pt x="22" y="246"/>
                    <a:pt x="14" y="291"/>
                    <a:pt x="0" y="329"/>
                  </a:cubicBezTo>
                  <a:cubicBezTo>
                    <a:pt x="69" y="315"/>
                    <a:pt x="140" y="303"/>
                    <a:pt x="226" y="291"/>
                  </a:cubicBezTo>
                  <a:cubicBezTo>
                    <a:pt x="237" y="242"/>
                    <a:pt x="254" y="195"/>
                    <a:pt x="278" y="170"/>
                  </a:cubicBezTo>
                  <a:cubicBezTo>
                    <a:pt x="329" y="128"/>
                    <a:pt x="381" y="135"/>
                    <a:pt x="441" y="136"/>
                  </a:cubicBezTo>
                  <a:cubicBezTo>
                    <a:pt x="502" y="137"/>
                    <a:pt x="528" y="126"/>
                    <a:pt x="565" y="157"/>
                  </a:cubicBezTo>
                  <a:cubicBezTo>
                    <a:pt x="592" y="180"/>
                    <a:pt x="624" y="182"/>
                    <a:pt x="657" y="228"/>
                  </a:cubicBezTo>
                  <a:cubicBezTo>
                    <a:pt x="668" y="226"/>
                    <a:pt x="679" y="224"/>
                    <a:pt x="690" y="222"/>
                  </a:cubicBezTo>
                  <a:cubicBezTo>
                    <a:pt x="689" y="217"/>
                    <a:pt x="689" y="211"/>
                    <a:pt x="690" y="204"/>
                  </a:cubicBezTo>
                  <a:cubicBezTo>
                    <a:pt x="688" y="167"/>
                    <a:pt x="721" y="127"/>
                    <a:pt x="772" y="152"/>
                  </a:cubicBezTo>
                  <a:cubicBezTo>
                    <a:pt x="797" y="164"/>
                    <a:pt x="806" y="183"/>
                    <a:pt x="807" y="201"/>
                  </a:cubicBezTo>
                  <a:cubicBezTo>
                    <a:pt x="852" y="192"/>
                    <a:pt x="891" y="185"/>
                    <a:pt x="924" y="178"/>
                  </a:cubicBezTo>
                  <a:cubicBezTo>
                    <a:pt x="932" y="141"/>
                    <a:pt x="947" y="92"/>
                    <a:pt x="964" y="37"/>
                  </a:cubicBezTo>
                  <a:cubicBezTo>
                    <a:pt x="922" y="29"/>
                    <a:pt x="856" y="20"/>
                    <a:pt x="777" y="13"/>
                  </a:cubicBezTo>
                  <a:cubicBezTo>
                    <a:pt x="753" y="57"/>
                    <a:pt x="733" y="76"/>
                    <a:pt x="719" y="61"/>
                  </a:cubicBezTo>
                </a:path>
              </a:pathLst>
            </a:custGeom>
            <a:solidFill>
              <a:srgbClr val="ED1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-7959725" y="854075"/>
              <a:ext cx="828675" cy="917575"/>
            </a:xfrm>
            <a:custGeom>
              <a:avLst/>
              <a:gdLst>
                <a:gd name="T0" fmla="*/ 64 w 274"/>
                <a:gd name="T1" fmla="*/ 123 h 304"/>
                <a:gd name="T2" fmla="*/ 0 w 274"/>
                <a:gd name="T3" fmla="*/ 280 h 304"/>
                <a:gd name="T4" fmla="*/ 187 w 274"/>
                <a:gd name="T5" fmla="*/ 304 h 304"/>
                <a:gd name="T6" fmla="*/ 274 w 274"/>
                <a:gd name="T7" fmla="*/ 29 h 304"/>
                <a:gd name="T8" fmla="*/ 107 w 274"/>
                <a:gd name="T9" fmla="*/ 0 h 304"/>
                <a:gd name="T10" fmla="*/ 64 w 274"/>
                <a:gd name="T11" fmla="*/ 123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304">
                  <a:moveTo>
                    <a:pt x="64" y="123"/>
                  </a:moveTo>
                  <a:cubicBezTo>
                    <a:pt x="42" y="189"/>
                    <a:pt x="19" y="243"/>
                    <a:pt x="0" y="280"/>
                  </a:cubicBezTo>
                  <a:cubicBezTo>
                    <a:pt x="79" y="287"/>
                    <a:pt x="145" y="296"/>
                    <a:pt x="187" y="304"/>
                  </a:cubicBezTo>
                  <a:cubicBezTo>
                    <a:pt x="214" y="217"/>
                    <a:pt x="248" y="116"/>
                    <a:pt x="274" y="29"/>
                  </a:cubicBezTo>
                  <a:cubicBezTo>
                    <a:pt x="221" y="21"/>
                    <a:pt x="164" y="11"/>
                    <a:pt x="107" y="0"/>
                  </a:cubicBezTo>
                  <a:cubicBezTo>
                    <a:pt x="94" y="36"/>
                    <a:pt x="79" y="76"/>
                    <a:pt x="64" y="123"/>
                  </a:cubicBezTo>
                </a:path>
              </a:pathLst>
            </a:custGeom>
            <a:solidFill>
              <a:srgbClr val="D53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-8861425" y="700088"/>
              <a:ext cx="849313" cy="984250"/>
            </a:xfrm>
            <a:custGeom>
              <a:avLst/>
              <a:gdLst>
                <a:gd name="T0" fmla="*/ 84 w 281"/>
                <a:gd name="T1" fmla="*/ 0 h 326"/>
                <a:gd name="T2" fmla="*/ 41 w 281"/>
                <a:gd name="T3" fmla="*/ 226 h 326"/>
                <a:gd name="T4" fmla="*/ 36 w 281"/>
                <a:gd name="T5" fmla="*/ 234 h 326"/>
                <a:gd name="T6" fmla="*/ 0 w 281"/>
                <a:gd name="T7" fmla="*/ 319 h 326"/>
                <a:gd name="T8" fmla="*/ 60 w 281"/>
                <a:gd name="T9" fmla="*/ 319 h 326"/>
                <a:gd name="T10" fmla="*/ 59 w 281"/>
                <a:gd name="T11" fmla="*/ 312 h 326"/>
                <a:gd name="T12" fmla="*/ 63 w 281"/>
                <a:gd name="T13" fmla="*/ 251 h 326"/>
                <a:gd name="T14" fmla="*/ 181 w 281"/>
                <a:gd name="T15" fmla="*/ 277 h 326"/>
                <a:gd name="T16" fmla="*/ 177 w 281"/>
                <a:gd name="T17" fmla="*/ 323 h 326"/>
                <a:gd name="T18" fmla="*/ 233 w 281"/>
                <a:gd name="T19" fmla="*/ 326 h 326"/>
                <a:gd name="T20" fmla="*/ 270 w 281"/>
                <a:gd name="T21" fmla="*/ 112 h 326"/>
                <a:gd name="T22" fmla="*/ 281 w 281"/>
                <a:gd name="T23" fmla="*/ 28 h 326"/>
                <a:gd name="T24" fmla="*/ 187 w 281"/>
                <a:gd name="T25" fmla="*/ 11 h 326"/>
                <a:gd name="T26" fmla="*/ 84 w 281"/>
                <a:gd name="T2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1" h="326">
                  <a:moveTo>
                    <a:pt x="84" y="0"/>
                  </a:moveTo>
                  <a:cubicBezTo>
                    <a:pt x="68" y="119"/>
                    <a:pt x="50" y="209"/>
                    <a:pt x="41" y="226"/>
                  </a:cubicBezTo>
                  <a:cubicBezTo>
                    <a:pt x="40" y="229"/>
                    <a:pt x="38" y="232"/>
                    <a:pt x="36" y="234"/>
                  </a:cubicBezTo>
                  <a:cubicBezTo>
                    <a:pt x="43" y="270"/>
                    <a:pt x="27" y="298"/>
                    <a:pt x="0" y="319"/>
                  </a:cubicBezTo>
                  <a:cubicBezTo>
                    <a:pt x="20" y="318"/>
                    <a:pt x="40" y="319"/>
                    <a:pt x="60" y="319"/>
                  </a:cubicBezTo>
                  <a:cubicBezTo>
                    <a:pt x="59" y="317"/>
                    <a:pt x="59" y="315"/>
                    <a:pt x="59" y="312"/>
                  </a:cubicBezTo>
                  <a:cubicBezTo>
                    <a:pt x="57" y="273"/>
                    <a:pt x="57" y="270"/>
                    <a:pt x="63" y="251"/>
                  </a:cubicBezTo>
                  <a:cubicBezTo>
                    <a:pt x="109" y="183"/>
                    <a:pt x="168" y="214"/>
                    <a:pt x="181" y="277"/>
                  </a:cubicBezTo>
                  <a:cubicBezTo>
                    <a:pt x="185" y="294"/>
                    <a:pt x="182" y="310"/>
                    <a:pt x="177" y="323"/>
                  </a:cubicBezTo>
                  <a:cubicBezTo>
                    <a:pt x="196" y="324"/>
                    <a:pt x="215" y="325"/>
                    <a:pt x="233" y="326"/>
                  </a:cubicBezTo>
                  <a:cubicBezTo>
                    <a:pt x="239" y="286"/>
                    <a:pt x="255" y="221"/>
                    <a:pt x="270" y="112"/>
                  </a:cubicBezTo>
                  <a:cubicBezTo>
                    <a:pt x="274" y="84"/>
                    <a:pt x="277" y="56"/>
                    <a:pt x="281" y="28"/>
                  </a:cubicBezTo>
                  <a:cubicBezTo>
                    <a:pt x="249" y="22"/>
                    <a:pt x="217" y="16"/>
                    <a:pt x="187" y="11"/>
                  </a:cubicBezTo>
                  <a:cubicBezTo>
                    <a:pt x="151" y="5"/>
                    <a:pt x="117" y="1"/>
                    <a:pt x="84" y="0"/>
                  </a:cubicBezTo>
                </a:path>
              </a:pathLst>
            </a:custGeom>
            <a:solidFill>
              <a:srgbClr val="D53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-10707688" y="-236538"/>
              <a:ext cx="684213" cy="830263"/>
            </a:xfrm>
            <a:custGeom>
              <a:avLst/>
              <a:gdLst>
                <a:gd name="T0" fmla="*/ 203 w 226"/>
                <a:gd name="T1" fmla="*/ 128 h 275"/>
                <a:gd name="T2" fmla="*/ 171 w 226"/>
                <a:gd name="T3" fmla="*/ 0 h 275"/>
                <a:gd name="T4" fmla="*/ 0 w 226"/>
                <a:gd name="T5" fmla="*/ 64 h 275"/>
                <a:gd name="T6" fmla="*/ 43 w 226"/>
                <a:gd name="T7" fmla="*/ 275 h 275"/>
                <a:gd name="T8" fmla="*/ 226 w 226"/>
                <a:gd name="T9" fmla="*/ 195 h 275"/>
                <a:gd name="T10" fmla="*/ 203 w 226"/>
                <a:gd name="T11" fmla="*/ 12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275">
                  <a:moveTo>
                    <a:pt x="203" y="128"/>
                  </a:moveTo>
                  <a:cubicBezTo>
                    <a:pt x="190" y="88"/>
                    <a:pt x="185" y="41"/>
                    <a:pt x="171" y="0"/>
                  </a:cubicBezTo>
                  <a:cubicBezTo>
                    <a:pt x="107" y="22"/>
                    <a:pt x="50" y="43"/>
                    <a:pt x="0" y="64"/>
                  </a:cubicBezTo>
                  <a:cubicBezTo>
                    <a:pt x="8" y="113"/>
                    <a:pt x="24" y="191"/>
                    <a:pt x="43" y="275"/>
                  </a:cubicBezTo>
                  <a:cubicBezTo>
                    <a:pt x="109" y="251"/>
                    <a:pt x="167" y="223"/>
                    <a:pt x="226" y="195"/>
                  </a:cubicBezTo>
                  <a:cubicBezTo>
                    <a:pt x="219" y="173"/>
                    <a:pt x="215" y="165"/>
                    <a:pt x="203" y="128"/>
                  </a:cubicBezTo>
                </a:path>
              </a:pathLst>
            </a:custGeom>
            <a:solidFill>
              <a:srgbClr val="674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-9572625" y="-574675"/>
              <a:ext cx="655638" cy="727075"/>
            </a:xfrm>
            <a:custGeom>
              <a:avLst/>
              <a:gdLst>
                <a:gd name="T0" fmla="*/ 2 w 217"/>
                <a:gd name="T1" fmla="*/ 241 h 241"/>
                <a:gd name="T2" fmla="*/ 210 w 217"/>
                <a:gd name="T3" fmla="*/ 182 h 241"/>
                <a:gd name="T4" fmla="*/ 215 w 217"/>
                <a:gd name="T5" fmla="*/ 0 h 241"/>
                <a:gd name="T6" fmla="*/ 1 w 217"/>
                <a:gd name="T7" fmla="*/ 50 h 241"/>
                <a:gd name="T8" fmla="*/ 2 w 21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41">
                  <a:moveTo>
                    <a:pt x="2" y="241"/>
                  </a:moveTo>
                  <a:cubicBezTo>
                    <a:pt x="63" y="218"/>
                    <a:pt x="130" y="197"/>
                    <a:pt x="210" y="182"/>
                  </a:cubicBezTo>
                  <a:cubicBezTo>
                    <a:pt x="212" y="123"/>
                    <a:pt x="217" y="58"/>
                    <a:pt x="215" y="0"/>
                  </a:cubicBezTo>
                  <a:cubicBezTo>
                    <a:pt x="139" y="16"/>
                    <a:pt x="67" y="33"/>
                    <a:pt x="1" y="50"/>
                  </a:cubicBezTo>
                  <a:cubicBezTo>
                    <a:pt x="0" y="103"/>
                    <a:pt x="1" y="171"/>
                    <a:pt x="2" y="241"/>
                  </a:cubicBezTo>
                </a:path>
              </a:pathLst>
            </a:custGeom>
            <a:solidFill>
              <a:srgbClr val="674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-8607425" y="-109538"/>
              <a:ext cx="668338" cy="893763"/>
            </a:xfrm>
            <a:custGeom>
              <a:avLst/>
              <a:gdLst>
                <a:gd name="T0" fmla="*/ 30 w 221"/>
                <a:gd name="T1" fmla="*/ 9 h 296"/>
                <a:gd name="T2" fmla="*/ 12 w 221"/>
                <a:gd name="T3" fmla="*/ 164 h 296"/>
                <a:gd name="T4" fmla="*/ 0 w 221"/>
                <a:gd name="T5" fmla="*/ 268 h 296"/>
                <a:gd name="T6" fmla="*/ 103 w 221"/>
                <a:gd name="T7" fmla="*/ 279 h 296"/>
                <a:gd name="T8" fmla="*/ 197 w 221"/>
                <a:gd name="T9" fmla="*/ 296 h 296"/>
                <a:gd name="T10" fmla="*/ 221 w 221"/>
                <a:gd name="T11" fmla="*/ 0 h 296"/>
                <a:gd name="T12" fmla="*/ 99 w 221"/>
                <a:gd name="T13" fmla="*/ 5 h 296"/>
                <a:gd name="T14" fmla="*/ 30 w 221"/>
                <a:gd name="T15" fmla="*/ 9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296">
                  <a:moveTo>
                    <a:pt x="30" y="9"/>
                  </a:moveTo>
                  <a:cubicBezTo>
                    <a:pt x="24" y="55"/>
                    <a:pt x="18" y="107"/>
                    <a:pt x="12" y="164"/>
                  </a:cubicBezTo>
                  <a:cubicBezTo>
                    <a:pt x="9" y="200"/>
                    <a:pt x="5" y="235"/>
                    <a:pt x="0" y="268"/>
                  </a:cubicBezTo>
                  <a:cubicBezTo>
                    <a:pt x="33" y="269"/>
                    <a:pt x="67" y="273"/>
                    <a:pt x="103" y="279"/>
                  </a:cubicBezTo>
                  <a:cubicBezTo>
                    <a:pt x="133" y="284"/>
                    <a:pt x="165" y="290"/>
                    <a:pt x="197" y="296"/>
                  </a:cubicBezTo>
                  <a:cubicBezTo>
                    <a:pt x="210" y="193"/>
                    <a:pt x="220" y="90"/>
                    <a:pt x="221" y="0"/>
                  </a:cubicBezTo>
                  <a:cubicBezTo>
                    <a:pt x="183" y="2"/>
                    <a:pt x="142" y="3"/>
                    <a:pt x="99" y="5"/>
                  </a:cubicBezTo>
                  <a:cubicBezTo>
                    <a:pt x="75" y="6"/>
                    <a:pt x="52" y="8"/>
                    <a:pt x="30" y="9"/>
                  </a:cubicBezTo>
                </a:path>
              </a:pathLst>
            </a:custGeom>
            <a:solidFill>
              <a:srgbClr val="A32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-10402888" y="714375"/>
              <a:ext cx="1465263" cy="1136650"/>
            </a:xfrm>
            <a:custGeom>
              <a:avLst/>
              <a:gdLst>
                <a:gd name="T0" fmla="*/ 367 w 484"/>
                <a:gd name="T1" fmla="*/ 163 h 376"/>
                <a:gd name="T2" fmla="*/ 484 w 484"/>
                <a:gd name="T3" fmla="*/ 138 h 376"/>
                <a:gd name="T4" fmla="*/ 481 w 484"/>
                <a:gd name="T5" fmla="*/ 0 h 376"/>
                <a:gd name="T6" fmla="*/ 282 w 484"/>
                <a:gd name="T7" fmla="*/ 58 h 376"/>
                <a:gd name="T8" fmla="*/ 286 w 484"/>
                <a:gd name="T9" fmla="*/ 160 h 376"/>
                <a:gd name="T10" fmla="*/ 267 w 484"/>
                <a:gd name="T11" fmla="*/ 284 h 376"/>
                <a:gd name="T12" fmla="*/ 186 w 484"/>
                <a:gd name="T13" fmla="*/ 103 h 376"/>
                <a:gd name="T14" fmla="*/ 0 w 484"/>
                <a:gd name="T15" fmla="*/ 209 h 376"/>
                <a:gd name="T16" fmla="*/ 32 w 484"/>
                <a:gd name="T17" fmla="*/ 335 h 376"/>
                <a:gd name="T18" fmla="*/ 41 w 484"/>
                <a:gd name="T19" fmla="*/ 376 h 376"/>
                <a:gd name="T20" fmla="*/ 305 w 484"/>
                <a:gd name="T21" fmla="*/ 322 h 376"/>
                <a:gd name="T22" fmla="*/ 367 w 484"/>
                <a:gd name="T23" fmla="*/ 16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4" h="376">
                  <a:moveTo>
                    <a:pt x="367" y="163"/>
                  </a:moveTo>
                  <a:cubicBezTo>
                    <a:pt x="397" y="119"/>
                    <a:pt x="441" y="107"/>
                    <a:pt x="484" y="138"/>
                  </a:cubicBezTo>
                  <a:cubicBezTo>
                    <a:pt x="482" y="100"/>
                    <a:pt x="481" y="52"/>
                    <a:pt x="481" y="0"/>
                  </a:cubicBezTo>
                  <a:cubicBezTo>
                    <a:pt x="416" y="9"/>
                    <a:pt x="352" y="28"/>
                    <a:pt x="282" y="58"/>
                  </a:cubicBezTo>
                  <a:cubicBezTo>
                    <a:pt x="284" y="102"/>
                    <a:pt x="285" y="138"/>
                    <a:pt x="286" y="160"/>
                  </a:cubicBezTo>
                  <a:cubicBezTo>
                    <a:pt x="289" y="263"/>
                    <a:pt x="298" y="276"/>
                    <a:pt x="267" y="284"/>
                  </a:cubicBezTo>
                  <a:cubicBezTo>
                    <a:pt x="244" y="290"/>
                    <a:pt x="215" y="205"/>
                    <a:pt x="186" y="103"/>
                  </a:cubicBezTo>
                  <a:cubicBezTo>
                    <a:pt x="130" y="132"/>
                    <a:pt x="69" y="168"/>
                    <a:pt x="0" y="209"/>
                  </a:cubicBezTo>
                  <a:cubicBezTo>
                    <a:pt x="16" y="272"/>
                    <a:pt x="28" y="321"/>
                    <a:pt x="32" y="335"/>
                  </a:cubicBezTo>
                  <a:cubicBezTo>
                    <a:pt x="36" y="348"/>
                    <a:pt x="39" y="362"/>
                    <a:pt x="41" y="376"/>
                  </a:cubicBezTo>
                  <a:cubicBezTo>
                    <a:pt x="112" y="348"/>
                    <a:pt x="205" y="331"/>
                    <a:pt x="305" y="322"/>
                  </a:cubicBezTo>
                  <a:cubicBezTo>
                    <a:pt x="318" y="270"/>
                    <a:pt x="343" y="202"/>
                    <a:pt x="367" y="163"/>
                  </a:cubicBezTo>
                </a:path>
              </a:pathLst>
            </a:custGeom>
            <a:solidFill>
              <a:srgbClr val="D53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-12153900" y="2152650"/>
              <a:ext cx="1439863" cy="800100"/>
            </a:xfrm>
            <a:custGeom>
              <a:avLst/>
              <a:gdLst>
                <a:gd name="T0" fmla="*/ 309 w 476"/>
                <a:gd name="T1" fmla="*/ 1 h 265"/>
                <a:gd name="T2" fmla="*/ 307 w 476"/>
                <a:gd name="T3" fmla="*/ 0 h 265"/>
                <a:gd name="T4" fmla="*/ 0 w 476"/>
                <a:gd name="T5" fmla="*/ 80 h 265"/>
                <a:gd name="T6" fmla="*/ 50 w 476"/>
                <a:gd name="T7" fmla="*/ 110 h 265"/>
                <a:gd name="T8" fmla="*/ 212 w 476"/>
                <a:gd name="T9" fmla="*/ 265 h 265"/>
                <a:gd name="T10" fmla="*/ 476 w 476"/>
                <a:gd name="T11" fmla="*/ 196 h 265"/>
                <a:gd name="T12" fmla="*/ 309 w 476"/>
                <a:gd name="T13" fmla="*/ 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265">
                  <a:moveTo>
                    <a:pt x="309" y="1"/>
                  </a:moveTo>
                  <a:cubicBezTo>
                    <a:pt x="308" y="1"/>
                    <a:pt x="308" y="0"/>
                    <a:pt x="307" y="0"/>
                  </a:cubicBezTo>
                  <a:cubicBezTo>
                    <a:pt x="196" y="29"/>
                    <a:pt x="89" y="54"/>
                    <a:pt x="0" y="80"/>
                  </a:cubicBezTo>
                  <a:cubicBezTo>
                    <a:pt x="15" y="90"/>
                    <a:pt x="32" y="100"/>
                    <a:pt x="50" y="110"/>
                  </a:cubicBezTo>
                  <a:cubicBezTo>
                    <a:pt x="121" y="148"/>
                    <a:pt x="171" y="204"/>
                    <a:pt x="212" y="265"/>
                  </a:cubicBezTo>
                  <a:cubicBezTo>
                    <a:pt x="315" y="237"/>
                    <a:pt x="398" y="214"/>
                    <a:pt x="476" y="196"/>
                  </a:cubicBezTo>
                  <a:cubicBezTo>
                    <a:pt x="440" y="155"/>
                    <a:pt x="398" y="89"/>
                    <a:pt x="309" y="1"/>
                  </a:cubicBezTo>
                </a:path>
              </a:pathLst>
            </a:custGeom>
            <a:solidFill>
              <a:srgbClr val="D53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11512550" y="2538413"/>
              <a:ext cx="2160588" cy="1341438"/>
            </a:xfrm>
            <a:custGeom>
              <a:avLst/>
              <a:gdLst>
                <a:gd name="T0" fmla="*/ 665 w 714"/>
                <a:gd name="T1" fmla="*/ 252 h 444"/>
                <a:gd name="T2" fmla="*/ 597 w 714"/>
                <a:gd name="T3" fmla="*/ 155 h 444"/>
                <a:gd name="T4" fmla="*/ 623 w 714"/>
                <a:gd name="T5" fmla="*/ 0 h 444"/>
                <a:gd name="T6" fmla="*/ 397 w 714"/>
                <a:gd name="T7" fmla="*/ 38 h 444"/>
                <a:gd name="T8" fmla="*/ 316 w 714"/>
                <a:gd name="T9" fmla="*/ 108 h 444"/>
                <a:gd name="T10" fmla="*/ 264 w 714"/>
                <a:gd name="T11" fmla="*/ 68 h 444"/>
                <a:gd name="T12" fmla="*/ 0 w 714"/>
                <a:gd name="T13" fmla="*/ 137 h 444"/>
                <a:gd name="T14" fmla="*/ 98 w 714"/>
                <a:gd name="T15" fmla="*/ 310 h 444"/>
                <a:gd name="T16" fmla="*/ 188 w 714"/>
                <a:gd name="T17" fmla="*/ 444 h 444"/>
                <a:gd name="T18" fmla="*/ 714 w 714"/>
                <a:gd name="T19" fmla="*/ 283 h 444"/>
                <a:gd name="T20" fmla="*/ 665 w 714"/>
                <a:gd name="T21" fmla="*/ 25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4" h="444">
                  <a:moveTo>
                    <a:pt x="665" y="252"/>
                  </a:moveTo>
                  <a:cubicBezTo>
                    <a:pt x="599" y="197"/>
                    <a:pt x="592" y="189"/>
                    <a:pt x="597" y="155"/>
                  </a:cubicBezTo>
                  <a:cubicBezTo>
                    <a:pt x="602" y="124"/>
                    <a:pt x="609" y="60"/>
                    <a:pt x="623" y="0"/>
                  </a:cubicBezTo>
                  <a:cubicBezTo>
                    <a:pt x="537" y="12"/>
                    <a:pt x="466" y="24"/>
                    <a:pt x="397" y="38"/>
                  </a:cubicBezTo>
                  <a:cubicBezTo>
                    <a:pt x="378" y="87"/>
                    <a:pt x="349" y="122"/>
                    <a:pt x="316" y="108"/>
                  </a:cubicBezTo>
                  <a:cubicBezTo>
                    <a:pt x="297" y="100"/>
                    <a:pt x="281" y="87"/>
                    <a:pt x="264" y="68"/>
                  </a:cubicBezTo>
                  <a:cubicBezTo>
                    <a:pt x="186" y="86"/>
                    <a:pt x="103" y="109"/>
                    <a:pt x="0" y="137"/>
                  </a:cubicBezTo>
                  <a:cubicBezTo>
                    <a:pt x="39" y="195"/>
                    <a:pt x="69" y="256"/>
                    <a:pt x="98" y="310"/>
                  </a:cubicBezTo>
                  <a:cubicBezTo>
                    <a:pt x="136" y="378"/>
                    <a:pt x="160" y="412"/>
                    <a:pt x="188" y="444"/>
                  </a:cubicBezTo>
                  <a:cubicBezTo>
                    <a:pt x="459" y="386"/>
                    <a:pt x="607" y="329"/>
                    <a:pt x="714" y="283"/>
                  </a:cubicBezTo>
                  <a:cubicBezTo>
                    <a:pt x="699" y="276"/>
                    <a:pt x="683" y="267"/>
                    <a:pt x="665" y="252"/>
                  </a:cubicBezTo>
                </a:path>
              </a:pathLst>
            </a:custGeom>
            <a:solidFill>
              <a:srgbClr val="F04E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10577513" y="352425"/>
              <a:ext cx="738188" cy="993775"/>
            </a:xfrm>
            <a:custGeom>
              <a:avLst/>
              <a:gdLst>
                <a:gd name="T0" fmla="*/ 214 w 244"/>
                <a:gd name="T1" fmla="*/ 113 h 329"/>
                <a:gd name="T2" fmla="*/ 183 w 244"/>
                <a:gd name="T3" fmla="*/ 0 h 329"/>
                <a:gd name="T4" fmla="*/ 0 w 244"/>
                <a:gd name="T5" fmla="*/ 80 h 329"/>
                <a:gd name="T6" fmla="*/ 58 w 244"/>
                <a:gd name="T7" fmla="*/ 329 h 329"/>
                <a:gd name="T8" fmla="*/ 244 w 244"/>
                <a:gd name="T9" fmla="*/ 223 h 329"/>
                <a:gd name="T10" fmla="*/ 214 w 244"/>
                <a:gd name="T11" fmla="*/ 11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" h="329">
                  <a:moveTo>
                    <a:pt x="214" y="113"/>
                  </a:moveTo>
                  <a:cubicBezTo>
                    <a:pt x="197" y="48"/>
                    <a:pt x="189" y="19"/>
                    <a:pt x="183" y="0"/>
                  </a:cubicBezTo>
                  <a:cubicBezTo>
                    <a:pt x="124" y="28"/>
                    <a:pt x="66" y="56"/>
                    <a:pt x="0" y="80"/>
                  </a:cubicBezTo>
                  <a:cubicBezTo>
                    <a:pt x="19" y="165"/>
                    <a:pt x="41" y="257"/>
                    <a:pt x="58" y="329"/>
                  </a:cubicBezTo>
                  <a:cubicBezTo>
                    <a:pt x="127" y="288"/>
                    <a:pt x="188" y="252"/>
                    <a:pt x="244" y="223"/>
                  </a:cubicBezTo>
                  <a:cubicBezTo>
                    <a:pt x="234" y="188"/>
                    <a:pt x="224" y="150"/>
                    <a:pt x="214" y="113"/>
                  </a:cubicBezTo>
                </a:path>
              </a:pathLst>
            </a:custGeom>
            <a:solidFill>
              <a:srgbClr val="A32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4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-28932" y="3215703"/>
            <a:ext cx="4713432" cy="426595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0" y="3175"/>
            <a:ext cx="5223872" cy="6854825"/>
          </a:xfrm>
          <a:custGeom>
            <a:avLst/>
            <a:gdLst>
              <a:gd name="connsiteX0" fmla="*/ 0 w 5223872"/>
              <a:gd name="connsiteY0" fmla="*/ 0 h 6854825"/>
              <a:gd name="connsiteX1" fmla="*/ 3607797 w 5223872"/>
              <a:gd name="connsiteY1" fmla="*/ 0 h 6854825"/>
              <a:gd name="connsiteX2" fmla="*/ 5223872 w 5223872"/>
              <a:gd name="connsiteY2" fmla="*/ 6854825 h 6854825"/>
              <a:gd name="connsiteX3" fmla="*/ 0 w 5223872"/>
              <a:gd name="connsiteY3" fmla="*/ 6854825 h 6854825"/>
              <a:gd name="connsiteX4" fmla="*/ 0 w 5223872"/>
              <a:gd name="connsiteY4" fmla="*/ 0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3872" h="6854825">
                <a:moveTo>
                  <a:pt x="0" y="0"/>
                </a:moveTo>
                <a:lnTo>
                  <a:pt x="3607797" y="0"/>
                </a:lnTo>
                <a:lnTo>
                  <a:pt x="5223872" y="6854825"/>
                </a:lnTo>
                <a:lnTo>
                  <a:pt x="0" y="68548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Placeholder 28"/>
          <p:cNvPicPr>
            <a:picLocks noGrp="1" noChangeAspect="1"/>
          </p:cNvPicPr>
          <p:nvPr>
            <p:ph type="pic" sz="quarter" idx="219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r="26230"/>
          <a:stretch/>
        </p:blipFill>
        <p:spPr/>
      </p:pic>
      <p:sp>
        <p:nvSpPr>
          <p:cNvPr id="909" name="Slide Number Placeholder 8">
            <a:extLst>
              <a:ext uri="{FF2B5EF4-FFF2-40B4-BE49-F238E27FC236}">
                <a16:creationId xmlns:a16="http://schemas.microsoft.com/office/drawing/2014/main" id="{87BE08AA-533C-4C35-8DA8-B27EFD680F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925172" y="3175"/>
            <a:ext cx="2806700" cy="6854825"/>
          </a:xfrm>
          <a:custGeom>
            <a:avLst/>
            <a:gdLst>
              <a:gd name="T0" fmla="*/ 0 w 1768"/>
              <a:gd name="T1" fmla="*/ 0 h 4318"/>
              <a:gd name="T2" fmla="*/ 1018 w 1768"/>
              <a:gd name="T3" fmla="*/ 4318 h 4318"/>
              <a:gd name="T4" fmla="*/ 1768 w 1768"/>
              <a:gd name="T5" fmla="*/ 4318 h 4318"/>
              <a:gd name="T6" fmla="*/ 753 w 1768"/>
              <a:gd name="T7" fmla="*/ 0 h 4318"/>
              <a:gd name="T8" fmla="*/ 0 w 1768"/>
              <a:gd name="T9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8" h="4318">
                <a:moveTo>
                  <a:pt x="0" y="0"/>
                </a:moveTo>
                <a:lnTo>
                  <a:pt x="1018" y="4318"/>
                </a:lnTo>
                <a:lnTo>
                  <a:pt x="1768" y="4318"/>
                </a:lnTo>
                <a:lnTo>
                  <a:pt x="7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388847" y="3175"/>
            <a:ext cx="723900" cy="1778000"/>
          </a:xfrm>
          <a:custGeom>
            <a:avLst/>
            <a:gdLst>
              <a:gd name="T0" fmla="*/ 456 w 456"/>
              <a:gd name="T1" fmla="*/ 1120 h 1120"/>
              <a:gd name="T2" fmla="*/ 210 w 456"/>
              <a:gd name="T3" fmla="*/ 0 h 1120"/>
              <a:gd name="T4" fmla="*/ 0 w 456"/>
              <a:gd name="T5" fmla="*/ 0 h 1120"/>
              <a:gd name="T6" fmla="*/ 248 w 456"/>
              <a:gd name="T7" fmla="*/ 1047 h 1120"/>
              <a:gd name="T8" fmla="*/ 456 w 456"/>
              <a:gd name="T9" fmla="*/ 1120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6" h="1120">
                <a:moveTo>
                  <a:pt x="456" y="1120"/>
                </a:moveTo>
                <a:lnTo>
                  <a:pt x="210" y="0"/>
                </a:lnTo>
                <a:lnTo>
                  <a:pt x="0" y="0"/>
                </a:lnTo>
                <a:lnTo>
                  <a:pt x="248" y="1047"/>
                </a:lnTo>
                <a:lnTo>
                  <a:pt x="456" y="11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587160" y="5068888"/>
            <a:ext cx="727075" cy="1789113"/>
          </a:xfrm>
          <a:custGeom>
            <a:avLst/>
            <a:gdLst>
              <a:gd name="T0" fmla="*/ 0 w 458"/>
              <a:gd name="T1" fmla="*/ 0 h 1127"/>
              <a:gd name="T2" fmla="*/ 248 w 458"/>
              <a:gd name="T3" fmla="*/ 1127 h 1127"/>
              <a:gd name="T4" fmla="*/ 458 w 458"/>
              <a:gd name="T5" fmla="*/ 1127 h 1127"/>
              <a:gd name="T6" fmla="*/ 210 w 458"/>
              <a:gd name="T7" fmla="*/ 74 h 1127"/>
              <a:gd name="T8" fmla="*/ 0 w 458"/>
              <a:gd name="T9" fmla="*/ 0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" h="1127">
                <a:moveTo>
                  <a:pt x="0" y="0"/>
                </a:moveTo>
                <a:lnTo>
                  <a:pt x="248" y="1127"/>
                </a:lnTo>
                <a:lnTo>
                  <a:pt x="458" y="1127"/>
                </a:lnTo>
                <a:lnTo>
                  <a:pt x="210" y="7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/>
          <p:cNvPicPr>
            <a:picLocks noGrp="1" noChangeAspect="1"/>
          </p:cNvPicPr>
          <p:nvPr>
            <p:ph type="pic" sz="quarter" idx="2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1" t="8578" r="11126" b="5362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222799" y="1390650"/>
            <a:ext cx="5823101" cy="4076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434165" y="1675494"/>
            <a:ext cx="299793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Welcome Message</a:t>
            </a:r>
            <a:endParaRPr lang="en-US" sz="2500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3ACA57B-A247-4095-9BFD-A131BDA46AE8}"/>
              </a:ext>
            </a:extLst>
          </p:cNvPr>
          <p:cNvSpPr/>
          <p:nvPr/>
        </p:nvSpPr>
        <p:spPr>
          <a:xfrm>
            <a:off x="5434165" y="2167062"/>
            <a:ext cx="526137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6834EC-17AA-4F5D-B672-7AEE23688D16}"/>
              </a:ext>
            </a:extLst>
          </p:cNvPr>
          <p:cNvSpPr txBox="1"/>
          <p:nvPr/>
        </p:nvSpPr>
        <p:spPr>
          <a:xfrm>
            <a:off x="5434165" y="3236736"/>
            <a:ext cx="2335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5434165" y="3713790"/>
            <a:ext cx="4597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C8F416E-110E-42B1-ACD5-6DD606709991}"/>
              </a:ext>
            </a:extLst>
          </p:cNvPr>
          <p:cNvGrpSpPr/>
          <p:nvPr/>
        </p:nvGrpSpPr>
        <p:grpSpPr>
          <a:xfrm>
            <a:off x="5542888" y="4900645"/>
            <a:ext cx="958829" cy="305862"/>
            <a:chOff x="4052943" y="5412792"/>
            <a:chExt cx="958829" cy="30586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9A5D8E6-D5B6-4484-B20F-DFF5D8A87AA7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2DEF9CC-1D61-4457-B18A-8119E0619D49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7" name="AutoShape 1">
                <a:extLst>
                  <a:ext uri="{FF2B5EF4-FFF2-40B4-BE49-F238E27FC236}">
                    <a16:creationId xmlns:a16="http://schemas.microsoft.com/office/drawing/2014/main" id="{E66A8A6B-5107-493A-BDCC-E94AA88E4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BCAB473-E408-4F13-A51D-915D631B93A6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6E98125-9D57-4AD1-AD61-3850F655B04D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4" name="AutoShape 21">
                <a:extLst>
                  <a:ext uri="{FF2B5EF4-FFF2-40B4-BE49-F238E27FC236}">
                    <a16:creationId xmlns:a16="http://schemas.microsoft.com/office/drawing/2014/main" id="{481AD71C-2F56-472E-A58A-5B77B47E3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1AD0388-E143-4AAC-B078-A546BCF382EA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8ACFBA3-0F7F-47E6-B36E-DE71162A055E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2" name="AutoShape 18">
                <a:extLst>
                  <a:ext uri="{FF2B5EF4-FFF2-40B4-BE49-F238E27FC236}">
                    <a16:creationId xmlns:a16="http://schemas.microsoft.com/office/drawing/2014/main" id="{CA393272-5F2E-4714-8237-D3C85DCD1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102" y="3175"/>
            <a:ext cx="7486330" cy="6854825"/>
          </a:xfrm>
          <a:custGeom>
            <a:avLst/>
            <a:gdLst>
              <a:gd name="T0" fmla="*/ 0 w 1768"/>
              <a:gd name="T1" fmla="*/ 0 h 4318"/>
              <a:gd name="T2" fmla="*/ 1018 w 1768"/>
              <a:gd name="T3" fmla="*/ 4318 h 4318"/>
              <a:gd name="T4" fmla="*/ 1768 w 1768"/>
              <a:gd name="T5" fmla="*/ 4318 h 4318"/>
              <a:gd name="T6" fmla="*/ 753 w 1768"/>
              <a:gd name="T7" fmla="*/ 0 h 4318"/>
              <a:gd name="T8" fmla="*/ 0 w 1768"/>
              <a:gd name="T9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8" h="4318">
                <a:moveTo>
                  <a:pt x="0" y="0"/>
                </a:moveTo>
                <a:lnTo>
                  <a:pt x="1018" y="4318"/>
                </a:lnTo>
                <a:lnTo>
                  <a:pt x="1768" y="4318"/>
                </a:lnTo>
                <a:lnTo>
                  <a:pt x="7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BEC4E7-D443-443B-A769-FFE486366639}"/>
              </a:ext>
            </a:extLst>
          </p:cNvPr>
          <p:cNvGrpSpPr/>
          <p:nvPr/>
        </p:nvGrpSpPr>
        <p:grpSpPr>
          <a:xfrm>
            <a:off x="6914294" y="3220517"/>
            <a:ext cx="3611914" cy="2203356"/>
            <a:chOff x="8079215" y="2292462"/>
            <a:chExt cx="3611914" cy="220335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6834EC-17AA-4F5D-B672-7AEE23688D16}"/>
                </a:ext>
              </a:extLst>
            </p:cNvPr>
            <p:cNvSpPr txBox="1"/>
            <p:nvPr/>
          </p:nvSpPr>
          <p:spPr>
            <a:xfrm>
              <a:off x="8079215" y="2292462"/>
              <a:ext cx="233578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A64320A-45CF-4376-AFBF-E8603C74DB77}"/>
                </a:ext>
              </a:extLst>
            </p:cNvPr>
            <p:cNvSpPr/>
            <p:nvPr/>
          </p:nvSpPr>
          <p:spPr>
            <a:xfrm>
              <a:off x="8079215" y="2769516"/>
              <a:ext cx="3611914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book. It has software like Aldus PageMaker including versions of Lorem Ipsum.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C8F416E-110E-42B1-ACD5-6DD606709991}"/>
                </a:ext>
              </a:extLst>
            </p:cNvPr>
            <p:cNvGrpSpPr/>
            <p:nvPr/>
          </p:nvGrpSpPr>
          <p:grpSpPr>
            <a:xfrm>
              <a:off x="8187938" y="4189956"/>
              <a:ext cx="958829" cy="305862"/>
              <a:chOff x="4052943" y="5412792"/>
              <a:chExt cx="958829" cy="305862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9A5D8E6-D5B6-4484-B20F-DFF5D8A87AA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2DEF9CC-1D61-4457-B18A-8119E0619D49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2" name="AutoShape 1">
                  <a:extLst>
                    <a:ext uri="{FF2B5EF4-FFF2-40B4-BE49-F238E27FC236}">
                      <a16:creationId xmlns:a16="http://schemas.microsoft.com/office/drawing/2014/main" id="{E66A8A6B-5107-493A-BDCC-E94AA88E4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BCAB473-E408-4F13-A51D-915D631B93A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16E98125-9D57-4AD1-AD61-3850F655B04D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0" name="AutoShape 21">
                  <a:extLst>
                    <a:ext uri="{FF2B5EF4-FFF2-40B4-BE49-F238E27FC236}">
                      <a16:creationId xmlns:a16="http://schemas.microsoft.com/office/drawing/2014/main" id="{481AD71C-2F56-472E-A58A-5B77B47E30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1AD0388-E143-4AAC-B078-A546BCF382EA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78ACFBA3-0F7F-47E6-B36E-DE71162A055E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8" name="AutoShape 18">
                  <a:extLst>
                    <a:ext uri="{FF2B5EF4-FFF2-40B4-BE49-F238E27FC236}">
                      <a16:creationId xmlns:a16="http://schemas.microsoft.com/office/drawing/2014/main" id="{CA393272-5F2E-4714-8237-D3C85DCD1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</p:grpSp>
      </p:grpSp>
      <p:sp>
        <p:nvSpPr>
          <p:cNvPr id="7" name="Rectangle 6"/>
          <p:cNvSpPr/>
          <p:nvPr/>
        </p:nvSpPr>
        <p:spPr>
          <a:xfrm>
            <a:off x="6914294" y="1781175"/>
            <a:ext cx="3308919" cy="872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5400" b="1" dirty="0"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200" b="1" dirty="0">
                <a:latin typeface="Roboto Slab" pitchFamily="2" charset="0"/>
                <a:ea typeface="Roboto Slab" pitchFamily="2" charset="0"/>
              </a:rPr>
              <a:t> </a:t>
            </a:r>
            <a:endParaRPr lang="en-US" sz="3200" b="1" dirty="0" smtClean="0"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3000"/>
              </a:lnSpc>
            </a:pPr>
            <a:r>
              <a:rPr lang="en-US" sz="3200" b="1" dirty="0" smtClean="0">
                <a:latin typeface="Roboto Slab" pitchFamily="2" charset="0"/>
                <a:ea typeface="Roboto Slab" pitchFamily="2" charset="0"/>
              </a:rPr>
              <a:t>Message</a:t>
            </a:r>
            <a:endParaRPr lang="en-US" sz="3200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622015" y="3175"/>
            <a:ext cx="1797406" cy="1778000"/>
          </a:xfrm>
          <a:custGeom>
            <a:avLst/>
            <a:gdLst>
              <a:gd name="T0" fmla="*/ 456 w 456"/>
              <a:gd name="T1" fmla="*/ 1120 h 1120"/>
              <a:gd name="T2" fmla="*/ 210 w 456"/>
              <a:gd name="T3" fmla="*/ 0 h 1120"/>
              <a:gd name="T4" fmla="*/ 0 w 456"/>
              <a:gd name="T5" fmla="*/ 0 h 1120"/>
              <a:gd name="T6" fmla="*/ 248 w 456"/>
              <a:gd name="T7" fmla="*/ 1047 h 1120"/>
              <a:gd name="T8" fmla="*/ 456 w 456"/>
              <a:gd name="T9" fmla="*/ 1120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6" h="1120">
                <a:moveTo>
                  <a:pt x="456" y="1120"/>
                </a:moveTo>
                <a:lnTo>
                  <a:pt x="210" y="0"/>
                </a:lnTo>
                <a:lnTo>
                  <a:pt x="0" y="0"/>
                </a:lnTo>
                <a:lnTo>
                  <a:pt x="248" y="1047"/>
                </a:lnTo>
                <a:lnTo>
                  <a:pt x="456" y="1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984116" y="5068888"/>
            <a:ext cx="1876962" cy="1789113"/>
          </a:xfrm>
          <a:custGeom>
            <a:avLst/>
            <a:gdLst>
              <a:gd name="T0" fmla="*/ 0 w 458"/>
              <a:gd name="T1" fmla="*/ 0 h 1127"/>
              <a:gd name="T2" fmla="*/ 248 w 458"/>
              <a:gd name="T3" fmla="*/ 1127 h 1127"/>
              <a:gd name="T4" fmla="*/ 458 w 458"/>
              <a:gd name="T5" fmla="*/ 1127 h 1127"/>
              <a:gd name="T6" fmla="*/ 210 w 458"/>
              <a:gd name="T7" fmla="*/ 74 h 1127"/>
              <a:gd name="T8" fmla="*/ 0 w 458"/>
              <a:gd name="T9" fmla="*/ 0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" h="1127">
                <a:moveTo>
                  <a:pt x="0" y="0"/>
                </a:moveTo>
                <a:lnTo>
                  <a:pt x="248" y="1127"/>
                </a:lnTo>
                <a:lnTo>
                  <a:pt x="458" y="1127"/>
                </a:lnTo>
                <a:lnTo>
                  <a:pt x="210" y="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2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3" r="193" b="15705"/>
          <a:stretch/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Medical About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us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rapezoid 3"/>
          <p:cNvSpPr/>
          <p:nvPr/>
        </p:nvSpPr>
        <p:spPr>
          <a:xfrm rot="5400000">
            <a:off x="1025263" y="2183859"/>
            <a:ext cx="2857171" cy="2385658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apezoid 23"/>
          <p:cNvSpPr/>
          <p:nvPr/>
        </p:nvSpPr>
        <p:spPr>
          <a:xfrm rot="16200000">
            <a:off x="3453364" y="2183859"/>
            <a:ext cx="2857171" cy="2385658"/>
          </a:xfrm>
          <a:prstGeom prst="trapezoi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apezoid 24"/>
          <p:cNvSpPr/>
          <p:nvPr/>
        </p:nvSpPr>
        <p:spPr>
          <a:xfrm rot="5400000">
            <a:off x="5881465" y="2183858"/>
            <a:ext cx="2857171" cy="2385658"/>
          </a:xfrm>
          <a:prstGeom prst="trapezoi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apezoid 37"/>
          <p:cNvSpPr/>
          <p:nvPr/>
        </p:nvSpPr>
        <p:spPr>
          <a:xfrm rot="16200000">
            <a:off x="8309565" y="2183858"/>
            <a:ext cx="2857171" cy="2385658"/>
          </a:xfrm>
          <a:prstGeom prst="trapezoi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03D5CB-409A-4759-B0AA-69BCB9263732}"/>
              </a:ext>
            </a:extLst>
          </p:cNvPr>
          <p:cNvGrpSpPr/>
          <p:nvPr/>
        </p:nvGrpSpPr>
        <p:grpSpPr>
          <a:xfrm>
            <a:off x="1359144" y="2447375"/>
            <a:ext cx="2189408" cy="1646208"/>
            <a:chOff x="-1928423" y="2392057"/>
            <a:chExt cx="2189408" cy="164620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-1301154" y="2392057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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67231"/>
              <a:chOff x="-4084883" y="2652813"/>
              <a:chExt cx="2189408" cy="867231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67887" y="2652813"/>
                <a:ext cx="13484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01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3829687" y="2481620"/>
            <a:ext cx="2189408" cy="1653828"/>
            <a:chOff x="9089544" y="4273173"/>
            <a:chExt cx="2189408" cy="165382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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67231"/>
              <a:chOff x="-4084883" y="2652813"/>
              <a:chExt cx="2189408" cy="867231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680711" y="2652813"/>
                <a:ext cx="1374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02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3EE9CFE-1858-4F38-AD7C-395763F604B0}"/>
              </a:ext>
            </a:extLst>
          </p:cNvPr>
          <p:cNvGrpSpPr/>
          <p:nvPr/>
        </p:nvGrpSpPr>
        <p:grpSpPr>
          <a:xfrm>
            <a:off x="6159662" y="2489240"/>
            <a:ext cx="2189408" cy="1646208"/>
            <a:chOff x="7298404" y="-258841"/>
            <a:chExt cx="2189408" cy="164620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53635B7-4C5C-4653-B2A2-537E53CDD362}"/>
                </a:ext>
              </a:extLst>
            </p:cNvPr>
            <p:cNvSpPr txBox="1"/>
            <p:nvPr/>
          </p:nvSpPr>
          <p:spPr>
            <a:xfrm>
              <a:off x="7925673" y="-258841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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881E054-7B5C-4DA8-B4E0-C5A24A287F80}"/>
                </a:ext>
              </a:extLst>
            </p:cNvPr>
            <p:cNvGrpSpPr/>
            <p:nvPr/>
          </p:nvGrpSpPr>
          <p:grpSpPr>
            <a:xfrm>
              <a:off x="7298404" y="520136"/>
              <a:ext cx="2189408" cy="867231"/>
              <a:chOff x="-4084883" y="2652813"/>
              <a:chExt cx="2189408" cy="867231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8E085D12-385F-4557-88C7-A2FC30638D8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85C01D3-FE98-47E5-8C4F-A369B157EE7E}"/>
                  </a:ext>
                </a:extLst>
              </p:cNvPr>
              <p:cNvSpPr txBox="1"/>
              <p:nvPr/>
            </p:nvSpPr>
            <p:spPr>
              <a:xfrm>
                <a:off x="-3679108" y="2652813"/>
                <a:ext cx="13708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03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03D5CB-409A-4759-B0AA-69BCB9263732}"/>
              </a:ext>
            </a:extLst>
          </p:cNvPr>
          <p:cNvGrpSpPr/>
          <p:nvPr/>
        </p:nvGrpSpPr>
        <p:grpSpPr>
          <a:xfrm>
            <a:off x="8643446" y="2563489"/>
            <a:ext cx="2189408" cy="1646208"/>
            <a:chOff x="-1928423" y="2392057"/>
            <a:chExt cx="2189408" cy="1646208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-1301154" y="2392057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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67231"/>
              <a:chOff x="-4084883" y="2652813"/>
              <a:chExt cx="2189408" cy="867231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81513" y="2652813"/>
                <a:ext cx="1375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04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1795712" y="5363297"/>
            <a:ext cx="8600576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2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3" r="21943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2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3" r="8493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2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0" r="15530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1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5" r="157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Medical About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1490784" y="5209867"/>
            <a:ext cx="921043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/>
          <p:cNvPicPr>
            <a:picLocks noGrp="1" noChangeAspect="1"/>
          </p:cNvPicPr>
          <p:nvPr>
            <p:ph type="pic" sz="quarter" idx="2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" r="496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CCEFE8-7933-4D57-AEDA-05297F929F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Medical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0E46B2-53AE-4E52-B0AD-24B333046F8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27783" y="2148114"/>
            <a:ext cx="5643971" cy="3632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434938" y="2638145"/>
            <a:ext cx="4029660" cy="2652008"/>
            <a:chOff x="6096000" y="2548875"/>
            <a:chExt cx="4029660" cy="2652008"/>
          </a:xfrm>
        </p:grpSpPr>
        <p:sp>
          <p:nvSpPr>
            <p:cNvPr id="14" name="Rectangle 13"/>
            <p:cNvSpPr/>
            <p:nvPr/>
          </p:nvSpPr>
          <p:spPr>
            <a:xfrm>
              <a:off x="6096000" y="2548875"/>
              <a:ext cx="183736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3200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6096000" y="3133650"/>
              <a:ext cx="4029660" cy="2067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61" b="24561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4135214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998296" y="2685143"/>
            <a:ext cx="8195408" cy="3091543"/>
          </a:xfrm>
          <a:prstGeom prst="rect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98296" y="607282"/>
            <a:ext cx="2666114" cy="11182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Medical</a:t>
            </a:r>
            <a:r>
              <a:rPr lang="en-US" sz="4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endParaRPr lang="en-US" sz="4800" b="1" dirty="0" smtClean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4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1998296" y="1745637"/>
            <a:ext cx="837350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23BF74-3DF8-40D2-99B9-7976C1F032A4}"/>
              </a:ext>
            </a:extLst>
          </p:cNvPr>
          <p:cNvSpPr txBox="1"/>
          <p:nvPr/>
        </p:nvSpPr>
        <p:spPr>
          <a:xfrm>
            <a:off x="3228306" y="3386878"/>
            <a:ext cx="85311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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2C78630-8A93-4359-BEF1-41A7B7BC5774}"/>
              </a:ext>
            </a:extLst>
          </p:cNvPr>
          <p:cNvGrpSpPr/>
          <p:nvPr/>
        </p:nvGrpSpPr>
        <p:grpSpPr>
          <a:xfrm>
            <a:off x="2601037" y="4165855"/>
            <a:ext cx="2189408" cy="867231"/>
            <a:chOff x="-4084883" y="2652813"/>
            <a:chExt cx="2189408" cy="86723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D9BB0A1-8376-4832-AF38-AE3D9DF53E70}"/>
                </a:ext>
              </a:extLst>
            </p:cNvPr>
            <p:cNvSpPr/>
            <p:nvPr/>
          </p:nvSpPr>
          <p:spPr>
            <a:xfrm>
              <a:off x="-4084883" y="2966046"/>
              <a:ext cx="21894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FFB6A4-3155-47E0-9CA0-548E24E99BD8}"/>
                </a:ext>
              </a:extLst>
            </p:cNvPr>
            <p:cNvSpPr txBox="1"/>
            <p:nvPr/>
          </p:nvSpPr>
          <p:spPr>
            <a:xfrm>
              <a:off x="-3667887" y="2652813"/>
              <a:ext cx="1348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Medical </a:t>
              </a:r>
              <a:r>
                <a:rPr lang="en-US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01</a:t>
              </a:r>
              <a:endPara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5071580" y="3421123"/>
            <a:ext cx="2189408" cy="1653828"/>
            <a:chOff x="9089544" y="4273173"/>
            <a:chExt cx="2189408" cy="165382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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67231"/>
              <a:chOff x="-4084883" y="2652813"/>
              <a:chExt cx="2189408" cy="867231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680711" y="2652813"/>
                <a:ext cx="1374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02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3EE9CFE-1858-4F38-AD7C-395763F604B0}"/>
              </a:ext>
            </a:extLst>
          </p:cNvPr>
          <p:cNvGrpSpPr/>
          <p:nvPr/>
        </p:nvGrpSpPr>
        <p:grpSpPr>
          <a:xfrm>
            <a:off x="7401555" y="3428743"/>
            <a:ext cx="2189408" cy="1646208"/>
            <a:chOff x="7298404" y="-258841"/>
            <a:chExt cx="2189408" cy="164620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53635B7-4C5C-4653-B2A2-537E53CDD362}"/>
                </a:ext>
              </a:extLst>
            </p:cNvPr>
            <p:cNvSpPr txBox="1"/>
            <p:nvPr/>
          </p:nvSpPr>
          <p:spPr>
            <a:xfrm>
              <a:off x="7925673" y="-258841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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881E054-7B5C-4DA8-B4E0-C5A24A287F80}"/>
                </a:ext>
              </a:extLst>
            </p:cNvPr>
            <p:cNvGrpSpPr/>
            <p:nvPr/>
          </p:nvGrpSpPr>
          <p:grpSpPr>
            <a:xfrm>
              <a:off x="7298404" y="520136"/>
              <a:ext cx="2189408" cy="867231"/>
              <a:chOff x="-4084883" y="2652813"/>
              <a:chExt cx="2189408" cy="867231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E085D12-385F-4557-88C7-A2FC30638D8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85C01D3-FE98-47E5-8C4F-A369B157EE7E}"/>
                  </a:ext>
                </a:extLst>
              </p:cNvPr>
              <p:cNvSpPr txBox="1"/>
              <p:nvPr/>
            </p:nvSpPr>
            <p:spPr>
              <a:xfrm>
                <a:off x="-3679108" y="2652813"/>
                <a:ext cx="13708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Medical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03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/>
          <p:cNvPicPr>
            <a:picLocks noGrp="1" noChangeAspect="1"/>
          </p:cNvPicPr>
          <p:nvPr>
            <p:ph type="pic" sz="quarter" idx="2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25" b="226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Medical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4345670"/>
            <a:ext cx="3437793" cy="1677759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377104" y="4345670"/>
            <a:ext cx="3437793" cy="1677759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916007" y="4345670"/>
            <a:ext cx="3437793" cy="1677759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C78630-8A93-4359-BEF1-41A7B7BC5774}"/>
              </a:ext>
            </a:extLst>
          </p:cNvPr>
          <p:cNvGrpSpPr/>
          <p:nvPr/>
        </p:nvGrpSpPr>
        <p:grpSpPr>
          <a:xfrm>
            <a:off x="1462392" y="4750934"/>
            <a:ext cx="2189408" cy="867231"/>
            <a:chOff x="-4084883" y="2652813"/>
            <a:chExt cx="2189408" cy="8672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BB0A1-8376-4832-AF38-AE3D9DF53E70}"/>
                </a:ext>
              </a:extLst>
            </p:cNvPr>
            <p:cNvSpPr/>
            <p:nvPr/>
          </p:nvSpPr>
          <p:spPr>
            <a:xfrm>
              <a:off x="-4084883" y="2966046"/>
              <a:ext cx="21894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FFB6A4-3155-47E0-9CA0-548E24E99BD8}"/>
                </a:ext>
              </a:extLst>
            </p:cNvPr>
            <p:cNvSpPr txBox="1"/>
            <p:nvPr/>
          </p:nvSpPr>
          <p:spPr>
            <a:xfrm>
              <a:off x="-3667887" y="2652813"/>
              <a:ext cx="1348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Medical </a:t>
              </a:r>
              <a:r>
                <a:rPr lang="en-US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01</a:t>
              </a:r>
              <a:endPara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C78630-8A93-4359-BEF1-41A7B7BC5774}"/>
              </a:ext>
            </a:extLst>
          </p:cNvPr>
          <p:cNvGrpSpPr/>
          <p:nvPr/>
        </p:nvGrpSpPr>
        <p:grpSpPr>
          <a:xfrm>
            <a:off x="5001296" y="4750934"/>
            <a:ext cx="2189408" cy="867231"/>
            <a:chOff x="-4084883" y="2652813"/>
            <a:chExt cx="2189408" cy="86723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9BB0A1-8376-4832-AF38-AE3D9DF53E70}"/>
                </a:ext>
              </a:extLst>
            </p:cNvPr>
            <p:cNvSpPr/>
            <p:nvPr/>
          </p:nvSpPr>
          <p:spPr>
            <a:xfrm>
              <a:off x="-4084883" y="2966046"/>
              <a:ext cx="21894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AFFB6A4-3155-47E0-9CA0-548E24E99BD8}"/>
                </a:ext>
              </a:extLst>
            </p:cNvPr>
            <p:cNvSpPr txBox="1"/>
            <p:nvPr/>
          </p:nvSpPr>
          <p:spPr>
            <a:xfrm>
              <a:off x="-3680711" y="2652813"/>
              <a:ext cx="1374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Medical </a:t>
              </a:r>
              <a:r>
                <a:rPr lang="en-US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02</a:t>
              </a:r>
              <a:endPara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2C78630-8A93-4359-BEF1-41A7B7BC5774}"/>
              </a:ext>
            </a:extLst>
          </p:cNvPr>
          <p:cNvGrpSpPr/>
          <p:nvPr/>
        </p:nvGrpSpPr>
        <p:grpSpPr>
          <a:xfrm>
            <a:off x="8540199" y="4750934"/>
            <a:ext cx="2189408" cy="867231"/>
            <a:chOff x="-4084883" y="2652813"/>
            <a:chExt cx="2189408" cy="86723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D9BB0A1-8376-4832-AF38-AE3D9DF53E70}"/>
                </a:ext>
              </a:extLst>
            </p:cNvPr>
            <p:cNvSpPr/>
            <p:nvPr/>
          </p:nvSpPr>
          <p:spPr>
            <a:xfrm>
              <a:off x="-4084883" y="2966046"/>
              <a:ext cx="21894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FB6A4-3155-47E0-9CA0-548E24E99BD8}"/>
                </a:ext>
              </a:extLst>
            </p:cNvPr>
            <p:cNvSpPr txBox="1"/>
            <p:nvPr/>
          </p:nvSpPr>
          <p:spPr>
            <a:xfrm>
              <a:off x="-3679108" y="2652813"/>
              <a:ext cx="1370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Medical </a:t>
              </a:r>
              <a:r>
                <a:rPr lang="en-US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03</a:t>
              </a:r>
              <a:endPara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25644</TotalTime>
  <Words>303</Words>
  <Application>Microsoft Office PowerPoint</Application>
  <PresentationFormat>Widescreen</PresentationFormat>
  <Paragraphs>100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Bebas</vt:lpstr>
      <vt:lpstr>Calibri</vt:lpstr>
      <vt:lpstr>FontAwesome</vt:lpstr>
      <vt:lpstr>Lato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Medical About us</vt:lpstr>
      <vt:lpstr>Medical About us</vt:lpstr>
      <vt:lpstr>Medical Services</vt:lpstr>
      <vt:lpstr>PowerPoint Presentation</vt:lpstr>
      <vt:lpstr>Medical Services</vt:lpstr>
      <vt:lpstr>MedicalTeam</vt:lpstr>
      <vt:lpstr>Medical Team</vt:lpstr>
      <vt:lpstr>Medical Portfolilo</vt:lpstr>
      <vt:lpstr>Medical Portfolio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3707</cp:revision>
  <dcterms:created xsi:type="dcterms:W3CDTF">2017-07-18T09:08:44Z</dcterms:created>
  <dcterms:modified xsi:type="dcterms:W3CDTF">2018-08-12T06:16:37Z</dcterms:modified>
</cp:coreProperties>
</file>