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4"/>
  </p:notesMasterIdLst>
  <p:handoutMasterIdLst>
    <p:handoutMasterId r:id="rId25"/>
  </p:handoutMasterIdLst>
  <p:sldIdLst>
    <p:sldId id="348" r:id="rId2"/>
    <p:sldId id="330" r:id="rId3"/>
    <p:sldId id="349" r:id="rId4"/>
    <p:sldId id="351" r:id="rId5"/>
    <p:sldId id="333" r:id="rId6"/>
    <p:sldId id="332" r:id="rId7"/>
    <p:sldId id="335" r:id="rId8"/>
    <p:sldId id="334" r:id="rId9"/>
    <p:sldId id="352" r:id="rId10"/>
    <p:sldId id="336" r:id="rId11"/>
    <p:sldId id="337" r:id="rId12"/>
    <p:sldId id="353" r:id="rId13"/>
    <p:sldId id="340" r:id="rId14"/>
    <p:sldId id="339" r:id="rId15"/>
    <p:sldId id="342" r:id="rId16"/>
    <p:sldId id="341" r:id="rId17"/>
    <p:sldId id="344" r:id="rId18"/>
    <p:sldId id="345" r:id="rId19"/>
    <p:sldId id="346" r:id="rId20"/>
    <p:sldId id="347" r:id="rId21"/>
    <p:sldId id="326" r:id="rId22"/>
    <p:sldId id="328"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 src" initials="s" lastIdx="3" clrIdx="0">
    <p:extLst>
      <p:ext uri="{19B8F6BF-5375-455C-9EA6-DF929625EA0E}">
        <p15:presenceInfo xmlns:p15="http://schemas.microsoft.com/office/powerpoint/2012/main" userId=" src"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C"/>
    <a:srgbClr val="FFFFFF"/>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985" autoAdjust="0"/>
    <p:restoredTop sz="94660"/>
  </p:normalViewPr>
  <p:slideViewPr>
    <p:cSldViewPr snapToGrid="0">
      <p:cViewPr varScale="1">
        <p:scale>
          <a:sx n="114" d="100"/>
          <a:sy n="114" d="100"/>
        </p:scale>
        <p:origin x="648" y="84"/>
      </p:cViewPr>
      <p:guideLst/>
    </p:cSldViewPr>
  </p:slideViewPr>
  <p:notesTextViewPr>
    <p:cViewPr>
      <p:scale>
        <a:sx n="1" d="1"/>
        <a:sy n="1" d="1"/>
      </p:scale>
      <p:origin x="0" y="0"/>
    </p:cViewPr>
  </p:notesTextViewPr>
  <p:notesViewPr>
    <p:cSldViewPr snapToGrid="0">
      <p:cViewPr varScale="1">
        <p:scale>
          <a:sx n="59" d="100"/>
          <a:sy n="59" d="100"/>
        </p:scale>
        <p:origin x="2790" y="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tx1"/>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C8F8-4562-84D2-1C6A2DE013D1}"/>
            </c:ext>
          </c:extLst>
        </c:ser>
        <c:ser>
          <c:idx val="2"/>
          <c:order val="1"/>
          <c:tx>
            <c:strRef>
              <c:f>Sheet1!$D$1</c:f>
              <c:strCache>
                <c:ptCount val="1"/>
                <c:pt idx="0">
                  <c:v>Series 3</c:v>
                </c:pt>
              </c:strCache>
            </c:strRef>
          </c:tx>
          <c:spPr>
            <a:solidFill>
              <a:schemeClr val="accent3"/>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C8F8-4562-84D2-1C6A2DE013D1}"/>
            </c:ext>
          </c:extLst>
        </c:ser>
        <c:dLbls>
          <c:showLegendKey val="0"/>
          <c:showVal val="0"/>
          <c:showCatName val="0"/>
          <c:showSerName val="0"/>
          <c:showPercent val="0"/>
          <c:showBubbleSize val="0"/>
        </c:dLbls>
        <c:gapWidth val="267"/>
        <c:overlap val="-43"/>
        <c:axId val="632750656"/>
        <c:axId val="632751640"/>
      </c:barChart>
      <c:catAx>
        <c:axId val="632750656"/>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cap="none" spc="0" normalizeH="0" baseline="0">
                <a:solidFill>
                  <a:schemeClr val="dk1">
                    <a:lumMod val="65000"/>
                    <a:lumOff val="35000"/>
                  </a:schemeClr>
                </a:solidFill>
                <a:latin typeface="+mn-lt"/>
                <a:ea typeface="+mn-ea"/>
                <a:cs typeface="+mn-cs"/>
              </a:defRPr>
            </a:pPr>
            <a:endParaRPr lang="en-US"/>
          </a:p>
        </c:txPr>
        <c:crossAx val="632751640"/>
        <c:crosses val="autoZero"/>
        <c:auto val="1"/>
        <c:lblAlgn val="ctr"/>
        <c:lblOffset val="100"/>
        <c:noMultiLvlLbl val="0"/>
      </c:catAx>
      <c:valAx>
        <c:axId val="632751640"/>
        <c:scaling>
          <c:orientation val="minMax"/>
        </c:scaling>
        <c:delete val="0"/>
        <c:axPos val="l"/>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en-US"/>
          </a:p>
        </c:txPr>
        <c:crossAx val="632750656"/>
        <c:crosses val="autoZero"/>
        <c:crossBetween val="between"/>
      </c:valAx>
      <c:spPr>
        <a:pattFill prst="ltDnDiag">
          <a:fgClr>
            <a:schemeClr val="dk1">
              <a:lumMod val="15000"/>
              <a:lumOff val="85000"/>
            </a:schemeClr>
          </a:fgClr>
          <a:bgClr>
            <a:schemeClr val="lt1"/>
          </a:bgClr>
        </a:patt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3"/>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BE32-46C1-A30D-732500171E66}"/>
            </c:ext>
          </c:extLst>
        </c:ser>
        <c:dLbls>
          <c:showLegendKey val="0"/>
          <c:showVal val="0"/>
          <c:showCatName val="0"/>
          <c:showSerName val="0"/>
          <c:showPercent val="0"/>
          <c:showBubbleSize val="0"/>
        </c:dLbls>
        <c:gapWidth val="247"/>
        <c:overlap val="-100"/>
        <c:axId val="338182848"/>
        <c:axId val="338185472"/>
      </c:barChart>
      <c:catAx>
        <c:axId val="338182848"/>
        <c:scaling>
          <c:orientation val="minMax"/>
        </c:scaling>
        <c:delete val="0"/>
        <c:axPos val="l"/>
        <c:majorGridlines>
          <c:spPr>
            <a:ln w="9525" cap="flat" cmpd="sng" algn="ctr">
              <a:solidFill>
                <a:schemeClr val="dk1">
                  <a:lumMod val="15000"/>
                  <a:lumOff val="85000"/>
                </a:schemeClr>
              </a:solidFill>
              <a:round/>
            </a:ln>
            <a:effectLst/>
          </c:spPr>
        </c:majorGridlines>
        <c:numFmt formatCode="General" sourceLinked="1"/>
        <c:majorTickMark val="out"/>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cap="none" spc="0" normalizeH="0" baseline="0">
                <a:solidFill>
                  <a:schemeClr val="dk1">
                    <a:lumMod val="65000"/>
                    <a:lumOff val="35000"/>
                  </a:schemeClr>
                </a:solidFill>
                <a:latin typeface="+mn-lt"/>
                <a:ea typeface="+mn-ea"/>
                <a:cs typeface="+mn-cs"/>
              </a:defRPr>
            </a:pPr>
            <a:endParaRPr lang="en-US"/>
          </a:p>
        </c:txPr>
        <c:crossAx val="338185472"/>
        <c:crosses val="autoZero"/>
        <c:auto val="1"/>
        <c:lblAlgn val="ctr"/>
        <c:lblOffset val="100"/>
        <c:noMultiLvlLbl val="0"/>
      </c:catAx>
      <c:valAx>
        <c:axId val="338185472"/>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en-US"/>
          </a:p>
        </c:txPr>
        <c:crossAx val="338182848"/>
        <c:crosses val="autoZero"/>
        <c:crossBetween val="between"/>
      </c:valAx>
      <c:spPr>
        <a:pattFill prst="ltDnDiag">
          <a:fgClr>
            <a:schemeClr val="dk1">
              <a:lumMod val="15000"/>
              <a:lumOff val="85000"/>
            </a:schemeClr>
          </a:fgClr>
          <a:bgClr>
            <a:schemeClr val="lt1"/>
          </a:bgClr>
        </a:patt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4"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28"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2.xml><?xml version="1.0" encoding="utf-8"?>
<cs:chartStyle xmlns:cs="http://schemas.microsoft.com/office/drawing/2012/chartStyle" xmlns:a="http://schemas.openxmlformats.org/drawingml/2006/main" id="221">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4"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28"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F961A05-2721-40C2-B8C2-7BCE475E6AC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2ABB2FB-6345-45FF-A90E-A01D6AFF79C4}" type="datetimeFigureOut">
              <a:rPr lang="en-US" smtClean="0"/>
              <a:t>11/11/2019</a:t>
            </a:fld>
            <a:endParaRPr lang="en-US"/>
          </a:p>
        </p:txBody>
      </p:sp>
      <p:sp>
        <p:nvSpPr>
          <p:cNvPr id="4" name="Footer Placeholder 3">
            <a:extLst>
              <a:ext uri="{FF2B5EF4-FFF2-40B4-BE49-F238E27FC236}">
                <a16:creationId xmlns:a16="http://schemas.microsoft.com/office/drawing/2014/main" id="{994F89ED-19FF-448D-9637-AB3A68F3EEF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9C22E37-F0B4-44B7-8973-6E792D97CBB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7D99FB7-5EAD-4BB8-B680-95975632F741}" type="slidenum">
              <a:rPr lang="en-US" smtClean="0"/>
              <a:t>‹#›</a:t>
            </a:fld>
            <a:endParaRPr lang="en-US"/>
          </a:p>
        </p:txBody>
      </p:sp>
    </p:spTree>
    <p:extLst>
      <p:ext uri="{BB962C8B-B14F-4D97-AF65-F5344CB8AC3E}">
        <p14:creationId xmlns:p14="http://schemas.microsoft.com/office/powerpoint/2010/main" val="40027726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C6978D-169D-4110-A16B-2595AC07B6B0}" type="datetimeFigureOut">
              <a:rPr lang="en-US" smtClean="0"/>
              <a:t>11/11/2019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7B850F2-B22E-4775-A903-A41CD4C74260}" type="slidenum">
              <a:rPr lang="en-US" smtClean="0"/>
              <a:t>‹#›</a:t>
            </a:fld>
            <a:endParaRPr lang="en-US"/>
          </a:p>
        </p:txBody>
      </p:sp>
    </p:spTree>
    <p:extLst>
      <p:ext uri="{BB962C8B-B14F-4D97-AF65-F5344CB8AC3E}">
        <p14:creationId xmlns:p14="http://schemas.microsoft.com/office/powerpoint/2010/main" val="18992345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458087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4_Section Header">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95CC011F-FE94-406C-ADED-B9FAEA8C0B20}"/>
              </a:ext>
            </a:extLst>
          </p:cNvPr>
          <p:cNvSpPr>
            <a:spLocks noGrp="1"/>
          </p:cNvSpPr>
          <p:nvPr>
            <p:ph type="pic" sz="quarter" idx="19" hasCustomPrompt="1"/>
          </p:nvPr>
        </p:nvSpPr>
        <p:spPr>
          <a:xfrm>
            <a:off x="3779763" y="2387990"/>
            <a:ext cx="2217240" cy="2217240"/>
          </a:xfrm>
          <a:custGeom>
            <a:avLst/>
            <a:gdLst>
              <a:gd name="connsiteX0" fmla="*/ 0 w 2217240"/>
              <a:gd name="connsiteY0" fmla="*/ 0 h 2217240"/>
              <a:gd name="connsiteX1" fmla="*/ 2217240 w 2217240"/>
              <a:gd name="connsiteY1" fmla="*/ 0 h 2217240"/>
              <a:gd name="connsiteX2" fmla="*/ 2217240 w 2217240"/>
              <a:gd name="connsiteY2" fmla="*/ 2217240 h 2217240"/>
              <a:gd name="connsiteX3" fmla="*/ 0 w 2217240"/>
              <a:gd name="connsiteY3" fmla="*/ 2217240 h 2217240"/>
            </a:gdLst>
            <a:ahLst/>
            <a:cxnLst>
              <a:cxn ang="0">
                <a:pos x="connsiteX0" y="connsiteY0"/>
              </a:cxn>
              <a:cxn ang="0">
                <a:pos x="connsiteX1" y="connsiteY1"/>
              </a:cxn>
              <a:cxn ang="0">
                <a:pos x="connsiteX2" y="connsiteY2"/>
              </a:cxn>
              <a:cxn ang="0">
                <a:pos x="connsiteX3" y="connsiteY3"/>
              </a:cxn>
            </a:cxnLst>
            <a:rect l="l" t="t" r="r" b="b"/>
            <a:pathLst>
              <a:path w="2217240" h="2217240">
                <a:moveTo>
                  <a:pt x="0" y="0"/>
                </a:moveTo>
                <a:lnTo>
                  <a:pt x="2217240" y="0"/>
                </a:lnTo>
                <a:lnTo>
                  <a:pt x="2217240" y="2217240"/>
                </a:lnTo>
                <a:lnTo>
                  <a:pt x="0" y="221724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Picture Placeholder 8">
            <a:extLst>
              <a:ext uri="{FF2B5EF4-FFF2-40B4-BE49-F238E27FC236}">
                <a16:creationId xmlns:a16="http://schemas.microsoft.com/office/drawing/2014/main" id="{DE2F1107-61A9-48B8-B8FF-35ACC26B72AF}"/>
              </a:ext>
            </a:extLst>
          </p:cNvPr>
          <p:cNvSpPr>
            <a:spLocks noGrp="1"/>
          </p:cNvSpPr>
          <p:nvPr>
            <p:ph type="pic" sz="quarter" idx="17" hasCustomPrompt="1"/>
          </p:nvPr>
        </p:nvSpPr>
        <p:spPr>
          <a:xfrm>
            <a:off x="8610229" y="2387990"/>
            <a:ext cx="2217240" cy="2217240"/>
          </a:xfrm>
          <a:custGeom>
            <a:avLst/>
            <a:gdLst>
              <a:gd name="connsiteX0" fmla="*/ 0 w 2217240"/>
              <a:gd name="connsiteY0" fmla="*/ 0 h 2217240"/>
              <a:gd name="connsiteX1" fmla="*/ 2217240 w 2217240"/>
              <a:gd name="connsiteY1" fmla="*/ 0 h 2217240"/>
              <a:gd name="connsiteX2" fmla="*/ 2217240 w 2217240"/>
              <a:gd name="connsiteY2" fmla="*/ 2217240 h 2217240"/>
              <a:gd name="connsiteX3" fmla="*/ 0 w 2217240"/>
              <a:gd name="connsiteY3" fmla="*/ 2217240 h 2217240"/>
            </a:gdLst>
            <a:ahLst/>
            <a:cxnLst>
              <a:cxn ang="0">
                <a:pos x="connsiteX0" y="connsiteY0"/>
              </a:cxn>
              <a:cxn ang="0">
                <a:pos x="connsiteX1" y="connsiteY1"/>
              </a:cxn>
              <a:cxn ang="0">
                <a:pos x="connsiteX2" y="connsiteY2"/>
              </a:cxn>
              <a:cxn ang="0">
                <a:pos x="connsiteX3" y="connsiteY3"/>
              </a:cxn>
            </a:cxnLst>
            <a:rect l="l" t="t" r="r" b="b"/>
            <a:pathLst>
              <a:path w="2217240" h="2217240">
                <a:moveTo>
                  <a:pt x="0" y="0"/>
                </a:moveTo>
                <a:lnTo>
                  <a:pt x="2217240" y="0"/>
                </a:lnTo>
                <a:lnTo>
                  <a:pt x="2217240" y="2217240"/>
                </a:lnTo>
                <a:lnTo>
                  <a:pt x="0" y="221724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2652453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5_Section Header">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380077F5-6869-442F-B5CE-075B5D39FD2C}"/>
              </a:ext>
            </a:extLst>
          </p:cNvPr>
          <p:cNvSpPr>
            <a:spLocks noGrp="1"/>
          </p:cNvSpPr>
          <p:nvPr>
            <p:ph type="pic" sz="quarter" idx="19" hasCustomPrompt="1"/>
          </p:nvPr>
        </p:nvSpPr>
        <p:spPr>
          <a:xfrm>
            <a:off x="1838897" y="3507577"/>
            <a:ext cx="1860005" cy="1991183"/>
          </a:xfrm>
          <a:custGeom>
            <a:avLst/>
            <a:gdLst>
              <a:gd name="connsiteX0" fmla="*/ 0 w 1860005"/>
              <a:gd name="connsiteY0" fmla="*/ 0 h 1991183"/>
              <a:gd name="connsiteX1" fmla="*/ 1860005 w 1860005"/>
              <a:gd name="connsiteY1" fmla="*/ 0 h 1991183"/>
              <a:gd name="connsiteX2" fmla="*/ 1860005 w 1860005"/>
              <a:gd name="connsiteY2" fmla="*/ 1991183 h 1991183"/>
              <a:gd name="connsiteX3" fmla="*/ 0 w 1860005"/>
              <a:gd name="connsiteY3" fmla="*/ 1991183 h 1991183"/>
            </a:gdLst>
            <a:ahLst/>
            <a:cxnLst>
              <a:cxn ang="0">
                <a:pos x="connsiteX0" y="connsiteY0"/>
              </a:cxn>
              <a:cxn ang="0">
                <a:pos x="connsiteX1" y="connsiteY1"/>
              </a:cxn>
              <a:cxn ang="0">
                <a:pos x="connsiteX2" y="connsiteY2"/>
              </a:cxn>
              <a:cxn ang="0">
                <a:pos x="connsiteX3" y="connsiteY3"/>
              </a:cxn>
            </a:cxnLst>
            <a:rect l="l" t="t" r="r" b="b"/>
            <a:pathLst>
              <a:path w="1860005" h="1991183">
                <a:moveTo>
                  <a:pt x="0" y="0"/>
                </a:moveTo>
                <a:lnTo>
                  <a:pt x="1860005" y="0"/>
                </a:lnTo>
                <a:lnTo>
                  <a:pt x="1860005" y="1991183"/>
                </a:lnTo>
                <a:lnTo>
                  <a:pt x="0" y="1991183"/>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5" name="Picture Placeholder 14">
            <a:extLst>
              <a:ext uri="{FF2B5EF4-FFF2-40B4-BE49-F238E27FC236}">
                <a16:creationId xmlns:a16="http://schemas.microsoft.com/office/drawing/2014/main" id="{3D5267A5-B9DE-40C8-BF1F-23674141763B}"/>
              </a:ext>
            </a:extLst>
          </p:cNvPr>
          <p:cNvSpPr>
            <a:spLocks noGrp="1"/>
          </p:cNvSpPr>
          <p:nvPr>
            <p:ph type="pic" sz="quarter" idx="21" hasCustomPrompt="1"/>
          </p:nvPr>
        </p:nvSpPr>
        <p:spPr>
          <a:xfrm>
            <a:off x="6188455" y="3507577"/>
            <a:ext cx="1860005" cy="1991183"/>
          </a:xfrm>
          <a:custGeom>
            <a:avLst/>
            <a:gdLst>
              <a:gd name="connsiteX0" fmla="*/ 0 w 1860005"/>
              <a:gd name="connsiteY0" fmla="*/ 0 h 1991183"/>
              <a:gd name="connsiteX1" fmla="*/ 1860005 w 1860005"/>
              <a:gd name="connsiteY1" fmla="*/ 0 h 1991183"/>
              <a:gd name="connsiteX2" fmla="*/ 1860005 w 1860005"/>
              <a:gd name="connsiteY2" fmla="*/ 1991183 h 1991183"/>
              <a:gd name="connsiteX3" fmla="*/ 0 w 1860005"/>
              <a:gd name="connsiteY3" fmla="*/ 1991183 h 1991183"/>
            </a:gdLst>
            <a:ahLst/>
            <a:cxnLst>
              <a:cxn ang="0">
                <a:pos x="connsiteX0" y="connsiteY0"/>
              </a:cxn>
              <a:cxn ang="0">
                <a:pos x="connsiteX1" y="connsiteY1"/>
              </a:cxn>
              <a:cxn ang="0">
                <a:pos x="connsiteX2" y="connsiteY2"/>
              </a:cxn>
              <a:cxn ang="0">
                <a:pos x="connsiteX3" y="connsiteY3"/>
              </a:cxn>
            </a:cxnLst>
            <a:rect l="l" t="t" r="r" b="b"/>
            <a:pathLst>
              <a:path w="1860005" h="1991183">
                <a:moveTo>
                  <a:pt x="0" y="0"/>
                </a:moveTo>
                <a:lnTo>
                  <a:pt x="1860005" y="0"/>
                </a:lnTo>
                <a:lnTo>
                  <a:pt x="1860005" y="1991183"/>
                </a:lnTo>
                <a:lnTo>
                  <a:pt x="0" y="1991183"/>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1" name="Picture Placeholder 10">
            <a:extLst>
              <a:ext uri="{FF2B5EF4-FFF2-40B4-BE49-F238E27FC236}">
                <a16:creationId xmlns:a16="http://schemas.microsoft.com/office/drawing/2014/main" id="{99718DAD-3F48-4387-B388-F8955B1CA4BA}"/>
              </a:ext>
            </a:extLst>
          </p:cNvPr>
          <p:cNvSpPr>
            <a:spLocks noGrp="1"/>
          </p:cNvSpPr>
          <p:nvPr>
            <p:ph type="pic" sz="quarter" idx="17" hasCustomPrompt="1"/>
          </p:nvPr>
        </p:nvSpPr>
        <p:spPr>
          <a:xfrm>
            <a:off x="8937996" y="1359241"/>
            <a:ext cx="1860005" cy="1991183"/>
          </a:xfrm>
          <a:custGeom>
            <a:avLst/>
            <a:gdLst>
              <a:gd name="connsiteX0" fmla="*/ 0 w 1860005"/>
              <a:gd name="connsiteY0" fmla="*/ 0 h 1991183"/>
              <a:gd name="connsiteX1" fmla="*/ 1860005 w 1860005"/>
              <a:gd name="connsiteY1" fmla="*/ 0 h 1991183"/>
              <a:gd name="connsiteX2" fmla="*/ 1860005 w 1860005"/>
              <a:gd name="connsiteY2" fmla="*/ 1991183 h 1991183"/>
              <a:gd name="connsiteX3" fmla="*/ 0 w 1860005"/>
              <a:gd name="connsiteY3" fmla="*/ 1991183 h 1991183"/>
            </a:gdLst>
            <a:ahLst/>
            <a:cxnLst>
              <a:cxn ang="0">
                <a:pos x="connsiteX0" y="connsiteY0"/>
              </a:cxn>
              <a:cxn ang="0">
                <a:pos x="connsiteX1" y="connsiteY1"/>
              </a:cxn>
              <a:cxn ang="0">
                <a:pos x="connsiteX2" y="connsiteY2"/>
              </a:cxn>
              <a:cxn ang="0">
                <a:pos x="connsiteX3" y="connsiteY3"/>
              </a:cxn>
            </a:cxnLst>
            <a:rect l="l" t="t" r="r" b="b"/>
            <a:pathLst>
              <a:path w="1860005" h="1991183">
                <a:moveTo>
                  <a:pt x="0" y="0"/>
                </a:moveTo>
                <a:lnTo>
                  <a:pt x="1860005" y="0"/>
                </a:lnTo>
                <a:lnTo>
                  <a:pt x="1860005" y="1991183"/>
                </a:lnTo>
                <a:lnTo>
                  <a:pt x="0" y="1991183"/>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3" name="Picture Placeholder 12">
            <a:extLst>
              <a:ext uri="{FF2B5EF4-FFF2-40B4-BE49-F238E27FC236}">
                <a16:creationId xmlns:a16="http://schemas.microsoft.com/office/drawing/2014/main" id="{3256DAD0-4F86-42E6-8231-3972C67E4BD8}"/>
              </a:ext>
            </a:extLst>
          </p:cNvPr>
          <p:cNvSpPr>
            <a:spLocks noGrp="1"/>
          </p:cNvSpPr>
          <p:nvPr>
            <p:ph type="pic" sz="quarter" idx="20" hasCustomPrompt="1"/>
          </p:nvPr>
        </p:nvSpPr>
        <p:spPr>
          <a:xfrm>
            <a:off x="4052698" y="1359240"/>
            <a:ext cx="1860005" cy="1991183"/>
          </a:xfrm>
          <a:custGeom>
            <a:avLst/>
            <a:gdLst>
              <a:gd name="connsiteX0" fmla="*/ 0 w 1860005"/>
              <a:gd name="connsiteY0" fmla="*/ 0 h 1991183"/>
              <a:gd name="connsiteX1" fmla="*/ 1860005 w 1860005"/>
              <a:gd name="connsiteY1" fmla="*/ 0 h 1991183"/>
              <a:gd name="connsiteX2" fmla="*/ 1860005 w 1860005"/>
              <a:gd name="connsiteY2" fmla="*/ 1991183 h 1991183"/>
              <a:gd name="connsiteX3" fmla="*/ 0 w 1860005"/>
              <a:gd name="connsiteY3" fmla="*/ 1991183 h 1991183"/>
            </a:gdLst>
            <a:ahLst/>
            <a:cxnLst>
              <a:cxn ang="0">
                <a:pos x="connsiteX0" y="connsiteY0"/>
              </a:cxn>
              <a:cxn ang="0">
                <a:pos x="connsiteX1" y="connsiteY1"/>
              </a:cxn>
              <a:cxn ang="0">
                <a:pos x="connsiteX2" y="connsiteY2"/>
              </a:cxn>
              <a:cxn ang="0">
                <a:pos x="connsiteX3" y="connsiteY3"/>
              </a:cxn>
            </a:cxnLst>
            <a:rect l="l" t="t" r="r" b="b"/>
            <a:pathLst>
              <a:path w="1860005" h="1991183">
                <a:moveTo>
                  <a:pt x="0" y="0"/>
                </a:moveTo>
                <a:lnTo>
                  <a:pt x="1860005" y="0"/>
                </a:lnTo>
                <a:lnTo>
                  <a:pt x="1860005" y="1991183"/>
                </a:lnTo>
                <a:lnTo>
                  <a:pt x="0" y="1991183"/>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7231331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Section Header">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1485C4C6-426A-4498-8B76-6A7BD7C3DCEE}"/>
              </a:ext>
            </a:extLst>
          </p:cNvPr>
          <p:cNvSpPr>
            <a:spLocks noGrp="1"/>
          </p:cNvSpPr>
          <p:nvPr>
            <p:ph type="pic" sz="quarter" idx="15" hasCustomPrompt="1"/>
          </p:nvPr>
        </p:nvSpPr>
        <p:spPr>
          <a:xfrm>
            <a:off x="2103438" y="2327029"/>
            <a:ext cx="2993572" cy="2993572"/>
          </a:xfrm>
          <a:custGeom>
            <a:avLst/>
            <a:gdLst>
              <a:gd name="connsiteX0" fmla="*/ 1496786 w 2993572"/>
              <a:gd name="connsiteY0" fmla="*/ 0 h 2993572"/>
              <a:gd name="connsiteX1" fmla="*/ 2993572 w 2993572"/>
              <a:gd name="connsiteY1" fmla="*/ 1496786 h 2993572"/>
              <a:gd name="connsiteX2" fmla="*/ 1496786 w 2993572"/>
              <a:gd name="connsiteY2" fmla="*/ 2993572 h 2993572"/>
              <a:gd name="connsiteX3" fmla="*/ 0 w 2993572"/>
              <a:gd name="connsiteY3" fmla="*/ 1496786 h 2993572"/>
            </a:gdLst>
            <a:ahLst/>
            <a:cxnLst>
              <a:cxn ang="0">
                <a:pos x="connsiteX0" y="connsiteY0"/>
              </a:cxn>
              <a:cxn ang="0">
                <a:pos x="connsiteX1" y="connsiteY1"/>
              </a:cxn>
              <a:cxn ang="0">
                <a:pos x="connsiteX2" y="connsiteY2"/>
              </a:cxn>
              <a:cxn ang="0">
                <a:pos x="connsiteX3" y="connsiteY3"/>
              </a:cxn>
            </a:cxnLst>
            <a:rect l="l" t="t" r="r" b="b"/>
            <a:pathLst>
              <a:path w="2993572" h="2993572">
                <a:moveTo>
                  <a:pt x="1496786" y="0"/>
                </a:moveTo>
                <a:lnTo>
                  <a:pt x="2993572" y="1496786"/>
                </a:lnTo>
                <a:lnTo>
                  <a:pt x="1496786" y="2993572"/>
                </a:lnTo>
                <a:lnTo>
                  <a:pt x="0" y="1496786"/>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7097656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9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icture Placeholder 8">
            <a:extLst>
              <a:ext uri="{FF2B5EF4-FFF2-40B4-BE49-F238E27FC236}">
                <a16:creationId xmlns:a16="http://schemas.microsoft.com/office/drawing/2014/main" id="{20E61378-0354-409A-B210-6E47DD2899C4}"/>
              </a:ext>
            </a:extLst>
          </p:cNvPr>
          <p:cNvSpPr>
            <a:spLocks noGrp="1"/>
          </p:cNvSpPr>
          <p:nvPr>
            <p:ph type="pic" sz="quarter" idx="15" hasCustomPrompt="1"/>
          </p:nvPr>
        </p:nvSpPr>
        <p:spPr>
          <a:xfrm>
            <a:off x="679448" y="1941848"/>
            <a:ext cx="10833100" cy="1818195"/>
          </a:xfrm>
          <a:custGeom>
            <a:avLst/>
            <a:gdLst>
              <a:gd name="connsiteX0" fmla="*/ 0 w 10833100"/>
              <a:gd name="connsiteY0" fmla="*/ 0 h 1818195"/>
              <a:gd name="connsiteX1" fmla="*/ 10833100 w 10833100"/>
              <a:gd name="connsiteY1" fmla="*/ 0 h 1818195"/>
              <a:gd name="connsiteX2" fmla="*/ 10833100 w 10833100"/>
              <a:gd name="connsiteY2" fmla="*/ 1818195 h 1818195"/>
              <a:gd name="connsiteX3" fmla="*/ 0 w 10833100"/>
              <a:gd name="connsiteY3" fmla="*/ 1818195 h 1818195"/>
            </a:gdLst>
            <a:ahLst/>
            <a:cxnLst>
              <a:cxn ang="0">
                <a:pos x="connsiteX0" y="connsiteY0"/>
              </a:cxn>
              <a:cxn ang="0">
                <a:pos x="connsiteX1" y="connsiteY1"/>
              </a:cxn>
              <a:cxn ang="0">
                <a:pos x="connsiteX2" y="connsiteY2"/>
              </a:cxn>
              <a:cxn ang="0">
                <a:pos x="connsiteX3" y="connsiteY3"/>
              </a:cxn>
            </a:cxnLst>
            <a:rect l="l" t="t" r="r" b="b"/>
            <a:pathLst>
              <a:path w="10833100" h="1818195">
                <a:moveTo>
                  <a:pt x="0" y="0"/>
                </a:moveTo>
                <a:lnTo>
                  <a:pt x="10833100" y="0"/>
                </a:lnTo>
                <a:lnTo>
                  <a:pt x="10833100" y="1818195"/>
                </a:lnTo>
                <a:lnTo>
                  <a:pt x="0" y="1818195"/>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1" name="Picture Placeholder 10">
            <a:extLst>
              <a:ext uri="{FF2B5EF4-FFF2-40B4-BE49-F238E27FC236}">
                <a16:creationId xmlns:a16="http://schemas.microsoft.com/office/drawing/2014/main" id="{E04FCE2E-8E4E-443B-8FFC-BE37DC8DA2E3}"/>
              </a:ext>
            </a:extLst>
          </p:cNvPr>
          <p:cNvSpPr>
            <a:spLocks noGrp="1"/>
          </p:cNvSpPr>
          <p:nvPr>
            <p:ph type="pic" sz="quarter" idx="16" hasCustomPrompt="1"/>
          </p:nvPr>
        </p:nvSpPr>
        <p:spPr>
          <a:xfrm>
            <a:off x="6005806" y="2820854"/>
            <a:ext cx="2255384" cy="2419032"/>
          </a:xfrm>
          <a:custGeom>
            <a:avLst/>
            <a:gdLst>
              <a:gd name="connsiteX0" fmla="*/ 0 w 2255384"/>
              <a:gd name="connsiteY0" fmla="*/ 0 h 2419032"/>
              <a:gd name="connsiteX1" fmla="*/ 2255384 w 2255384"/>
              <a:gd name="connsiteY1" fmla="*/ 0 h 2419032"/>
              <a:gd name="connsiteX2" fmla="*/ 2255384 w 2255384"/>
              <a:gd name="connsiteY2" fmla="*/ 2419032 h 2419032"/>
              <a:gd name="connsiteX3" fmla="*/ 0 w 2255384"/>
              <a:gd name="connsiteY3" fmla="*/ 2419032 h 2419032"/>
            </a:gdLst>
            <a:ahLst/>
            <a:cxnLst>
              <a:cxn ang="0">
                <a:pos x="connsiteX0" y="connsiteY0"/>
              </a:cxn>
              <a:cxn ang="0">
                <a:pos x="connsiteX1" y="connsiteY1"/>
              </a:cxn>
              <a:cxn ang="0">
                <a:pos x="connsiteX2" y="connsiteY2"/>
              </a:cxn>
              <a:cxn ang="0">
                <a:pos x="connsiteX3" y="connsiteY3"/>
              </a:cxn>
            </a:cxnLst>
            <a:rect l="l" t="t" r="r" b="b"/>
            <a:pathLst>
              <a:path w="2255384" h="2419032">
                <a:moveTo>
                  <a:pt x="0" y="0"/>
                </a:moveTo>
                <a:lnTo>
                  <a:pt x="2255384" y="0"/>
                </a:lnTo>
                <a:lnTo>
                  <a:pt x="2255384" y="2419032"/>
                </a:lnTo>
                <a:lnTo>
                  <a:pt x="0" y="241903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3" name="Picture Placeholder 12">
            <a:extLst>
              <a:ext uri="{FF2B5EF4-FFF2-40B4-BE49-F238E27FC236}">
                <a16:creationId xmlns:a16="http://schemas.microsoft.com/office/drawing/2014/main" id="{482C0C04-A6F7-4345-951C-43FC6622C728}"/>
              </a:ext>
            </a:extLst>
          </p:cNvPr>
          <p:cNvSpPr>
            <a:spLocks noGrp="1"/>
          </p:cNvSpPr>
          <p:nvPr>
            <p:ph type="pic" sz="quarter" idx="17" hasCustomPrompt="1"/>
          </p:nvPr>
        </p:nvSpPr>
        <p:spPr>
          <a:xfrm>
            <a:off x="8457812" y="2820854"/>
            <a:ext cx="2255384" cy="2419032"/>
          </a:xfrm>
          <a:custGeom>
            <a:avLst/>
            <a:gdLst>
              <a:gd name="connsiteX0" fmla="*/ 0 w 2255384"/>
              <a:gd name="connsiteY0" fmla="*/ 0 h 2419032"/>
              <a:gd name="connsiteX1" fmla="*/ 2255384 w 2255384"/>
              <a:gd name="connsiteY1" fmla="*/ 0 h 2419032"/>
              <a:gd name="connsiteX2" fmla="*/ 2255384 w 2255384"/>
              <a:gd name="connsiteY2" fmla="*/ 2419032 h 2419032"/>
              <a:gd name="connsiteX3" fmla="*/ 0 w 2255384"/>
              <a:gd name="connsiteY3" fmla="*/ 2419032 h 2419032"/>
            </a:gdLst>
            <a:ahLst/>
            <a:cxnLst>
              <a:cxn ang="0">
                <a:pos x="connsiteX0" y="connsiteY0"/>
              </a:cxn>
              <a:cxn ang="0">
                <a:pos x="connsiteX1" y="connsiteY1"/>
              </a:cxn>
              <a:cxn ang="0">
                <a:pos x="connsiteX2" y="connsiteY2"/>
              </a:cxn>
              <a:cxn ang="0">
                <a:pos x="connsiteX3" y="connsiteY3"/>
              </a:cxn>
            </a:cxnLst>
            <a:rect l="l" t="t" r="r" b="b"/>
            <a:pathLst>
              <a:path w="2255384" h="2419032">
                <a:moveTo>
                  <a:pt x="0" y="0"/>
                </a:moveTo>
                <a:lnTo>
                  <a:pt x="2255384" y="0"/>
                </a:lnTo>
                <a:lnTo>
                  <a:pt x="2255384" y="2419032"/>
                </a:lnTo>
                <a:lnTo>
                  <a:pt x="0" y="241903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6998741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7_Section Header">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4CD21449-4D72-4C45-8AE0-B7957018D66C}"/>
              </a:ext>
            </a:extLst>
          </p:cNvPr>
          <p:cNvSpPr>
            <a:spLocks noGrp="1"/>
          </p:cNvSpPr>
          <p:nvPr>
            <p:ph type="pic" sz="quarter" idx="16" hasCustomPrompt="1"/>
          </p:nvPr>
        </p:nvSpPr>
        <p:spPr>
          <a:xfrm>
            <a:off x="6377409" y="2132843"/>
            <a:ext cx="3734137" cy="1733892"/>
          </a:xfrm>
          <a:custGeom>
            <a:avLst/>
            <a:gdLst>
              <a:gd name="connsiteX0" fmla="*/ 0 w 3734137"/>
              <a:gd name="connsiteY0" fmla="*/ 0 h 1733892"/>
              <a:gd name="connsiteX1" fmla="*/ 3734137 w 3734137"/>
              <a:gd name="connsiteY1" fmla="*/ 0 h 1733892"/>
              <a:gd name="connsiteX2" fmla="*/ 3734137 w 3734137"/>
              <a:gd name="connsiteY2" fmla="*/ 1733892 h 1733892"/>
              <a:gd name="connsiteX3" fmla="*/ 0 w 3734137"/>
              <a:gd name="connsiteY3" fmla="*/ 1733892 h 1733892"/>
            </a:gdLst>
            <a:ahLst/>
            <a:cxnLst>
              <a:cxn ang="0">
                <a:pos x="connsiteX0" y="connsiteY0"/>
              </a:cxn>
              <a:cxn ang="0">
                <a:pos x="connsiteX1" y="connsiteY1"/>
              </a:cxn>
              <a:cxn ang="0">
                <a:pos x="connsiteX2" y="connsiteY2"/>
              </a:cxn>
              <a:cxn ang="0">
                <a:pos x="connsiteX3" y="connsiteY3"/>
              </a:cxn>
            </a:cxnLst>
            <a:rect l="l" t="t" r="r" b="b"/>
            <a:pathLst>
              <a:path w="3734137" h="1733892">
                <a:moveTo>
                  <a:pt x="0" y="0"/>
                </a:moveTo>
                <a:lnTo>
                  <a:pt x="3734137" y="0"/>
                </a:lnTo>
                <a:lnTo>
                  <a:pt x="3734137" y="1733892"/>
                </a:lnTo>
                <a:lnTo>
                  <a:pt x="0" y="173389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6" name="Picture Placeholder 5">
            <a:extLst>
              <a:ext uri="{FF2B5EF4-FFF2-40B4-BE49-F238E27FC236}">
                <a16:creationId xmlns:a16="http://schemas.microsoft.com/office/drawing/2014/main" id="{65ED930F-7D21-45F5-8F37-446AD92EBC71}"/>
              </a:ext>
            </a:extLst>
          </p:cNvPr>
          <p:cNvSpPr>
            <a:spLocks noGrp="1"/>
          </p:cNvSpPr>
          <p:nvPr>
            <p:ph type="pic" sz="quarter" idx="15" hasCustomPrompt="1"/>
          </p:nvPr>
        </p:nvSpPr>
        <p:spPr>
          <a:xfrm>
            <a:off x="2319143" y="2132843"/>
            <a:ext cx="3734137" cy="1733892"/>
          </a:xfrm>
          <a:custGeom>
            <a:avLst/>
            <a:gdLst>
              <a:gd name="connsiteX0" fmla="*/ 0 w 3734137"/>
              <a:gd name="connsiteY0" fmla="*/ 0 h 1733892"/>
              <a:gd name="connsiteX1" fmla="*/ 3734137 w 3734137"/>
              <a:gd name="connsiteY1" fmla="*/ 0 h 1733892"/>
              <a:gd name="connsiteX2" fmla="*/ 3734137 w 3734137"/>
              <a:gd name="connsiteY2" fmla="*/ 1733892 h 1733892"/>
              <a:gd name="connsiteX3" fmla="*/ 0 w 3734137"/>
              <a:gd name="connsiteY3" fmla="*/ 1733892 h 1733892"/>
            </a:gdLst>
            <a:ahLst/>
            <a:cxnLst>
              <a:cxn ang="0">
                <a:pos x="connsiteX0" y="connsiteY0"/>
              </a:cxn>
              <a:cxn ang="0">
                <a:pos x="connsiteX1" y="connsiteY1"/>
              </a:cxn>
              <a:cxn ang="0">
                <a:pos x="connsiteX2" y="connsiteY2"/>
              </a:cxn>
              <a:cxn ang="0">
                <a:pos x="connsiteX3" y="connsiteY3"/>
              </a:cxn>
            </a:cxnLst>
            <a:rect l="l" t="t" r="r" b="b"/>
            <a:pathLst>
              <a:path w="3734137" h="1733892">
                <a:moveTo>
                  <a:pt x="0" y="0"/>
                </a:moveTo>
                <a:lnTo>
                  <a:pt x="3734137" y="0"/>
                </a:lnTo>
                <a:lnTo>
                  <a:pt x="3734137" y="1733892"/>
                </a:lnTo>
                <a:lnTo>
                  <a:pt x="0" y="173389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5131119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a:extLst>
              <a:ext uri="{FF2B5EF4-FFF2-40B4-BE49-F238E27FC236}">
                <a16:creationId xmlns:a16="http://schemas.microsoft.com/office/drawing/2014/main" id="{D789BBB5-4EBE-4DF2-9695-B982E189C769}"/>
              </a:ext>
            </a:extLst>
          </p:cNvPr>
          <p:cNvSpPr>
            <a:spLocks noGrp="1"/>
          </p:cNvSpPr>
          <p:nvPr>
            <p:ph type="pic" sz="quarter" idx="15" hasCustomPrompt="1"/>
          </p:nvPr>
        </p:nvSpPr>
        <p:spPr>
          <a:xfrm>
            <a:off x="1478054" y="2905125"/>
            <a:ext cx="3679912" cy="2038350"/>
          </a:xfrm>
          <a:custGeom>
            <a:avLst/>
            <a:gdLst>
              <a:gd name="connsiteX0" fmla="*/ 0 w 3679912"/>
              <a:gd name="connsiteY0" fmla="*/ 0 h 2038350"/>
              <a:gd name="connsiteX1" fmla="*/ 3679912 w 3679912"/>
              <a:gd name="connsiteY1" fmla="*/ 0 h 2038350"/>
              <a:gd name="connsiteX2" fmla="*/ 3679912 w 3679912"/>
              <a:gd name="connsiteY2" fmla="*/ 2038350 h 2038350"/>
              <a:gd name="connsiteX3" fmla="*/ 0 w 3679912"/>
              <a:gd name="connsiteY3" fmla="*/ 2038350 h 2038350"/>
            </a:gdLst>
            <a:ahLst/>
            <a:cxnLst>
              <a:cxn ang="0">
                <a:pos x="connsiteX0" y="connsiteY0"/>
              </a:cxn>
              <a:cxn ang="0">
                <a:pos x="connsiteX1" y="connsiteY1"/>
              </a:cxn>
              <a:cxn ang="0">
                <a:pos x="connsiteX2" y="connsiteY2"/>
              </a:cxn>
              <a:cxn ang="0">
                <a:pos x="connsiteX3" y="connsiteY3"/>
              </a:cxn>
            </a:cxnLst>
            <a:rect l="l" t="t" r="r" b="b"/>
            <a:pathLst>
              <a:path w="3679912" h="2038350">
                <a:moveTo>
                  <a:pt x="0" y="0"/>
                </a:moveTo>
                <a:lnTo>
                  <a:pt x="3679912" y="0"/>
                </a:lnTo>
                <a:lnTo>
                  <a:pt x="3679912" y="2038350"/>
                </a:lnTo>
                <a:lnTo>
                  <a:pt x="0" y="203835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292133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8">
            <a:extLst>
              <a:ext uri="{FF2B5EF4-FFF2-40B4-BE49-F238E27FC236}">
                <a16:creationId xmlns:a16="http://schemas.microsoft.com/office/drawing/2014/main" id="{CF3CF44C-0960-4203-B2A7-F1D9C1285541}"/>
              </a:ext>
            </a:extLst>
          </p:cNvPr>
          <p:cNvSpPr>
            <a:spLocks noGrp="1"/>
          </p:cNvSpPr>
          <p:nvPr>
            <p:ph type="pic" sz="quarter" idx="12" hasCustomPrompt="1"/>
          </p:nvPr>
        </p:nvSpPr>
        <p:spPr>
          <a:xfrm>
            <a:off x="0" y="1588"/>
            <a:ext cx="12192000" cy="6856412"/>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6853601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9_Section Header">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ABDA7C5F-000B-4C55-B1B1-9EF221C29D53}"/>
              </a:ext>
            </a:extLst>
          </p:cNvPr>
          <p:cNvSpPr>
            <a:spLocks noGrp="1"/>
          </p:cNvSpPr>
          <p:nvPr>
            <p:ph type="pic" sz="quarter" idx="13" hasCustomPrompt="1"/>
          </p:nvPr>
        </p:nvSpPr>
        <p:spPr>
          <a:xfrm>
            <a:off x="7482173" y="2454320"/>
            <a:ext cx="4028504" cy="3028950"/>
          </a:xfrm>
          <a:custGeom>
            <a:avLst/>
            <a:gdLst>
              <a:gd name="connsiteX0" fmla="*/ 757238 w 4028504"/>
              <a:gd name="connsiteY0" fmla="*/ 0 h 3028950"/>
              <a:gd name="connsiteX1" fmla="*/ 4028504 w 4028504"/>
              <a:gd name="connsiteY1" fmla="*/ 0 h 3028950"/>
              <a:gd name="connsiteX2" fmla="*/ 3271267 w 4028504"/>
              <a:gd name="connsiteY2" fmla="*/ 3028950 h 3028950"/>
              <a:gd name="connsiteX3" fmla="*/ 0 w 4028504"/>
              <a:gd name="connsiteY3" fmla="*/ 3028950 h 3028950"/>
            </a:gdLst>
            <a:ahLst/>
            <a:cxnLst>
              <a:cxn ang="0">
                <a:pos x="connsiteX0" y="connsiteY0"/>
              </a:cxn>
              <a:cxn ang="0">
                <a:pos x="connsiteX1" y="connsiteY1"/>
              </a:cxn>
              <a:cxn ang="0">
                <a:pos x="connsiteX2" y="connsiteY2"/>
              </a:cxn>
              <a:cxn ang="0">
                <a:pos x="connsiteX3" y="connsiteY3"/>
              </a:cxn>
            </a:cxnLst>
            <a:rect l="l" t="t" r="r" b="b"/>
            <a:pathLst>
              <a:path w="4028504" h="3028950">
                <a:moveTo>
                  <a:pt x="757238" y="0"/>
                </a:moveTo>
                <a:lnTo>
                  <a:pt x="4028504" y="0"/>
                </a:lnTo>
                <a:lnTo>
                  <a:pt x="3271267" y="3028950"/>
                </a:lnTo>
                <a:lnTo>
                  <a:pt x="0" y="302895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1" name="Picture Placeholder 10">
            <a:extLst>
              <a:ext uri="{FF2B5EF4-FFF2-40B4-BE49-F238E27FC236}">
                <a16:creationId xmlns:a16="http://schemas.microsoft.com/office/drawing/2014/main" id="{1864D542-5988-4D0D-8213-9417B0BE8487}"/>
              </a:ext>
            </a:extLst>
          </p:cNvPr>
          <p:cNvSpPr>
            <a:spLocks noGrp="1"/>
          </p:cNvSpPr>
          <p:nvPr>
            <p:ph type="pic" sz="quarter" idx="14" hasCustomPrompt="1"/>
          </p:nvPr>
        </p:nvSpPr>
        <p:spPr>
          <a:xfrm>
            <a:off x="681323" y="2454320"/>
            <a:ext cx="4028504" cy="3028950"/>
          </a:xfrm>
          <a:custGeom>
            <a:avLst/>
            <a:gdLst>
              <a:gd name="connsiteX0" fmla="*/ 757238 w 4028504"/>
              <a:gd name="connsiteY0" fmla="*/ 0 h 3028950"/>
              <a:gd name="connsiteX1" fmla="*/ 4028504 w 4028504"/>
              <a:gd name="connsiteY1" fmla="*/ 0 h 3028950"/>
              <a:gd name="connsiteX2" fmla="*/ 3271267 w 4028504"/>
              <a:gd name="connsiteY2" fmla="*/ 3028950 h 3028950"/>
              <a:gd name="connsiteX3" fmla="*/ 0 w 4028504"/>
              <a:gd name="connsiteY3" fmla="*/ 3028950 h 3028950"/>
            </a:gdLst>
            <a:ahLst/>
            <a:cxnLst>
              <a:cxn ang="0">
                <a:pos x="connsiteX0" y="connsiteY0"/>
              </a:cxn>
              <a:cxn ang="0">
                <a:pos x="connsiteX1" y="connsiteY1"/>
              </a:cxn>
              <a:cxn ang="0">
                <a:pos x="connsiteX2" y="connsiteY2"/>
              </a:cxn>
              <a:cxn ang="0">
                <a:pos x="connsiteX3" y="connsiteY3"/>
              </a:cxn>
            </a:cxnLst>
            <a:rect l="l" t="t" r="r" b="b"/>
            <a:pathLst>
              <a:path w="4028504" h="3028950">
                <a:moveTo>
                  <a:pt x="757238" y="0"/>
                </a:moveTo>
                <a:lnTo>
                  <a:pt x="4028504" y="0"/>
                </a:lnTo>
                <a:lnTo>
                  <a:pt x="3271267" y="3028950"/>
                </a:lnTo>
                <a:lnTo>
                  <a:pt x="0" y="302895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2" name="Picture Placeholder 11">
            <a:extLst>
              <a:ext uri="{FF2B5EF4-FFF2-40B4-BE49-F238E27FC236}">
                <a16:creationId xmlns:a16="http://schemas.microsoft.com/office/drawing/2014/main" id="{25DC178C-1025-4D8E-A6FE-46AFEB417C5B}"/>
              </a:ext>
            </a:extLst>
          </p:cNvPr>
          <p:cNvSpPr>
            <a:spLocks noGrp="1"/>
          </p:cNvSpPr>
          <p:nvPr>
            <p:ph type="pic" sz="quarter" idx="12" hasCustomPrompt="1"/>
          </p:nvPr>
        </p:nvSpPr>
        <p:spPr>
          <a:xfrm>
            <a:off x="4081748" y="2454320"/>
            <a:ext cx="4028504" cy="3028950"/>
          </a:xfrm>
          <a:custGeom>
            <a:avLst/>
            <a:gdLst>
              <a:gd name="connsiteX0" fmla="*/ 757238 w 4028504"/>
              <a:gd name="connsiteY0" fmla="*/ 0 h 3028950"/>
              <a:gd name="connsiteX1" fmla="*/ 4028504 w 4028504"/>
              <a:gd name="connsiteY1" fmla="*/ 0 h 3028950"/>
              <a:gd name="connsiteX2" fmla="*/ 3271267 w 4028504"/>
              <a:gd name="connsiteY2" fmla="*/ 3028950 h 3028950"/>
              <a:gd name="connsiteX3" fmla="*/ 0 w 4028504"/>
              <a:gd name="connsiteY3" fmla="*/ 3028950 h 3028950"/>
            </a:gdLst>
            <a:ahLst/>
            <a:cxnLst>
              <a:cxn ang="0">
                <a:pos x="connsiteX0" y="connsiteY0"/>
              </a:cxn>
              <a:cxn ang="0">
                <a:pos x="connsiteX1" y="connsiteY1"/>
              </a:cxn>
              <a:cxn ang="0">
                <a:pos x="connsiteX2" y="connsiteY2"/>
              </a:cxn>
              <a:cxn ang="0">
                <a:pos x="connsiteX3" y="connsiteY3"/>
              </a:cxn>
            </a:cxnLst>
            <a:rect l="l" t="t" r="r" b="b"/>
            <a:pathLst>
              <a:path w="4028504" h="3028950">
                <a:moveTo>
                  <a:pt x="757238" y="0"/>
                </a:moveTo>
                <a:lnTo>
                  <a:pt x="4028504" y="0"/>
                </a:lnTo>
                <a:lnTo>
                  <a:pt x="3271267" y="3028950"/>
                </a:lnTo>
                <a:lnTo>
                  <a:pt x="0" y="302895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99050279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8">
            <a:extLst>
              <a:ext uri="{FF2B5EF4-FFF2-40B4-BE49-F238E27FC236}">
                <a16:creationId xmlns:a16="http://schemas.microsoft.com/office/drawing/2014/main" id="{CF3CF44C-0960-4203-B2A7-F1D9C1285541}"/>
              </a:ext>
            </a:extLst>
          </p:cNvPr>
          <p:cNvSpPr>
            <a:spLocks noGrp="1"/>
          </p:cNvSpPr>
          <p:nvPr>
            <p:ph type="pic" sz="quarter" idx="12" hasCustomPrompt="1"/>
          </p:nvPr>
        </p:nvSpPr>
        <p:spPr>
          <a:xfrm>
            <a:off x="348343" y="349931"/>
            <a:ext cx="11495314" cy="6159726"/>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4230645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8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a:extLst>
              <a:ext uri="{FF2B5EF4-FFF2-40B4-BE49-F238E27FC236}">
                <a16:creationId xmlns:a16="http://schemas.microsoft.com/office/drawing/2014/main" id="{846AD57F-513F-441E-96B8-C03F67BF5470}"/>
              </a:ext>
            </a:extLst>
          </p:cNvPr>
          <p:cNvSpPr>
            <a:spLocks noGrp="1"/>
          </p:cNvSpPr>
          <p:nvPr>
            <p:ph type="pic" sz="quarter" idx="16" hasCustomPrompt="1"/>
          </p:nvPr>
        </p:nvSpPr>
        <p:spPr>
          <a:xfrm>
            <a:off x="0" y="2463060"/>
            <a:ext cx="5843477" cy="2635081"/>
          </a:xfrm>
          <a:custGeom>
            <a:avLst/>
            <a:gdLst>
              <a:gd name="connsiteX0" fmla="*/ 0 w 5843477"/>
              <a:gd name="connsiteY0" fmla="*/ 0 h 2635081"/>
              <a:gd name="connsiteX1" fmla="*/ 5843477 w 5843477"/>
              <a:gd name="connsiteY1" fmla="*/ 0 h 2635081"/>
              <a:gd name="connsiteX2" fmla="*/ 5843477 w 5843477"/>
              <a:gd name="connsiteY2" fmla="*/ 2635081 h 2635081"/>
              <a:gd name="connsiteX3" fmla="*/ 0 w 5843477"/>
              <a:gd name="connsiteY3" fmla="*/ 2635081 h 2635081"/>
            </a:gdLst>
            <a:ahLst/>
            <a:cxnLst>
              <a:cxn ang="0">
                <a:pos x="connsiteX0" y="connsiteY0"/>
              </a:cxn>
              <a:cxn ang="0">
                <a:pos x="connsiteX1" y="connsiteY1"/>
              </a:cxn>
              <a:cxn ang="0">
                <a:pos x="connsiteX2" y="connsiteY2"/>
              </a:cxn>
              <a:cxn ang="0">
                <a:pos x="connsiteX3" y="connsiteY3"/>
              </a:cxn>
            </a:cxnLst>
            <a:rect l="l" t="t" r="r" b="b"/>
            <a:pathLst>
              <a:path w="5843477" h="2635081">
                <a:moveTo>
                  <a:pt x="0" y="0"/>
                </a:moveTo>
                <a:lnTo>
                  <a:pt x="5843477" y="0"/>
                </a:lnTo>
                <a:lnTo>
                  <a:pt x="5843477" y="2635081"/>
                </a:lnTo>
                <a:lnTo>
                  <a:pt x="0" y="2635081"/>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7611594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6_Section Header">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44FFE96-26CE-40F1-BCAA-46CFF6E30118}"/>
              </a:ext>
            </a:extLst>
          </p:cNvPr>
          <p:cNvSpPr>
            <a:spLocks noGrp="1"/>
          </p:cNvSpPr>
          <p:nvPr>
            <p:ph type="pic" sz="quarter" idx="15" hasCustomPrompt="1"/>
          </p:nvPr>
        </p:nvSpPr>
        <p:spPr>
          <a:xfrm>
            <a:off x="313055" y="292102"/>
            <a:ext cx="2880088" cy="2641600"/>
          </a:xfrm>
          <a:custGeom>
            <a:avLst/>
            <a:gdLst>
              <a:gd name="connsiteX0" fmla="*/ 0 w 2880088"/>
              <a:gd name="connsiteY0" fmla="*/ 0 h 2641600"/>
              <a:gd name="connsiteX1" fmla="*/ 2880088 w 2880088"/>
              <a:gd name="connsiteY1" fmla="*/ 0 h 2641600"/>
              <a:gd name="connsiteX2" fmla="*/ 2880088 w 2880088"/>
              <a:gd name="connsiteY2" fmla="*/ 2641600 h 2641600"/>
              <a:gd name="connsiteX3" fmla="*/ 0 w 2880088"/>
              <a:gd name="connsiteY3" fmla="*/ 2641600 h 2641600"/>
            </a:gdLst>
            <a:ahLst/>
            <a:cxnLst>
              <a:cxn ang="0">
                <a:pos x="connsiteX0" y="connsiteY0"/>
              </a:cxn>
              <a:cxn ang="0">
                <a:pos x="connsiteX1" y="connsiteY1"/>
              </a:cxn>
              <a:cxn ang="0">
                <a:pos x="connsiteX2" y="connsiteY2"/>
              </a:cxn>
              <a:cxn ang="0">
                <a:pos x="connsiteX3" y="connsiteY3"/>
              </a:cxn>
            </a:cxnLst>
            <a:rect l="l" t="t" r="r" b="b"/>
            <a:pathLst>
              <a:path w="2880088" h="2641600">
                <a:moveTo>
                  <a:pt x="0" y="0"/>
                </a:moveTo>
                <a:lnTo>
                  <a:pt x="2880088" y="0"/>
                </a:lnTo>
                <a:lnTo>
                  <a:pt x="2880088" y="2641600"/>
                </a:lnTo>
                <a:lnTo>
                  <a:pt x="0" y="26416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5" name="Picture Placeholder 14">
            <a:extLst>
              <a:ext uri="{FF2B5EF4-FFF2-40B4-BE49-F238E27FC236}">
                <a16:creationId xmlns:a16="http://schemas.microsoft.com/office/drawing/2014/main" id="{FB4B8E72-6C42-4D36-A68C-E7C175E5C930}"/>
              </a:ext>
            </a:extLst>
          </p:cNvPr>
          <p:cNvSpPr>
            <a:spLocks noGrp="1"/>
          </p:cNvSpPr>
          <p:nvPr>
            <p:ph type="pic" sz="quarter" idx="18" hasCustomPrompt="1"/>
          </p:nvPr>
        </p:nvSpPr>
        <p:spPr>
          <a:xfrm>
            <a:off x="8930503" y="3760905"/>
            <a:ext cx="2880088" cy="2641600"/>
          </a:xfrm>
          <a:custGeom>
            <a:avLst/>
            <a:gdLst>
              <a:gd name="connsiteX0" fmla="*/ 0 w 2880088"/>
              <a:gd name="connsiteY0" fmla="*/ 0 h 2641600"/>
              <a:gd name="connsiteX1" fmla="*/ 2880088 w 2880088"/>
              <a:gd name="connsiteY1" fmla="*/ 0 h 2641600"/>
              <a:gd name="connsiteX2" fmla="*/ 2880088 w 2880088"/>
              <a:gd name="connsiteY2" fmla="*/ 2641600 h 2641600"/>
              <a:gd name="connsiteX3" fmla="*/ 0 w 2880088"/>
              <a:gd name="connsiteY3" fmla="*/ 2641600 h 2641600"/>
            </a:gdLst>
            <a:ahLst/>
            <a:cxnLst>
              <a:cxn ang="0">
                <a:pos x="connsiteX0" y="connsiteY0"/>
              </a:cxn>
              <a:cxn ang="0">
                <a:pos x="connsiteX1" y="connsiteY1"/>
              </a:cxn>
              <a:cxn ang="0">
                <a:pos x="connsiteX2" y="connsiteY2"/>
              </a:cxn>
              <a:cxn ang="0">
                <a:pos x="connsiteX3" y="connsiteY3"/>
              </a:cxn>
            </a:cxnLst>
            <a:rect l="l" t="t" r="r" b="b"/>
            <a:pathLst>
              <a:path w="2880088" h="2641600">
                <a:moveTo>
                  <a:pt x="0" y="0"/>
                </a:moveTo>
                <a:lnTo>
                  <a:pt x="2880088" y="0"/>
                </a:lnTo>
                <a:lnTo>
                  <a:pt x="2880088" y="2641600"/>
                </a:lnTo>
                <a:lnTo>
                  <a:pt x="0" y="26416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1" name="Picture Placeholder 10">
            <a:extLst>
              <a:ext uri="{FF2B5EF4-FFF2-40B4-BE49-F238E27FC236}">
                <a16:creationId xmlns:a16="http://schemas.microsoft.com/office/drawing/2014/main" id="{29AE7969-6ADA-4DE6-B249-B99917AF744F}"/>
              </a:ext>
            </a:extLst>
          </p:cNvPr>
          <p:cNvSpPr>
            <a:spLocks noGrp="1"/>
          </p:cNvSpPr>
          <p:nvPr>
            <p:ph type="pic" sz="quarter" idx="16" hasCustomPrompt="1"/>
          </p:nvPr>
        </p:nvSpPr>
        <p:spPr>
          <a:xfrm>
            <a:off x="5813968" y="3760905"/>
            <a:ext cx="2880088" cy="2641600"/>
          </a:xfrm>
          <a:custGeom>
            <a:avLst/>
            <a:gdLst>
              <a:gd name="connsiteX0" fmla="*/ 0 w 2880088"/>
              <a:gd name="connsiteY0" fmla="*/ 0 h 2641600"/>
              <a:gd name="connsiteX1" fmla="*/ 2880088 w 2880088"/>
              <a:gd name="connsiteY1" fmla="*/ 0 h 2641600"/>
              <a:gd name="connsiteX2" fmla="*/ 2880088 w 2880088"/>
              <a:gd name="connsiteY2" fmla="*/ 2641600 h 2641600"/>
              <a:gd name="connsiteX3" fmla="*/ 0 w 2880088"/>
              <a:gd name="connsiteY3" fmla="*/ 2641600 h 2641600"/>
            </a:gdLst>
            <a:ahLst/>
            <a:cxnLst>
              <a:cxn ang="0">
                <a:pos x="connsiteX0" y="connsiteY0"/>
              </a:cxn>
              <a:cxn ang="0">
                <a:pos x="connsiteX1" y="connsiteY1"/>
              </a:cxn>
              <a:cxn ang="0">
                <a:pos x="connsiteX2" y="connsiteY2"/>
              </a:cxn>
              <a:cxn ang="0">
                <a:pos x="connsiteX3" y="connsiteY3"/>
              </a:cxn>
            </a:cxnLst>
            <a:rect l="l" t="t" r="r" b="b"/>
            <a:pathLst>
              <a:path w="2880088" h="2641600">
                <a:moveTo>
                  <a:pt x="0" y="0"/>
                </a:moveTo>
                <a:lnTo>
                  <a:pt x="2880088" y="0"/>
                </a:lnTo>
                <a:lnTo>
                  <a:pt x="2880088" y="2641600"/>
                </a:lnTo>
                <a:lnTo>
                  <a:pt x="0" y="26416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3" name="Picture Placeholder 12">
            <a:extLst>
              <a:ext uri="{FF2B5EF4-FFF2-40B4-BE49-F238E27FC236}">
                <a16:creationId xmlns:a16="http://schemas.microsoft.com/office/drawing/2014/main" id="{34389927-1E1B-43AA-B566-9BE3651EBB8B}"/>
              </a:ext>
            </a:extLst>
          </p:cNvPr>
          <p:cNvSpPr>
            <a:spLocks noGrp="1"/>
          </p:cNvSpPr>
          <p:nvPr>
            <p:ph type="pic" sz="quarter" idx="17" hasCustomPrompt="1"/>
          </p:nvPr>
        </p:nvSpPr>
        <p:spPr>
          <a:xfrm>
            <a:off x="3429590" y="292102"/>
            <a:ext cx="2880088" cy="2641600"/>
          </a:xfrm>
          <a:custGeom>
            <a:avLst/>
            <a:gdLst>
              <a:gd name="connsiteX0" fmla="*/ 0 w 2880088"/>
              <a:gd name="connsiteY0" fmla="*/ 0 h 2641600"/>
              <a:gd name="connsiteX1" fmla="*/ 2880088 w 2880088"/>
              <a:gd name="connsiteY1" fmla="*/ 0 h 2641600"/>
              <a:gd name="connsiteX2" fmla="*/ 2880088 w 2880088"/>
              <a:gd name="connsiteY2" fmla="*/ 2641600 h 2641600"/>
              <a:gd name="connsiteX3" fmla="*/ 0 w 2880088"/>
              <a:gd name="connsiteY3" fmla="*/ 2641600 h 2641600"/>
            </a:gdLst>
            <a:ahLst/>
            <a:cxnLst>
              <a:cxn ang="0">
                <a:pos x="connsiteX0" y="connsiteY0"/>
              </a:cxn>
              <a:cxn ang="0">
                <a:pos x="connsiteX1" y="connsiteY1"/>
              </a:cxn>
              <a:cxn ang="0">
                <a:pos x="connsiteX2" y="connsiteY2"/>
              </a:cxn>
              <a:cxn ang="0">
                <a:pos x="connsiteX3" y="connsiteY3"/>
              </a:cxn>
            </a:cxnLst>
            <a:rect l="l" t="t" r="r" b="b"/>
            <a:pathLst>
              <a:path w="2880088" h="2641600">
                <a:moveTo>
                  <a:pt x="0" y="0"/>
                </a:moveTo>
                <a:lnTo>
                  <a:pt x="2880088" y="0"/>
                </a:lnTo>
                <a:lnTo>
                  <a:pt x="2880088" y="2641600"/>
                </a:lnTo>
                <a:lnTo>
                  <a:pt x="0" y="26416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9767410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4_Section Header">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909283B9-B556-4861-9E77-EB4F64ED135C}"/>
              </a:ext>
            </a:extLst>
          </p:cNvPr>
          <p:cNvSpPr>
            <a:spLocks noGrp="1"/>
          </p:cNvSpPr>
          <p:nvPr>
            <p:ph type="pic" sz="quarter" idx="17" hasCustomPrompt="1"/>
          </p:nvPr>
        </p:nvSpPr>
        <p:spPr>
          <a:xfrm>
            <a:off x="0" y="4242916"/>
            <a:ext cx="12192000" cy="2615083"/>
          </a:xfrm>
          <a:custGeom>
            <a:avLst/>
            <a:gdLst>
              <a:gd name="connsiteX0" fmla="*/ 0 w 12192000"/>
              <a:gd name="connsiteY0" fmla="*/ 0 h 2615083"/>
              <a:gd name="connsiteX1" fmla="*/ 12192000 w 12192000"/>
              <a:gd name="connsiteY1" fmla="*/ 0 h 2615083"/>
              <a:gd name="connsiteX2" fmla="*/ 12192000 w 12192000"/>
              <a:gd name="connsiteY2" fmla="*/ 2615083 h 2615083"/>
              <a:gd name="connsiteX3" fmla="*/ 0 w 12192000"/>
              <a:gd name="connsiteY3" fmla="*/ 2615083 h 2615083"/>
            </a:gdLst>
            <a:ahLst/>
            <a:cxnLst>
              <a:cxn ang="0">
                <a:pos x="connsiteX0" y="connsiteY0"/>
              </a:cxn>
              <a:cxn ang="0">
                <a:pos x="connsiteX1" y="connsiteY1"/>
              </a:cxn>
              <a:cxn ang="0">
                <a:pos x="connsiteX2" y="connsiteY2"/>
              </a:cxn>
              <a:cxn ang="0">
                <a:pos x="connsiteX3" y="connsiteY3"/>
              </a:cxn>
            </a:cxnLst>
            <a:rect l="l" t="t" r="r" b="b"/>
            <a:pathLst>
              <a:path w="12192000" h="2615083">
                <a:moveTo>
                  <a:pt x="0" y="0"/>
                </a:moveTo>
                <a:lnTo>
                  <a:pt x="12192000" y="0"/>
                </a:lnTo>
                <a:lnTo>
                  <a:pt x="12192000" y="2615083"/>
                </a:lnTo>
                <a:lnTo>
                  <a:pt x="0" y="2615083"/>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0" name="Picture Placeholder 9">
            <a:extLst>
              <a:ext uri="{FF2B5EF4-FFF2-40B4-BE49-F238E27FC236}">
                <a16:creationId xmlns:a16="http://schemas.microsoft.com/office/drawing/2014/main" id="{C95CD7AC-5A97-48A8-A59B-5D6E8988B8BE}"/>
              </a:ext>
            </a:extLst>
          </p:cNvPr>
          <p:cNvSpPr>
            <a:spLocks noGrp="1"/>
          </p:cNvSpPr>
          <p:nvPr>
            <p:ph type="pic" sz="quarter" idx="16" hasCustomPrompt="1"/>
          </p:nvPr>
        </p:nvSpPr>
        <p:spPr>
          <a:xfrm>
            <a:off x="3645487" y="2105005"/>
            <a:ext cx="3581900" cy="2080552"/>
          </a:xfrm>
          <a:custGeom>
            <a:avLst/>
            <a:gdLst>
              <a:gd name="connsiteX0" fmla="*/ 0 w 3581900"/>
              <a:gd name="connsiteY0" fmla="*/ 0 h 2080552"/>
              <a:gd name="connsiteX1" fmla="*/ 3581900 w 3581900"/>
              <a:gd name="connsiteY1" fmla="*/ 0 h 2080552"/>
              <a:gd name="connsiteX2" fmla="*/ 3581900 w 3581900"/>
              <a:gd name="connsiteY2" fmla="*/ 2080552 h 2080552"/>
              <a:gd name="connsiteX3" fmla="*/ 0 w 3581900"/>
              <a:gd name="connsiteY3" fmla="*/ 2080552 h 2080552"/>
            </a:gdLst>
            <a:ahLst/>
            <a:cxnLst>
              <a:cxn ang="0">
                <a:pos x="connsiteX0" y="connsiteY0"/>
              </a:cxn>
              <a:cxn ang="0">
                <a:pos x="connsiteX1" y="connsiteY1"/>
              </a:cxn>
              <a:cxn ang="0">
                <a:pos x="connsiteX2" y="connsiteY2"/>
              </a:cxn>
              <a:cxn ang="0">
                <a:pos x="connsiteX3" y="connsiteY3"/>
              </a:cxn>
            </a:cxnLst>
            <a:rect l="l" t="t" r="r" b="b"/>
            <a:pathLst>
              <a:path w="3581900" h="2080552">
                <a:moveTo>
                  <a:pt x="0" y="0"/>
                </a:moveTo>
                <a:lnTo>
                  <a:pt x="3581900" y="0"/>
                </a:lnTo>
                <a:lnTo>
                  <a:pt x="3581900" y="2080552"/>
                </a:lnTo>
                <a:lnTo>
                  <a:pt x="0" y="208055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Picture Placeholder 8">
            <a:extLst>
              <a:ext uri="{FF2B5EF4-FFF2-40B4-BE49-F238E27FC236}">
                <a16:creationId xmlns:a16="http://schemas.microsoft.com/office/drawing/2014/main" id="{33714C3A-2A55-4AB6-9F5B-3BD21DC38D6D}"/>
              </a:ext>
            </a:extLst>
          </p:cNvPr>
          <p:cNvSpPr>
            <a:spLocks noGrp="1"/>
          </p:cNvSpPr>
          <p:nvPr>
            <p:ph type="pic" sz="quarter" idx="15" hasCustomPrompt="1"/>
          </p:nvPr>
        </p:nvSpPr>
        <p:spPr>
          <a:xfrm>
            <a:off x="0" y="2105005"/>
            <a:ext cx="3581900" cy="2080552"/>
          </a:xfrm>
          <a:custGeom>
            <a:avLst/>
            <a:gdLst>
              <a:gd name="connsiteX0" fmla="*/ 0 w 3581900"/>
              <a:gd name="connsiteY0" fmla="*/ 0 h 2080552"/>
              <a:gd name="connsiteX1" fmla="*/ 3581900 w 3581900"/>
              <a:gd name="connsiteY1" fmla="*/ 0 h 2080552"/>
              <a:gd name="connsiteX2" fmla="*/ 3581900 w 3581900"/>
              <a:gd name="connsiteY2" fmla="*/ 2080552 h 2080552"/>
              <a:gd name="connsiteX3" fmla="*/ 0 w 3581900"/>
              <a:gd name="connsiteY3" fmla="*/ 2080552 h 2080552"/>
            </a:gdLst>
            <a:ahLst/>
            <a:cxnLst>
              <a:cxn ang="0">
                <a:pos x="connsiteX0" y="connsiteY0"/>
              </a:cxn>
              <a:cxn ang="0">
                <a:pos x="connsiteX1" y="connsiteY1"/>
              </a:cxn>
              <a:cxn ang="0">
                <a:pos x="connsiteX2" y="connsiteY2"/>
              </a:cxn>
              <a:cxn ang="0">
                <a:pos x="connsiteX3" y="connsiteY3"/>
              </a:cxn>
            </a:cxnLst>
            <a:rect l="l" t="t" r="r" b="b"/>
            <a:pathLst>
              <a:path w="3581900" h="2080552">
                <a:moveTo>
                  <a:pt x="0" y="0"/>
                </a:moveTo>
                <a:lnTo>
                  <a:pt x="3581900" y="0"/>
                </a:lnTo>
                <a:lnTo>
                  <a:pt x="3581900" y="2080552"/>
                </a:lnTo>
                <a:lnTo>
                  <a:pt x="0" y="208055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7941935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3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Picture Placeholder 9">
            <a:extLst>
              <a:ext uri="{FF2B5EF4-FFF2-40B4-BE49-F238E27FC236}">
                <a16:creationId xmlns:a16="http://schemas.microsoft.com/office/drawing/2014/main" id="{0D74971A-41DF-4521-926A-AF04B7C2C779}"/>
              </a:ext>
            </a:extLst>
          </p:cNvPr>
          <p:cNvSpPr>
            <a:spLocks noGrp="1"/>
          </p:cNvSpPr>
          <p:nvPr>
            <p:ph type="pic" sz="quarter" idx="15" hasCustomPrompt="1"/>
          </p:nvPr>
        </p:nvSpPr>
        <p:spPr>
          <a:xfrm>
            <a:off x="1445194" y="2224314"/>
            <a:ext cx="4485138" cy="2467428"/>
          </a:xfrm>
          <a:custGeom>
            <a:avLst/>
            <a:gdLst>
              <a:gd name="connsiteX0" fmla="*/ 0 w 4485138"/>
              <a:gd name="connsiteY0" fmla="*/ 0 h 2467428"/>
              <a:gd name="connsiteX1" fmla="*/ 4485138 w 4485138"/>
              <a:gd name="connsiteY1" fmla="*/ 0 h 2467428"/>
              <a:gd name="connsiteX2" fmla="*/ 4485138 w 4485138"/>
              <a:gd name="connsiteY2" fmla="*/ 2467428 h 2467428"/>
              <a:gd name="connsiteX3" fmla="*/ 0 w 4485138"/>
              <a:gd name="connsiteY3" fmla="*/ 2467428 h 2467428"/>
            </a:gdLst>
            <a:ahLst/>
            <a:cxnLst>
              <a:cxn ang="0">
                <a:pos x="connsiteX0" y="connsiteY0"/>
              </a:cxn>
              <a:cxn ang="0">
                <a:pos x="connsiteX1" y="connsiteY1"/>
              </a:cxn>
              <a:cxn ang="0">
                <a:pos x="connsiteX2" y="connsiteY2"/>
              </a:cxn>
              <a:cxn ang="0">
                <a:pos x="connsiteX3" y="connsiteY3"/>
              </a:cxn>
            </a:cxnLst>
            <a:rect l="l" t="t" r="r" b="b"/>
            <a:pathLst>
              <a:path w="4485138" h="2467428">
                <a:moveTo>
                  <a:pt x="0" y="0"/>
                </a:moveTo>
                <a:lnTo>
                  <a:pt x="4485138" y="0"/>
                </a:lnTo>
                <a:lnTo>
                  <a:pt x="4485138" y="2467428"/>
                </a:lnTo>
                <a:lnTo>
                  <a:pt x="0" y="2467428"/>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1" name="Picture Placeholder 10">
            <a:extLst>
              <a:ext uri="{FF2B5EF4-FFF2-40B4-BE49-F238E27FC236}">
                <a16:creationId xmlns:a16="http://schemas.microsoft.com/office/drawing/2014/main" id="{7F8C5A1D-BF99-4059-BB92-789FC07493C3}"/>
              </a:ext>
            </a:extLst>
          </p:cNvPr>
          <p:cNvSpPr>
            <a:spLocks noGrp="1"/>
          </p:cNvSpPr>
          <p:nvPr>
            <p:ph type="pic" sz="quarter" idx="16" hasCustomPrompt="1"/>
          </p:nvPr>
        </p:nvSpPr>
        <p:spPr>
          <a:xfrm>
            <a:off x="6261669" y="2224314"/>
            <a:ext cx="4485138" cy="2467428"/>
          </a:xfrm>
          <a:custGeom>
            <a:avLst/>
            <a:gdLst>
              <a:gd name="connsiteX0" fmla="*/ 0 w 4485138"/>
              <a:gd name="connsiteY0" fmla="*/ 0 h 2467428"/>
              <a:gd name="connsiteX1" fmla="*/ 4485138 w 4485138"/>
              <a:gd name="connsiteY1" fmla="*/ 0 h 2467428"/>
              <a:gd name="connsiteX2" fmla="*/ 4485138 w 4485138"/>
              <a:gd name="connsiteY2" fmla="*/ 2467428 h 2467428"/>
              <a:gd name="connsiteX3" fmla="*/ 0 w 4485138"/>
              <a:gd name="connsiteY3" fmla="*/ 2467428 h 2467428"/>
            </a:gdLst>
            <a:ahLst/>
            <a:cxnLst>
              <a:cxn ang="0">
                <a:pos x="connsiteX0" y="connsiteY0"/>
              </a:cxn>
              <a:cxn ang="0">
                <a:pos x="connsiteX1" y="connsiteY1"/>
              </a:cxn>
              <a:cxn ang="0">
                <a:pos x="connsiteX2" y="connsiteY2"/>
              </a:cxn>
              <a:cxn ang="0">
                <a:pos x="connsiteX3" y="connsiteY3"/>
              </a:cxn>
            </a:cxnLst>
            <a:rect l="l" t="t" r="r" b="b"/>
            <a:pathLst>
              <a:path w="4485138" h="2467428">
                <a:moveTo>
                  <a:pt x="0" y="0"/>
                </a:moveTo>
                <a:lnTo>
                  <a:pt x="4485138" y="0"/>
                </a:lnTo>
                <a:lnTo>
                  <a:pt x="4485138" y="2467428"/>
                </a:lnTo>
                <a:lnTo>
                  <a:pt x="0" y="2467428"/>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473864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2_Section Header">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27EE51FB-F0DF-48A3-8BCE-7F9E056932D8}"/>
              </a:ext>
            </a:extLst>
          </p:cNvPr>
          <p:cNvSpPr>
            <a:spLocks noGrp="1"/>
          </p:cNvSpPr>
          <p:nvPr>
            <p:ph type="pic" sz="quarter" idx="17" hasCustomPrompt="1"/>
          </p:nvPr>
        </p:nvSpPr>
        <p:spPr>
          <a:xfrm>
            <a:off x="7723245" y="2244977"/>
            <a:ext cx="2527581" cy="2144486"/>
          </a:xfrm>
          <a:custGeom>
            <a:avLst/>
            <a:gdLst>
              <a:gd name="connsiteX0" fmla="*/ 0 w 2527581"/>
              <a:gd name="connsiteY0" fmla="*/ 0 h 2144486"/>
              <a:gd name="connsiteX1" fmla="*/ 2527581 w 2527581"/>
              <a:gd name="connsiteY1" fmla="*/ 0 h 2144486"/>
              <a:gd name="connsiteX2" fmla="*/ 2527581 w 2527581"/>
              <a:gd name="connsiteY2" fmla="*/ 2144486 h 2144486"/>
              <a:gd name="connsiteX3" fmla="*/ 0 w 2527581"/>
              <a:gd name="connsiteY3" fmla="*/ 2144486 h 2144486"/>
            </a:gdLst>
            <a:ahLst/>
            <a:cxnLst>
              <a:cxn ang="0">
                <a:pos x="connsiteX0" y="connsiteY0"/>
              </a:cxn>
              <a:cxn ang="0">
                <a:pos x="connsiteX1" y="connsiteY1"/>
              </a:cxn>
              <a:cxn ang="0">
                <a:pos x="connsiteX2" y="connsiteY2"/>
              </a:cxn>
              <a:cxn ang="0">
                <a:pos x="connsiteX3" y="connsiteY3"/>
              </a:cxn>
            </a:cxnLst>
            <a:rect l="l" t="t" r="r" b="b"/>
            <a:pathLst>
              <a:path w="2527581" h="2144486">
                <a:moveTo>
                  <a:pt x="0" y="0"/>
                </a:moveTo>
                <a:lnTo>
                  <a:pt x="2527581" y="0"/>
                </a:lnTo>
                <a:lnTo>
                  <a:pt x="2527581" y="2144486"/>
                </a:lnTo>
                <a:lnTo>
                  <a:pt x="0" y="2144486"/>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2" name="Picture Placeholder 11">
            <a:extLst>
              <a:ext uri="{FF2B5EF4-FFF2-40B4-BE49-F238E27FC236}">
                <a16:creationId xmlns:a16="http://schemas.microsoft.com/office/drawing/2014/main" id="{410C8FF8-3FA1-4AF9-A5D7-7408EEBC6B34}"/>
              </a:ext>
            </a:extLst>
          </p:cNvPr>
          <p:cNvSpPr>
            <a:spLocks noGrp="1"/>
          </p:cNvSpPr>
          <p:nvPr>
            <p:ph type="pic" sz="quarter" idx="16" hasCustomPrompt="1"/>
          </p:nvPr>
        </p:nvSpPr>
        <p:spPr>
          <a:xfrm>
            <a:off x="4844031" y="2244977"/>
            <a:ext cx="2527581" cy="2144486"/>
          </a:xfrm>
          <a:custGeom>
            <a:avLst/>
            <a:gdLst>
              <a:gd name="connsiteX0" fmla="*/ 0 w 2527581"/>
              <a:gd name="connsiteY0" fmla="*/ 0 h 2144486"/>
              <a:gd name="connsiteX1" fmla="*/ 2527581 w 2527581"/>
              <a:gd name="connsiteY1" fmla="*/ 0 h 2144486"/>
              <a:gd name="connsiteX2" fmla="*/ 2527581 w 2527581"/>
              <a:gd name="connsiteY2" fmla="*/ 2144486 h 2144486"/>
              <a:gd name="connsiteX3" fmla="*/ 0 w 2527581"/>
              <a:gd name="connsiteY3" fmla="*/ 2144486 h 2144486"/>
            </a:gdLst>
            <a:ahLst/>
            <a:cxnLst>
              <a:cxn ang="0">
                <a:pos x="connsiteX0" y="connsiteY0"/>
              </a:cxn>
              <a:cxn ang="0">
                <a:pos x="connsiteX1" y="connsiteY1"/>
              </a:cxn>
              <a:cxn ang="0">
                <a:pos x="connsiteX2" y="connsiteY2"/>
              </a:cxn>
              <a:cxn ang="0">
                <a:pos x="connsiteX3" y="connsiteY3"/>
              </a:cxn>
            </a:cxnLst>
            <a:rect l="l" t="t" r="r" b="b"/>
            <a:pathLst>
              <a:path w="2527581" h="2144486">
                <a:moveTo>
                  <a:pt x="0" y="0"/>
                </a:moveTo>
                <a:lnTo>
                  <a:pt x="2527581" y="0"/>
                </a:lnTo>
                <a:lnTo>
                  <a:pt x="2527581" y="2144486"/>
                </a:lnTo>
                <a:lnTo>
                  <a:pt x="0" y="2144486"/>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1" name="Picture Placeholder 10">
            <a:extLst>
              <a:ext uri="{FF2B5EF4-FFF2-40B4-BE49-F238E27FC236}">
                <a16:creationId xmlns:a16="http://schemas.microsoft.com/office/drawing/2014/main" id="{BEC3E508-1AC0-4426-B698-A6620DF43364}"/>
              </a:ext>
            </a:extLst>
          </p:cNvPr>
          <p:cNvSpPr>
            <a:spLocks noGrp="1"/>
          </p:cNvSpPr>
          <p:nvPr>
            <p:ph type="pic" sz="quarter" idx="15" hasCustomPrompt="1"/>
          </p:nvPr>
        </p:nvSpPr>
        <p:spPr>
          <a:xfrm>
            <a:off x="1941174" y="2244977"/>
            <a:ext cx="2527581" cy="2144486"/>
          </a:xfrm>
          <a:custGeom>
            <a:avLst/>
            <a:gdLst>
              <a:gd name="connsiteX0" fmla="*/ 0 w 2527581"/>
              <a:gd name="connsiteY0" fmla="*/ 0 h 2144486"/>
              <a:gd name="connsiteX1" fmla="*/ 2527581 w 2527581"/>
              <a:gd name="connsiteY1" fmla="*/ 0 h 2144486"/>
              <a:gd name="connsiteX2" fmla="*/ 2527581 w 2527581"/>
              <a:gd name="connsiteY2" fmla="*/ 2144486 h 2144486"/>
              <a:gd name="connsiteX3" fmla="*/ 0 w 2527581"/>
              <a:gd name="connsiteY3" fmla="*/ 2144486 h 2144486"/>
            </a:gdLst>
            <a:ahLst/>
            <a:cxnLst>
              <a:cxn ang="0">
                <a:pos x="connsiteX0" y="connsiteY0"/>
              </a:cxn>
              <a:cxn ang="0">
                <a:pos x="connsiteX1" y="connsiteY1"/>
              </a:cxn>
              <a:cxn ang="0">
                <a:pos x="connsiteX2" y="connsiteY2"/>
              </a:cxn>
              <a:cxn ang="0">
                <a:pos x="connsiteX3" y="connsiteY3"/>
              </a:cxn>
            </a:cxnLst>
            <a:rect l="l" t="t" r="r" b="b"/>
            <a:pathLst>
              <a:path w="2527581" h="2144486">
                <a:moveTo>
                  <a:pt x="0" y="0"/>
                </a:moveTo>
                <a:lnTo>
                  <a:pt x="2527581" y="0"/>
                </a:lnTo>
                <a:lnTo>
                  <a:pt x="2527581" y="2144486"/>
                </a:lnTo>
                <a:lnTo>
                  <a:pt x="0" y="2144486"/>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0882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1_Section Header">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13C4BD78-B5C1-472F-B23A-F0E789C0A8EF}"/>
              </a:ext>
            </a:extLst>
          </p:cNvPr>
          <p:cNvSpPr>
            <a:spLocks noGrp="1"/>
          </p:cNvSpPr>
          <p:nvPr>
            <p:ph type="pic" sz="quarter" idx="16" hasCustomPrompt="1"/>
          </p:nvPr>
        </p:nvSpPr>
        <p:spPr>
          <a:xfrm>
            <a:off x="4555507" y="1771009"/>
            <a:ext cx="3080984" cy="3080984"/>
          </a:xfrm>
          <a:custGeom>
            <a:avLst/>
            <a:gdLst>
              <a:gd name="connsiteX0" fmla="*/ 1540492 w 3080984"/>
              <a:gd name="connsiteY0" fmla="*/ 0 h 3080984"/>
              <a:gd name="connsiteX1" fmla="*/ 3080984 w 3080984"/>
              <a:gd name="connsiteY1" fmla="*/ 1540492 h 3080984"/>
              <a:gd name="connsiteX2" fmla="*/ 1540492 w 3080984"/>
              <a:gd name="connsiteY2" fmla="*/ 3080984 h 3080984"/>
              <a:gd name="connsiteX3" fmla="*/ 0 w 3080984"/>
              <a:gd name="connsiteY3" fmla="*/ 1540492 h 3080984"/>
            </a:gdLst>
            <a:ahLst/>
            <a:cxnLst>
              <a:cxn ang="0">
                <a:pos x="connsiteX0" y="connsiteY0"/>
              </a:cxn>
              <a:cxn ang="0">
                <a:pos x="connsiteX1" y="connsiteY1"/>
              </a:cxn>
              <a:cxn ang="0">
                <a:pos x="connsiteX2" y="connsiteY2"/>
              </a:cxn>
              <a:cxn ang="0">
                <a:pos x="connsiteX3" y="connsiteY3"/>
              </a:cxn>
            </a:cxnLst>
            <a:rect l="l" t="t" r="r" b="b"/>
            <a:pathLst>
              <a:path w="3080984" h="3080984">
                <a:moveTo>
                  <a:pt x="1540492" y="0"/>
                </a:moveTo>
                <a:lnTo>
                  <a:pt x="3080984" y="1540492"/>
                </a:lnTo>
                <a:lnTo>
                  <a:pt x="1540492" y="3080984"/>
                </a:lnTo>
                <a:lnTo>
                  <a:pt x="0" y="154049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3" name="Picture Placeholder 12">
            <a:extLst>
              <a:ext uri="{FF2B5EF4-FFF2-40B4-BE49-F238E27FC236}">
                <a16:creationId xmlns:a16="http://schemas.microsoft.com/office/drawing/2014/main" id="{FE82EA59-1BCC-4B54-B9E3-C39FA40F9697}"/>
              </a:ext>
            </a:extLst>
          </p:cNvPr>
          <p:cNvSpPr>
            <a:spLocks noGrp="1"/>
          </p:cNvSpPr>
          <p:nvPr>
            <p:ph type="pic" sz="quarter" idx="17" hasCustomPrompt="1"/>
          </p:nvPr>
        </p:nvSpPr>
        <p:spPr>
          <a:xfrm>
            <a:off x="7785158" y="1771009"/>
            <a:ext cx="3080984" cy="3080984"/>
          </a:xfrm>
          <a:custGeom>
            <a:avLst/>
            <a:gdLst>
              <a:gd name="connsiteX0" fmla="*/ 1540492 w 3080984"/>
              <a:gd name="connsiteY0" fmla="*/ 0 h 3080984"/>
              <a:gd name="connsiteX1" fmla="*/ 3080984 w 3080984"/>
              <a:gd name="connsiteY1" fmla="*/ 1540492 h 3080984"/>
              <a:gd name="connsiteX2" fmla="*/ 1540492 w 3080984"/>
              <a:gd name="connsiteY2" fmla="*/ 3080984 h 3080984"/>
              <a:gd name="connsiteX3" fmla="*/ 0 w 3080984"/>
              <a:gd name="connsiteY3" fmla="*/ 1540492 h 3080984"/>
            </a:gdLst>
            <a:ahLst/>
            <a:cxnLst>
              <a:cxn ang="0">
                <a:pos x="connsiteX0" y="connsiteY0"/>
              </a:cxn>
              <a:cxn ang="0">
                <a:pos x="connsiteX1" y="connsiteY1"/>
              </a:cxn>
              <a:cxn ang="0">
                <a:pos x="connsiteX2" y="connsiteY2"/>
              </a:cxn>
              <a:cxn ang="0">
                <a:pos x="connsiteX3" y="connsiteY3"/>
              </a:cxn>
            </a:cxnLst>
            <a:rect l="l" t="t" r="r" b="b"/>
            <a:pathLst>
              <a:path w="3080984" h="3080984">
                <a:moveTo>
                  <a:pt x="1540492" y="0"/>
                </a:moveTo>
                <a:lnTo>
                  <a:pt x="3080984" y="1540492"/>
                </a:lnTo>
                <a:lnTo>
                  <a:pt x="1540492" y="3080984"/>
                </a:lnTo>
                <a:lnTo>
                  <a:pt x="0" y="154049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1" name="Picture Placeholder 10">
            <a:extLst>
              <a:ext uri="{FF2B5EF4-FFF2-40B4-BE49-F238E27FC236}">
                <a16:creationId xmlns:a16="http://schemas.microsoft.com/office/drawing/2014/main" id="{985C8122-CCE2-45B2-BD48-41CFF9F03514}"/>
              </a:ext>
            </a:extLst>
          </p:cNvPr>
          <p:cNvSpPr>
            <a:spLocks noGrp="1"/>
          </p:cNvSpPr>
          <p:nvPr>
            <p:ph type="pic" sz="quarter" idx="15" hasCustomPrompt="1"/>
          </p:nvPr>
        </p:nvSpPr>
        <p:spPr>
          <a:xfrm>
            <a:off x="1325856" y="1771009"/>
            <a:ext cx="3080984" cy="3080984"/>
          </a:xfrm>
          <a:custGeom>
            <a:avLst/>
            <a:gdLst>
              <a:gd name="connsiteX0" fmla="*/ 1540492 w 3080984"/>
              <a:gd name="connsiteY0" fmla="*/ 0 h 3080984"/>
              <a:gd name="connsiteX1" fmla="*/ 3080984 w 3080984"/>
              <a:gd name="connsiteY1" fmla="*/ 1540492 h 3080984"/>
              <a:gd name="connsiteX2" fmla="*/ 1540492 w 3080984"/>
              <a:gd name="connsiteY2" fmla="*/ 3080984 h 3080984"/>
              <a:gd name="connsiteX3" fmla="*/ 0 w 3080984"/>
              <a:gd name="connsiteY3" fmla="*/ 1540492 h 3080984"/>
            </a:gdLst>
            <a:ahLst/>
            <a:cxnLst>
              <a:cxn ang="0">
                <a:pos x="connsiteX0" y="connsiteY0"/>
              </a:cxn>
              <a:cxn ang="0">
                <a:pos x="connsiteX1" y="connsiteY1"/>
              </a:cxn>
              <a:cxn ang="0">
                <a:pos x="connsiteX2" y="connsiteY2"/>
              </a:cxn>
              <a:cxn ang="0">
                <a:pos x="connsiteX3" y="connsiteY3"/>
              </a:cxn>
            </a:cxnLst>
            <a:rect l="l" t="t" r="r" b="b"/>
            <a:pathLst>
              <a:path w="3080984" h="3080984">
                <a:moveTo>
                  <a:pt x="1540492" y="0"/>
                </a:moveTo>
                <a:lnTo>
                  <a:pt x="3080984" y="1540492"/>
                </a:lnTo>
                <a:lnTo>
                  <a:pt x="1540492" y="3080984"/>
                </a:lnTo>
                <a:lnTo>
                  <a:pt x="0" y="154049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6138779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0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a:extLst>
              <a:ext uri="{FF2B5EF4-FFF2-40B4-BE49-F238E27FC236}">
                <a16:creationId xmlns:a16="http://schemas.microsoft.com/office/drawing/2014/main" id="{C31FA2F8-9929-49CE-BE84-1FA88A5522A1}"/>
              </a:ext>
            </a:extLst>
          </p:cNvPr>
          <p:cNvSpPr>
            <a:spLocks noGrp="1"/>
          </p:cNvSpPr>
          <p:nvPr>
            <p:ph type="pic" sz="quarter" idx="15" hasCustomPrompt="1"/>
          </p:nvPr>
        </p:nvSpPr>
        <p:spPr>
          <a:xfrm>
            <a:off x="5497882" y="2472342"/>
            <a:ext cx="6105833" cy="3039150"/>
          </a:xfrm>
          <a:custGeom>
            <a:avLst/>
            <a:gdLst>
              <a:gd name="connsiteX0" fmla="*/ 0 w 6105833"/>
              <a:gd name="connsiteY0" fmla="*/ 0 h 3039150"/>
              <a:gd name="connsiteX1" fmla="*/ 6105833 w 6105833"/>
              <a:gd name="connsiteY1" fmla="*/ 0 h 3039150"/>
              <a:gd name="connsiteX2" fmla="*/ 6105833 w 6105833"/>
              <a:gd name="connsiteY2" fmla="*/ 3039150 h 3039150"/>
              <a:gd name="connsiteX3" fmla="*/ 0 w 6105833"/>
              <a:gd name="connsiteY3" fmla="*/ 3039150 h 3039150"/>
            </a:gdLst>
            <a:ahLst/>
            <a:cxnLst>
              <a:cxn ang="0">
                <a:pos x="connsiteX0" y="connsiteY0"/>
              </a:cxn>
              <a:cxn ang="0">
                <a:pos x="connsiteX1" y="connsiteY1"/>
              </a:cxn>
              <a:cxn ang="0">
                <a:pos x="connsiteX2" y="connsiteY2"/>
              </a:cxn>
              <a:cxn ang="0">
                <a:pos x="connsiteX3" y="connsiteY3"/>
              </a:cxn>
            </a:cxnLst>
            <a:rect l="l" t="t" r="r" b="b"/>
            <a:pathLst>
              <a:path w="6105833" h="3039150">
                <a:moveTo>
                  <a:pt x="0" y="0"/>
                </a:moveTo>
                <a:lnTo>
                  <a:pt x="6105833" y="0"/>
                </a:lnTo>
                <a:lnTo>
                  <a:pt x="6105833" y="3039150"/>
                </a:lnTo>
                <a:lnTo>
                  <a:pt x="0" y="303915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0700617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9_Section Header">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6FDFCA23-01E6-433B-A87D-119130A31783}"/>
              </a:ext>
            </a:extLst>
          </p:cNvPr>
          <p:cNvSpPr>
            <a:spLocks noGrp="1"/>
          </p:cNvSpPr>
          <p:nvPr>
            <p:ph type="pic" sz="quarter" idx="16" hasCustomPrompt="1"/>
          </p:nvPr>
        </p:nvSpPr>
        <p:spPr>
          <a:xfrm>
            <a:off x="5205138" y="1019175"/>
            <a:ext cx="2127251" cy="2809875"/>
          </a:xfrm>
          <a:custGeom>
            <a:avLst/>
            <a:gdLst>
              <a:gd name="connsiteX0" fmla="*/ 0 w 2127251"/>
              <a:gd name="connsiteY0" fmla="*/ 0 h 2809875"/>
              <a:gd name="connsiteX1" fmla="*/ 2127251 w 2127251"/>
              <a:gd name="connsiteY1" fmla="*/ 0 h 2809875"/>
              <a:gd name="connsiteX2" fmla="*/ 2127251 w 2127251"/>
              <a:gd name="connsiteY2" fmla="*/ 2809875 h 2809875"/>
              <a:gd name="connsiteX3" fmla="*/ 0 w 2127251"/>
              <a:gd name="connsiteY3" fmla="*/ 2809875 h 2809875"/>
            </a:gdLst>
            <a:ahLst/>
            <a:cxnLst>
              <a:cxn ang="0">
                <a:pos x="connsiteX0" y="connsiteY0"/>
              </a:cxn>
              <a:cxn ang="0">
                <a:pos x="connsiteX1" y="connsiteY1"/>
              </a:cxn>
              <a:cxn ang="0">
                <a:pos x="connsiteX2" y="connsiteY2"/>
              </a:cxn>
              <a:cxn ang="0">
                <a:pos x="connsiteX3" y="connsiteY3"/>
              </a:cxn>
            </a:cxnLst>
            <a:rect l="l" t="t" r="r" b="b"/>
            <a:pathLst>
              <a:path w="2127251" h="2809875">
                <a:moveTo>
                  <a:pt x="0" y="0"/>
                </a:moveTo>
                <a:lnTo>
                  <a:pt x="2127251" y="0"/>
                </a:lnTo>
                <a:lnTo>
                  <a:pt x="2127251" y="2809875"/>
                </a:lnTo>
                <a:lnTo>
                  <a:pt x="0" y="2809875"/>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2" name="Picture Placeholder 11">
            <a:extLst>
              <a:ext uri="{FF2B5EF4-FFF2-40B4-BE49-F238E27FC236}">
                <a16:creationId xmlns:a16="http://schemas.microsoft.com/office/drawing/2014/main" id="{D63ECE05-CDDC-4C5B-88FB-50C87CD5B133}"/>
              </a:ext>
            </a:extLst>
          </p:cNvPr>
          <p:cNvSpPr>
            <a:spLocks noGrp="1"/>
          </p:cNvSpPr>
          <p:nvPr>
            <p:ph type="pic" sz="quarter" idx="17" hasCustomPrompt="1"/>
          </p:nvPr>
        </p:nvSpPr>
        <p:spPr>
          <a:xfrm>
            <a:off x="2911928" y="3028951"/>
            <a:ext cx="2127251" cy="2809875"/>
          </a:xfrm>
          <a:custGeom>
            <a:avLst/>
            <a:gdLst>
              <a:gd name="connsiteX0" fmla="*/ 0 w 2127251"/>
              <a:gd name="connsiteY0" fmla="*/ 0 h 2809875"/>
              <a:gd name="connsiteX1" fmla="*/ 2127251 w 2127251"/>
              <a:gd name="connsiteY1" fmla="*/ 0 h 2809875"/>
              <a:gd name="connsiteX2" fmla="*/ 2127251 w 2127251"/>
              <a:gd name="connsiteY2" fmla="*/ 2809875 h 2809875"/>
              <a:gd name="connsiteX3" fmla="*/ 0 w 2127251"/>
              <a:gd name="connsiteY3" fmla="*/ 2809875 h 2809875"/>
            </a:gdLst>
            <a:ahLst/>
            <a:cxnLst>
              <a:cxn ang="0">
                <a:pos x="connsiteX0" y="connsiteY0"/>
              </a:cxn>
              <a:cxn ang="0">
                <a:pos x="connsiteX1" y="connsiteY1"/>
              </a:cxn>
              <a:cxn ang="0">
                <a:pos x="connsiteX2" y="connsiteY2"/>
              </a:cxn>
              <a:cxn ang="0">
                <a:pos x="connsiteX3" y="connsiteY3"/>
              </a:cxn>
            </a:cxnLst>
            <a:rect l="l" t="t" r="r" b="b"/>
            <a:pathLst>
              <a:path w="2127251" h="2809875">
                <a:moveTo>
                  <a:pt x="0" y="0"/>
                </a:moveTo>
                <a:lnTo>
                  <a:pt x="2127251" y="0"/>
                </a:lnTo>
                <a:lnTo>
                  <a:pt x="2127251" y="2809875"/>
                </a:lnTo>
                <a:lnTo>
                  <a:pt x="0" y="2809875"/>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Picture Placeholder 8">
            <a:extLst>
              <a:ext uri="{FF2B5EF4-FFF2-40B4-BE49-F238E27FC236}">
                <a16:creationId xmlns:a16="http://schemas.microsoft.com/office/drawing/2014/main" id="{B34C6677-B271-4C8F-91BA-2062F7D22A0F}"/>
              </a:ext>
            </a:extLst>
          </p:cNvPr>
          <p:cNvSpPr>
            <a:spLocks noGrp="1"/>
          </p:cNvSpPr>
          <p:nvPr>
            <p:ph type="pic" sz="quarter" idx="15" hasCustomPrompt="1"/>
          </p:nvPr>
        </p:nvSpPr>
        <p:spPr>
          <a:xfrm>
            <a:off x="618716" y="1019175"/>
            <a:ext cx="2127251" cy="2809875"/>
          </a:xfrm>
          <a:custGeom>
            <a:avLst/>
            <a:gdLst>
              <a:gd name="connsiteX0" fmla="*/ 0 w 2127251"/>
              <a:gd name="connsiteY0" fmla="*/ 0 h 2809875"/>
              <a:gd name="connsiteX1" fmla="*/ 2127251 w 2127251"/>
              <a:gd name="connsiteY1" fmla="*/ 0 h 2809875"/>
              <a:gd name="connsiteX2" fmla="*/ 2127251 w 2127251"/>
              <a:gd name="connsiteY2" fmla="*/ 2809875 h 2809875"/>
              <a:gd name="connsiteX3" fmla="*/ 0 w 2127251"/>
              <a:gd name="connsiteY3" fmla="*/ 2809875 h 2809875"/>
            </a:gdLst>
            <a:ahLst/>
            <a:cxnLst>
              <a:cxn ang="0">
                <a:pos x="connsiteX0" y="connsiteY0"/>
              </a:cxn>
              <a:cxn ang="0">
                <a:pos x="connsiteX1" y="connsiteY1"/>
              </a:cxn>
              <a:cxn ang="0">
                <a:pos x="connsiteX2" y="connsiteY2"/>
              </a:cxn>
              <a:cxn ang="0">
                <a:pos x="connsiteX3" y="connsiteY3"/>
              </a:cxn>
            </a:cxnLst>
            <a:rect l="l" t="t" r="r" b="b"/>
            <a:pathLst>
              <a:path w="2127251" h="2809875">
                <a:moveTo>
                  <a:pt x="0" y="0"/>
                </a:moveTo>
                <a:lnTo>
                  <a:pt x="2127251" y="0"/>
                </a:lnTo>
                <a:lnTo>
                  <a:pt x="2127251" y="2809875"/>
                </a:lnTo>
                <a:lnTo>
                  <a:pt x="0" y="2809875"/>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6850053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B13DFB-4D42-49ED-89E4-4F0D5E151C4C}"/>
              </a:ext>
            </a:extLst>
          </p:cNvPr>
          <p:cNvSpPr>
            <a:spLocks noGrp="1"/>
          </p:cNvSpPr>
          <p:nvPr>
            <p:ph type="title"/>
          </p:nvPr>
        </p:nvSpPr>
        <p:spPr>
          <a:xfrm>
            <a:off x="838200" y="476886"/>
            <a:ext cx="10515600" cy="610234"/>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785375121"/>
      </p:ext>
    </p:extLst>
  </p:cSld>
  <p:clrMap bg1="lt1" tx1="dk1" bg2="lt2" tx2="dk2" accent1="accent1" accent2="accent2" accent3="accent3" accent4="accent4" accent5="accent5" accent6="accent6" hlink="hlink" folHlink="folHlink"/>
  <p:sldLayoutIdLst>
    <p:sldLayoutId id="2147483653" r:id="rId1"/>
    <p:sldLayoutId id="2147483721" r:id="rId2"/>
    <p:sldLayoutId id="2147483717" r:id="rId3"/>
    <p:sldLayoutId id="2147483715" r:id="rId4"/>
    <p:sldLayoutId id="2147483714" r:id="rId5"/>
    <p:sldLayoutId id="2147483713" r:id="rId6"/>
    <p:sldLayoutId id="2147483712" r:id="rId7"/>
    <p:sldLayoutId id="2147483711" r:id="rId8"/>
    <p:sldLayoutId id="2147483709" r:id="rId9"/>
    <p:sldLayoutId id="2147483708" r:id="rId10"/>
    <p:sldLayoutId id="2147483722" r:id="rId11"/>
    <p:sldLayoutId id="2147483706" r:id="rId12"/>
    <p:sldLayoutId id="2147483705" r:id="rId13"/>
    <p:sldLayoutId id="2147483720" r:id="rId14"/>
    <p:sldLayoutId id="2147483703" r:id="rId15"/>
    <p:sldLayoutId id="2147483676" r:id="rId16"/>
    <p:sldLayoutId id="2147483710" r:id="rId17"/>
    <p:sldLayoutId id="2147483679" r:id="rId18"/>
  </p:sldLayoutIdLst>
  <p:hf hdr="0" dt="0"/>
  <p:txStyles>
    <p:titleStyle>
      <a:lvl1pPr algn="ctr" defTabSz="914400" rtl="0" eaLnBrk="1" latinLnBrk="0" hangingPunct="1">
        <a:lnSpc>
          <a:spcPct val="90000"/>
        </a:lnSpc>
        <a:spcBef>
          <a:spcPct val="0"/>
        </a:spcBef>
        <a:buNone/>
        <a:defRPr sz="3500" b="0" kern="1200" spc="300" baseline="0">
          <a:solidFill>
            <a:schemeClr val="tx1"/>
          </a:solidFill>
          <a:latin typeface="Montserrat "/>
          <a:ea typeface="Roboto Slab" pitchFamily="2" charset="0"/>
          <a:cs typeface="Open Sans" panose="020B0606030504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9.jpg"/><Relationship Id="rId1" Type="http://schemas.openxmlformats.org/officeDocument/2006/relationships/slideLayout" Target="../slideLayouts/slideLayout9.xml"/><Relationship Id="rId4" Type="http://schemas.openxmlformats.org/officeDocument/2006/relationships/image" Target="../media/image17.jpeg"/></Relationships>
</file>

<file path=ppt/slides/_rels/slide1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17.xml"/><Relationship Id="rId4" Type="http://schemas.openxmlformats.org/officeDocument/2006/relationships/image" Target="../media/image20.jpg"/></Relationships>
</file>

<file path=ppt/slides/_rels/slide12.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20.jpg"/><Relationship Id="rId1" Type="http://schemas.openxmlformats.org/officeDocument/2006/relationships/slideLayout" Target="../slideLayouts/slideLayout7.xml"/><Relationship Id="rId4" Type="http://schemas.openxmlformats.org/officeDocument/2006/relationships/image" Target="../media/image18.jpg"/></Relationships>
</file>

<file path=ppt/slides/_rels/slide14.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Layout" Target="../slideLayouts/slideLayout6.xml"/><Relationship Id="rId4" Type="http://schemas.openxmlformats.org/officeDocument/2006/relationships/image" Target="../media/image24.jpg"/></Relationships>
</file>

<file path=ppt/slides/_rels/slide15.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g"/><Relationship Id="rId1" Type="http://schemas.openxmlformats.org/officeDocument/2006/relationships/slideLayout" Target="../slideLayouts/slideLayout4.xml"/><Relationship Id="rId4" Type="http://schemas.openxmlformats.org/officeDocument/2006/relationships/image" Target="../media/image28.jpg"/></Relationships>
</file>

<file path=ppt/slides/_rels/slide18.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11.jpg"/><Relationship Id="rId1" Type="http://schemas.openxmlformats.org/officeDocument/2006/relationships/slideLayout" Target="../slideLayouts/slideLayout3.xml"/><Relationship Id="rId5" Type="http://schemas.openxmlformats.org/officeDocument/2006/relationships/image" Target="../media/image16.jpeg"/><Relationship Id="rId4" Type="http://schemas.openxmlformats.org/officeDocument/2006/relationships/image" Target="../media/image30.jpg"/></Relationships>
</file>

<file path=ppt/slides/_rels/slide1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13.xml"/><Relationship Id="rId4" Type="http://schemas.openxmlformats.org/officeDocument/2006/relationships/image" Target="../media/image7.jpg"/></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11.xml"/><Relationship Id="rId5" Type="http://schemas.openxmlformats.org/officeDocument/2006/relationships/image" Target="../media/image15.jpeg"/><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63270064-DFD3-42B7-AF03-4300B7CF4D92}"/>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l="6" r="6"/>
          <a:stretch>
            <a:fillRect/>
          </a:stretch>
        </p:blipFill>
        <p:spPr>
          <a:xfrm>
            <a:off x="0" y="1588"/>
            <a:ext cx="12192000" cy="6856412"/>
          </a:xfrm>
        </p:spPr>
      </p:pic>
      <p:grpSp>
        <p:nvGrpSpPr>
          <p:cNvPr id="17" name="Group 16">
            <a:extLst>
              <a:ext uri="{FF2B5EF4-FFF2-40B4-BE49-F238E27FC236}">
                <a16:creationId xmlns:a16="http://schemas.microsoft.com/office/drawing/2014/main" id="{12D4FD8E-12ED-4289-AE91-CF77C34AE725}"/>
              </a:ext>
            </a:extLst>
          </p:cNvPr>
          <p:cNvGrpSpPr/>
          <p:nvPr/>
        </p:nvGrpSpPr>
        <p:grpSpPr>
          <a:xfrm>
            <a:off x="3095943" y="2899839"/>
            <a:ext cx="6000115" cy="1059910"/>
            <a:chOff x="2695575" y="2899044"/>
            <a:chExt cx="6000115" cy="1059910"/>
          </a:xfrm>
        </p:grpSpPr>
        <p:sp>
          <p:nvSpPr>
            <p:cNvPr id="20" name="Rectangle 19">
              <a:extLst>
                <a:ext uri="{FF2B5EF4-FFF2-40B4-BE49-F238E27FC236}">
                  <a16:creationId xmlns:a16="http://schemas.microsoft.com/office/drawing/2014/main" id="{C5D92E81-B60F-450B-B302-FA8734991682}"/>
                </a:ext>
              </a:extLst>
            </p:cNvPr>
            <p:cNvSpPr/>
            <p:nvPr/>
          </p:nvSpPr>
          <p:spPr>
            <a:xfrm>
              <a:off x="2695575" y="2899044"/>
              <a:ext cx="3324225" cy="105991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EA1D8DAF-1C82-485C-9BDB-236C353BEBAD}"/>
                </a:ext>
              </a:extLst>
            </p:cNvPr>
            <p:cNvSpPr txBox="1"/>
            <p:nvPr/>
          </p:nvSpPr>
          <p:spPr>
            <a:xfrm>
              <a:off x="2844484" y="2959640"/>
              <a:ext cx="3251516" cy="938719"/>
            </a:xfrm>
            <a:prstGeom prst="rect">
              <a:avLst/>
            </a:prstGeom>
            <a:noFill/>
          </p:spPr>
          <p:txBody>
            <a:bodyPr wrap="square" rtlCol="0">
              <a:spAutoFit/>
            </a:bodyPr>
            <a:lstStyle/>
            <a:p>
              <a:r>
                <a:rPr lang="en-US" sz="5500" b="1" spc="1000" dirty="0">
                  <a:solidFill>
                    <a:schemeClr val="bg1"/>
                  </a:solidFill>
                  <a:latin typeface="Montserrat Light" panose="00000400000000000000" pitchFamily="50" charset="0"/>
                </a:rPr>
                <a:t>IPSUM</a:t>
              </a:r>
            </a:p>
          </p:txBody>
        </p:sp>
        <p:grpSp>
          <p:nvGrpSpPr>
            <p:cNvPr id="23" name="Group 22">
              <a:extLst>
                <a:ext uri="{FF2B5EF4-FFF2-40B4-BE49-F238E27FC236}">
                  <a16:creationId xmlns:a16="http://schemas.microsoft.com/office/drawing/2014/main" id="{50401075-0BA5-4D3F-9A4B-61F40845ADCC}"/>
                </a:ext>
              </a:extLst>
            </p:cNvPr>
            <p:cNvGrpSpPr/>
            <p:nvPr/>
          </p:nvGrpSpPr>
          <p:grpSpPr>
            <a:xfrm>
              <a:off x="6203894" y="3240739"/>
              <a:ext cx="2491796" cy="376521"/>
              <a:chOff x="4546543" y="2664366"/>
              <a:chExt cx="2491796" cy="376521"/>
            </a:xfrm>
          </p:grpSpPr>
          <p:cxnSp>
            <p:nvCxnSpPr>
              <p:cNvPr id="25" name="Straight Connector 24">
                <a:extLst>
                  <a:ext uri="{FF2B5EF4-FFF2-40B4-BE49-F238E27FC236}">
                    <a16:creationId xmlns:a16="http://schemas.microsoft.com/office/drawing/2014/main" id="{D6E8C86A-809A-4793-9E93-A1A5439679FF}"/>
                  </a:ext>
                </a:extLst>
              </p:cNvPr>
              <p:cNvCxnSpPr>
                <a:cxnSpLocks/>
              </p:cNvCxnSpPr>
              <p:nvPr/>
            </p:nvCxnSpPr>
            <p:spPr>
              <a:xfrm flipV="1">
                <a:off x="6110605" y="2664366"/>
                <a:ext cx="0" cy="376521"/>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62029C6F-A9E3-449E-B1C3-D2773B6D0E50}"/>
                  </a:ext>
                </a:extLst>
              </p:cNvPr>
              <p:cNvSpPr txBox="1"/>
              <p:nvPr/>
            </p:nvSpPr>
            <p:spPr>
              <a:xfrm>
                <a:off x="4546543" y="2763043"/>
                <a:ext cx="1293076" cy="230832"/>
              </a:xfrm>
              <a:prstGeom prst="rect">
                <a:avLst/>
              </a:prstGeom>
              <a:noFill/>
            </p:spPr>
            <p:txBody>
              <a:bodyPr wrap="square" rtlCol="0">
                <a:spAutoFit/>
              </a:bodyPr>
              <a:lstStyle/>
              <a:p>
                <a:r>
                  <a:rPr lang="en-US" sz="900" b="1" spc="100" dirty="0">
                    <a:solidFill>
                      <a:schemeClr val="bg1"/>
                    </a:solidFill>
                    <a:latin typeface="Montserrat "/>
                  </a:rPr>
                  <a:t>PRESENTATION</a:t>
                </a:r>
              </a:p>
            </p:txBody>
          </p:sp>
          <p:sp>
            <p:nvSpPr>
              <p:cNvPr id="27" name="TextBox 26">
                <a:extLst>
                  <a:ext uri="{FF2B5EF4-FFF2-40B4-BE49-F238E27FC236}">
                    <a16:creationId xmlns:a16="http://schemas.microsoft.com/office/drawing/2014/main" id="{6A53C8CA-3A48-49F2-96AE-A9C89627A37A}"/>
                  </a:ext>
                </a:extLst>
              </p:cNvPr>
              <p:cNvSpPr txBox="1"/>
              <p:nvPr/>
            </p:nvSpPr>
            <p:spPr>
              <a:xfrm>
                <a:off x="6453983" y="2763043"/>
                <a:ext cx="584356" cy="230832"/>
              </a:xfrm>
              <a:prstGeom prst="rect">
                <a:avLst/>
              </a:prstGeom>
              <a:noFill/>
            </p:spPr>
            <p:txBody>
              <a:bodyPr wrap="square" rtlCol="0">
                <a:spAutoFit/>
              </a:bodyPr>
              <a:lstStyle/>
              <a:p>
                <a:r>
                  <a:rPr lang="en-US" sz="900" b="1" spc="100" dirty="0">
                    <a:solidFill>
                      <a:schemeClr val="bg1"/>
                    </a:solidFill>
                    <a:latin typeface="Montserrat "/>
                  </a:rPr>
                  <a:t>2019</a:t>
                </a:r>
              </a:p>
            </p:txBody>
          </p:sp>
        </p:grpSp>
      </p:grpSp>
    </p:spTree>
    <p:extLst>
      <p:ext uri="{BB962C8B-B14F-4D97-AF65-F5344CB8AC3E}">
        <p14:creationId xmlns:p14="http://schemas.microsoft.com/office/powerpoint/2010/main" val="20527778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14D66CF7-E30E-48EE-AA29-BF4AF2E7D8B7}"/>
              </a:ext>
            </a:extLst>
          </p:cNvPr>
          <p:cNvSpPr/>
          <p:nvPr/>
        </p:nvSpPr>
        <p:spPr>
          <a:xfrm>
            <a:off x="0" y="1"/>
            <a:ext cx="12191999" cy="6857999"/>
          </a:xfrm>
          <a:prstGeom prst="rect">
            <a:avLst/>
          </a:prstGeom>
          <a:gradFill flip="none" rotWithShape="1">
            <a:gsLst>
              <a:gs pos="0">
                <a:schemeClr val="bg1">
                  <a:lumMod val="95000"/>
                  <a:alpha val="10000"/>
                </a:schemeClr>
              </a:gs>
              <a:gs pos="97000">
                <a:schemeClr val="bg1">
                  <a:lumMod val="95000"/>
                  <a:alpha val="4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1" name="Group 20">
            <a:extLst>
              <a:ext uri="{FF2B5EF4-FFF2-40B4-BE49-F238E27FC236}">
                <a16:creationId xmlns:a16="http://schemas.microsoft.com/office/drawing/2014/main" id="{75E5F9B4-3D1F-4045-9259-180E5DDC3736}"/>
              </a:ext>
            </a:extLst>
          </p:cNvPr>
          <p:cNvGrpSpPr/>
          <p:nvPr/>
        </p:nvGrpSpPr>
        <p:grpSpPr>
          <a:xfrm>
            <a:off x="7675880" y="1019175"/>
            <a:ext cx="2897867" cy="1465943"/>
            <a:chOff x="771615" y="2599760"/>
            <a:chExt cx="2897867" cy="1465943"/>
          </a:xfrm>
        </p:grpSpPr>
        <p:sp>
          <p:nvSpPr>
            <p:cNvPr id="24" name="Subtitle 6">
              <a:extLst>
                <a:ext uri="{FF2B5EF4-FFF2-40B4-BE49-F238E27FC236}">
                  <a16:creationId xmlns:a16="http://schemas.microsoft.com/office/drawing/2014/main" id="{3FE7D28C-0C59-4786-B3F7-EC8534B723E2}"/>
                </a:ext>
              </a:extLst>
            </p:cNvPr>
            <p:cNvSpPr txBox="1">
              <a:spLocks/>
            </p:cNvSpPr>
            <p:nvPr/>
          </p:nvSpPr>
          <p:spPr>
            <a:xfrm>
              <a:off x="1221014" y="2922926"/>
              <a:ext cx="2448468" cy="114277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Ipsum available, but alteration in some form, by injected humour, or randomised words which don't look even</a:t>
              </a:r>
            </a:p>
          </p:txBody>
        </p:sp>
        <p:sp>
          <p:nvSpPr>
            <p:cNvPr id="25" name="TextBox 24">
              <a:extLst>
                <a:ext uri="{FF2B5EF4-FFF2-40B4-BE49-F238E27FC236}">
                  <a16:creationId xmlns:a16="http://schemas.microsoft.com/office/drawing/2014/main" id="{721722E5-DCD0-479A-8978-8160152292C2}"/>
                </a:ext>
              </a:extLst>
            </p:cNvPr>
            <p:cNvSpPr txBox="1"/>
            <p:nvPr/>
          </p:nvSpPr>
          <p:spPr>
            <a:xfrm>
              <a:off x="771615" y="2599760"/>
              <a:ext cx="569140" cy="323165"/>
            </a:xfrm>
            <a:prstGeom prst="rect">
              <a:avLst/>
            </a:prstGeom>
            <a:noFill/>
          </p:spPr>
          <p:txBody>
            <a:bodyPr wrap="square" rtlCol="0">
              <a:spAutoFit/>
            </a:bodyPr>
            <a:lstStyle/>
            <a:p>
              <a:pPr algn="ctr"/>
              <a:r>
                <a:rPr lang="en-US" sz="1500" spc="300" dirty="0">
                  <a:latin typeface="Montserrat" panose="00000500000000000000" pitchFamily="50" charset="0"/>
                </a:rPr>
                <a:t>//</a:t>
              </a:r>
            </a:p>
          </p:txBody>
        </p:sp>
      </p:grpSp>
      <p:grpSp>
        <p:nvGrpSpPr>
          <p:cNvPr id="29" name="Group 28">
            <a:extLst>
              <a:ext uri="{FF2B5EF4-FFF2-40B4-BE49-F238E27FC236}">
                <a16:creationId xmlns:a16="http://schemas.microsoft.com/office/drawing/2014/main" id="{E843F943-F4D0-4A54-801D-5A5DD70B1340}"/>
              </a:ext>
            </a:extLst>
          </p:cNvPr>
          <p:cNvGrpSpPr/>
          <p:nvPr/>
        </p:nvGrpSpPr>
        <p:grpSpPr>
          <a:xfrm>
            <a:off x="8675415" y="3028950"/>
            <a:ext cx="2897867" cy="1465943"/>
            <a:chOff x="771615" y="2599760"/>
            <a:chExt cx="2897867" cy="1465943"/>
          </a:xfrm>
        </p:grpSpPr>
        <p:sp>
          <p:nvSpPr>
            <p:cNvPr id="30" name="Subtitle 6">
              <a:extLst>
                <a:ext uri="{FF2B5EF4-FFF2-40B4-BE49-F238E27FC236}">
                  <a16:creationId xmlns:a16="http://schemas.microsoft.com/office/drawing/2014/main" id="{C3D66F37-A3F3-4BA5-874A-B14B90697C91}"/>
                </a:ext>
              </a:extLst>
            </p:cNvPr>
            <p:cNvSpPr txBox="1">
              <a:spLocks/>
            </p:cNvSpPr>
            <p:nvPr/>
          </p:nvSpPr>
          <p:spPr>
            <a:xfrm>
              <a:off x="1221014" y="2922926"/>
              <a:ext cx="2448468" cy="114277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Ipsum available, but alteration in some form, by injected humour, or randomised words which don't look even</a:t>
              </a:r>
            </a:p>
          </p:txBody>
        </p:sp>
        <p:sp>
          <p:nvSpPr>
            <p:cNvPr id="32" name="TextBox 31">
              <a:extLst>
                <a:ext uri="{FF2B5EF4-FFF2-40B4-BE49-F238E27FC236}">
                  <a16:creationId xmlns:a16="http://schemas.microsoft.com/office/drawing/2014/main" id="{78202EFA-E266-4319-90E9-4B6BFFAD3988}"/>
                </a:ext>
              </a:extLst>
            </p:cNvPr>
            <p:cNvSpPr txBox="1"/>
            <p:nvPr/>
          </p:nvSpPr>
          <p:spPr>
            <a:xfrm>
              <a:off x="771615" y="2599760"/>
              <a:ext cx="569140" cy="323165"/>
            </a:xfrm>
            <a:prstGeom prst="rect">
              <a:avLst/>
            </a:prstGeom>
            <a:noFill/>
          </p:spPr>
          <p:txBody>
            <a:bodyPr wrap="square" rtlCol="0">
              <a:spAutoFit/>
            </a:bodyPr>
            <a:lstStyle/>
            <a:p>
              <a:pPr algn="ctr"/>
              <a:r>
                <a:rPr lang="en-US" sz="1500" spc="300" dirty="0">
                  <a:latin typeface="Montserrat" panose="00000500000000000000" pitchFamily="50" charset="0"/>
                </a:rPr>
                <a:t>//</a:t>
              </a:r>
            </a:p>
          </p:txBody>
        </p:sp>
      </p:grpSp>
      <p:pic>
        <p:nvPicPr>
          <p:cNvPr id="26" name="Picture Placeholder 25">
            <a:extLst>
              <a:ext uri="{FF2B5EF4-FFF2-40B4-BE49-F238E27FC236}">
                <a16:creationId xmlns:a16="http://schemas.microsoft.com/office/drawing/2014/main" id="{971D1DBD-841F-4384-B7EE-5063AD883BFE}"/>
              </a:ext>
            </a:extLst>
          </p:cNvPr>
          <p:cNvPicPr>
            <a:picLocks noGrp="1" noChangeAspect="1"/>
          </p:cNvPicPr>
          <p:nvPr>
            <p:ph type="pic" sz="quarter" idx="17"/>
          </p:nvPr>
        </p:nvPicPr>
        <p:blipFill>
          <a:blip r:embed="rId2">
            <a:extLst>
              <a:ext uri="{28A0092B-C50C-407E-A947-70E740481C1C}">
                <a14:useLocalDpi xmlns:a14="http://schemas.microsoft.com/office/drawing/2010/main" val="0"/>
              </a:ext>
            </a:extLst>
          </a:blip>
          <a:srcRect l="32172" r="32172"/>
          <a:stretch>
            <a:fillRect/>
          </a:stretch>
        </p:blipFill>
        <p:spPr/>
      </p:pic>
      <p:pic>
        <p:nvPicPr>
          <p:cNvPr id="18" name="Picture Placeholder 17">
            <a:extLst>
              <a:ext uri="{FF2B5EF4-FFF2-40B4-BE49-F238E27FC236}">
                <a16:creationId xmlns:a16="http://schemas.microsoft.com/office/drawing/2014/main" id="{A71A6EF2-9E1B-42FA-901E-68C6A65092E5}"/>
              </a:ext>
            </a:extLst>
          </p:cNvPr>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l="24765" r="24765"/>
          <a:stretch>
            <a:fillRect/>
          </a:stretch>
        </p:blipFill>
        <p:spPr/>
      </p:pic>
      <p:grpSp>
        <p:nvGrpSpPr>
          <p:cNvPr id="35" name="Group 34">
            <a:extLst>
              <a:ext uri="{FF2B5EF4-FFF2-40B4-BE49-F238E27FC236}">
                <a16:creationId xmlns:a16="http://schemas.microsoft.com/office/drawing/2014/main" id="{C0A0903D-C5E4-4775-9851-55225ED30F36}"/>
              </a:ext>
            </a:extLst>
          </p:cNvPr>
          <p:cNvGrpSpPr/>
          <p:nvPr/>
        </p:nvGrpSpPr>
        <p:grpSpPr>
          <a:xfrm>
            <a:off x="6062118" y="4372882"/>
            <a:ext cx="2897867" cy="1465943"/>
            <a:chOff x="771615" y="2599760"/>
            <a:chExt cx="2897867" cy="1465943"/>
          </a:xfrm>
        </p:grpSpPr>
        <p:sp>
          <p:nvSpPr>
            <p:cNvPr id="36" name="Subtitle 6">
              <a:extLst>
                <a:ext uri="{FF2B5EF4-FFF2-40B4-BE49-F238E27FC236}">
                  <a16:creationId xmlns:a16="http://schemas.microsoft.com/office/drawing/2014/main" id="{63416755-DE72-4B89-AE16-4979FB6EB603}"/>
                </a:ext>
              </a:extLst>
            </p:cNvPr>
            <p:cNvSpPr txBox="1">
              <a:spLocks/>
            </p:cNvSpPr>
            <p:nvPr/>
          </p:nvSpPr>
          <p:spPr>
            <a:xfrm>
              <a:off x="1221014" y="2922926"/>
              <a:ext cx="2448468" cy="114277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Ipsum available, but alteration in some form, by injected humour, or randomised words which don't look even</a:t>
              </a:r>
            </a:p>
          </p:txBody>
        </p:sp>
        <p:sp>
          <p:nvSpPr>
            <p:cNvPr id="38" name="TextBox 37">
              <a:extLst>
                <a:ext uri="{FF2B5EF4-FFF2-40B4-BE49-F238E27FC236}">
                  <a16:creationId xmlns:a16="http://schemas.microsoft.com/office/drawing/2014/main" id="{AC104BD8-9D8F-47D6-B7F8-1ADD1A8DD15E}"/>
                </a:ext>
              </a:extLst>
            </p:cNvPr>
            <p:cNvSpPr txBox="1"/>
            <p:nvPr/>
          </p:nvSpPr>
          <p:spPr>
            <a:xfrm>
              <a:off x="771615" y="2599760"/>
              <a:ext cx="569140" cy="323165"/>
            </a:xfrm>
            <a:prstGeom prst="rect">
              <a:avLst/>
            </a:prstGeom>
            <a:noFill/>
          </p:spPr>
          <p:txBody>
            <a:bodyPr wrap="square" rtlCol="0">
              <a:spAutoFit/>
            </a:bodyPr>
            <a:lstStyle/>
            <a:p>
              <a:pPr algn="ctr"/>
              <a:r>
                <a:rPr lang="en-US" sz="1500" spc="300" dirty="0">
                  <a:latin typeface="Montserrat" panose="00000500000000000000" pitchFamily="50" charset="0"/>
                </a:rPr>
                <a:t>//</a:t>
              </a:r>
            </a:p>
          </p:txBody>
        </p:sp>
      </p:grpSp>
      <p:pic>
        <p:nvPicPr>
          <p:cNvPr id="28" name="Picture Placeholder 27">
            <a:extLst>
              <a:ext uri="{FF2B5EF4-FFF2-40B4-BE49-F238E27FC236}">
                <a16:creationId xmlns:a16="http://schemas.microsoft.com/office/drawing/2014/main" id="{F0C4C9DC-8A7B-4502-B00E-64D134B54AB3}"/>
              </a:ext>
            </a:extLst>
          </p:cNvPr>
          <p:cNvPicPr>
            <a:picLocks noGrp="1" noChangeAspect="1"/>
          </p:cNvPicPr>
          <p:nvPr>
            <p:ph type="pic" sz="quarter" idx="16"/>
          </p:nvPr>
        </p:nvPicPr>
        <p:blipFill rotWithShape="1">
          <a:blip r:embed="rId4">
            <a:extLst>
              <a:ext uri="{28A0092B-C50C-407E-A947-70E740481C1C}">
                <a14:useLocalDpi xmlns:a14="http://schemas.microsoft.com/office/drawing/2010/main" val="0"/>
              </a:ext>
            </a:extLst>
          </a:blip>
          <a:srcRect l="4041" r="49461"/>
          <a:stretch/>
        </p:blipFill>
        <p:spPr>
          <a:xfrm>
            <a:off x="5205138" y="1019175"/>
            <a:ext cx="2127251" cy="2809875"/>
          </a:xfrm>
        </p:spPr>
      </p:pic>
    </p:spTree>
    <p:extLst>
      <p:ext uri="{BB962C8B-B14F-4D97-AF65-F5344CB8AC3E}">
        <p14:creationId xmlns:p14="http://schemas.microsoft.com/office/powerpoint/2010/main" val="14574155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626C2746-1292-4D6D-BFC2-02A8E2A5398C}"/>
              </a:ext>
            </a:extLst>
          </p:cNvPr>
          <p:cNvSpPr txBox="1"/>
          <p:nvPr/>
        </p:nvSpPr>
        <p:spPr>
          <a:xfrm>
            <a:off x="2866349" y="653588"/>
            <a:ext cx="6459302" cy="567463"/>
          </a:xfrm>
          <a:prstGeom prst="rect">
            <a:avLst/>
          </a:prstGeom>
          <a:noFill/>
        </p:spPr>
        <p:txBody>
          <a:bodyPr wrap="square" rtlCol="0">
            <a:spAutoFit/>
          </a:bodyPr>
          <a:lstStyle/>
          <a:p>
            <a:pPr algn="ctr">
              <a:lnSpc>
                <a:spcPts val="4000"/>
              </a:lnSpc>
            </a:pPr>
            <a:r>
              <a:rPr lang="en-US" sz="3000" b="1" spc="600" dirty="0">
                <a:latin typeface="Montserrat Light" panose="00000400000000000000" pitchFamily="50" charset="0"/>
              </a:rPr>
              <a:t>OUR TEAM MEMBERS</a:t>
            </a:r>
          </a:p>
        </p:txBody>
      </p:sp>
      <p:sp>
        <p:nvSpPr>
          <p:cNvPr id="13" name="Subtitle 6">
            <a:extLst>
              <a:ext uri="{FF2B5EF4-FFF2-40B4-BE49-F238E27FC236}">
                <a16:creationId xmlns:a16="http://schemas.microsoft.com/office/drawing/2014/main" id="{F6AFB85E-E1F4-4478-A668-75552545477D}"/>
              </a:ext>
            </a:extLst>
          </p:cNvPr>
          <p:cNvSpPr txBox="1">
            <a:spLocks/>
          </p:cNvSpPr>
          <p:nvPr/>
        </p:nvSpPr>
        <p:spPr>
          <a:xfrm>
            <a:off x="1685925" y="1279480"/>
            <a:ext cx="8820150" cy="567463"/>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sp>
        <p:nvSpPr>
          <p:cNvPr id="8" name="Parallelogram 7">
            <a:extLst>
              <a:ext uri="{FF2B5EF4-FFF2-40B4-BE49-F238E27FC236}">
                <a16:creationId xmlns:a16="http://schemas.microsoft.com/office/drawing/2014/main" id="{708CCADC-4310-4E3A-AFC0-2B8B697B1EC8}"/>
              </a:ext>
            </a:extLst>
          </p:cNvPr>
          <p:cNvSpPr/>
          <p:nvPr/>
        </p:nvSpPr>
        <p:spPr>
          <a:xfrm>
            <a:off x="681323" y="2454320"/>
            <a:ext cx="4028504" cy="3028950"/>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Parallelogram 14">
            <a:extLst>
              <a:ext uri="{FF2B5EF4-FFF2-40B4-BE49-F238E27FC236}">
                <a16:creationId xmlns:a16="http://schemas.microsoft.com/office/drawing/2014/main" id="{3175662A-89DB-4E38-8B1D-E61810377F80}"/>
              </a:ext>
            </a:extLst>
          </p:cNvPr>
          <p:cNvSpPr/>
          <p:nvPr/>
        </p:nvSpPr>
        <p:spPr>
          <a:xfrm>
            <a:off x="4081748" y="2454320"/>
            <a:ext cx="4028504" cy="3028950"/>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Parallelogram 15">
            <a:extLst>
              <a:ext uri="{FF2B5EF4-FFF2-40B4-BE49-F238E27FC236}">
                <a16:creationId xmlns:a16="http://schemas.microsoft.com/office/drawing/2014/main" id="{7EFC58FB-639B-436B-AE62-8779EC8ADB07}"/>
              </a:ext>
            </a:extLst>
          </p:cNvPr>
          <p:cNvSpPr/>
          <p:nvPr/>
        </p:nvSpPr>
        <p:spPr>
          <a:xfrm>
            <a:off x="7482173" y="2454320"/>
            <a:ext cx="4028504" cy="3028950"/>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Placeholder 21">
            <a:extLst>
              <a:ext uri="{FF2B5EF4-FFF2-40B4-BE49-F238E27FC236}">
                <a16:creationId xmlns:a16="http://schemas.microsoft.com/office/drawing/2014/main" id="{B04A3AD1-A800-440D-96BB-80A6437B6159}"/>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l="5677" r="5677"/>
          <a:stretch>
            <a:fillRect/>
          </a:stretch>
        </p:blipFill>
        <p:spPr/>
      </p:pic>
      <p:pic>
        <p:nvPicPr>
          <p:cNvPr id="24" name="Picture Placeholder 23">
            <a:extLst>
              <a:ext uri="{FF2B5EF4-FFF2-40B4-BE49-F238E27FC236}">
                <a16:creationId xmlns:a16="http://schemas.microsoft.com/office/drawing/2014/main" id="{88BCC59B-3A0E-4044-A70E-C2EA73470A67}"/>
              </a:ext>
            </a:extLst>
          </p:cNvPr>
          <p:cNvPicPr>
            <a:picLocks noGrp="1" noChangeAspect="1"/>
          </p:cNvPicPr>
          <p:nvPr>
            <p:ph type="pic" sz="quarter" idx="13"/>
          </p:nvPr>
        </p:nvPicPr>
        <p:blipFill rotWithShape="1">
          <a:blip r:embed="rId3">
            <a:extLst>
              <a:ext uri="{28A0092B-C50C-407E-A947-70E740481C1C}">
                <a14:useLocalDpi xmlns:a14="http://schemas.microsoft.com/office/drawing/2010/main" val="0"/>
              </a:ext>
            </a:extLst>
          </a:blip>
          <a:srcRect t="7448" r="23307" b="30755"/>
          <a:stretch/>
        </p:blipFill>
        <p:spPr>
          <a:xfrm>
            <a:off x="7482173" y="2454320"/>
            <a:ext cx="4028504" cy="3028950"/>
          </a:xfrm>
        </p:spPr>
      </p:pic>
      <p:pic>
        <p:nvPicPr>
          <p:cNvPr id="20" name="Picture Placeholder 19">
            <a:extLst>
              <a:ext uri="{FF2B5EF4-FFF2-40B4-BE49-F238E27FC236}">
                <a16:creationId xmlns:a16="http://schemas.microsoft.com/office/drawing/2014/main" id="{3DE46900-6CD6-451F-A729-4B1EEF79A27C}"/>
              </a:ext>
            </a:extLst>
          </p:cNvPr>
          <p:cNvPicPr>
            <a:picLocks noGrp="1" noChangeAspect="1"/>
          </p:cNvPicPr>
          <p:nvPr>
            <p:ph type="pic" sz="quarter" idx="14"/>
          </p:nvPr>
        </p:nvPicPr>
        <p:blipFill>
          <a:blip r:embed="rId4">
            <a:extLst>
              <a:ext uri="{28A0092B-C50C-407E-A947-70E740481C1C}">
                <a14:useLocalDpi xmlns:a14="http://schemas.microsoft.com/office/drawing/2010/main" val="0"/>
              </a:ext>
            </a:extLst>
          </a:blip>
          <a:srcRect t="12411" b="12411"/>
          <a:stretch>
            <a:fillRect/>
          </a:stretch>
        </p:blipFill>
        <p:spPr/>
      </p:pic>
    </p:spTree>
    <p:extLst>
      <p:ext uri="{BB962C8B-B14F-4D97-AF65-F5344CB8AC3E}">
        <p14:creationId xmlns:p14="http://schemas.microsoft.com/office/powerpoint/2010/main" val="26136958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713BBD51-C789-485F-B678-5D6DC69BA8A1}"/>
              </a:ext>
            </a:extLst>
          </p:cNvPr>
          <p:cNvSpPr/>
          <p:nvPr/>
        </p:nvSpPr>
        <p:spPr>
          <a:xfrm>
            <a:off x="0" y="1"/>
            <a:ext cx="12191999" cy="6857999"/>
          </a:xfrm>
          <a:prstGeom prst="rect">
            <a:avLst/>
          </a:prstGeom>
          <a:gradFill flip="none" rotWithShape="1">
            <a:gsLst>
              <a:gs pos="0">
                <a:schemeClr val="bg1">
                  <a:lumMod val="95000"/>
                  <a:alpha val="10000"/>
                </a:schemeClr>
              </a:gs>
              <a:gs pos="97000">
                <a:schemeClr val="bg1">
                  <a:lumMod val="95000"/>
                  <a:alpha val="4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646EE58A-C305-4053-B4B5-7E67F7069CC0}"/>
              </a:ext>
            </a:extLst>
          </p:cNvPr>
          <p:cNvSpPr txBox="1"/>
          <p:nvPr/>
        </p:nvSpPr>
        <p:spPr>
          <a:xfrm>
            <a:off x="4515303" y="667657"/>
            <a:ext cx="3161393" cy="861774"/>
          </a:xfrm>
          <a:prstGeom prst="rect">
            <a:avLst/>
          </a:prstGeom>
          <a:noFill/>
        </p:spPr>
        <p:txBody>
          <a:bodyPr wrap="square" rtlCol="0">
            <a:spAutoFit/>
          </a:bodyPr>
          <a:lstStyle/>
          <a:p>
            <a:pPr algn="ctr">
              <a:lnSpc>
                <a:spcPts val="3000"/>
              </a:lnSpc>
            </a:pPr>
            <a:r>
              <a:rPr lang="en-US" sz="3000" b="1" spc="600" dirty="0">
                <a:latin typeface="Montserrat Light" panose="00000400000000000000" pitchFamily="50" charset="0"/>
              </a:rPr>
              <a:t>ANDREW</a:t>
            </a:r>
          </a:p>
          <a:p>
            <a:pPr algn="ctr">
              <a:lnSpc>
                <a:spcPts val="3000"/>
              </a:lnSpc>
            </a:pPr>
            <a:r>
              <a:rPr lang="en-US" sz="3000" b="1" spc="600" dirty="0">
                <a:latin typeface="Montserrat Light" panose="00000400000000000000" pitchFamily="50" charset="0"/>
              </a:rPr>
              <a:t>MAX</a:t>
            </a:r>
          </a:p>
        </p:txBody>
      </p:sp>
      <p:grpSp>
        <p:nvGrpSpPr>
          <p:cNvPr id="11" name="Group 10">
            <a:extLst>
              <a:ext uri="{FF2B5EF4-FFF2-40B4-BE49-F238E27FC236}">
                <a16:creationId xmlns:a16="http://schemas.microsoft.com/office/drawing/2014/main" id="{1770ED46-DB46-485B-B396-F225B65B0497}"/>
              </a:ext>
            </a:extLst>
          </p:cNvPr>
          <p:cNvGrpSpPr/>
          <p:nvPr/>
        </p:nvGrpSpPr>
        <p:grpSpPr>
          <a:xfrm>
            <a:off x="588283" y="2197087"/>
            <a:ext cx="4296954" cy="1694988"/>
            <a:chOff x="771615" y="2599760"/>
            <a:chExt cx="4296954" cy="1694988"/>
          </a:xfrm>
        </p:grpSpPr>
        <p:sp>
          <p:nvSpPr>
            <p:cNvPr id="12" name="Subtitle 6">
              <a:extLst>
                <a:ext uri="{FF2B5EF4-FFF2-40B4-BE49-F238E27FC236}">
                  <a16:creationId xmlns:a16="http://schemas.microsoft.com/office/drawing/2014/main" id="{9A348628-7A1B-4533-95E2-31621714E674}"/>
                </a:ext>
              </a:extLst>
            </p:cNvPr>
            <p:cNvSpPr txBox="1">
              <a:spLocks/>
            </p:cNvSpPr>
            <p:nvPr/>
          </p:nvSpPr>
          <p:spPr>
            <a:xfrm>
              <a:off x="1221014" y="2922926"/>
              <a:ext cx="3398156" cy="104865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just">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grpSp>
          <p:nvGrpSpPr>
            <p:cNvPr id="13" name="Group 12">
              <a:extLst>
                <a:ext uri="{FF2B5EF4-FFF2-40B4-BE49-F238E27FC236}">
                  <a16:creationId xmlns:a16="http://schemas.microsoft.com/office/drawing/2014/main" id="{10676854-3065-4DD3-A31D-E059D2A7BAB2}"/>
                </a:ext>
              </a:extLst>
            </p:cNvPr>
            <p:cNvGrpSpPr/>
            <p:nvPr/>
          </p:nvGrpSpPr>
          <p:grpSpPr>
            <a:xfrm>
              <a:off x="771615" y="2599760"/>
              <a:ext cx="4296954" cy="1694988"/>
              <a:chOff x="771615" y="2599760"/>
              <a:chExt cx="4296954" cy="1694988"/>
            </a:xfrm>
          </p:grpSpPr>
          <p:sp>
            <p:nvSpPr>
              <p:cNvPr id="14" name="TextBox 13">
                <a:extLst>
                  <a:ext uri="{FF2B5EF4-FFF2-40B4-BE49-F238E27FC236}">
                    <a16:creationId xmlns:a16="http://schemas.microsoft.com/office/drawing/2014/main" id="{1CEFC821-1085-4E9C-9459-6FA41866983F}"/>
                  </a:ext>
                </a:extLst>
              </p:cNvPr>
              <p:cNvSpPr txBox="1"/>
              <p:nvPr/>
            </p:nvSpPr>
            <p:spPr>
              <a:xfrm>
                <a:off x="771615" y="2599760"/>
                <a:ext cx="569140" cy="323165"/>
              </a:xfrm>
              <a:prstGeom prst="rect">
                <a:avLst/>
              </a:prstGeom>
              <a:noFill/>
            </p:spPr>
            <p:txBody>
              <a:bodyPr wrap="square" rtlCol="0">
                <a:spAutoFit/>
              </a:bodyPr>
              <a:lstStyle/>
              <a:p>
                <a:pPr algn="ctr"/>
                <a:r>
                  <a:rPr lang="en-US" sz="1500" spc="300" dirty="0">
                    <a:latin typeface="Montserrat" panose="00000500000000000000" pitchFamily="50" charset="0"/>
                  </a:rPr>
                  <a:t>//</a:t>
                </a:r>
              </a:p>
            </p:txBody>
          </p:sp>
          <p:sp>
            <p:nvSpPr>
              <p:cNvPr id="15" name="TextBox 14">
                <a:extLst>
                  <a:ext uri="{FF2B5EF4-FFF2-40B4-BE49-F238E27FC236}">
                    <a16:creationId xmlns:a16="http://schemas.microsoft.com/office/drawing/2014/main" id="{B3A14A76-4078-490E-B06F-466EEB33CED9}"/>
                  </a:ext>
                </a:extLst>
              </p:cNvPr>
              <p:cNvSpPr txBox="1"/>
              <p:nvPr/>
            </p:nvSpPr>
            <p:spPr>
              <a:xfrm>
                <a:off x="4499429" y="3971583"/>
                <a:ext cx="569140" cy="323165"/>
              </a:xfrm>
              <a:prstGeom prst="rect">
                <a:avLst/>
              </a:prstGeom>
              <a:noFill/>
            </p:spPr>
            <p:txBody>
              <a:bodyPr wrap="square" rtlCol="0">
                <a:spAutoFit/>
              </a:bodyPr>
              <a:lstStyle/>
              <a:p>
                <a:pPr algn="ctr"/>
                <a:r>
                  <a:rPr lang="en-US" sz="1500" spc="300" dirty="0">
                    <a:latin typeface="Montserrat" panose="00000500000000000000" pitchFamily="50" charset="0"/>
                  </a:rPr>
                  <a:t>//</a:t>
                </a:r>
              </a:p>
            </p:txBody>
          </p:sp>
        </p:grpSp>
      </p:grpSp>
      <p:grpSp>
        <p:nvGrpSpPr>
          <p:cNvPr id="4" name="Group 3">
            <a:extLst>
              <a:ext uri="{FF2B5EF4-FFF2-40B4-BE49-F238E27FC236}">
                <a16:creationId xmlns:a16="http://schemas.microsoft.com/office/drawing/2014/main" id="{37909A94-553D-4808-B5A0-D10EE19ECB5A}"/>
              </a:ext>
            </a:extLst>
          </p:cNvPr>
          <p:cNvGrpSpPr/>
          <p:nvPr/>
        </p:nvGrpSpPr>
        <p:grpSpPr>
          <a:xfrm>
            <a:off x="1055823" y="4373389"/>
            <a:ext cx="4090833" cy="1138103"/>
            <a:chOff x="876663" y="4836612"/>
            <a:chExt cx="4090833" cy="1138103"/>
          </a:xfrm>
        </p:grpSpPr>
        <p:grpSp>
          <p:nvGrpSpPr>
            <p:cNvPr id="6" name="Group 5">
              <a:extLst>
                <a:ext uri="{FF2B5EF4-FFF2-40B4-BE49-F238E27FC236}">
                  <a16:creationId xmlns:a16="http://schemas.microsoft.com/office/drawing/2014/main" id="{8610E5D4-BBFB-48B8-820E-FA4A397977AC}"/>
                </a:ext>
              </a:extLst>
            </p:cNvPr>
            <p:cNvGrpSpPr/>
            <p:nvPr/>
          </p:nvGrpSpPr>
          <p:grpSpPr>
            <a:xfrm>
              <a:off x="876663" y="4836612"/>
              <a:ext cx="1869803" cy="1138103"/>
              <a:chOff x="667657" y="4673262"/>
              <a:chExt cx="1869803" cy="1138103"/>
            </a:xfrm>
          </p:grpSpPr>
          <p:sp>
            <p:nvSpPr>
              <p:cNvPr id="20" name="TextBox 19">
                <a:extLst>
                  <a:ext uri="{FF2B5EF4-FFF2-40B4-BE49-F238E27FC236}">
                    <a16:creationId xmlns:a16="http://schemas.microsoft.com/office/drawing/2014/main" id="{ECAAE8E6-B935-4E9F-9690-B0A5795195F4}"/>
                  </a:ext>
                </a:extLst>
              </p:cNvPr>
              <p:cNvSpPr txBox="1"/>
              <p:nvPr/>
            </p:nvSpPr>
            <p:spPr>
              <a:xfrm>
                <a:off x="667657" y="4673262"/>
                <a:ext cx="1495200" cy="276999"/>
              </a:xfrm>
              <a:prstGeom prst="rect">
                <a:avLst/>
              </a:prstGeom>
              <a:noFill/>
            </p:spPr>
            <p:txBody>
              <a:bodyPr wrap="square" rtlCol="0">
                <a:spAutoFit/>
              </a:bodyPr>
              <a:lstStyle/>
              <a:p>
                <a:r>
                  <a:rPr lang="en-US" sz="1200" spc="300" dirty="0">
                    <a:latin typeface="Montserrat" panose="00000500000000000000" pitchFamily="50" charset="0"/>
                  </a:rPr>
                  <a:t>EXAMPLE_</a:t>
                </a:r>
              </a:p>
            </p:txBody>
          </p:sp>
          <p:sp>
            <p:nvSpPr>
              <p:cNvPr id="21" name="Subtitle 6">
                <a:extLst>
                  <a:ext uri="{FF2B5EF4-FFF2-40B4-BE49-F238E27FC236}">
                    <a16:creationId xmlns:a16="http://schemas.microsoft.com/office/drawing/2014/main" id="{5EB78A26-019F-403B-B8AA-C1F2C69460AB}"/>
                  </a:ext>
                </a:extLst>
              </p:cNvPr>
              <p:cNvSpPr txBox="1">
                <a:spLocks/>
              </p:cNvSpPr>
              <p:nvPr/>
            </p:nvSpPr>
            <p:spPr>
              <a:xfrm>
                <a:off x="667657" y="4950261"/>
                <a:ext cx="1869803" cy="861104"/>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words which don't look even slightly believable. If</a:t>
                </a:r>
              </a:p>
            </p:txBody>
          </p:sp>
        </p:grpSp>
        <p:grpSp>
          <p:nvGrpSpPr>
            <p:cNvPr id="24" name="Group 23">
              <a:extLst>
                <a:ext uri="{FF2B5EF4-FFF2-40B4-BE49-F238E27FC236}">
                  <a16:creationId xmlns:a16="http://schemas.microsoft.com/office/drawing/2014/main" id="{02132C94-FADE-427E-91C4-AA69DE97ADCE}"/>
                </a:ext>
              </a:extLst>
            </p:cNvPr>
            <p:cNvGrpSpPr/>
            <p:nvPr/>
          </p:nvGrpSpPr>
          <p:grpSpPr>
            <a:xfrm>
              <a:off x="3097693" y="4836612"/>
              <a:ext cx="1869803" cy="1138103"/>
              <a:chOff x="667657" y="4673262"/>
              <a:chExt cx="1869803" cy="1138103"/>
            </a:xfrm>
          </p:grpSpPr>
          <p:sp>
            <p:nvSpPr>
              <p:cNvPr id="25" name="TextBox 24">
                <a:extLst>
                  <a:ext uri="{FF2B5EF4-FFF2-40B4-BE49-F238E27FC236}">
                    <a16:creationId xmlns:a16="http://schemas.microsoft.com/office/drawing/2014/main" id="{7BD6DE45-C4A0-4DA3-B40F-88422063517D}"/>
                  </a:ext>
                </a:extLst>
              </p:cNvPr>
              <p:cNvSpPr txBox="1"/>
              <p:nvPr/>
            </p:nvSpPr>
            <p:spPr>
              <a:xfrm>
                <a:off x="667657" y="4673262"/>
                <a:ext cx="1495200" cy="276999"/>
              </a:xfrm>
              <a:prstGeom prst="rect">
                <a:avLst/>
              </a:prstGeom>
              <a:noFill/>
            </p:spPr>
            <p:txBody>
              <a:bodyPr wrap="square" rtlCol="0">
                <a:spAutoFit/>
              </a:bodyPr>
              <a:lstStyle/>
              <a:p>
                <a:r>
                  <a:rPr lang="en-US" sz="1200" spc="300" dirty="0">
                    <a:latin typeface="Montserrat" panose="00000500000000000000" pitchFamily="50" charset="0"/>
                  </a:rPr>
                  <a:t>EXAMPLE_</a:t>
                </a:r>
              </a:p>
            </p:txBody>
          </p:sp>
          <p:sp>
            <p:nvSpPr>
              <p:cNvPr id="26" name="Subtitle 6">
                <a:extLst>
                  <a:ext uri="{FF2B5EF4-FFF2-40B4-BE49-F238E27FC236}">
                    <a16:creationId xmlns:a16="http://schemas.microsoft.com/office/drawing/2014/main" id="{64FEE2B3-559D-4ED5-8FD2-354DF765B8D3}"/>
                  </a:ext>
                </a:extLst>
              </p:cNvPr>
              <p:cNvSpPr txBox="1">
                <a:spLocks/>
              </p:cNvSpPr>
              <p:nvPr/>
            </p:nvSpPr>
            <p:spPr>
              <a:xfrm>
                <a:off x="667657" y="4950261"/>
                <a:ext cx="1869803" cy="861104"/>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words which don't look even slightly believable. If</a:t>
                </a:r>
              </a:p>
            </p:txBody>
          </p:sp>
        </p:grpSp>
      </p:grpSp>
      <p:pic>
        <p:nvPicPr>
          <p:cNvPr id="23" name="Picture Placeholder 22">
            <a:extLst>
              <a:ext uri="{FF2B5EF4-FFF2-40B4-BE49-F238E27FC236}">
                <a16:creationId xmlns:a16="http://schemas.microsoft.com/office/drawing/2014/main" id="{2D0818EC-5A1B-4232-99F4-CFA96FCF180A}"/>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12591" b="12591"/>
          <a:stretch>
            <a:fillRect/>
          </a:stretch>
        </p:blipFill>
        <p:spPr/>
      </p:pic>
    </p:spTree>
    <p:extLst>
      <p:ext uri="{BB962C8B-B14F-4D97-AF65-F5344CB8AC3E}">
        <p14:creationId xmlns:p14="http://schemas.microsoft.com/office/powerpoint/2010/main" val="33272876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9D56C7A2-0B25-440E-813A-653CDBBF2E9C}"/>
              </a:ext>
            </a:extLst>
          </p:cNvPr>
          <p:cNvSpPr/>
          <p:nvPr/>
        </p:nvSpPr>
        <p:spPr>
          <a:xfrm>
            <a:off x="0" y="1"/>
            <a:ext cx="12191999" cy="6857999"/>
          </a:xfrm>
          <a:prstGeom prst="rect">
            <a:avLst/>
          </a:prstGeom>
          <a:gradFill flip="none" rotWithShape="1">
            <a:gsLst>
              <a:gs pos="0">
                <a:schemeClr val="bg1">
                  <a:lumMod val="95000"/>
                  <a:alpha val="10000"/>
                </a:schemeClr>
              </a:gs>
              <a:gs pos="97000">
                <a:schemeClr val="bg1">
                  <a:lumMod val="95000"/>
                  <a:alpha val="4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 name="Picture Placeholder 39">
            <a:extLst>
              <a:ext uri="{FF2B5EF4-FFF2-40B4-BE49-F238E27FC236}">
                <a16:creationId xmlns:a16="http://schemas.microsoft.com/office/drawing/2014/main" id="{8A44CC74-051A-47DE-8B19-324C02AB244F}"/>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26" b="26"/>
          <a:stretch>
            <a:fillRect/>
          </a:stretch>
        </p:blipFill>
        <p:spPr/>
      </p:pic>
      <p:pic>
        <p:nvPicPr>
          <p:cNvPr id="42" name="Picture Placeholder 41">
            <a:extLst>
              <a:ext uri="{FF2B5EF4-FFF2-40B4-BE49-F238E27FC236}">
                <a16:creationId xmlns:a16="http://schemas.microsoft.com/office/drawing/2014/main" id="{A51B3201-DCF8-41D3-A8A8-972DD3BBEB93}"/>
              </a:ext>
            </a:extLst>
          </p:cNvPr>
          <p:cNvPicPr>
            <a:picLocks noGrp="1" noChangeAspect="1"/>
          </p:cNvPicPr>
          <p:nvPr>
            <p:ph type="pic" sz="quarter" idx="16"/>
          </p:nvPr>
        </p:nvPicPr>
        <p:blipFill rotWithShape="1">
          <a:blip r:embed="rId3">
            <a:extLst>
              <a:ext uri="{28A0092B-C50C-407E-A947-70E740481C1C}">
                <a14:useLocalDpi xmlns:a14="http://schemas.microsoft.com/office/drawing/2010/main" val="0"/>
              </a:ext>
            </a:extLst>
          </a:blip>
          <a:srcRect l="2676" r="22781" b="20104"/>
          <a:stretch/>
        </p:blipFill>
        <p:spPr>
          <a:xfrm>
            <a:off x="4555507" y="1771009"/>
            <a:ext cx="3080984" cy="3080984"/>
          </a:xfrm>
        </p:spPr>
      </p:pic>
      <p:pic>
        <p:nvPicPr>
          <p:cNvPr id="48" name="Picture Placeholder 47">
            <a:extLst>
              <a:ext uri="{FF2B5EF4-FFF2-40B4-BE49-F238E27FC236}">
                <a16:creationId xmlns:a16="http://schemas.microsoft.com/office/drawing/2014/main" id="{0B293DE2-6110-46EE-A8D9-544BE76FC322}"/>
              </a:ext>
            </a:extLst>
          </p:cNvPr>
          <p:cNvPicPr>
            <a:picLocks noGrp="1" noChangeAspect="1"/>
          </p:cNvPicPr>
          <p:nvPr>
            <p:ph type="pic" sz="quarter" idx="17"/>
          </p:nvPr>
        </p:nvPicPr>
        <p:blipFill>
          <a:blip r:embed="rId4">
            <a:extLst>
              <a:ext uri="{28A0092B-C50C-407E-A947-70E740481C1C}">
                <a14:useLocalDpi xmlns:a14="http://schemas.microsoft.com/office/drawing/2010/main" val="0"/>
              </a:ext>
            </a:extLst>
          </a:blip>
          <a:srcRect l="16662" r="16662"/>
          <a:stretch>
            <a:fillRect/>
          </a:stretch>
        </p:blipFill>
        <p:spPr/>
      </p:pic>
      <p:sp>
        <p:nvSpPr>
          <p:cNvPr id="9" name="TextBox 8">
            <a:extLst>
              <a:ext uri="{FF2B5EF4-FFF2-40B4-BE49-F238E27FC236}">
                <a16:creationId xmlns:a16="http://schemas.microsoft.com/office/drawing/2014/main" id="{FD0334E4-D4CA-4B12-A19E-A5D1433EDA40}"/>
              </a:ext>
            </a:extLst>
          </p:cNvPr>
          <p:cNvSpPr txBox="1"/>
          <p:nvPr/>
        </p:nvSpPr>
        <p:spPr>
          <a:xfrm>
            <a:off x="2866349" y="667657"/>
            <a:ext cx="6459302" cy="567463"/>
          </a:xfrm>
          <a:prstGeom prst="rect">
            <a:avLst/>
          </a:prstGeom>
          <a:noFill/>
        </p:spPr>
        <p:txBody>
          <a:bodyPr wrap="square" rtlCol="0">
            <a:spAutoFit/>
          </a:bodyPr>
          <a:lstStyle/>
          <a:p>
            <a:pPr algn="ctr">
              <a:lnSpc>
                <a:spcPts val="4000"/>
              </a:lnSpc>
            </a:pPr>
            <a:r>
              <a:rPr lang="en-US" sz="3000" b="1" spc="600" dirty="0">
                <a:latin typeface="Montserrat Light" panose="00000400000000000000" pitchFamily="50" charset="0"/>
              </a:rPr>
              <a:t>OUR TEAM MEMBERS</a:t>
            </a:r>
          </a:p>
        </p:txBody>
      </p:sp>
      <p:grpSp>
        <p:nvGrpSpPr>
          <p:cNvPr id="17" name="Group 16">
            <a:extLst>
              <a:ext uri="{FF2B5EF4-FFF2-40B4-BE49-F238E27FC236}">
                <a16:creationId xmlns:a16="http://schemas.microsoft.com/office/drawing/2014/main" id="{6A3F2ACC-80FB-4805-B9F0-D4E931A03770}"/>
              </a:ext>
            </a:extLst>
          </p:cNvPr>
          <p:cNvGrpSpPr/>
          <p:nvPr/>
        </p:nvGrpSpPr>
        <p:grpSpPr>
          <a:xfrm>
            <a:off x="1602557" y="5162054"/>
            <a:ext cx="2527582" cy="802460"/>
            <a:chOff x="338768" y="4673262"/>
            <a:chExt cx="2527582" cy="802460"/>
          </a:xfrm>
        </p:grpSpPr>
        <p:sp>
          <p:nvSpPr>
            <p:cNvPr id="18" name="TextBox 17">
              <a:extLst>
                <a:ext uri="{FF2B5EF4-FFF2-40B4-BE49-F238E27FC236}">
                  <a16:creationId xmlns:a16="http://schemas.microsoft.com/office/drawing/2014/main" id="{36CAA274-370A-478E-9978-586BD33AE767}"/>
                </a:ext>
              </a:extLst>
            </p:cNvPr>
            <p:cNvSpPr txBox="1"/>
            <p:nvPr/>
          </p:nvSpPr>
          <p:spPr>
            <a:xfrm>
              <a:off x="854958" y="4673262"/>
              <a:ext cx="1495200" cy="276999"/>
            </a:xfrm>
            <a:prstGeom prst="rect">
              <a:avLst/>
            </a:prstGeom>
            <a:noFill/>
          </p:spPr>
          <p:txBody>
            <a:bodyPr wrap="square" rtlCol="0">
              <a:spAutoFit/>
            </a:bodyPr>
            <a:lstStyle/>
            <a:p>
              <a:pPr algn="ctr"/>
              <a:r>
                <a:rPr lang="en-US" sz="1200" spc="300" dirty="0">
                  <a:latin typeface="Montserrat" panose="00000500000000000000" pitchFamily="50" charset="0"/>
                </a:rPr>
                <a:t>EXAMPLE_</a:t>
              </a:r>
            </a:p>
          </p:txBody>
        </p:sp>
        <p:sp>
          <p:nvSpPr>
            <p:cNvPr id="19" name="Subtitle 6">
              <a:extLst>
                <a:ext uri="{FF2B5EF4-FFF2-40B4-BE49-F238E27FC236}">
                  <a16:creationId xmlns:a16="http://schemas.microsoft.com/office/drawing/2014/main" id="{85ACA5B5-4E88-4DF9-8F46-76E9DC805AD9}"/>
                </a:ext>
              </a:extLst>
            </p:cNvPr>
            <p:cNvSpPr txBox="1">
              <a:spLocks/>
            </p:cNvSpPr>
            <p:nvPr/>
          </p:nvSpPr>
          <p:spPr>
            <a:xfrm>
              <a:off x="338768" y="4950261"/>
              <a:ext cx="2527582" cy="52546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bg2"/>
                  </a:solidFill>
                  <a:latin typeface="Montserrat Light" panose="00000400000000000000" pitchFamily="50" charset="0"/>
                  <a:ea typeface="Montserrat" charset="0"/>
                  <a:cs typeface="Montserrat" charset="0"/>
                </a:rPr>
                <a:t>There are many words which don't look even slightly believable. If</a:t>
              </a:r>
            </a:p>
          </p:txBody>
        </p:sp>
      </p:grpSp>
      <p:grpSp>
        <p:nvGrpSpPr>
          <p:cNvPr id="20" name="Group 19">
            <a:extLst>
              <a:ext uri="{FF2B5EF4-FFF2-40B4-BE49-F238E27FC236}">
                <a16:creationId xmlns:a16="http://schemas.microsoft.com/office/drawing/2014/main" id="{36B95782-7A7D-4482-A70A-7EBBA9D1E76E}"/>
              </a:ext>
            </a:extLst>
          </p:cNvPr>
          <p:cNvGrpSpPr/>
          <p:nvPr/>
        </p:nvGrpSpPr>
        <p:grpSpPr>
          <a:xfrm>
            <a:off x="4832208" y="5162054"/>
            <a:ext cx="2527582" cy="802460"/>
            <a:chOff x="338768" y="4673262"/>
            <a:chExt cx="2527582" cy="802460"/>
          </a:xfrm>
        </p:grpSpPr>
        <p:sp>
          <p:nvSpPr>
            <p:cNvPr id="21" name="TextBox 20">
              <a:extLst>
                <a:ext uri="{FF2B5EF4-FFF2-40B4-BE49-F238E27FC236}">
                  <a16:creationId xmlns:a16="http://schemas.microsoft.com/office/drawing/2014/main" id="{6BD006EE-2727-47EE-B0E6-0DF5BF95FB45}"/>
                </a:ext>
              </a:extLst>
            </p:cNvPr>
            <p:cNvSpPr txBox="1"/>
            <p:nvPr/>
          </p:nvSpPr>
          <p:spPr>
            <a:xfrm>
              <a:off x="854958" y="4673262"/>
              <a:ext cx="1495200" cy="276999"/>
            </a:xfrm>
            <a:prstGeom prst="rect">
              <a:avLst/>
            </a:prstGeom>
            <a:noFill/>
          </p:spPr>
          <p:txBody>
            <a:bodyPr wrap="square" rtlCol="0">
              <a:spAutoFit/>
            </a:bodyPr>
            <a:lstStyle/>
            <a:p>
              <a:pPr algn="ctr"/>
              <a:r>
                <a:rPr lang="en-US" sz="1200" spc="300" dirty="0">
                  <a:latin typeface="Montserrat" panose="00000500000000000000" pitchFamily="50" charset="0"/>
                </a:rPr>
                <a:t>EXAMPLE_</a:t>
              </a:r>
            </a:p>
          </p:txBody>
        </p:sp>
        <p:sp>
          <p:nvSpPr>
            <p:cNvPr id="24" name="Subtitle 6">
              <a:extLst>
                <a:ext uri="{FF2B5EF4-FFF2-40B4-BE49-F238E27FC236}">
                  <a16:creationId xmlns:a16="http://schemas.microsoft.com/office/drawing/2014/main" id="{4158674D-EDA7-4CBB-997B-DCAFDD0F100B}"/>
                </a:ext>
              </a:extLst>
            </p:cNvPr>
            <p:cNvSpPr txBox="1">
              <a:spLocks/>
            </p:cNvSpPr>
            <p:nvPr/>
          </p:nvSpPr>
          <p:spPr>
            <a:xfrm>
              <a:off x="338768" y="4950261"/>
              <a:ext cx="2527582" cy="52546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bg2"/>
                  </a:solidFill>
                  <a:latin typeface="Montserrat Light" panose="00000400000000000000" pitchFamily="50" charset="0"/>
                  <a:ea typeface="Montserrat" charset="0"/>
                  <a:cs typeface="Montserrat" charset="0"/>
                </a:rPr>
                <a:t>There are many words which don't look even slightly believable. If</a:t>
              </a:r>
            </a:p>
          </p:txBody>
        </p:sp>
      </p:grpSp>
      <p:grpSp>
        <p:nvGrpSpPr>
          <p:cNvPr id="25" name="Group 24">
            <a:extLst>
              <a:ext uri="{FF2B5EF4-FFF2-40B4-BE49-F238E27FC236}">
                <a16:creationId xmlns:a16="http://schemas.microsoft.com/office/drawing/2014/main" id="{6A5D043E-2A3B-46CB-8C06-0DA835EDE2A8}"/>
              </a:ext>
            </a:extLst>
          </p:cNvPr>
          <p:cNvGrpSpPr/>
          <p:nvPr/>
        </p:nvGrpSpPr>
        <p:grpSpPr>
          <a:xfrm>
            <a:off x="8061859" y="5162054"/>
            <a:ext cx="2527582" cy="802460"/>
            <a:chOff x="338768" y="4673262"/>
            <a:chExt cx="2527582" cy="802460"/>
          </a:xfrm>
        </p:grpSpPr>
        <p:sp>
          <p:nvSpPr>
            <p:cNvPr id="26" name="TextBox 25">
              <a:extLst>
                <a:ext uri="{FF2B5EF4-FFF2-40B4-BE49-F238E27FC236}">
                  <a16:creationId xmlns:a16="http://schemas.microsoft.com/office/drawing/2014/main" id="{B68C4FAA-591C-4483-9D21-25CBEE7F8FB1}"/>
                </a:ext>
              </a:extLst>
            </p:cNvPr>
            <p:cNvSpPr txBox="1"/>
            <p:nvPr/>
          </p:nvSpPr>
          <p:spPr>
            <a:xfrm>
              <a:off x="854958" y="4673262"/>
              <a:ext cx="1495200" cy="276999"/>
            </a:xfrm>
            <a:prstGeom prst="rect">
              <a:avLst/>
            </a:prstGeom>
            <a:noFill/>
          </p:spPr>
          <p:txBody>
            <a:bodyPr wrap="square" rtlCol="0">
              <a:spAutoFit/>
            </a:bodyPr>
            <a:lstStyle/>
            <a:p>
              <a:pPr algn="ctr"/>
              <a:r>
                <a:rPr lang="en-US" sz="1200" spc="300" dirty="0">
                  <a:latin typeface="Montserrat" panose="00000500000000000000" pitchFamily="50" charset="0"/>
                </a:rPr>
                <a:t>EXAMPLE_</a:t>
              </a:r>
            </a:p>
          </p:txBody>
        </p:sp>
        <p:sp>
          <p:nvSpPr>
            <p:cNvPr id="27" name="Subtitle 6">
              <a:extLst>
                <a:ext uri="{FF2B5EF4-FFF2-40B4-BE49-F238E27FC236}">
                  <a16:creationId xmlns:a16="http://schemas.microsoft.com/office/drawing/2014/main" id="{94D170A7-AA45-4690-B05E-E03EE0D52488}"/>
                </a:ext>
              </a:extLst>
            </p:cNvPr>
            <p:cNvSpPr txBox="1">
              <a:spLocks/>
            </p:cNvSpPr>
            <p:nvPr/>
          </p:nvSpPr>
          <p:spPr>
            <a:xfrm>
              <a:off x="338768" y="4950261"/>
              <a:ext cx="2527582" cy="52546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bg2"/>
                  </a:solidFill>
                  <a:latin typeface="Montserrat Light" panose="00000400000000000000" pitchFamily="50" charset="0"/>
                  <a:ea typeface="Montserrat" charset="0"/>
                  <a:cs typeface="Montserrat" charset="0"/>
                </a:rPr>
                <a:t>There are many words which don't look even slightly believable. If</a:t>
              </a:r>
            </a:p>
          </p:txBody>
        </p:sp>
      </p:grpSp>
    </p:spTree>
    <p:extLst>
      <p:ext uri="{BB962C8B-B14F-4D97-AF65-F5344CB8AC3E}">
        <p14:creationId xmlns:p14="http://schemas.microsoft.com/office/powerpoint/2010/main" val="12150994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035D3E69-53DE-4BE6-AF2F-D193B928B577}"/>
              </a:ext>
            </a:extLst>
          </p:cNvPr>
          <p:cNvSpPr/>
          <p:nvPr/>
        </p:nvSpPr>
        <p:spPr>
          <a:xfrm>
            <a:off x="0" y="1"/>
            <a:ext cx="12191999" cy="6857999"/>
          </a:xfrm>
          <a:prstGeom prst="rect">
            <a:avLst/>
          </a:prstGeom>
          <a:gradFill flip="none" rotWithShape="1">
            <a:gsLst>
              <a:gs pos="0">
                <a:schemeClr val="bg1">
                  <a:lumMod val="95000"/>
                  <a:alpha val="10000"/>
                </a:schemeClr>
              </a:gs>
              <a:gs pos="97000">
                <a:schemeClr val="bg1">
                  <a:lumMod val="95000"/>
                  <a:alpha val="4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Placeholder 15">
            <a:extLst>
              <a:ext uri="{FF2B5EF4-FFF2-40B4-BE49-F238E27FC236}">
                <a16:creationId xmlns:a16="http://schemas.microsoft.com/office/drawing/2014/main" id="{3CE3CD85-634F-4002-B2A4-B102D9ED25EF}"/>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l="5566" r="5566"/>
          <a:stretch>
            <a:fillRect/>
          </a:stretch>
        </p:blipFill>
        <p:spPr/>
      </p:pic>
      <p:pic>
        <p:nvPicPr>
          <p:cNvPr id="38" name="Picture Placeholder 37">
            <a:extLst>
              <a:ext uri="{FF2B5EF4-FFF2-40B4-BE49-F238E27FC236}">
                <a16:creationId xmlns:a16="http://schemas.microsoft.com/office/drawing/2014/main" id="{5BD91E94-1D70-4F3D-81D1-F562B3FB2E05}"/>
              </a:ext>
            </a:extLst>
          </p:cNvPr>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l="10657" r="10657"/>
          <a:stretch>
            <a:fillRect/>
          </a:stretch>
        </p:blipFill>
        <p:spPr/>
      </p:pic>
      <p:pic>
        <p:nvPicPr>
          <p:cNvPr id="40" name="Picture Placeholder 39">
            <a:extLst>
              <a:ext uri="{FF2B5EF4-FFF2-40B4-BE49-F238E27FC236}">
                <a16:creationId xmlns:a16="http://schemas.microsoft.com/office/drawing/2014/main" id="{70FFF548-8D64-47D5-8E24-DFE81AB5D24A}"/>
              </a:ext>
            </a:extLst>
          </p:cNvPr>
          <p:cNvPicPr>
            <a:picLocks noGrp="1" noChangeAspect="1"/>
          </p:cNvPicPr>
          <p:nvPr>
            <p:ph type="pic" sz="quarter" idx="17"/>
          </p:nvPr>
        </p:nvPicPr>
        <p:blipFill>
          <a:blip r:embed="rId4">
            <a:extLst>
              <a:ext uri="{28A0092B-C50C-407E-A947-70E740481C1C}">
                <a14:useLocalDpi xmlns:a14="http://schemas.microsoft.com/office/drawing/2010/main" val="0"/>
              </a:ext>
            </a:extLst>
          </a:blip>
          <a:srcRect l="10250" r="10250"/>
          <a:stretch>
            <a:fillRect/>
          </a:stretch>
        </p:blipFill>
        <p:spPr/>
      </p:pic>
      <p:sp>
        <p:nvSpPr>
          <p:cNvPr id="9" name="TextBox 8">
            <a:extLst>
              <a:ext uri="{FF2B5EF4-FFF2-40B4-BE49-F238E27FC236}">
                <a16:creationId xmlns:a16="http://schemas.microsoft.com/office/drawing/2014/main" id="{CE515B4F-9E67-465D-AAD0-2CA03D69ED3D}"/>
              </a:ext>
            </a:extLst>
          </p:cNvPr>
          <p:cNvSpPr txBox="1"/>
          <p:nvPr/>
        </p:nvSpPr>
        <p:spPr>
          <a:xfrm>
            <a:off x="2866349" y="667657"/>
            <a:ext cx="6459302" cy="567463"/>
          </a:xfrm>
          <a:prstGeom prst="rect">
            <a:avLst/>
          </a:prstGeom>
          <a:noFill/>
        </p:spPr>
        <p:txBody>
          <a:bodyPr wrap="square" rtlCol="0">
            <a:spAutoFit/>
          </a:bodyPr>
          <a:lstStyle/>
          <a:p>
            <a:pPr algn="ctr">
              <a:lnSpc>
                <a:spcPts val="4000"/>
              </a:lnSpc>
            </a:pPr>
            <a:r>
              <a:rPr lang="en-US" sz="3000" b="1" spc="600" dirty="0">
                <a:latin typeface="Montserrat Light" panose="00000400000000000000" pitchFamily="50" charset="0"/>
              </a:rPr>
              <a:t>OUR TEAM MEMBERS</a:t>
            </a:r>
          </a:p>
        </p:txBody>
      </p:sp>
      <p:grpSp>
        <p:nvGrpSpPr>
          <p:cNvPr id="17" name="Group 16">
            <a:extLst>
              <a:ext uri="{FF2B5EF4-FFF2-40B4-BE49-F238E27FC236}">
                <a16:creationId xmlns:a16="http://schemas.microsoft.com/office/drawing/2014/main" id="{37810F61-69E5-486E-B120-6D3C55D2D0CF}"/>
              </a:ext>
            </a:extLst>
          </p:cNvPr>
          <p:cNvGrpSpPr/>
          <p:nvPr/>
        </p:nvGrpSpPr>
        <p:grpSpPr>
          <a:xfrm>
            <a:off x="1941173" y="4697346"/>
            <a:ext cx="2527582" cy="802460"/>
            <a:chOff x="338768" y="4673262"/>
            <a:chExt cx="2527582" cy="802460"/>
          </a:xfrm>
        </p:grpSpPr>
        <p:sp>
          <p:nvSpPr>
            <p:cNvPr id="18" name="TextBox 17">
              <a:extLst>
                <a:ext uri="{FF2B5EF4-FFF2-40B4-BE49-F238E27FC236}">
                  <a16:creationId xmlns:a16="http://schemas.microsoft.com/office/drawing/2014/main" id="{DFCBAAD9-0155-47BA-808D-FD1F4429610C}"/>
                </a:ext>
              </a:extLst>
            </p:cNvPr>
            <p:cNvSpPr txBox="1"/>
            <p:nvPr/>
          </p:nvSpPr>
          <p:spPr>
            <a:xfrm>
              <a:off x="338768" y="4673262"/>
              <a:ext cx="1495200" cy="276999"/>
            </a:xfrm>
            <a:prstGeom prst="rect">
              <a:avLst/>
            </a:prstGeom>
            <a:noFill/>
          </p:spPr>
          <p:txBody>
            <a:bodyPr wrap="square" rtlCol="0">
              <a:spAutoFit/>
            </a:bodyPr>
            <a:lstStyle/>
            <a:p>
              <a:r>
                <a:rPr lang="en-US" sz="1200" spc="300" dirty="0">
                  <a:latin typeface="Montserrat" panose="00000500000000000000" pitchFamily="50" charset="0"/>
                </a:rPr>
                <a:t>EXAMPLE_</a:t>
              </a:r>
            </a:p>
          </p:txBody>
        </p:sp>
        <p:sp>
          <p:nvSpPr>
            <p:cNvPr id="19" name="Subtitle 6">
              <a:extLst>
                <a:ext uri="{FF2B5EF4-FFF2-40B4-BE49-F238E27FC236}">
                  <a16:creationId xmlns:a16="http://schemas.microsoft.com/office/drawing/2014/main" id="{D42738E1-8E03-4620-8D3A-62869E995E5C}"/>
                </a:ext>
              </a:extLst>
            </p:cNvPr>
            <p:cNvSpPr txBox="1">
              <a:spLocks/>
            </p:cNvSpPr>
            <p:nvPr/>
          </p:nvSpPr>
          <p:spPr>
            <a:xfrm>
              <a:off x="338768" y="4950261"/>
              <a:ext cx="2527582" cy="52546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words which don't look even slightly believable. If</a:t>
              </a:r>
            </a:p>
          </p:txBody>
        </p:sp>
      </p:grpSp>
      <p:grpSp>
        <p:nvGrpSpPr>
          <p:cNvPr id="23" name="Group 22">
            <a:extLst>
              <a:ext uri="{FF2B5EF4-FFF2-40B4-BE49-F238E27FC236}">
                <a16:creationId xmlns:a16="http://schemas.microsoft.com/office/drawing/2014/main" id="{20E03E8A-A9F8-4254-870A-504932090168}"/>
              </a:ext>
            </a:extLst>
          </p:cNvPr>
          <p:cNvGrpSpPr/>
          <p:nvPr/>
        </p:nvGrpSpPr>
        <p:grpSpPr>
          <a:xfrm>
            <a:off x="4844031" y="4697346"/>
            <a:ext cx="2527582" cy="802460"/>
            <a:chOff x="338768" y="4673262"/>
            <a:chExt cx="2527582" cy="802460"/>
          </a:xfrm>
        </p:grpSpPr>
        <p:sp>
          <p:nvSpPr>
            <p:cNvPr id="29" name="TextBox 28">
              <a:extLst>
                <a:ext uri="{FF2B5EF4-FFF2-40B4-BE49-F238E27FC236}">
                  <a16:creationId xmlns:a16="http://schemas.microsoft.com/office/drawing/2014/main" id="{4C0A456E-F24B-4012-9A0B-C310DCC8283F}"/>
                </a:ext>
              </a:extLst>
            </p:cNvPr>
            <p:cNvSpPr txBox="1"/>
            <p:nvPr/>
          </p:nvSpPr>
          <p:spPr>
            <a:xfrm>
              <a:off x="338768" y="4673262"/>
              <a:ext cx="1495200" cy="276999"/>
            </a:xfrm>
            <a:prstGeom prst="rect">
              <a:avLst/>
            </a:prstGeom>
            <a:noFill/>
          </p:spPr>
          <p:txBody>
            <a:bodyPr wrap="square" rtlCol="0">
              <a:spAutoFit/>
            </a:bodyPr>
            <a:lstStyle/>
            <a:p>
              <a:r>
                <a:rPr lang="en-US" sz="1200" spc="300" dirty="0">
                  <a:latin typeface="Montserrat" panose="00000500000000000000" pitchFamily="50" charset="0"/>
                </a:rPr>
                <a:t>EXAMPLE_</a:t>
              </a:r>
            </a:p>
          </p:txBody>
        </p:sp>
        <p:sp>
          <p:nvSpPr>
            <p:cNvPr id="31" name="Subtitle 6">
              <a:extLst>
                <a:ext uri="{FF2B5EF4-FFF2-40B4-BE49-F238E27FC236}">
                  <a16:creationId xmlns:a16="http://schemas.microsoft.com/office/drawing/2014/main" id="{BA4220AA-024A-4EF2-BD48-581024430A95}"/>
                </a:ext>
              </a:extLst>
            </p:cNvPr>
            <p:cNvSpPr txBox="1">
              <a:spLocks/>
            </p:cNvSpPr>
            <p:nvPr/>
          </p:nvSpPr>
          <p:spPr>
            <a:xfrm>
              <a:off x="338768" y="4950261"/>
              <a:ext cx="2527582" cy="52546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words which don't look even slightly believable. If</a:t>
              </a:r>
            </a:p>
          </p:txBody>
        </p:sp>
      </p:grpSp>
      <p:grpSp>
        <p:nvGrpSpPr>
          <p:cNvPr id="33" name="Group 32">
            <a:extLst>
              <a:ext uri="{FF2B5EF4-FFF2-40B4-BE49-F238E27FC236}">
                <a16:creationId xmlns:a16="http://schemas.microsoft.com/office/drawing/2014/main" id="{0008C8AE-1ECD-4CD6-9F34-6AFB4501E5E2}"/>
              </a:ext>
            </a:extLst>
          </p:cNvPr>
          <p:cNvGrpSpPr/>
          <p:nvPr/>
        </p:nvGrpSpPr>
        <p:grpSpPr>
          <a:xfrm>
            <a:off x="7723244" y="4697346"/>
            <a:ext cx="2527582" cy="802460"/>
            <a:chOff x="338768" y="4673262"/>
            <a:chExt cx="2527582" cy="802460"/>
          </a:xfrm>
        </p:grpSpPr>
        <p:sp>
          <p:nvSpPr>
            <p:cNvPr id="34" name="TextBox 33">
              <a:extLst>
                <a:ext uri="{FF2B5EF4-FFF2-40B4-BE49-F238E27FC236}">
                  <a16:creationId xmlns:a16="http://schemas.microsoft.com/office/drawing/2014/main" id="{1D51F2E4-D450-46F4-B9C0-8E5E439EF28B}"/>
                </a:ext>
              </a:extLst>
            </p:cNvPr>
            <p:cNvSpPr txBox="1"/>
            <p:nvPr/>
          </p:nvSpPr>
          <p:spPr>
            <a:xfrm>
              <a:off x="338768" y="4673262"/>
              <a:ext cx="1495200" cy="276999"/>
            </a:xfrm>
            <a:prstGeom prst="rect">
              <a:avLst/>
            </a:prstGeom>
            <a:noFill/>
          </p:spPr>
          <p:txBody>
            <a:bodyPr wrap="square" rtlCol="0">
              <a:spAutoFit/>
            </a:bodyPr>
            <a:lstStyle/>
            <a:p>
              <a:r>
                <a:rPr lang="en-US" sz="1200" spc="300" dirty="0">
                  <a:latin typeface="Montserrat" panose="00000500000000000000" pitchFamily="50" charset="0"/>
                </a:rPr>
                <a:t>EXAMPLE_</a:t>
              </a:r>
            </a:p>
          </p:txBody>
        </p:sp>
        <p:sp>
          <p:nvSpPr>
            <p:cNvPr id="36" name="Subtitle 6">
              <a:extLst>
                <a:ext uri="{FF2B5EF4-FFF2-40B4-BE49-F238E27FC236}">
                  <a16:creationId xmlns:a16="http://schemas.microsoft.com/office/drawing/2014/main" id="{15AE2382-9890-4E1F-98F3-42629F0FBF64}"/>
                </a:ext>
              </a:extLst>
            </p:cNvPr>
            <p:cNvSpPr txBox="1">
              <a:spLocks/>
            </p:cNvSpPr>
            <p:nvPr/>
          </p:nvSpPr>
          <p:spPr>
            <a:xfrm>
              <a:off x="338768" y="4950261"/>
              <a:ext cx="2527582" cy="52546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words which don't look even slightly believable. If</a:t>
              </a:r>
            </a:p>
          </p:txBody>
        </p:sp>
      </p:grpSp>
    </p:spTree>
    <p:extLst>
      <p:ext uri="{BB962C8B-B14F-4D97-AF65-F5344CB8AC3E}">
        <p14:creationId xmlns:p14="http://schemas.microsoft.com/office/powerpoint/2010/main" val="41075502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B1EFB869-8250-4881-9E75-9BAB21B6B9F1}"/>
              </a:ext>
            </a:extLst>
          </p:cNvPr>
          <p:cNvSpPr/>
          <p:nvPr/>
        </p:nvSpPr>
        <p:spPr>
          <a:xfrm>
            <a:off x="0" y="1"/>
            <a:ext cx="12191999" cy="6857999"/>
          </a:xfrm>
          <a:prstGeom prst="rect">
            <a:avLst/>
          </a:prstGeom>
          <a:gradFill flip="none" rotWithShape="1">
            <a:gsLst>
              <a:gs pos="0">
                <a:schemeClr val="bg1">
                  <a:lumMod val="95000"/>
                  <a:alpha val="10000"/>
                </a:schemeClr>
              </a:gs>
              <a:gs pos="97000">
                <a:schemeClr val="bg1">
                  <a:lumMod val="95000"/>
                  <a:alpha val="4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F0BC6540-F590-444A-9C19-9FB7BF928E2F}"/>
              </a:ext>
            </a:extLst>
          </p:cNvPr>
          <p:cNvSpPr txBox="1"/>
          <p:nvPr/>
        </p:nvSpPr>
        <p:spPr>
          <a:xfrm>
            <a:off x="2866349" y="613674"/>
            <a:ext cx="6459302" cy="567463"/>
          </a:xfrm>
          <a:prstGeom prst="rect">
            <a:avLst/>
          </a:prstGeom>
          <a:noFill/>
        </p:spPr>
        <p:txBody>
          <a:bodyPr wrap="square" rtlCol="0">
            <a:spAutoFit/>
          </a:bodyPr>
          <a:lstStyle/>
          <a:p>
            <a:pPr algn="ctr">
              <a:lnSpc>
                <a:spcPts val="4000"/>
              </a:lnSpc>
            </a:pPr>
            <a:r>
              <a:rPr lang="en-US" sz="3000" b="1" spc="600" dirty="0">
                <a:latin typeface="Montserrat Light" panose="00000400000000000000" pitchFamily="50" charset="0"/>
              </a:rPr>
              <a:t>OUR TEAM MEMBERS</a:t>
            </a:r>
          </a:p>
        </p:txBody>
      </p:sp>
      <p:pic>
        <p:nvPicPr>
          <p:cNvPr id="32" name="Picture Placeholder 31">
            <a:extLst>
              <a:ext uri="{FF2B5EF4-FFF2-40B4-BE49-F238E27FC236}">
                <a16:creationId xmlns:a16="http://schemas.microsoft.com/office/drawing/2014/main" id="{EDC466DE-16E0-4137-B957-400B2412642F}"/>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l="28234" t="6315" b="34548"/>
          <a:stretch/>
        </p:blipFill>
        <p:spPr>
          <a:xfrm>
            <a:off x="1445194" y="2224314"/>
            <a:ext cx="4485138" cy="2467428"/>
          </a:xfrm>
        </p:spPr>
      </p:pic>
      <p:pic>
        <p:nvPicPr>
          <p:cNvPr id="34" name="Picture Placeholder 33">
            <a:extLst>
              <a:ext uri="{FF2B5EF4-FFF2-40B4-BE49-F238E27FC236}">
                <a16:creationId xmlns:a16="http://schemas.microsoft.com/office/drawing/2014/main" id="{B4D19896-E074-4E73-A034-DF9BA19099A0}"/>
              </a:ext>
            </a:extLst>
          </p:cNvPr>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t="9246" b="9246"/>
          <a:stretch>
            <a:fillRect/>
          </a:stretch>
        </p:blipFill>
        <p:spPr/>
      </p:pic>
      <p:sp>
        <p:nvSpPr>
          <p:cNvPr id="10" name="Subtitle 6">
            <a:extLst>
              <a:ext uri="{FF2B5EF4-FFF2-40B4-BE49-F238E27FC236}">
                <a16:creationId xmlns:a16="http://schemas.microsoft.com/office/drawing/2014/main" id="{7B44C2EF-E0CF-432F-A14D-F663F781F69F}"/>
              </a:ext>
            </a:extLst>
          </p:cNvPr>
          <p:cNvSpPr txBox="1">
            <a:spLocks/>
          </p:cNvSpPr>
          <p:nvPr/>
        </p:nvSpPr>
        <p:spPr>
          <a:xfrm>
            <a:off x="1685925" y="1239566"/>
            <a:ext cx="8820150" cy="567463"/>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grpSp>
        <p:nvGrpSpPr>
          <p:cNvPr id="22" name="Group 21">
            <a:extLst>
              <a:ext uri="{FF2B5EF4-FFF2-40B4-BE49-F238E27FC236}">
                <a16:creationId xmlns:a16="http://schemas.microsoft.com/office/drawing/2014/main" id="{64E7B128-38F2-492A-A958-CD1C24A844D7}"/>
              </a:ext>
            </a:extLst>
          </p:cNvPr>
          <p:cNvGrpSpPr/>
          <p:nvPr/>
        </p:nvGrpSpPr>
        <p:grpSpPr>
          <a:xfrm>
            <a:off x="2423972" y="5036458"/>
            <a:ext cx="2527582" cy="802460"/>
            <a:chOff x="338768" y="4673262"/>
            <a:chExt cx="2527582" cy="802460"/>
          </a:xfrm>
        </p:grpSpPr>
        <p:sp>
          <p:nvSpPr>
            <p:cNvPr id="23" name="TextBox 22">
              <a:extLst>
                <a:ext uri="{FF2B5EF4-FFF2-40B4-BE49-F238E27FC236}">
                  <a16:creationId xmlns:a16="http://schemas.microsoft.com/office/drawing/2014/main" id="{788CD217-00D6-4F60-A350-C902406048ED}"/>
                </a:ext>
              </a:extLst>
            </p:cNvPr>
            <p:cNvSpPr txBox="1"/>
            <p:nvPr/>
          </p:nvSpPr>
          <p:spPr>
            <a:xfrm>
              <a:off x="338768" y="4673262"/>
              <a:ext cx="1495200" cy="276999"/>
            </a:xfrm>
            <a:prstGeom prst="rect">
              <a:avLst/>
            </a:prstGeom>
            <a:noFill/>
          </p:spPr>
          <p:txBody>
            <a:bodyPr wrap="square" rtlCol="0">
              <a:spAutoFit/>
            </a:bodyPr>
            <a:lstStyle/>
            <a:p>
              <a:r>
                <a:rPr lang="en-US" sz="1200" spc="300" dirty="0">
                  <a:latin typeface="Montserrat" panose="00000500000000000000" pitchFamily="50" charset="0"/>
                </a:rPr>
                <a:t>EXAMPLE_</a:t>
              </a:r>
            </a:p>
          </p:txBody>
        </p:sp>
        <p:sp>
          <p:nvSpPr>
            <p:cNvPr id="27" name="Subtitle 6">
              <a:extLst>
                <a:ext uri="{FF2B5EF4-FFF2-40B4-BE49-F238E27FC236}">
                  <a16:creationId xmlns:a16="http://schemas.microsoft.com/office/drawing/2014/main" id="{F32CA42C-85C5-4E46-894F-72EB3440B835}"/>
                </a:ext>
              </a:extLst>
            </p:cNvPr>
            <p:cNvSpPr txBox="1">
              <a:spLocks/>
            </p:cNvSpPr>
            <p:nvPr/>
          </p:nvSpPr>
          <p:spPr>
            <a:xfrm>
              <a:off x="338768" y="4950261"/>
              <a:ext cx="2527582" cy="52546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words which don't look even slightly believable. If</a:t>
              </a:r>
            </a:p>
          </p:txBody>
        </p:sp>
      </p:grpSp>
      <p:grpSp>
        <p:nvGrpSpPr>
          <p:cNvPr id="29" name="Group 28">
            <a:extLst>
              <a:ext uri="{FF2B5EF4-FFF2-40B4-BE49-F238E27FC236}">
                <a16:creationId xmlns:a16="http://schemas.microsoft.com/office/drawing/2014/main" id="{BF2DCA68-BDAA-44D6-8C91-FC3B34F24633}"/>
              </a:ext>
            </a:extLst>
          </p:cNvPr>
          <p:cNvGrpSpPr/>
          <p:nvPr/>
        </p:nvGrpSpPr>
        <p:grpSpPr>
          <a:xfrm>
            <a:off x="7240447" y="5036458"/>
            <a:ext cx="2527582" cy="802460"/>
            <a:chOff x="338768" y="4673262"/>
            <a:chExt cx="2527582" cy="802460"/>
          </a:xfrm>
        </p:grpSpPr>
        <p:sp>
          <p:nvSpPr>
            <p:cNvPr id="30" name="TextBox 29">
              <a:extLst>
                <a:ext uri="{FF2B5EF4-FFF2-40B4-BE49-F238E27FC236}">
                  <a16:creationId xmlns:a16="http://schemas.microsoft.com/office/drawing/2014/main" id="{5D98AA02-8815-4795-94B2-FE82037FCC9D}"/>
                </a:ext>
              </a:extLst>
            </p:cNvPr>
            <p:cNvSpPr txBox="1"/>
            <p:nvPr/>
          </p:nvSpPr>
          <p:spPr>
            <a:xfrm>
              <a:off x="338768" y="4673262"/>
              <a:ext cx="1495200" cy="276999"/>
            </a:xfrm>
            <a:prstGeom prst="rect">
              <a:avLst/>
            </a:prstGeom>
            <a:noFill/>
          </p:spPr>
          <p:txBody>
            <a:bodyPr wrap="square" rtlCol="0">
              <a:spAutoFit/>
            </a:bodyPr>
            <a:lstStyle/>
            <a:p>
              <a:r>
                <a:rPr lang="en-US" sz="1200" spc="300" dirty="0">
                  <a:latin typeface="Montserrat" panose="00000500000000000000" pitchFamily="50" charset="0"/>
                </a:rPr>
                <a:t>EXAMPLE_</a:t>
              </a:r>
            </a:p>
          </p:txBody>
        </p:sp>
        <p:sp>
          <p:nvSpPr>
            <p:cNvPr id="31" name="Subtitle 6">
              <a:extLst>
                <a:ext uri="{FF2B5EF4-FFF2-40B4-BE49-F238E27FC236}">
                  <a16:creationId xmlns:a16="http://schemas.microsoft.com/office/drawing/2014/main" id="{307D277B-4984-4F45-90AB-0871D015FF3E}"/>
                </a:ext>
              </a:extLst>
            </p:cNvPr>
            <p:cNvSpPr txBox="1">
              <a:spLocks/>
            </p:cNvSpPr>
            <p:nvPr/>
          </p:nvSpPr>
          <p:spPr>
            <a:xfrm>
              <a:off x="338768" y="4950261"/>
              <a:ext cx="2527582" cy="52546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words which don't look even slightly believable. If</a:t>
              </a:r>
            </a:p>
          </p:txBody>
        </p:sp>
      </p:grpSp>
    </p:spTree>
    <p:extLst>
      <p:ext uri="{BB962C8B-B14F-4D97-AF65-F5344CB8AC3E}">
        <p14:creationId xmlns:p14="http://schemas.microsoft.com/office/powerpoint/2010/main" val="16828972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78C47D51-5F30-4281-BF3F-874FE9CCAF95}"/>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t="7869" b="7869"/>
          <a:stretch>
            <a:fillRect/>
          </a:stretch>
        </p:blipFill>
        <p:spPr/>
      </p:pic>
      <p:grpSp>
        <p:nvGrpSpPr>
          <p:cNvPr id="13" name="Group 12">
            <a:extLst>
              <a:ext uri="{FF2B5EF4-FFF2-40B4-BE49-F238E27FC236}">
                <a16:creationId xmlns:a16="http://schemas.microsoft.com/office/drawing/2014/main" id="{392B2AD6-D7E4-445A-9D4A-9FC9A164DB0D}"/>
              </a:ext>
            </a:extLst>
          </p:cNvPr>
          <p:cNvGrpSpPr/>
          <p:nvPr/>
        </p:nvGrpSpPr>
        <p:grpSpPr>
          <a:xfrm>
            <a:off x="3095942" y="2899045"/>
            <a:ext cx="6000115" cy="1059910"/>
            <a:chOff x="2695575" y="2899044"/>
            <a:chExt cx="6000115" cy="1059910"/>
          </a:xfrm>
        </p:grpSpPr>
        <p:sp>
          <p:nvSpPr>
            <p:cNvPr id="20" name="Rectangle 19">
              <a:extLst>
                <a:ext uri="{FF2B5EF4-FFF2-40B4-BE49-F238E27FC236}">
                  <a16:creationId xmlns:a16="http://schemas.microsoft.com/office/drawing/2014/main" id="{2D74F52C-FA72-4B0A-8301-03AC88602C35}"/>
                </a:ext>
              </a:extLst>
            </p:cNvPr>
            <p:cNvSpPr/>
            <p:nvPr/>
          </p:nvSpPr>
          <p:spPr>
            <a:xfrm>
              <a:off x="2695575" y="2899044"/>
              <a:ext cx="3324225" cy="105991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254006C9-06C5-4B62-AB9E-745A9AB9F218}"/>
                </a:ext>
              </a:extLst>
            </p:cNvPr>
            <p:cNvSpPr txBox="1"/>
            <p:nvPr/>
          </p:nvSpPr>
          <p:spPr>
            <a:xfrm>
              <a:off x="2844484" y="2959640"/>
              <a:ext cx="3251516" cy="938719"/>
            </a:xfrm>
            <a:prstGeom prst="rect">
              <a:avLst/>
            </a:prstGeom>
            <a:noFill/>
          </p:spPr>
          <p:txBody>
            <a:bodyPr wrap="square" rtlCol="0">
              <a:spAutoFit/>
            </a:bodyPr>
            <a:lstStyle/>
            <a:p>
              <a:r>
                <a:rPr lang="en-US" sz="5500" b="1" spc="1000" dirty="0">
                  <a:solidFill>
                    <a:schemeClr val="bg1"/>
                  </a:solidFill>
                  <a:latin typeface="Montserrat Light" panose="00000400000000000000" pitchFamily="50" charset="0"/>
                </a:rPr>
                <a:t>IPSUM</a:t>
              </a:r>
            </a:p>
          </p:txBody>
        </p:sp>
        <p:grpSp>
          <p:nvGrpSpPr>
            <p:cNvPr id="22" name="Group 21">
              <a:extLst>
                <a:ext uri="{FF2B5EF4-FFF2-40B4-BE49-F238E27FC236}">
                  <a16:creationId xmlns:a16="http://schemas.microsoft.com/office/drawing/2014/main" id="{B613B51B-EC23-4359-A239-64986EDAE0A5}"/>
                </a:ext>
              </a:extLst>
            </p:cNvPr>
            <p:cNvGrpSpPr/>
            <p:nvPr/>
          </p:nvGrpSpPr>
          <p:grpSpPr>
            <a:xfrm>
              <a:off x="6203894" y="3240739"/>
              <a:ext cx="2491796" cy="376521"/>
              <a:chOff x="4546543" y="2664366"/>
              <a:chExt cx="2491796" cy="376521"/>
            </a:xfrm>
          </p:grpSpPr>
          <p:cxnSp>
            <p:nvCxnSpPr>
              <p:cNvPr id="23" name="Straight Connector 22">
                <a:extLst>
                  <a:ext uri="{FF2B5EF4-FFF2-40B4-BE49-F238E27FC236}">
                    <a16:creationId xmlns:a16="http://schemas.microsoft.com/office/drawing/2014/main" id="{5ADB0FCF-5C9B-482E-9335-54AE8B9D9F96}"/>
                  </a:ext>
                </a:extLst>
              </p:cNvPr>
              <p:cNvCxnSpPr>
                <a:cxnSpLocks/>
              </p:cNvCxnSpPr>
              <p:nvPr/>
            </p:nvCxnSpPr>
            <p:spPr>
              <a:xfrm flipV="1">
                <a:off x="6110605" y="2664366"/>
                <a:ext cx="0" cy="376521"/>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2959EE33-040A-4BF8-B1FA-C5FD66BA94F6}"/>
                  </a:ext>
                </a:extLst>
              </p:cNvPr>
              <p:cNvSpPr txBox="1"/>
              <p:nvPr/>
            </p:nvSpPr>
            <p:spPr>
              <a:xfrm>
                <a:off x="4546543" y="2763043"/>
                <a:ext cx="1293076" cy="230832"/>
              </a:xfrm>
              <a:prstGeom prst="rect">
                <a:avLst/>
              </a:prstGeom>
              <a:noFill/>
            </p:spPr>
            <p:txBody>
              <a:bodyPr wrap="square" rtlCol="0">
                <a:spAutoFit/>
              </a:bodyPr>
              <a:lstStyle/>
              <a:p>
                <a:r>
                  <a:rPr lang="en-US" sz="900" b="1" spc="100" dirty="0">
                    <a:latin typeface="Montserrat "/>
                  </a:rPr>
                  <a:t>PRESENTATION</a:t>
                </a:r>
              </a:p>
            </p:txBody>
          </p:sp>
          <p:sp>
            <p:nvSpPr>
              <p:cNvPr id="25" name="TextBox 24">
                <a:extLst>
                  <a:ext uri="{FF2B5EF4-FFF2-40B4-BE49-F238E27FC236}">
                    <a16:creationId xmlns:a16="http://schemas.microsoft.com/office/drawing/2014/main" id="{853089E1-B7E1-4AA1-BE9C-DEB1C046DA4B}"/>
                  </a:ext>
                </a:extLst>
              </p:cNvPr>
              <p:cNvSpPr txBox="1"/>
              <p:nvPr/>
            </p:nvSpPr>
            <p:spPr>
              <a:xfrm>
                <a:off x="6453983" y="2763043"/>
                <a:ext cx="584356" cy="230832"/>
              </a:xfrm>
              <a:prstGeom prst="rect">
                <a:avLst/>
              </a:prstGeom>
              <a:noFill/>
            </p:spPr>
            <p:txBody>
              <a:bodyPr wrap="square" rtlCol="0">
                <a:spAutoFit/>
              </a:bodyPr>
              <a:lstStyle/>
              <a:p>
                <a:r>
                  <a:rPr lang="en-US" sz="900" b="1" spc="100" dirty="0">
                    <a:latin typeface="Montserrat "/>
                  </a:rPr>
                  <a:t>2019</a:t>
                </a:r>
              </a:p>
            </p:txBody>
          </p:sp>
        </p:grpSp>
      </p:grpSp>
    </p:spTree>
    <p:extLst>
      <p:ext uri="{BB962C8B-B14F-4D97-AF65-F5344CB8AC3E}">
        <p14:creationId xmlns:p14="http://schemas.microsoft.com/office/powerpoint/2010/main" val="1665964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235DD110-7D4F-4EFC-A17E-2104C061212A}"/>
              </a:ext>
            </a:extLst>
          </p:cNvPr>
          <p:cNvSpPr/>
          <p:nvPr/>
        </p:nvSpPr>
        <p:spPr>
          <a:xfrm>
            <a:off x="0" y="1"/>
            <a:ext cx="12191999" cy="6857999"/>
          </a:xfrm>
          <a:prstGeom prst="rect">
            <a:avLst/>
          </a:prstGeom>
          <a:gradFill flip="none" rotWithShape="1">
            <a:gsLst>
              <a:gs pos="0">
                <a:schemeClr val="bg1">
                  <a:lumMod val="95000"/>
                  <a:alpha val="10000"/>
                </a:schemeClr>
              </a:gs>
              <a:gs pos="97000">
                <a:schemeClr val="bg1">
                  <a:lumMod val="95000"/>
                  <a:alpha val="4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838D375E-076E-49FF-A704-BD3D739681F0}"/>
              </a:ext>
            </a:extLst>
          </p:cNvPr>
          <p:cNvSpPr txBox="1"/>
          <p:nvPr/>
        </p:nvSpPr>
        <p:spPr>
          <a:xfrm>
            <a:off x="4458154" y="621616"/>
            <a:ext cx="3275692" cy="861774"/>
          </a:xfrm>
          <a:prstGeom prst="rect">
            <a:avLst/>
          </a:prstGeom>
          <a:noFill/>
        </p:spPr>
        <p:txBody>
          <a:bodyPr wrap="square" rtlCol="0">
            <a:spAutoFit/>
          </a:bodyPr>
          <a:lstStyle/>
          <a:p>
            <a:pPr algn="ctr">
              <a:lnSpc>
                <a:spcPts val="3000"/>
              </a:lnSpc>
            </a:pPr>
            <a:r>
              <a:rPr lang="en-US" sz="3000" b="1" spc="600" dirty="0">
                <a:latin typeface="Montserrat Light" panose="00000400000000000000" pitchFamily="50" charset="0"/>
              </a:rPr>
              <a:t>PORTFOLIO</a:t>
            </a:r>
          </a:p>
          <a:p>
            <a:pPr algn="ctr">
              <a:lnSpc>
                <a:spcPts val="3000"/>
              </a:lnSpc>
            </a:pPr>
            <a:r>
              <a:rPr lang="en-US" sz="3000" b="1" spc="600" dirty="0">
                <a:latin typeface="Montserrat Light" panose="00000400000000000000" pitchFamily="50" charset="0"/>
              </a:rPr>
              <a:t>SLIDE</a:t>
            </a:r>
          </a:p>
        </p:txBody>
      </p:sp>
      <p:pic>
        <p:nvPicPr>
          <p:cNvPr id="25" name="Picture Placeholder 24">
            <a:extLst>
              <a:ext uri="{FF2B5EF4-FFF2-40B4-BE49-F238E27FC236}">
                <a16:creationId xmlns:a16="http://schemas.microsoft.com/office/drawing/2014/main" id="{CF2065E0-81A2-4C22-AD3C-FB2E94C19FC6}"/>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6416" b="6416"/>
          <a:stretch>
            <a:fillRect/>
          </a:stretch>
        </p:blipFill>
        <p:spPr/>
      </p:pic>
      <p:pic>
        <p:nvPicPr>
          <p:cNvPr id="27" name="Picture Placeholder 26">
            <a:extLst>
              <a:ext uri="{FF2B5EF4-FFF2-40B4-BE49-F238E27FC236}">
                <a16:creationId xmlns:a16="http://schemas.microsoft.com/office/drawing/2014/main" id="{5ACA6E22-F418-47FE-8548-2872F2B53A75}"/>
              </a:ext>
            </a:extLst>
          </p:cNvPr>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t="6436" b="6436"/>
          <a:stretch>
            <a:fillRect/>
          </a:stretch>
        </p:blipFill>
        <p:spPr/>
      </p:pic>
      <p:pic>
        <p:nvPicPr>
          <p:cNvPr id="14" name="Picture Placeholder 13">
            <a:extLst>
              <a:ext uri="{FF2B5EF4-FFF2-40B4-BE49-F238E27FC236}">
                <a16:creationId xmlns:a16="http://schemas.microsoft.com/office/drawing/2014/main" id="{7E71AA55-4301-47CC-A416-422F1E721F69}"/>
              </a:ext>
            </a:extLst>
          </p:cNvPr>
          <p:cNvPicPr>
            <a:picLocks noGrp="1" noChangeAspect="1"/>
          </p:cNvPicPr>
          <p:nvPr>
            <p:ph type="pic" sz="quarter" idx="17"/>
          </p:nvPr>
        </p:nvPicPr>
        <p:blipFill>
          <a:blip r:embed="rId4">
            <a:extLst>
              <a:ext uri="{28A0092B-C50C-407E-A947-70E740481C1C}">
                <a14:useLocalDpi xmlns:a14="http://schemas.microsoft.com/office/drawing/2010/main" val="0"/>
              </a:ext>
            </a:extLst>
          </a:blip>
          <a:srcRect t="34837" b="34837"/>
          <a:stretch>
            <a:fillRect/>
          </a:stretch>
        </p:blipFill>
        <p:spPr>
          <a:xfrm>
            <a:off x="0" y="4242916"/>
            <a:ext cx="12192000" cy="2615083"/>
          </a:xfrm>
        </p:spPr>
      </p:pic>
      <p:grpSp>
        <p:nvGrpSpPr>
          <p:cNvPr id="17" name="Group 16">
            <a:extLst>
              <a:ext uri="{FF2B5EF4-FFF2-40B4-BE49-F238E27FC236}">
                <a16:creationId xmlns:a16="http://schemas.microsoft.com/office/drawing/2014/main" id="{88AA8937-4665-45CC-80DA-D6E9A07D1537}"/>
              </a:ext>
            </a:extLst>
          </p:cNvPr>
          <p:cNvGrpSpPr/>
          <p:nvPr/>
        </p:nvGrpSpPr>
        <p:grpSpPr>
          <a:xfrm>
            <a:off x="7227388" y="2247676"/>
            <a:ext cx="4296954" cy="1694988"/>
            <a:chOff x="771615" y="2599760"/>
            <a:chExt cx="4296954" cy="1694988"/>
          </a:xfrm>
        </p:grpSpPr>
        <p:sp>
          <p:nvSpPr>
            <p:cNvPr id="18" name="Subtitle 6">
              <a:extLst>
                <a:ext uri="{FF2B5EF4-FFF2-40B4-BE49-F238E27FC236}">
                  <a16:creationId xmlns:a16="http://schemas.microsoft.com/office/drawing/2014/main" id="{184F25E0-E087-466C-8C05-52E0462A32A3}"/>
                </a:ext>
              </a:extLst>
            </p:cNvPr>
            <p:cNvSpPr txBox="1">
              <a:spLocks/>
            </p:cNvSpPr>
            <p:nvPr/>
          </p:nvSpPr>
          <p:spPr>
            <a:xfrm>
              <a:off x="1221014" y="2922926"/>
              <a:ext cx="3398156" cy="104865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just">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grpSp>
          <p:nvGrpSpPr>
            <p:cNvPr id="19" name="Group 18">
              <a:extLst>
                <a:ext uri="{FF2B5EF4-FFF2-40B4-BE49-F238E27FC236}">
                  <a16:creationId xmlns:a16="http://schemas.microsoft.com/office/drawing/2014/main" id="{EE17ED00-E818-4E17-8324-D7DB89364B5E}"/>
                </a:ext>
              </a:extLst>
            </p:cNvPr>
            <p:cNvGrpSpPr/>
            <p:nvPr/>
          </p:nvGrpSpPr>
          <p:grpSpPr>
            <a:xfrm>
              <a:off x="771615" y="2599760"/>
              <a:ext cx="4296954" cy="1694988"/>
              <a:chOff x="771615" y="2599760"/>
              <a:chExt cx="4296954" cy="1694988"/>
            </a:xfrm>
          </p:grpSpPr>
          <p:sp>
            <p:nvSpPr>
              <p:cNvPr id="20" name="TextBox 19">
                <a:extLst>
                  <a:ext uri="{FF2B5EF4-FFF2-40B4-BE49-F238E27FC236}">
                    <a16:creationId xmlns:a16="http://schemas.microsoft.com/office/drawing/2014/main" id="{77002B01-A1FF-48AA-ABD4-314F1C8D08D9}"/>
                  </a:ext>
                </a:extLst>
              </p:cNvPr>
              <p:cNvSpPr txBox="1"/>
              <p:nvPr/>
            </p:nvSpPr>
            <p:spPr>
              <a:xfrm>
                <a:off x="771615" y="2599760"/>
                <a:ext cx="569140" cy="323165"/>
              </a:xfrm>
              <a:prstGeom prst="rect">
                <a:avLst/>
              </a:prstGeom>
              <a:noFill/>
            </p:spPr>
            <p:txBody>
              <a:bodyPr wrap="square" rtlCol="0">
                <a:spAutoFit/>
              </a:bodyPr>
              <a:lstStyle/>
              <a:p>
                <a:pPr algn="ctr"/>
                <a:r>
                  <a:rPr lang="en-US" sz="1500" spc="300" dirty="0">
                    <a:latin typeface="Montserrat" panose="00000500000000000000" pitchFamily="50" charset="0"/>
                  </a:rPr>
                  <a:t>//</a:t>
                </a:r>
              </a:p>
            </p:txBody>
          </p:sp>
          <p:sp>
            <p:nvSpPr>
              <p:cNvPr id="21" name="TextBox 20">
                <a:extLst>
                  <a:ext uri="{FF2B5EF4-FFF2-40B4-BE49-F238E27FC236}">
                    <a16:creationId xmlns:a16="http://schemas.microsoft.com/office/drawing/2014/main" id="{5F5B3C86-61BC-4FAE-B63E-AE44C18E2900}"/>
                  </a:ext>
                </a:extLst>
              </p:cNvPr>
              <p:cNvSpPr txBox="1"/>
              <p:nvPr/>
            </p:nvSpPr>
            <p:spPr>
              <a:xfrm>
                <a:off x="4499429" y="3971583"/>
                <a:ext cx="569140" cy="323165"/>
              </a:xfrm>
              <a:prstGeom prst="rect">
                <a:avLst/>
              </a:prstGeom>
              <a:noFill/>
            </p:spPr>
            <p:txBody>
              <a:bodyPr wrap="square" rtlCol="0">
                <a:spAutoFit/>
              </a:bodyPr>
              <a:lstStyle/>
              <a:p>
                <a:pPr algn="ctr"/>
                <a:r>
                  <a:rPr lang="en-US" sz="1500" spc="300" dirty="0">
                    <a:latin typeface="Montserrat" panose="00000500000000000000" pitchFamily="50" charset="0"/>
                  </a:rPr>
                  <a:t>//</a:t>
                </a:r>
              </a:p>
            </p:txBody>
          </p:sp>
        </p:grpSp>
      </p:grpSp>
    </p:spTree>
    <p:extLst>
      <p:ext uri="{BB962C8B-B14F-4D97-AF65-F5344CB8AC3E}">
        <p14:creationId xmlns:p14="http://schemas.microsoft.com/office/powerpoint/2010/main" val="9797381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4DFE38D3-00F7-4632-9AAD-454043AA03FD}"/>
              </a:ext>
            </a:extLst>
          </p:cNvPr>
          <p:cNvSpPr/>
          <p:nvPr/>
        </p:nvSpPr>
        <p:spPr>
          <a:xfrm>
            <a:off x="0" y="1"/>
            <a:ext cx="12191999" cy="6857999"/>
          </a:xfrm>
          <a:prstGeom prst="rect">
            <a:avLst/>
          </a:prstGeom>
          <a:gradFill flip="none" rotWithShape="1">
            <a:gsLst>
              <a:gs pos="0">
                <a:schemeClr val="bg1">
                  <a:lumMod val="95000"/>
                  <a:alpha val="10000"/>
                </a:schemeClr>
              </a:gs>
              <a:gs pos="97000">
                <a:schemeClr val="bg1">
                  <a:lumMod val="95000"/>
                  <a:alpha val="4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Picture Placeholder 27">
            <a:extLst>
              <a:ext uri="{FF2B5EF4-FFF2-40B4-BE49-F238E27FC236}">
                <a16:creationId xmlns:a16="http://schemas.microsoft.com/office/drawing/2014/main" id="{54F5B89B-A3E7-4C03-B5D4-8E61C01F77E4}"/>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l="19627" r="19627"/>
          <a:stretch>
            <a:fillRect/>
          </a:stretch>
        </p:blipFill>
        <p:spPr/>
      </p:pic>
      <p:pic>
        <p:nvPicPr>
          <p:cNvPr id="32" name="Picture Placeholder 31">
            <a:extLst>
              <a:ext uri="{FF2B5EF4-FFF2-40B4-BE49-F238E27FC236}">
                <a16:creationId xmlns:a16="http://schemas.microsoft.com/office/drawing/2014/main" id="{80C60DF8-7138-45F1-893B-56DDF9629D3F}"/>
              </a:ext>
            </a:extLst>
          </p:cNvPr>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l="13653" r="13653"/>
          <a:stretch>
            <a:fillRect/>
          </a:stretch>
        </p:blipFill>
        <p:spPr/>
      </p:pic>
      <p:pic>
        <p:nvPicPr>
          <p:cNvPr id="30" name="Picture Placeholder 29">
            <a:extLst>
              <a:ext uri="{FF2B5EF4-FFF2-40B4-BE49-F238E27FC236}">
                <a16:creationId xmlns:a16="http://schemas.microsoft.com/office/drawing/2014/main" id="{BB60798A-5B8E-4D37-B5F6-FFE76CC2F45E}"/>
              </a:ext>
            </a:extLst>
          </p:cNvPr>
          <p:cNvPicPr>
            <a:picLocks noGrp="1" noChangeAspect="1"/>
          </p:cNvPicPr>
          <p:nvPr>
            <p:ph type="pic" sz="quarter" idx="17"/>
          </p:nvPr>
        </p:nvPicPr>
        <p:blipFill>
          <a:blip r:embed="rId4">
            <a:extLst>
              <a:ext uri="{28A0092B-C50C-407E-A947-70E740481C1C}">
                <a14:useLocalDpi xmlns:a14="http://schemas.microsoft.com/office/drawing/2010/main" val="0"/>
              </a:ext>
            </a:extLst>
          </a:blip>
          <a:srcRect l="19323" r="19323"/>
          <a:stretch>
            <a:fillRect/>
          </a:stretch>
        </p:blipFill>
        <p:spPr/>
      </p:pic>
      <p:pic>
        <p:nvPicPr>
          <p:cNvPr id="34" name="Picture Placeholder 33">
            <a:extLst>
              <a:ext uri="{FF2B5EF4-FFF2-40B4-BE49-F238E27FC236}">
                <a16:creationId xmlns:a16="http://schemas.microsoft.com/office/drawing/2014/main" id="{CA2C78CE-135E-4373-A7AF-3FE55C6BA3BB}"/>
              </a:ext>
            </a:extLst>
          </p:cNvPr>
          <p:cNvPicPr>
            <a:picLocks noGrp="1" noChangeAspect="1"/>
          </p:cNvPicPr>
          <p:nvPr>
            <p:ph type="pic" sz="quarter" idx="18"/>
          </p:nvPr>
        </p:nvPicPr>
        <p:blipFill>
          <a:blip r:embed="rId5">
            <a:extLst>
              <a:ext uri="{28A0092B-C50C-407E-A947-70E740481C1C}">
                <a14:useLocalDpi xmlns:a14="http://schemas.microsoft.com/office/drawing/2010/main" val="0"/>
              </a:ext>
            </a:extLst>
          </a:blip>
          <a:srcRect l="13662" r="13662"/>
          <a:stretch>
            <a:fillRect/>
          </a:stretch>
        </p:blipFill>
        <p:spPr/>
      </p:pic>
      <p:grpSp>
        <p:nvGrpSpPr>
          <p:cNvPr id="12" name="Group 11">
            <a:extLst>
              <a:ext uri="{FF2B5EF4-FFF2-40B4-BE49-F238E27FC236}">
                <a16:creationId xmlns:a16="http://schemas.microsoft.com/office/drawing/2014/main" id="{B83E7F20-944E-4352-9DFA-4C09E794D4EB}"/>
              </a:ext>
            </a:extLst>
          </p:cNvPr>
          <p:cNvGrpSpPr/>
          <p:nvPr/>
        </p:nvGrpSpPr>
        <p:grpSpPr>
          <a:xfrm>
            <a:off x="313055" y="4150863"/>
            <a:ext cx="4296954" cy="1694988"/>
            <a:chOff x="771615" y="2599760"/>
            <a:chExt cx="4296954" cy="1694988"/>
          </a:xfrm>
        </p:grpSpPr>
        <p:sp>
          <p:nvSpPr>
            <p:cNvPr id="13" name="Subtitle 6">
              <a:extLst>
                <a:ext uri="{FF2B5EF4-FFF2-40B4-BE49-F238E27FC236}">
                  <a16:creationId xmlns:a16="http://schemas.microsoft.com/office/drawing/2014/main" id="{A5A714AB-66C7-4F6A-B619-6F4A52773DCF}"/>
                </a:ext>
              </a:extLst>
            </p:cNvPr>
            <p:cNvSpPr txBox="1">
              <a:spLocks/>
            </p:cNvSpPr>
            <p:nvPr/>
          </p:nvSpPr>
          <p:spPr>
            <a:xfrm>
              <a:off x="1221014" y="2922926"/>
              <a:ext cx="3398156" cy="104865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just">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grpSp>
          <p:nvGrpSpPr>
            <p:cNvPr id="14" name="Group 13">
              <a:extLst>
                <a:ext uri="{FF2B5EF4-FFF2-40B4-BE49-F238E27FC236}">
                  <a16:creationId xmlns:a16="http://schemas.microsoft.com/office/drawing/2014/main" id="{E69B42B4-83F0-4D2C-AD95-D4E6B97B3F15}"/>
                </a:ext>
              </a:extLst>
            </p:cNvPr>
            <p:cNvGrpSpPr/>
            <p:nvPr/>
          </p:nvGrpSpPr>
          <p:grpSpPr>
            <a:xfrm>
              <a:off x="771615" y="2599760"/>
              <a:ext cx="4296954" cy="1694988"/>
              <a:chOff x="771615" y="2599760"/>
              <a:chExt cx="4296954" cy="1694988"/>
            </a:xfrm>
          </p:grpSpPr>
          <p:sp>
            <p:nvSpPr>
              <p:cNvPr id="15" name="TextBox 14">
                <a:extLst>
                  <a:ext uri="{FF2B5EF4-FFF2-40B4-BE49-F238E27FC236}">
                    <a16:creationId xmlns:a16="http://schemas.microsoft.com/office/drawing/2014/main" id="{FCB93BBA-EFD4-410F-877A-14675C4EA441}"/>
                  </a:ext>
                </a:extLst>
              </p:cNvPr>
              <p:cNvSpPr txBox="1"/>
              <p:nvPr/>
            </p:nvSpPr>
            <p:spPr>
              <a:xfrm>
                <a:off x="771615" y="2599760"/>
                <a:ext cx="569140" cy="323165"/>
              </a:xfrm>
              <a:prstGeom prst="rect">
                <a:avLst/>
              </a:prstGeom>
              <a:noFill/>
            </p:spPr>
            <p:txBody>
              <a:bodyPr wrap="square" rtlCol="0">
                <a:spAutoFit/>
              </a:bodyPr>
              <a:lstStyle/>
              <a:p>
                <a:pPr algn="ctr"/>
                <a:r>
                  <a:rPr lang="en-US" sz="1500" spc="300" dirty="0">
                    <a:latin typeface="Montserrat" panose="00000500000000000000" pitchFamily="50" charset="0"/>
                  </a:rPr>
                  <a:t>//</a:t>
                </a:r>
              </a:p>
            </p:txBody>
          </p:sp>
          <p:sp>
            <p:nvSpPr>
              <p:cNvPr id="16" name="TextBox 15">
                <a:extLst>
                  <a:ext uri="{FF2B5EF4-FFF2-40B4-BE49-F238E27FC236}">
                    <a16:creationId xmlns:a16="http://schemas.microsoft.com/office/drawing/2014/main" id="{DDAA94C2-DFE9-4803-AA8B-68F34D1A107D}"/>
                  </a:ext>
                </a:extLst>
              </p:cNvPr>
              <p:cNvSpPr txBox="1"/>
              <p:nvPr/>
            </p:nvSpPr>
            <p:spPr>
              <a:xfrm>
                <a:off x="4499429" y="3971583"/>
                <a:ext cx="569140" cy="323165"/>
              </a:xfrm>
              <a:prstGeom prst="rect">
                <a:avLst/>
              </a:prstGeom>
              <a:noFill/>
            </p:spPr>
            <p:txBody>
              <a:bodyPr wrap="square" rtlCol="0">
                <a:spAutoFit/>
              </a:bodyPr>
              <a:lstStyle/>
              <a:p>
                <a:pPr algn="ctr"/>
                <a:r>
                  <a:rPr lang="en-US" sz="1500" spc="300" dirty="0">
                    <a:latin typeface="Montserrat" panose="00000500000000000000" pitchFamily="50" charset="0"/>
                  </a:rPr>
                  <a:t>//</a:t>
                </a:r>
              </a:p>
            </p:txBody>
          </p:sp>
        </p:grpSp>
      </p:grpSp>
      <p:grpSp>
        <p:nvGrpSpPr>
          <p:cNvPr id="17" name="Group 16">
            <a:extLst>
              <a:ext uri="{FF2B5EF4-FFF2-40B4-BE49-F238E27FC236}">
                <a16:creationId xmlns:a16="http://schemas.microsoft.com/office/drawing/2014/main" id="{DF0AA2F3-359A-43AC-8446-855B009C32CB}"/>
              </a:ext>
            </a:extLst>
          </p:cNvPr>
          <p:cNvGrpSpPr/>
          <p:nvPr/>
        </p:nvGrpSpPr>
        <p:grpSpPr>
          <a:xfrm>
            <a:off x="7513637" y="867006"/>
            <a:ext cx="4296954" cy="1694988"/>
            <a:chOff x="771615" y="2599760"/>
            <a:chExt cx="4296954" cy="1694988"/>
          </a:xfrm>
        </p:grpSpPr>
        <p:sp>
          <p:nvSpPr>
            <p:cNvPr id="18" name="Subtitle 6">
              <a:extLst>
                <a:ext uri="{FF2B5EF4-FFF2-40B4-BE49-F238E27FC236}">
                  <a16:creationId xmlns:a16="http://schemas.microsoft.com/office/drawing/2014/main" id="{C32BB38C-EA08-4FA7-870F-0BA036E68CFA}"/>
                </a:ext>
              </a:extLst>
            </p:cNvPr>
            <p:cNvSpPr txBox="1">
              <a:spLocks/>
            </p:cNvSpPr>
            <p:nvPr/>
          </p:nvSpPr>
          <p:spPr>
            <a:xfrm>
              <a:off x="1221014" y="2922926"/>
              <a:ext cx="3398156" cy="104865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just">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grpSp>
          <p:nvGrpSpPr>
            <p:cNvPr id="19" name="Group 18">
              <a:extLst>
                <a:ext uri="{FF2B5EF4-FFF2-40B4-BE49-F238E27FC236}">
                  <a16:creationId xmlns:a16="http://schemas.microsoft.com/office/drawing/2014/main" id="{31B9A94D-4E2B-489B-A5BC-8C5D2C280938}"/>
                </a:ext>
              </a:extLst>
            </p:cNvPr>
            <p:cNvGrpSpPr/>
            <p:nvPr/>
          </p:nvGrpSpPr>
          <p:grpSpPr>
            <a:xfrm>
              <a:off x="771615" y="2599760"/>
              <a:ext cx="4296954" cy="1694988"/>
              <a:chOff x="771615" y="2599760"/>
              <a:chExt cx="4296954" cy="1694988"/>
            </a:xfrm>
          </p:grpSpPr>
          <p:sp>
            <p:nvSpPr>
              <p:cNvPr id="20" name="TextBox 19">
                <a:extLst>
                  <a:ext uri="{FF2B5EF4-FFF2-40B4-BE49-F238E27FC236}">
                    <a16:creationId xmlns:a16="http://schemas.microsoft.com/office/drawing/2014/main" id="{72B9A8F7-CA68-4A1D-9E50-F1760C24C485}"/>
                  </a:ext>
                </a:extLst>
              </p:cNvPr>
              <p:cNvSpPr txBox="1"/>
              <p:nvPr/>
            </p:nvSpPr>
            <p:spPr>
              <a:xfrm>
                <a:off x="771615" y="2599760"/>
                <a:ext cx="569140" cy="323165"/>
              </a:xfrm>
              <a:prstGeom prst="rect">
                <a:avLst/>
              </a:prstGeom>
              <a:noFill/>
            </p:spPr>
            <p:txBody>
              <a:bodyPr wrap="square" rtlCol="0">
                <a:spAutoFit/>
              </a:bodyPr>
              <a:lstStyle/>
              <a:p>
                <a:pPr algn="ctr"/>
                <a:r>
                  <a:rPr lang="en-US" sz="1500" spc="300" dirty="0">
                    <a:latin typeface="Montserrat" panose="00000500000000000000" pitchFamily="50" charset="0"/>
                  </a:rPr>
                  <a:t>//</a:t>
                </a:r>
              </a:p>
            </p:txBody>
          </p:sp>
          <p:sp>
            <p:nvSpPr>
              <p:cNvPr id="21" name="TextBox 20">
                <a:extLst>
                  <a:ext uri="{FF2B5EF4-FFF2-40B4-BE49-F238E27FC236}">
                    <a16:creationId xmlns:a16="http://schemas.microsoft.com/office/drawing/2014/main" id="{F9B74059-3E7F-4A30-BDCE-C62D994028D8}"/>
                  </a:ext>
                </a:extLst>
              </p:cNvPr>
              <p:cNvSpPr txBox="1"/>
              <p:nvPr/>
            </p:nvSpPr>
            <p:spPr>
              <a:xfrm>
                <a:off x="4499429" y="3971583"/>
                <a:ext cx="569140" cy="323165"/>
              </a:xfrm>
              <a:prstGeom prst="rect">
                <a:avLst/>
              </a:prstGeom>
              <a:noFill/>
            </p:spPr>
            <p:txBody>
              <a:bodyPr wrap="square" rtlCol="0">
                <a:spAutoFit/>
              </a:bodyPr>
              <a:lstStyle/>
              <a:p>
                <a:pPr algn="ctr"/>
                <a:r>
                  <a:rPr lang="en-US" sz="1500" spc="300" dirty="0">
                    <a:latin typeface="Montserrat" panose="00000500000000000000" pitchFamily="50" charset="0"/>
                  </a:rPr>
                  <a:t>//</a:t>
                </a:r>
              </a:p>
            </p:txBody>
          </p:sp>
        </p:grpSp>
      </p:grpSp>
    </p:spTree>
    <p:extLst>
      <p:ext uri="{BB962C8B-B14F-4D97-AF65-F5344CB8AC3E}">
        <p14:creationId xmlns:p14="http://schemas.microsoft.com/office/powerpoint/2010/main" val="32909185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1A6D3917-EBBA-4C9B-8B0D-B8B768E60409}"/>
              </a:ext>
            </a:extLst>
          </p:cNvPr>
          <p:cNvSpPr/>
          <p:nvPr/>
        </p:nvSpPr>
        <p:spPr>
          <a:xfrm>
            <a:off x="0" y="1"/>
            <a:ext cx="12191999" cy="6857999"/>
          </a:xfrm>
          <a:prstGeom prst="rect">
            <a:avLst/>
          </a:prstGeom>
          <a:gradFill flip="none" rotWithShape="1">
            <a:gsLst>
              <a:gs pos="0">
                <a:schemeClr val="bg1">
                  <a:lumMod val="95000"/>
                  <a:alpha val="10000"/>
                </a:schemeClr>
              </a:gs>
              <a:gs pos="97000">
                <a:schemeClr val="bg1">
                  <a:lumMod val="95000"/>
                  <a:alpha val="4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F6A4693B-1A9E-448C-A0B4-0F855C00488F}"/>
              </a:ext>
            </a:extLst>
          </p:cNvPr>
          <p:cNvSpPr txBox="1"/>
          <p:nvPr/>
        </p:nvSpPr>
        <p:spPr>
          <a:xfrm>
            <a:off x="3672567" y="580573"/>
            <a:ext cx="4846865" cy="861774"/>
          </a:xfrm>
          <a:prstGeom prst="rect">
            <a:avLst/>
          </a:prstGeom>
          <a:noFill/>
        </p:spPr>
        <p:txBody>
          <a:bodyPr wrap="square" rtlCol="0">
            <a:spAutoFit/>
          </a:bodyPr>
          <a:lstStyle/>
          <a:p>
            <a:pPr algn="ctr">
              <a:lnSpc>
                <a:spcPts val="3000"/>
              </a:lnSpc>
            </a:pPr>
            <a:r>
              <a:rPr lang="en-US" sz="3000" b="1" spc="600" dirty="0">
                <a:latin typeface="Montserrat Light" panose="00000400000000000000" pitchFamily="50" charset="0"/>
              </a:rPr>
              <a:t>SIMPLE DATA</a:t>
            </a:r>
          </a:p>
          <a:p>
            <a:pPr algn="ctr">
              <a:lnSpc>
                <a:spcPts val="3000"/>
              </a:lnSpc>
            </a:pPr>
            <a:r>
              <a:rPr lang="en-US" sz="3000" b="1" spc="600" dirty="0">
                <a:latin typeface="Montserrat Light" panose="00000400000000000000" pitchFamily="50" charset="0"/>
              </a:rPr>
              <a:t>CHART</a:t>
            </a:r>
          </a:p>
        </p:txBody>
      </p:sp>
      <p:grpSp>
        <p:nvGrpSpPr>
          <p:cNvPr id="4" name="Group 3">
            <a:extLst>
              <a:ext uri="{FF2B5EF4-FFF2-40B4-BE49-F238E27FC236}">
                <a16:creationId xmlns:a16="http://schemas.microsoft.com/office/drawing/2014/main" id="{70AF67E7-2590-4AC1-9849-374158DD167F}"/>
              </a:ext>
            </a:extLst>
          </p:cNvPr>
          <p:cNvGrpSpPr/>
          <p:nvPr/>
        </p:nvGrpSpPr>
        <p:grpSpPr>
          <a:xfrm>
            <a:off x="935355" y="1768020"/>
            <a:ext cx="10321290" cy="4442884"/>
            <a:chOff x="667657" y="1695450"/>
            <a:chExt cx="10321290" cy="4442884"/>
          </a:xfrm>
        </p:grpSpPr>
        <p:graphicFrame>
          <p:nvGraphicFramePr>
            <p:cNvPr id="5" name="Chart 4">
              <a:extLst>
                <a:ext uri="{FF2B5EF4-FFF2-40B4-BE49-F238E27FC236}">
                  <a16:creationId xmlns:a16="http://schemas.microsoft.com/office/drawing/2014/main" id="{C758D0B8-5F14-48F0-A17B-744A16A9F561}"/>
                </a:ext>
              </a:extLst>
            </p:cNvPr>
            <p:cNvGraphicFramePr/>
            <p:nvPr>
              <p:extLst>
                <p:ext uri="{D42A27DB-BD31-4B8C-83A1-F6EECF244321}">
                  <p14:modId xmlns:p14="http://schemas.microsoft.com/office/powerpoint/2010/main" val="454037624"/>
                </p:ext>
              </p:extLst>
            </p:nvPr>
          </p:nvGraphicFramePr>
          <p:xfrm>
            <a:off x="667657" y="1695450"/>
            <a:ext cx="5219155" cy="4442883"/>
          </p:xfrm>
          <a:graphic>
            <a:graphicData uri="http://schemas.openxmlformats.org/drawingml/2006/chart">
              <c:chart xmlns:c="http://schemas.openxmlformats.org/drawingml/2006/chart" xmlns:r="http://schemas.openxmlformats.org/officeDocument/2006/relationships" r:id="rId2"/>
            </a:graphicData>
          </a:graphic>
        </p:graphicFrame>
        <p:grpSp>
          <p:nvGrpSpPr>
            <p:cNvPr id="14" name="Group 13">
              <a:extLst>
                <a:ext uri="{FF2B5EF4-FFF2-40B4-BE49-F238E27FC236}">
                  <a16:creationId xmlns:a16="http://schemas.microsoft.com/office/drawing/2014/main" id="{E377C63D-CDD7-4F07-A010-2BEA6904BE40}"/>
                </a:ext>
              </a:extLst>
            </p:cNvPr>
            <p:cNvGrpSpPr/>
            <p:nvPr/>
          </p:nvGrpSpPr>
          <p:grpSpPr>
            <a:xfrm>
              <a:off x="6691993" y="1867059"/>
              <a:ext cx="4296954" cy="1694988"/>
              <a:chOff x="771615" y="2599760"/>
              <a:chExt cx="4296954" cy="1694988"/>
            </a:xfrm>
          </p:grpSpPr>
          <p:sp>
            <p:nvSpPr>
              <p:cNvPr id="15" name="Subtitle 6">
                <a:extLst>
                  <a:ext uri="{FF2B5EF4-FFF2-40B4-BE49-F238E27FC236}">
                    <a16:creationId xmlns:a16="http://schemas.microsoft.com/office/drawing/2014/main" id="{5E7BAD9D-E2F1-49EB-A6CC-9E119259A55E}"/>
                  </a:ext>
                </a:extLst>
              </p:cNvPr>
              <p:cNvSpPr txBox="1">
                <a:spLocks/>
              </p:cNvSpPr>
              <p:nvPr/>
            </p:nvSpPr>
            <p:spPr>
              <a:xfrm>
                <a:off x="1221014" y="2922926"/>
                <a:ext cx="3398156" cy="104865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just">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grpSp>
            <p:nvGrpSpPr>
              <p:cNvPr id="16" name="Group 15">
                <a:extLst>
                  <a:ext uri="{FF2B5EF4-FFF2-40B4-BE49-F238E27FC236}">
                    <a16:creationId xmlns:a16="http://schemas.microsoft.com/office/drawing/2014/main" id="{BBF6C7F0-F3C0-4897-9141-316AF1AA863C}"/>
                  </a:ext>
                </a:extLst>
              </p:cNvPr>
              <p:cNvGrpSpPr/>
              <p:nvPr/>
            </p:nvGrpSpPr>
            <p:grpSpPr>
              <a:xfrm>
                <a:off x="771615" y="2599760"/>
                <a:ext cx="4296954" cy="1694988"/>
                <a:chOff x="771615" y="2599760"/>
                <a:chExt cx="4296954" cy="1694988"/>
              </a:xfrm>
            </p:grpSpPr>
            <p:sp>
              <p:nvSpPr>
                <p:cNvPr id="17" name="TextBox 16">
                  <a:extLst>
                    <a:ext uri="{FF2B5EF4-FFF2-40B4-BE49-F238E27FC236}">
                      <a16:creationId xmlns:a16="http://schemas.microsoft.com/office/drawing/2014/main" id="{5BF54B85-981D-4A26-867B-08F35A95015C}"/>
                    </a:ext>
                  </a:extLst>
                </p:cNvPr>
                <p:cNvSpPr txBox="1"/>
                <p:nvPr/>
              </p:nvSpPr>
              <p:spPr>
                <a:xfrm>
                  <a:off x="771615" y="2599760"/>
                  <a:ext cx="569140" cy="323165"/>
                </a:xfrm>
                <a:prstGeom prst="rect">
                  <a:avLst/>
                </a:prstGeom>
                <a:noFill/>
              </p:spPr>
              <p:txBody>
                <a:bodyPr wrap="square" rtlCol="0">
                  <a:spAutoFit/>
                </a:bodyPr>
                <a:lstStyle/>
                <a:p>
                  <a:pPr algn="ctr"/>
                  <a:r>
                    <a:rPr lang="en-US" sz="1500" spc="300" dirty="0">
                      <a:latin typeface="Montserrat" panose="00000500000000000000" pitchFamily="50" charset="0"/>
                    </a:rPr>
                    <a:t>//</a:t>
                  </a:r>
                </a:p>
              </p:txBody>
            </p:sp>
            <p:sp>
              <p:nvSpPr>
                <p:cNvPr id="18" name="TextBox 17">
                  <a:extLst>
                    <a:ext uri="{FF2B5EF4-FFF2-40B4-BE49-F238E27FC236}">
                      <a16:creationId xmlns:a16="http://schemas.microsoft.com/office/drawing/2014/main" id="{733EA940-F9FB-41B0-85CB-B4FD90DAD40D}"/>
                    </a:ext>
                  </a:extLst>
                </p:cNvPr>
                <p:cNvSpPr txBox="1"/>
                <p:nvPr/>
              </p:nvSpPr>
              <p:spPr>
                <a:xfrm>
                  <a:off x="4499429" y="3971583"/>
                  <a:ext cx="569140" cy="323165"/>
                </a:xfrm>
                <a:prstGeom prst="rect">
                  <a:avLst/>
                </a:prstGeom>
                <a:noFill/>
              </p:spPr>
              <p:txBody>
                <a:bodyPr wrap="square" rtlCol="0">
                  <a:spAutoFit/>
                </a:bodyPr>
                <a:lstStyle/>
                <a:p>
                  <a:pPr algn="ctr"/>
                  <a:r>
                    <a:rPr lang="en-US" sz="1500" spc="300" dirty="0">
                      <a:latin typeface="Montserrat" panose="00000500000000000000" pitchFamily="50" charset="0"/>
                    </a:rPr>
                    <a:t>//</a:t>
                  </a:r>
                </a:p>
              </p:txBody>
            </p:sp>
          </p:grpSp>
        </p:grpSp>
        <p:sp>
          <p:nvSpPr>
            <p:cNvPr id="3" name="Rectangle 2">
              <a:extLst>
                <a:ext uri="{FF2B5EF4-FFF2-40B4-BE49-F238E27FC236}">
                  <a16:creationId xmlns:a16="http://schemas.microsoft.com/office/drawing/2014/main" id="{25C54A34-7FAC-440A-B8E3-E631C34B92A3}"/>
                </a:ext>
              </a:extLst>
            </p:cNvPr>
            <p:cNvSpPr/>
            <p:nvPr/>
          </p:nvSpPr>
          <p:spPr>
            <a:xfrm>
              <a:off x="7261133" y="4107544"/>
              <a:ext cx="3727814" cy="20307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ubtitle 6">
              <a:extLst>
                <a:ext uri="{FF2B5EF4-FFF2-40B4-BE49-F238E27FC236}">
                  <a16:creationId xmlns:a16="http://schemas.microsoft.com/office/drawing/2014/main" id="{3ED2ABCC-18D7-4A82-BFBF-19F9C9C707BF}"/>
                </a:ext>
              </a:extLst>
            </p:cNvPr>
            <p:cNvSpPr txBox="1">
              <a:spLocks/>
            </p:cNvSpPr>
            <p:nvPr/>
          </p:nvSpPr>
          <p:spPr>
            <a:xfrm>
              <a:off x="7425962" y="4598611"/>
              <a:ext cx="3398156" cy="104865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just">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grpSp>
    </p:spTree>
    <p:extLst>
      <p:ext uri="{BB962C8B-B14F-4D97-AF65-F5344CB8AC3E}">
        <p14:creationId xmlns:p14="http://schemas.microsoft.com/office/powerpoint/2010/main" val="5751729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93ACF9A1-E13D-4B42-8F27-E96A931ABD89}"/>
              </a:ext>
            </a:extLst>
          </p:cNvPr>
          <p:cNvSpPr/>
          <p:nvPr/>
        </p:nvSpPr>
        <p:spPr>
          <a:xfrm>
            <a:off x="0" y="1"/>
            <a:ext cx="12191999" cy="6857999"/>
          </a:xfrm>
          <a:prstGeom prst="rect">
            <a:avLst/>
          </a:prstGeom>
          <a:gradFill flip="none" rotWithShape="1">
            <a:gsLst>
              <a:gs pos="0">
                <a:schemeClr val="bg1">
                  <a:lumMod val="95000"/>
                  <a:alpha val="10000"/>
                </a:schemeClr>
              </a:gs>
              <a:gs pos="97000">
                <a:schemeClr val="bg1">
                  <a:lumMod val="95000"/>
                  <a:alpha val="4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4AABF802-BED8-4BA7-8A91-61070206C60E}"/>
              </a:ext>
            </a:extLst>
          </p:cNvPr>
          <p:cNvGrpSpPr/>
          <p:nvPr/>
        </p:nvGrpSpPr>
        <p:grpSpPr>
          <a:xfrm>
            <a:off x="3095942" y="2899045"/>
            <a:ext cx="6000115" cy="1059910"/>
            <a:chOff x="2695575" y="2899044"/>
            <a:chExt cx="6000115" cy="1059910"/>
          </a:xfrm>
        </p:grpSpPr>
        <p:sp>
          <p:nvSpPr>
            <p:cNvPr id="3" name="Rectangle 2">
              <a:extLst>
                <a:ext uri="{FF2B5EF4-FFF2-40B4-BE49-F238E27FC236}">
                  <a16:creationId xmlns:a16="http://schemas.microsoft.com/office/drawing/2014/main" id="{F18C34B1-0AD9-4E63-96DC-C8BCB7741312}"/>
                </a:ext>
              </a:extLst>
            </p:cNvPr>
            <p:cNvSpPr/>
            <p:nvPr/>
          </p:nvSpPr>
          <p:spPr>
            <a:xfrm>
              <a:off x="2695575" y="2899044"/>
              <a:ext cx="3324225" cy="105991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B49AB64D-15F3-4D18-B90B-1E8267BAA618}"/>
                </a:ext>
              </a:extLst>
            </p:cNvPr>
            <p:cNvSpPr txBox="1"/>
            <p:nvPr/>
          </p:nvSpPr>
          <p:spPr>
            <a:xfrm>
              <a:off x="2844484" y="2959640"/>
              <a:ext cx="3251516" cy="938719"/>
            </a:xfrm>
            <a:prstGeom prst="rect">
              <a:avLst/>
            </a:prstGeom>
            <a:noFill/>
          </p:spPr>
          <p:txBody>
            <a:bodyPr wrap="square" rtlCol="0">
              <a:spAutoFit/>
            </a:bodyPr>
            <a:lstStyle/>
            <a:p>
              <a:r>
                <a:rPr lang="en-US" sz="5500" b="1" spc="1000" dirty="0">
                  <a:solidFill>
                    <a:schemeClr val="bg1"/>
                  </a:solidFill>
                  <a:latin typeface="Montserrat Light" panose="00000400000000000000" pitchFamily="50" charset="0"/>
                </a:rPr>
                <a:t>IPSUM</a:t>
              </a:r>
            </a:p>
          </p:txBody>
        </p:sp>
        <p:grpSp>
          <p:nvGrpSpPr>
            <p:cNvPr id="2" name="Group 1">
              <a:extLst>
                <a:ext uri="{FF2B5EF4-FFF2-40B4-BE49-F238E27FC236}">
                  <a16:creationId xmlns:a16="http://schemas.microsoft.com/office/drawing/2014/main" id="{8170E659-0D22-40ED-9C65-0D2EBA92BF0C}"/>
                </a:ext>
              </a:extLst>
            </p:cNvPr>
            <p:cNvGrpSpPr/>
            <p:nvPr/>
          </p:nvGrpSpPr>
          <p:grpSpPr>
            <a:xfrm>
              <a:off x="6203894" y="3240739"/>
              <a:ext cx="2491796" cy="376521"/>
              <a:chOff x="4546543" y="2664366"/>
              <a:chExt cx="2491796" cy="376521"/>
            </a:xfrm>
          </p:grpSpPr>
          <p:cxnSp>
            <p:nvCxnSpPr>
              <p:cNvPr id="15" name="Straight Connector 14">
                <a:extLst>
                  <a:ext uri="{FF2B5EF4-FFF2-40B4-BE49-F238E27FC236}">
                    <a16:creationId xmlns:a16="http://schemas.microsoft.com/office/drawing/2014/main" id="{DA8EFC6D-8990-4BC1-94A2-9EA75994CA23}"/>
                  </a:ext>
                </a:extLst>
              </p:cNvPr>
              <p:cNvCxnSpPr>
                <a:cxnSpLocks/>
              </p:cNvCxnSpPr>
              <p:nvPr/>
            </p:nvCxnSpPr>
            <p:spPr>
              <a:xfrm flipV="1">
                <a:off x="6110605" y="2664366"/>
                <a:ext cx="0" cy="376521"/>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8CF731DF-66FE-427F-ABC1-5B69770432DF}"/>
                  </a:ext>
                </a:extLst>
              </p:cNvPr>
              <p:cNvSpPr txBox="1"/>
              <p:nvPr/>
            </p:nvSpPr>
            <p:spPr>
              <a:xfrm>
                <a:off x="4546543" y="2763043"/>
                <a:ext cx="1293076" cy="230832"/>
              </a:xfrm>
              <a:prstGeom prst="rect">
                <a:avLst/>
              </a:prstGeom>
              <a:noFill/>
            </p:spPr>
            <p:txBody>
              <a:bodyPr wrap="square" rtlCol="0">
                <a:spAutoFit/>
              </a:bodyPr>
              <a:lstStyle/>
              <a:p>
                <a:r>
                  <a:rPr lang="en-US" sz="900" b="1" spc="100" dirty="0">
                    <a:latin typeface="Montserrat "/>
                  </a:rPr>
                  <a:t>PRESENTATION</a:t>
                </a:r>
              </a:p>
            </p:txBody>
          </p:sp>
          <p:sp>
            <p:nvSpPr>
              <p:cNvPr id="21" name="TextBox 20">
                <a:extLst>
                  <a:ext uri="{FF2B5EF4-FFF2-40B4-BE49-F238E27FC236}">
                    <a16:creationId xmlns:a16="http://schemas.microsoft.com/office/drawing/2014/main" id="{0CA0419D-3EE0-4896-8F2A-9C0E1A9E8BFC}"/>
                  </a:ext>
                </a:extLst>
              </p:cNvPr>
              <p:cNvSpPr txBox="1"/>
              <p:nvPr/>
            </p:nvSpPr>
            <p:spPr>
              <a:xfrm>
                <a:off x="6453983" y="2763043"/>
                <a:ext cx="584356" cy="230832"/>
              </a:xfrm>
              <a:prstGeom prst="rect">
                <a:avLst/>
              </a:prstGeom>
              <a:noFill/>
            </p:spPr>
            <p:txBody>
              <a:bodyPr wrap="square" rtlCol="0">
                <a:spAutoFit/>
              </a:bodyPr>
              <a:lstStyle/>
              <a:p>
                <a:r>
                  <a:rPr lang="en-US" sz="900" b="1" spc="100" dirty="0">
                    <a:latin typeface="Montserrat "/>
                  </a:rPr>
                  <a:t>2019</a:t>
                </a:r>
              </a:p>
            </p:txBody>
          </p:sp>
        </p:grpSp>
      </p:grpSp>
    </p:spTree>
    <p:extLst>
      <p:ext uri="{BB962C8B-B14F-4D97-AF65-F5344CB8AC3E}">
        <p14:creationId xmlns:p14="http://schemas.microsoft.com/office/powerpoint/2010/main" val="31895566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95A2C958-459E-4852-A852-7BAD041DD892}"/>
              </a:ext>
            </a:extLst>
          </p:cNvPr>
          <p:cNvSpPr/>
          <p:nvPr/>
        </p:nvSpPr>
        <p:spPr>
          <a:xfrm>
            <a:off x="0" y="0"/>
            <a:ext cx="12191999" cy="6857999"/>
          </a:xfrm>
          <a:prstGeom prst="rect">
            <a:avLst/>
          </a:prstGeom>
          <a:gradFill flip="none" rotWithShape="1">
            <a:gsLst>
              <a:gs pos="0">
                <a:schemeClr val="bg1">
                  <a:lumMod val="95000"/>
                  <a:alpha val="10000"/>
                </a:schemeClr>
              </a:gs>
              <a:gs pos="97000">
                <a:schemeClr val="bg1">
                  <a:lumMod val="95000"/>
                  <a:alpha val="4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C1F4908D-5299-4BF5-AD3A-FD0A0EEB45F6}"/>
              </a:ext>
            </a:extLst>
          </p:cNvPr>
          <p:cNvGrpSpPr/>
          <p:nvPr/>
        </p:nvGrpSpPr>
        <p:grpSpPr>
          <a:xfrm>
            <a:off x="657224" y="2412993"/>
            <a:ext cx="10856686" cy="3561443"/>
            <a:chOff x="667656" y="2628900"/>
            <a:chExt cx="10856686" cy="3561443"/>
          </a:xfrm>
        </p:grpSpPr>
        <p:graphicFrame>
          <p:nvGraphicFramePr>
            <p:cNvPr id="6" name="Chart 5">
              <a:extLst>
                <a:ext uri="{FF2B5EF4-FFF2-40B4-BE49-F238E27FC236}">
                  <a16:creationId xmlns:a16="http://schemas.microsoft.com/office/drawing/2014/main" id="{B9B11AA0-04D3-422C-B09B-312F94EB9F9F}"/>
                </a:ext>
              </a:extLst>
            </p:cNvPr>
            <p:cNvGraphicFramePr/>
            <p:nvPr>
              <p:extLst>
                <p:ext uri="{D42A27DB-BD31-4B8C-83A1-F6EECF244321}">
                  <p14:modId xmlns:p14="http://schemas.microsoft.com/office/powerpoint/2010/main" val="4011961669"/>
                </p:ext>
              </p:extLst>
            </p:nvPr>
          </p:nvGraphicFramePr>
          <p:xfrm>
            <a:off x="5886449" y="2628900"/>
            <a:ext cx="5637893" cy="3561443"/>
          </p:xfrm>
          <a:graphic>
            <a:graphicData uri="http://schemas.openxmlformats.org/drawingml/2006/chart">
              <c:chart xmlns:c="http://schemas.openxmlformats.org/drawingml/2006/chart" xmlns:r="http://schemas.openxmlformats.org/officeDocument/2006/relationships" r:id="rId2"/>
            </a:graphicData>
          </a:graphic>
        </p:graphicFrame>
        <p:grpSp>
          <p:nvGrpSpPr>
            <p:cNvPr id="20" name="Group 19">
              <a:extLst>
                <a:ext uri="{FF2B5EF4-FFF2-40B4-BE49-F238E27FC236}">
                  <a16:creationId xmlns:a16="http://schemas.microsoft.com/office/drawing/2014/main" id="{3B1B1D65-E258-4675-8886-DDDA20D4ED37}"/>
                </a:ext>
              </a:extLst>
            </p:cNvPr>
            <p:cNvGrpSpPr/>
            <p:nvPr/>
          </p:nvGrpSpPr>
          <p:grpSpPr>
            <a:xfrm>
              <a:off x="667656" y="3429000"/>
              <a:ext cx="4296954" cy="1694988"/>
              <a:chOff x="771615" y="2599760"/>
              <a:chExt cx="4296954" cy="1694988"/>
            </a:xfrm>
          </p:grpSpPr>
          <p:sp>
            <p:nvSpPr>
              <p:cNvPr id="21" name="Subtitle 6">
                <a:extLst>
                  <a:ext uri="{FF2B5EF4-FFF2-40B4-BE49-F238E27FC236}">
                    <a16:creationId xmlns:a16="http://schemas.microsoft.com/office/drawing/2014/main" id="{50C0312C-D3B4-422D-8169-8D168FD94F11}"/>
                  </a:ext>
                </a:extLst>
              </p:cNvPr>
              <p:cNvSpPr txBox="1">
                <a:spLocks/>
              </p:cNvSpPr>
              <p:nvPr/>
            </p:nvSpPr>
            <p:spPr>
              <a:xfrm>
                <a:off x="1221014" y="2922926"/>
                <a:ext cx="3398156" cy="104865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just">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grpSp>
            <p:nvGrpSpPr>
              <p:cNvPr id="22" name="Group 21">
                <a:extLst>
                  <a:ext uri="{FF2B5EF4-FFF2-40B4-BE49-F238E27FC236}">
                    <a16:creationId xmlns:a16="http://schemas.microsoft.com/office/drawing/2014/main" id="{74F2A174-A88E-4018-87B8-0266BF5D27FA}"/>
                  </a:ext>
                </a:extLst>
              </p:cNvPr>
              <p:cNvGrpSpPr/>
              <p:nvPr/>
            </p:nvGrpSpPr>
            <p:grpSpPr>
              <a:xfrm>
                <a:off x="771615" y="2599760"/>
                <a:ext cx="4296954" cy="1694988"/>
                <a:chOff x="771615" y="2599760"/>
                <a:chExt cx="4296954" cy="1694988"/>
              </a:xfrm>
            </p:grpSpPr>
            <p:sp>
              <p:nvSpPr>
                <p:cNvPr id="23" name="TextBox 22">
                  <a:extLst>
                    <a:ext uri="{FF2B5EF4-FFF2-40B4-BE49-F238E27FC236}">
                      <a16:creationId xmlns:a16="http://schemas.microsoft.com/office/drawing/2014/main" id="{9D82D709-C22D-41EA-8F1A-17FFF4FE605F}"/>
                    </a:ext>
                  </a:extLst>
                </p:cNvPr>
                <p:cNvSpPr txBox="1"/>
                <p:nvPr/>
              </p:nvSpPr>
              <p:spPr>
                <a:xfrm>
                  <a:off x="771615" y="2599760"/>
                  <a:ext cx="569140" cy="323165"/>
                </a:xfrm>
                <a:prstGeom prst="rect">
                  <a:avLst/>
                </a:prstGeom>
                <a:noFill/>
              </p:spPr>
              <p:txBody>
                <a:bodyPr wrap="square" rtlCol="0">
                  <a:spAutoFit/>
                </a:bodyPr>
                <a:lstStyle/>
                <a:p>
                  <a:pPr algn="ctr"/>
                  <a:r>
                    <a:rPr lang="en-US" sz="1500" spc="300" dirty="0">
                      <a:latin typeface="Montserrat" panose="00000500000000000000" pitchFamily="50" charset="0"/>
                    </a:rPr>
                    <a:t>//</a:t>
                  </a:r>
                </a:p>
              </p:txBody>
            </p:sp>
            <p:sp>
              <p:nvSpPr>
                <p:cNvPr id="24" name="TextBox 23">
                  <a:extLst>
                    <a:ext uri="{FF2B5EF4-FFF2-40B4-BE49-F238E27FC236}">
                      <a16:creationId xmlns:a16="http://schemas.microsoft.com/office/drawing/2014/main" id="{6E20D756-F4AD-416D-9DCB-9EDEA780A2E3}"/>
                    </a:ext>
                  </a:extLst>
                </p:cNvPr>
                <p:cNvSpPr txBox="1"/>
                <p:nvPr/>
              </p:nvSpPr>
              <p:spPr>
                <a:xfrm>
                  <a:off x="4499429" y="3971583"/>
                  <a:ext cx="569140" cy="323165"/>
                </a:xfrm>
                <a:prstGeom prst="rect">
                  <a:avLst/>
                </a:prstGeom>
                <a:noFill/>
              </p:spPr>
              <p:txBody>
                <a:bodyPr wrap="square" rtlCol="0">
                  <a:spAutoFit/>
                </a:bodyPr>
                <a:lstStyle/>
                <a:p>
                  <a:pPr algn="ctr"/>
                  <a:r>
                    <a:rPr lang="en-US" sz="1500" spc="300" dirty="0">
                      <a:latin typeface="Montserrat" panose="00000500000000000000" pitchFamily="50" charset="0"/>
                    </a:rPr>
                    <a:t>//</a:t>
                  </a:r>
                </a:p>
              </p:txBody>
            </p:sp>
          </p:grpSp>
        </p:grpSp>
      </p:grpSp>
      <p:sp>
        <p:nvSpPr>
          <p:cNvPr id="25" name="TextBox 24">
            <a:extLst>
              <a:ext uri="{FF2B5EF4-FFF2-40B4-BE49-F238E27FC236}">
                <a16:creationId xmlns:a16="http://schemas.microsoft.com/office/drawing/2014/main" id="{88F6E3A1-0B40-4BEE-A831-5B41C1E4216C}"/>
              </a:ext>
            </a:extLst>
          </p:cNvPr>
          <p:cNvSpPr txBox="1"/>
          <p:nvPr/>
        </p:nvSpPr>
        <p:spPr>
          <a:xfrm>
            <a:off x="3662134" y="667657"/>
            <a:ext cx="4846865" cy="861774"/>
          </a:xfrm>
          <a:prstGeom prst="rect">
            <a:avLst/>
          </a:prstGeom>
          <a:noFill/>
        </p:spPr>
        <p:txBody>
          <a:bodyPr wrap="square" rtlCol="0">
            <a:spAutoFit/>
          </a:bodyPr>
          <a:lstStyle/>
          <a:p>
            <a:pPr algn="ctr">
              <a:lnSpc>
                <a:spcPts val="3000"/>
              </a:lnSpc>
            </a:pPr>
            <a:r>
              <a:rPr lang="en-US" sz="3000" b="1" spc="600" dirty="0">
                <a:latin typeface="Montserrat Light" panose="00000400000000000000" pitchFamily="50" charset="0"/>
              </a:rPr>
              <a:t>SIMPLE DATA</a:t>
            </a:r>
          </a:p>
          <a:p>
            <a:pPr algn="ctr">
              <a:lnSpc>
                <a:spcPts val="3000"/>
              </a:lnSpc>
            </a:pPr>
            <a:r>
              <a:rPr lang="en-US" sz="3000" b="1" spc="600" dirty="0">
                <a:latin typeface="Montserrat Light" panose="00000400000000000000" pitchFamily="50" charset="0"/>
              </a:rPr>
              <a:t>CHART</a:t>
            </a:r>
          </a:p>
        </p:txBody>
      </p:sp>
    </p:spTree>
    <p:extLst>
      <p:ext uri="{BB962C8B-B14F-4D97-AF65-F5344CB8AC3E}">
        <p14:creationId xmlns:p14="http://schemas.microsoft.com/office/powerpoint/2010/main" val="17064813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F158705-FB9D-4477-B7C9-498474221434}"/>
              </a:ext>
            </a:extLst>
          </p:cNvPr>
          <p:cNvSpPr/>
          <p:nvPr/>
        </p:nvSpPr>
        <p:spPr>
          <a:xfrm>
            <a:off x="0" y="1915091"/>
            <a:ext cx="12192000" cy="30278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a16="http://schemas.microsoft.com/office/drawing/2014/main" id="{DD011CB2-8009-4AD1-AD91-1C4C0B039F44}"/>
              </a:ext>
            </a:extLst>
          </p:cNvPr>
          <p:cNvSpPr txBox="1"/>
          <p:nvPr/>
        </p:nvSpPr>
        <p:spPr>
          <a:xfrm>
            <a:off x="4419600" y="2151728"/>
            <a:ext cx="3352800" cy="2554545"/>
          </a:xfrm>
          <a:prstGeom prst="rect">
            <a:avLst/>
          </a:prstGeom>
          <a:noFill/>
        </p:spPr>
        <p:txBody>
          <a:bodyPr wrap="square" rtlCol="0">
            <a:spAutoFit/>
          </a:bodyPr>
          <a:lstStyle/>
          <a:p>
            <a:pPr algn="ctr"/>
            <a:r>
              <a:rPr lang="en-US" sz="4000" b="1" dirty="0">
                <a:latin typeface="Montserrat Thin" panose="00000300000000000000" pitchFamily="50" charset="0"/>
              </a:rPr>
              <a:t>HAVE</a:t>
            </a:r>
          </a:p>
          <a:p>
            <a:pPr algn="ctr"/>
            <a:r>
              <a:rPr lang="en-US" sz="4000" b="1" dirty="0">
                <a:latin typeface="Montserrat Thin" panose="00000300000000000000" pitchFamily="50" charset="0"/>
              </a:rPr>
              <a:t>ANY QUESTION</a:t>
            </a:r>
          </a:p>
          <a:p>
            <a:pPr algn="ctr"/>
            <a:r>
              <a:rPr lang="en-US" sz="4000" b="1" dirty="0">
                <a:latin typeface="Montserrat Thin" panose="00000300000000000000" pitchFamily="50" charset="0"/>
              </a:rPr>
              <a:t>?</a:t>
            </a:r>
          </a:p>
        </p:txBody>
      </p:sp>
    </p:spTree>
    <p:extLst>
      <p:ext uri="{BB962C8B-B14F-4D97-AF65-F5344CB8AC3E}">
        <p14:creationId xmlns:p14="http://schemas.microsoft.com/office/powerpoint/2010/main" val="11825164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0A08318-1362-42AC-B0A3-4552E8B32F5F}"/>
              </a:ext>
            </a:extLst>
          </p:cNvPr>
          <p:cNvSpPr/>
          <p:nvPr/>
        </p:nvSpPr>
        <p:spPr>
          <a:xfrm>
            <a:off x="0" y="1"/>
            <a:ext cx="12191999" cy="6857999"/>
          </a:xfrm>
          <a:prstGeom prst="rect">
            <a:avLst/>
          </a:prstGeom>
          <a:gradFill flip="none" rotWithShape="1">
            <a:gsLst>
              <a:gs pos="0">
                <a:schemeClr val="bg1">
                  <a:lumMod val="95000"/>
                  <a:alpha val="10000"/>
                </a:schemeClr>
              </a:gs>
              <a:gs pos="97000">
                <a:schemeClr val="bg1">
                  <a:lumMod val="95000"/>
                  <a:alpha val="4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arallelogram 1">
            <a:extLst>
              <a:ext uri="{FF2B5EF4-FFF2-40B4-BE49-F238E27FC236}">
                <a16:creationId xmlns:a16="http://schemas.microsoft.com/office/drawing/2014/main" id="{56C9A0A0-1B1A-4D11-A98F-DB72FE56E965}"/>
              </a:ext>
            </a:extLst>
          </p:cNvPr>
          <p:cNvSpPr/>
          <p:nvPr/>
        </p:nvSpPr>
        <p:spPr>
          <a:xfrm>
            <a:off x="2046514" y="0"/>
            <a:ext cx="8098972" cy="6858000"/>
          </a:xfrm>
          <a:prstGeom prst="parallelogram">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a:extLst>
              <a:ext uri="{FF2B5EF4-FFF2-40B4-BE49-F238E27FC236}">
                <a16:creationId xmlns:a16="http://schemas.microsoft.com/office/drawing/2014/main" id="{901407B2-9230-4245-971C-EE21142D1DBB}"/>
              </a:ext>
            </a:extLst>
          </p:cNvPr>
          <p:cNvSpPr txBox="1"/>
          <p:nvPr/>
        </p:nvSpPr>
        <p:spPr>
          <a:xfrm>
            <a:off x="3033485" y="3152000"/>
            <a:ext cx="6125028" cy="553998"/>
          </a:xfrm>
          <a:prstGeom prst="rect">
            <a:avLst/>
          </a:prstGeom>
          <a:noFill/>
        </p:spPr>
        <p:txBody>
          <a:bodyPr wrap="square" rtlCol="0">
            <a:spAutoFit/>
          </a:bodyPr>
          <a:lstStyle/>
          <a:p>
            <a:pPr algn="ctr"/>
            <a:r>
              <a:rPr lang="en-US" sz="3000" b="1" spc="1000" dirty="0">
                <a:latin typeface="Montserrat Thin" panose="00000300000000000000" pitchFamily="50" charset="0"/>
              </a:rPr>
              <a:t>www.example.com</a:t>
            </a:r>
          </a:p>
        </p:txBody>
      </p:sp>
    </p:spTree>
    <p:extLst>
      <p:ext uri="{BB962C8B-B14F-4D97-AF65-F5344CB8AC3E}">
        <p14:creationId xmlns:p14="http://schemas.microsoft.com/office/powerpoint/2010/main" val="36182793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93ACF9A1-E13D-4B42-8F27-E96A931ABD89}"/>
              </a:ext>
            </a:extLst>
          </p:cNvPr>
          <p:cNvSpPr/>
          <p:nvPr/>
        </p:nvSpPr>
        <p:spPr>
          <a:xfrm>
            <a:off x="0" y="1"/>
            <a:ext cx="12191999" cy="6857999"/>
          </a:xfrm>
          <a:prstGeom prst="rect">
            <a:avLst/>
          </a:prstGeom>
          <a:gradFill flip="none" rotWithShape="1">
            <a:gsLst>
              <a:gs pos="0">
                <a:schemeClr val="bg1">
                  <a:lumMod val="95000"/>
                  <a:alpha val="10000"/>
                </a:schemeClr>
              </a:gs>
              <a:gs pos="97000">
                <a:schemeClr val="bg1">
                  <a:lumMod val="95000"/>
                  <a:alpha val="4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a:extLst>
              <a:ext uri="{FF2B5EF4-FFF2-40B4-BE49-F238E27FC236}">
                <a16:creationId xmlns:a16="http://schemas.microsoft.com/office/drawing/2014/main" id="{7C20F50F-5F8F-43A2-8EB3-C5648D24CE25}"/>
              </a:ext>
            </a:extLst>
          </p:cNvPr>
          <p:cNvSpPr txBox="1"/>
          <p:nvPr/>
        </p:nvSpPr>
        <p:spPr>
          <a:xfrm>
            <a:off x="4891311" y="667657"/>
            <a:ext cx="2842989" cy="553998"/>
          </a:xfrm>
          <a:prstGeom prst="rect">
            <a:avLst/>
          </a:prstGeom>
          <a:noFill/>
        </p:spPr>
        <p:txBody>
          <a:bodyPr wrap="square" rtlCol="0">
            <a:spAutoFit/>
          </a:bodyPr>
          <a:lstStyle/>
          <a:p>
            <a:r>
              <a:rPr lang="en-US" sz="3000" b="1" spc="600" dirty="0">
                <a:latin typeface="Montserrat Light" panose="00000400000000000000" pitchFamily="50" charset="0"/>
              </a:rPr>
              <a:t>WELCOME</a:t>
            </a:r>
          </a:p>
        </p:txBody>
      </p:sp>
      <p:grpSp>
        <p:nvGrpSpPr>
          <p:cNvPr id="6" name="Group 5">
            <a:extLst>
              <a:ext uri="{FF2B5EF4-FFF2-40B4-BE49-F238E27FC236}">
                <a16:creationId xmlns:a16="http://schemas.microsoft.com/office/drawing/2014/main" id="{B473F9C2-5926-490E-AF27-E1D053C4FC5C}"/>
              </a:ext>
            </a:extLst>
          </p:cNvPr>
          <p:cNvGrpSpPr/>
          <p:nvPr/>
        </p:nvGrpSpPr>
        <p:grpSpPr>
          <a:xfrm>
            <a:off x="6416990" y="3076806"/>
            <a:ext cx="4296954" cy="1694988"/>
            <a:chOff x="4891311" y="2581505"/>
            <a:chExt cx="4296954" cy="1694988"/>
          </a:xfrm>
        </p:grpSpPr>
        <p:sp>
          <p:nvSpPr>
            <p:cNvPr id="41" name="Subtitle 6">
              <a:extLst>
                <a:ext uri="{FF2B5EF4-FFF2-40B4-BE49-F238E27FC236}">
                  <a16:creationId xmlns:a16="http://schemas.microsoft.com/office/drawing/2014/main" id="{A235DA77-D87E-4ECA-B6C0-03BF8DB5EA82}"/>
                </a:ext>
              </a:extLst>
            </p:cNvPr>
            <p:cNvSpPr txBox="1">
              <a:spLocks/>
            </p:cNvSpPr>
            <p:nvPr/>
          </p:nvSpPr>
          <p:spPr>
            <a:xfrm>
              <a:off x="5340710" y="2904671"/>
              <a:ext cx="3398156" cy="104865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just">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grpSp>
          <p:nvGrpSpPr>
            <p:cNvPr id="26" name="Group 25">
              <a:extLst>
                <a:ext uri="{FF2B5EF4-FFF2-40B4-BE49-F238E27FC236}">
                  <a16:creationId xmlns:a16="http://schemas.microsoft.com/office/drawing/2014/main" id="{6270A970-53AE-4488-8E53-BCE6B6C55BE7}"/>
                </a:ext>
              </a:extLst>
            </p:cNvPr>
            <p:cNvGrpSpPr/>
            <p:nvPr/>
          </p:nvGrpSpPr>
          <p:grpSpPr>
            <a:xfrm>
              <a:off x="4891311" y="2581505"/>
              <a:ext cx="4296954" cy="1694988"/>
              <a:chOff x="771615" y="2599760"/>
              <a:chExt cx="4296954" cy="1694988"/>
            </a:xfrm>
          </p:grpSpPr>
          <p:sp>
            <p:nvSpPr>
              <p:cNvPr id="44" name="TextBox 43">
                <a:extLst>
                  <a:ext uri="{FF2B5EF4-FFF2-40B4-BE49-F238E27FC236}">
                    <a16:creationId xmlns:a16="http://schemas.microsoft.com/office/drawing/2014/main" id="{D08237B5-AD6D-4450-92AA-C5B97E51FFCC}"/>
                  </a:ext>
                </a:extLst>
              </p:cNvPr>
              <p:cNvSpPr txBox="1"/>
              <p:nvPr/>
            </p:nvSpPr>
            <p:spPr>
              <a:xfrm>
                <a:off x="771615" y="2599760"/>
                <a:ext cx="569140" cy="323165"/>
              </a:xfrm>
              <a:prstGeom prst="rect">
                <a:avLst/>
              </a:prstGeom>
              <a:noFill/>
            </p:spPr>
            <p:txBody>
              <a:bodyPr wrap="square" rtlCol="0">
                <a:spAutoFit/>
              </a:bodyPr>
              <a:lstStyle/>
              <a:p>
                <a:pPr algn="ctr"/>
                <a:r>
                  <a:rPr lang="en-US" sz="1500" spc="300" dirty="0">
                    <a:latin typeface="Montserrat" panose="00000500000000000000" pitchFamily="50" charset="0"/>
                  </a:rPr>
                  <a:t>//</a:t>
                </a:r>
              </a:p>
            </p:txBody>
          </p:sp>
          <p:sp>
            <p:nvSpPr>
              <p:cNvPr id="45" name="TextBox 44">
                <a:extLst>
                  <a:ext uri="{FF2B5EF4-FFF2-40B4-BE49-F238E27FC236}">
                    <a16:creationId xmlns:a16="http://schemas.microsoft.com/office/drawing/2014/main" id="{BA78E1F9-9E84-4E67-A95F-3303BE73BB3F}"/>
                  </a:ext>
                </a:extLst>
              </p:cNvPr>
              <p:cNvSpPr txBox="1"/>
              <p:nvPr/>
            </p:nvSpPr>
            <p:spPr>
              <a:xfrm>
                <a:off x="4499429" y="3971583"/>
                <a:ext cx="569140" cy="323165"/>
              </a:xfrm>
              <a:prstGeom prst="rect">
                <a:avLst/>
              </a:prstGeom>
              <a:noFill/>
            </p:spPr>
            <p:txBody>
              <a:bodyPr wrap="square" rtlCol="0">
                <a:spAutoFit/>
              </a:bodyPr>
              <a:lstStyle/>
              <a:p>
                <a:pPr algn="ctr"/>
                <a:r>
                  <a:rPr lang="en-US" sz="1500" spc="300" dirty="0">
                    <a:latin typeface="Montserrat" panose="00000500000000000000" pitchFamily="50" charset="0"/>
                  </a:rPr>
                  <a:t>//</a:t>
                </a:r>
              </a:p>
            </p:txBody>
          </p:sp>
        </p:grpSp>
      </p:grpSp>
      <p:pic>
        <p:nvPicPr>
          <p:cNvPr id="11" name="Picture Placeholder 10">
            <a:extLst>
              <a:ext uri="{FF2B5EF4-FFF2-40B4-BE49-F238E27FC236}">
                <a16:creationId xmlns:a16="http://schemas.microsoft.com/office/drawing/2014/main" id="{A034A923-5E47-4642-9B69-45C4F9691E15}"/>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8456" b="8456"/>
          <a:stretch>
            <a:fillRect/>
          </a:stretch>
        </p:blipFill>
        <p:spPr/>
      </p:pic>
    </p:spTree>
    <p:extLst>
      <p:ext uri="{BB962C8B-B14F-4D97-AF65-F5344CB8AC3E}">
        <p14:creationId xmlns:p14="http://schemas.microsoft.com/office/powerpoint/2010/main" val="10177216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5242192C-0F02-40A8-9FC9-0DF0948FD221}"/>
              </a:ext>
            </a:extLst>
          </p:cNvPr>
          <p:cNvSpPr/>
          <p:nvPr/>
        </p:nvSpPr>
        <p:spPr>
          <a:xfrm>
            <a:off x="0" y="1"/>
            <a:ext cx="12191999" cy="6857999"/>
          </a:xfrm>
          <a:prstGeom prst="rect">
            <a:avLst/>
          </a:prstGeom>
          <a:gradFill flip="none" rotWithShape="1">
            <a:gsLst>
              <a:gs pos="0">
                <a:schemeClr val="bg1">
                  <a:lumMod val="95000"/>
                  <a:alpha val="10000"/>
                </a:schemeClr>
              </a:gs>
              <a:gs pos="97000">
                <a:schemeClr val="bg1">
                  <a:lumMod val="95000"/>
                  <a:alpha val="4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7A29CFC9-A5CF-4C1D-8FEB-3332953BFCC8}"/>
              </a:ext>
            </a:extLst>
          </p:cNvPr>
          <p:cNvSpPr txBox="1"/>
          <p:nvPr/>
        </p:nvSpPr>
        <p:spPr>
          <a:xfrm>
            <a:off x="3583327" y="667657"/>
            <a:ext cx="5009244" cy="861774"/>
          </a:xfrm>
          <a:prstGeom prst="rect">
            <a:avLst/>
          </a:prstGeom>
          <a:noFill/>
        </p:spPr>
        <p:txBody>
          <a:bodyPr wrap="square" rtlCol="0">
            <a:spAutoFit/>
          </a:bodyPr>
          <a:lstStyle/>
          <a:p>
            <a:pPr algn="ctr">
              <a:lnSpc>
                <a:spcPts val="3000"/>
              </a:lnSpc>
            </a:pPr>
            <a:r>
              <a:rPr lang="en-US" sz="3000" b="1" spc="600" dirty="0">
                <a:latin typeface="Montserrat Light" panose="00000400000000000000" pitchFamily="50" charset="0"/>
              </a:rPr>
              <a:t>ABOUT SIMPLE</a:t>
            </a:r>
          </a:p>
          <a:p>
            <a:pPr algn="ctr">
              <a:lnSpc>
                <a:spcPts val="3000"/>
              </a:lnSpc>
            </a:pPr>
            <a:r>
              <a:rPr lang="en-US" sz="3000" b="1" spc="600" dirty="0">
                <a:latin typeface="Montserrat Light" panose="00000400000000000000" pitchFamily="50" charset="0"/>
              </a:rPr>
              <a:t>WORD</a:t>
            </a:r>
          </a:p>
        </p:txBody>
      </p:sp>
      <p:grpSp>
        <p:nvGrpSpPr>
          <p:cNvPr id="10" name="Group 9">
            <a:extLst>
              <a:ext uri="{FF2B5EF4-FFF2-40B4-BE49-F238E27FC236}">
                <a16:creationId xmlns:a16="http://schemas.microsoft.com/office/drawing/2014/main" id="{F316DB43-30DD-4AF9-AEC9-B7D21944A8F8}"/>
              </a:ext>
            </a:extLst>
          </p:cNvPr>
          <p:cNvGrpSpPr/>
          <p:nvPr/>
        </p:nvGrpSpPr>
        <p:grpSpPr>
          <a:xfrm>
            <a:off x="2080454" y="4187812"/>
            <a:ext cx="4296954" cy="1694988"/>
            <a:chOff x="771615" y="2599760"/>
            <a:chExt cx="4296954" cy="1694988"/>
          </a:xfrm>
        </p:grpSpPr>
        <p:sp>
          <p:nvSpPr>
            <p:cNvPr id="11" name="Subtitle 6">
              <a:extLst>
                <a:ext uri="{FF2B5EF4-FFF2-40B4-BE49-F238E27FC236}">
                  <a16:creationId xmlns:a16="http://schemas.microsoft.com/office/drawing/2014/main" id="{CEE2AF95-B5B6-4A29-B84F-B56A3DDBCCA2}"/>
                </a:ext>
              </a:extLst>
            </p:cNvPr>
            <p:cNvSpPr txBox="1">
              <a:spLocks/>
            </p:cNvSpPr>
            <p:nvPr/>
          </p:nvSpPr>
          <p:spPr>
            <a:xfrm>
              <a:off x="1221014" y="2922926"/>
              <a:ext cx="3398156" cy="104865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just">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grpSp>
          <p:nvGrpSpPr>
            <p:cNvPr id="12" name="Group 11">
              <a:extLst>
                <a:ext uri="{FF2B5EF4-FFF2-40B4-BE49-F238E27FC236}">
                  <a16:creationId xmlns:a16="http://schemas.microsoft.com/office/drawing/2014/main" id="{52285D6C-AA78-456E-BA2F-B475C2A4836B}"/>
                </a:ext>
              </a:extLst>
            </p:cNvPr>
            <p:cNvGrpSpPr/>
            <p:nvPr/>
          </p:nvGrpSpPr>
          <p:grpSpPr>
            <a:xfrm>
              <a:off x="771615" y="2599760"/>
              <a:ext cx="4296954" cy="1694988"/>
              <a:chOff x="771615" y="2599760"/>
              <a:chExt cx="4296954" cy="1694988"/>
            </a:xfrm>
          </p:grpSpPr>
          <p:sp>
            <p:nvSpPr>
              <p:cNvPr id="13" name="TextBox 12">
                <a:extLst>
                  <a:ext uri="{FF2B5EF4-FFF2-40B4-BE49-F238E27FC236}">
                    <a16:creationId xmlns:a16="http://schemas.microsoft.com/office/drawing/2014/main" id="{6F5B59F2-8E17-40B5-8FAD-F8C65220D56C}"/>
                  </a:ext>
                </a:extLst>
              </p:cNvPr>
              <p:cNvSpPr txBox="1"/>
              <p:nvPr/>
            </p:nvSpPr>
            <p:spPr>
              <a:xfrm>
                <a:off x="771615" y="2599760"/>
                <a:ext cx="569140" cy="323165"/>
              </a:xfrm>
              <a:prstGeom prst="rect">
                <a:avLst/>
              </a:prstGeom>
              <a:noFill/>
            </p:spPr>
            <p:txBody>
              <a:bodyPr wrap="square" rtlCol="0">
                <a:spAutoFit/>
              </a:bodyPr>
              <a:lstStyle/>
              <a:p>
                <a:pPr algn="ctr"/>
                <a:r>
                  <a:rPr lang="en-US" sz="1500" spc="300" dirty="0">
                    <a:latin typeface="Montserrat" panose="00000500000000000000" pitchFamily="50" charset="0"/>
                  </a:rPr>
                  <a:t>//</a:t>
                </a:r>
              </a:p>
            </p:txBody>
          </p:sp>
          <p:sp>
            <p:nvSpPr>
              <p:cNvPr id="14" name="TextBox 13">
                <a:extLst>
                  <a:ext uri="{FF2B5EF4-FFF2-40B4-BE49-F238E27FC236}">
                    <a16:creationId xmlns:a16="http://schemas.microsoft.com/office/drawing/2014/main" id="{3F25A656-BD53-4D47-9A77-88069FDE3479}"/>
                  </a:ext>
                </a:extLst>
              </p:cNvPr>
              <p:cNvSpPr txBox="1"/>
              <p:nvPr/>
            </p:nvSpPr>
            <p:spPr>
              <a:xfrm>
                <a:off x="4499429" y="3971583"/>
                <a:ext cx="569140" cy="323165"/>
              </a:xfrm>
              <a:prstGeom prst="rect">
                <a:avLst/>
              </a:prstGeom>
              <a:noFill/>
            </p:spPr>
            <p:txBody>
              <a:bodyPr wrap="square" rtlCol="0">
                <a:spAutoFit/>
              </a:bodyPr>
              <a:lstStyle/>
              <a:p>
                <a:pPr algn="ctr"/>
                <a:r>
                  <a:rPr lang="en-US" sz="1500" spc="300" dirty="0">
                    <a:latin typeface="Montserrat" panose="00000500000000000000" pitchFamily="50" charset="0"/>
                  </a:rPr>
                  <a:t>//</a:t>
                </a:r>
              </a:p>
            </p:txBody>
          </p:sp>
        </p:grpSp>
      </p:grpSp>
      <p:grpSp>
        <p:nvGrpSpPr>
          <p:cNvPr id="15" name="Group 14">
            <a:extLst>
              <a:ext uri="{FF2B5EF4-FFF2-40B4-BE49-F238E27FC236}">
                <a16:creationId xmlns:a16="http://schemas.microsoft.com/office/drawing/2014/main" id="{02FDCD6E-74CA-4EE7-90EF-6A6F2A10234B}"/>
              </a:ext>
            </a:extLst>
          </p:cNvPr>
          <p:cNvGrpSpPr/>
          <p:nvPr/>
        </p:nvGrpSpPr>
        <p:grpSpPr>
          <a:xfrm>
            <a:off x="6377408" y="4187812"/>
            <a:ext cx="3734137" cy="1371043"/>
            <a:chOff x="6753223" y="4434882"/>
            <a:chExt cx="3734137" cy="1371043"/>
          </a:xfrm>
        </p:grpSpPr>
        <p:sp>
          <p:nvSpPr>
            <p:cNvPr id="16" name="TextBox 15">
              <a:extLst>
                <a:ext uri="{FF2B5EF4-FFF2-40B4-BE49-F238E27FC236}">
                  <a16:creationId xmlns:a16="http://schemas.microsoft.com/office/drawing/2014/main" id="{6DDCD749-852C-4B3B-9B22-3A57A429E9B3}"/>
                </a:ext>
              </a:extLst>
            </p:cNvPr>
            <p:cNvSpPr txBox="1"/>
            <p:nvPr/>
          </p:nvSpPr>
          <p:spPr>
            <a:xfrm>
              <a:off x="6753224" y="4434882"/>
              <a:ext cx="1495200" cy="276999"/>
            </a:xfrm>
            <a:prstGeom prst="rect">
              <a:avLst/>
            </a:prstGeom>
            <a:noFill/>
          </p:spPr>
          <p:txBody>
            <a:bodyPr wrap="square" rtlCol="0">
              <a:spAutoFit/>
            </a:bodyPr>
            <a:lstStyle/>
            <a:p>
              <a:r>
                <a:rPr lang="en-US" sz="1200" spc="300" dirty="0">
                  <a:latin typeface="Montserrat" panose="00000500000000000000" pitchFamily="50" charset="0"/>
                </a:rPr>
                <a:t>EXAMPLE_</a:t>
              </a:r>
            </a:p>
          </p:txBody>
        </p:sp>
        <p:sp>
          <p:nvSpPr>
            <p:cNvPr id="17" name="Subtitle 6">
              <a:extLst>
                <a:ext uri="{FF2B5EF4-FFF2-40B4-BE49-F238E27FC236}">
                  <a16:creationId xmlns:a16="http://schemas.microsoft.com/office/drawing/2014/main" id="{C0FCCB54-B616-4775-A216-7798AEBB9898}"/>
                </a:ext>
              </a:extLst>
            </p:cNvPr>
            <p:cNvSpPr txBox="1">
              <a:spLocks/>
            </p:cNvSpPr>
            <p:nvPr/>
          </p:nvSpPr>
          <p:spPr>
            <a:xfrm>
              <a:off x="6753223" y="4944821"/>
              <a:ext cx="3734137" cy="861104"/>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alteration in some form, by injected humour, or randomised words which don't look even</a:t>
              </a:r>
            </a:p>
          </p:txBody>
        </p:sp>
      </p:grpSp>
      <p:pic>
        <p:nvPicPr>
          <p:cNvPr id="31" name="Picture Placeholder 30">
            <a:extLst>
              <a:ext uri="{FF2B5EF4-FFF2-40B4-BE49-F238E27FC236}">
                <a16:creationId xmlns:a16="http://schemas.microsoft.com/office/drawing/2014/main" id="{9DF204DA-F78E-409E-9D8B-EBE8978874D7}"/>
              </a:ext>
            </a:extLst>
          </p:cNvPr>
          <p:cNvPicPr>
            <a:picLocks noGrp="1" noChangeAspect="1"/>
          </p:cNvPicPr>
          <p:nvPr>
            <p:ph type="pic" sz="quarter" idx="16"/>
          </p:nvPr>
        </p:nvPicPr>
        <p:blipFill>
          <a:blip r:embed="rId2">
            <a:extLst>
              <a:ext uri="{28A0092B-C50C-407E-A947-70E740481C1C}">
                <a14:useLocalDpi xmlns:a14="http://schemas.microsoft.com/office/drawing/2010/main" val="0"/>
              </a:ext>
            </a:extLst>
          </a:blip>
          <a:srcRect t="17565" b="17565"/>
          <a:stretch>
            <a:fillRect/>
          </a:stretch>
        </p:blipFill>
        <p:spPr/>
      </p:pic>
      <p:pic>
        <p:nvPicPr>
          <p:cNvPr id="29" name="Picture Placeholder 28">
            <a:extLst>
              <a:ext uri="{FF2B5EF4-FFF2-40B4-BE49-F238E27FC236}">
                <a16:creationId xmlns:a16="http://schemas.microsoft.com/office/drawing/2014/main" id="{54BC07A4-9F23-4552-80FC-367CDBFE965F}"/>
              </a:ext>
            </a:extLst>
          </p:cNvPr>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t="15179" b="15179"/>
          <a:stretch>
            <a:fillRect/>
          </a:stretch>
        </p:blipFill>
        <p:spPr/>
      </p:pic>
    </p:spTree>
    <p:extLst>
      <p:ext uri="{BB962C8B-B14F-4D97-AF65-F5344CB8AC3E}">
        <p14:creationId xmlns:p14="http://schemas.microsoft.com/office/powerpoint/2010/main" val="35361792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1B5D58D5-16D6-4EBF-8F4E-DA7CDEFE4323}"/>
              </a:ext>
            </a:extLst>
          </p:cNvPr>
          <p:cNvSpPr/>
          <p:nvPr/>
        </p:nvSpPr>
        <p:spPr>
          <a:xfrm>
            <a:off x="0" y="1"/>
            <a:ext cx="12191999" cy="6857999"/>
          </a:xfrm>
          <a:prstGeom prst="rect">
            <a:avLst/>
          </a:prstGeom>
          <a:gradFill flip="none" rotWithShape="1">
            <a:gsLst>
              <a:gs pos="0">
                <a:schemeClr val="bg1">
                  <a:lumMod val="95000"/>
                  <a:alpha val="10000"/>
                </a:schemeClr>
              </a:gs>
              <a:gs pos="97000">
                <a:schemeClr val="bg1">
                  <a:lumMod val="95000"/>
                  <a:alpha val="4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12F978D6-4B6D-472D-B247-4518178C2FD0}"/>
              </a:ext>
            </a:extLst>
          </p:cNvPr>
          <p:cNvSpPr txBox="1"/>
          <p:nvPr/>
        </p:nvSpPr>
        <p:spPr>
          <a:xfrm>
            <a:off x="3591377" y="667657"/>
            <a:ext cx="5009244" cy="733534"/>
          </a:xfrm>
          <a:prstGeom prst="rect">
            <a:avLst/>
          </a:prstGeom>
          <a:noFill/>
        </p:spPr>
        <p:txBody>
          <a:bodyPr wrap="square" rtlCol="0">
            <a:spAutoFit/>
          </a:bodyPr>
          <a:lstStyle/>
          <a:p>
            <a:pPr algn="ctr">
              <a:lnSpc>
                <a:spcPts val="2500"/>
              </a:lnSpc>
            </a:pPr>
            <a:r>
              <a:rPr lang="en-US" sz="3000" b="1" spc="600" dirty="0">
                <a:latin typeface="Montserrat Light" panose="00000400000000000000" pitchFamily="50" charset="0"/>
              </a:rPr>
              <a:t>ABOUT SIMPLE</a:t>
            </a:r>
          </a:p>
          <a:p>
            <a:pPr algn="ctr">
              <a:lnSpc>
                <a:spcPts val="2500"/>
              </a:lnSpc>
            </a:pPr>
            <a:r>
              <a:rPr lang="en-US" sz="3000" b="1" spc="600" dirty="0">
                <a:latin typeface="Montserrat Light" panose="00000400000000000000" pitchFamily="50" charset="0"/>
              </a:rPr>
              <a:t>WORD</a:t>
            </a:r>
          </a:p>
        </p:txBody>
      </p:sp>
      <p:grpSp>
        <p:nvGrpSpPr>
          <p:cNvPr id="10" name="Group 9">
            <a:extLst>
              <a:ext uri="{FF2B5EF4-FFF2-40B4-BE49-F238E27FC236}">
                <a16:creationId xmlns:a16="http://schemas.microsoft.com/office/drawing/2014/main" id="{1D748363-1A6D-4A8F-9681-D9541390A485}"/>
              </a:ext>
            </a:extLst>
          </p:cNvPr>
          <p:cNvGrpSpPr/>
          <p:nvPr/>
        </p:nvGrpSpPr>
        <p:grpSpPr>
          <a:xfrm>
            <a:off x="679449" y="4130264"/>
            <a:ext cx="4296954" cy="1694988"/>
            <a:chOff x="771615" y="2599760"/>
            <a:chExt cx="4296954" cy="1694988"/>
          </a:xfrm>
        </p:grpSpPr>
        <p:sp>
          <p:nvSpPr>
            <p:cNvPr id="11" name="Subtitle 6">
              <a:extLst>
                <a:ext uri="{FF2B5EF4-FFF2-40B4-BE49-F238E27FC236}">
                  <a16:creationId xmlns:a16="http://schemas.microsoft.com/office/drawing/2014/main" id="{0FE6BE48-0108-4CD2-880E-F8B88FB1E0BF}"/>
                </a:ext>
              </a:extLst>
            </p:cNvPr>
            <p:cNvSpPr txBox="1">
              <a:spLocks/>
            </p:cNvSpPr>
            <p:nvPr/>
          </p:nvSpPr>
          <p:spPr>
            <a:xfrm>
              <a:off x="1221014" y="2922926"/>
              <a:ext cx="3398156" cy="104865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just">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grpSp>
          <p:nvGrpSpPr>
            <p:cNvPr id="12" name="Group 11">
              <a:extLst>
                <a:ext uri="{FF2B5EF4-FFF2-40B4-BE49-F238E27FC236}">
                  <a16:creationId xmlns:a16="http://schemas.microsoft.com/office/drawing/2014/main" id="{F9E77458-CBBF-4992-8C61-794BF6118ADE}"/>
                </a:ext>
              </a:extLst>
            </p:cNvPr>
            <p:cNvGrpSpPr/>
            <p:nvPr/>
          </p:nvGrpSpPr>
          <p:grpSpPr>
            <a:xfrm>
              <a:off x="771615" y="2599760"/>
              <a:ext cx="4296954" cy="1694988"/>
              <a:chOff x="771615" y="2599760"/>
              <a:chExt cx="4296954" cy="1694988"/>
            </a:xfrm>
          </p:grpSpPr>
          <p:sp>
            <p:nvSpPr>
              <p:cNvPr id="13" name="TextBox 12">
                <a:extLst>
                  <a:ext uri="{FF2B5EF4-FFF2-40B4-BE49-F238E27FC236}">
                    <a16:creationId xmlns:a16="http://schemas.microsoft.com/office/drawing/2014/main" id="{5C8EB364-20EB-48F3-8059-CAE11ECE6233}"/>
                  </a:ext>
                </a:extLst>
              </p:cNvPr>
              <p:cNvSpPr txBox="1"/>
              <p:nvPr/>
            </p:nvSpPr>
            <p:spPr>
              <a:xfrm>
                <a:off x="771615" y="2599760"/>
                <a:ext cx="569140" cy="323165"/>
              </a:xfrm>
              <a:prstGeom prst="rect">
                <a:avLst/>
              </a:prstGeom>
              <a:noFill/>
            </p:spPr>
            <p:txBody>
              <a:bodyPr wrap="square" rtlCol="0">
                <a:spAutoFit/>
              </a:bodyPr>
              <a:lstStyle/>
              <a:p>
                <a:pPr algn="ctr"/>
                <a:r>
                  <a:rPr lang="en-US" sz="1500" spc="300" dirty="0">
                    <a:latin typeface="Montserrat" panose="00000500000000000000" pitchFamily="50" charset="0"/>
                  </a:rPr>
                  <a:t>//</a:t>
                </a:r>
              </a:p>
            </p:txBody>
          </p:sp>
          <p:sp>
            <p:nvSpPr>
              <p:cNvPr id="14" name="TextBox 13">
                <a:extLst>
                  <a:ext uri="{FF2B5EF4-FFF2-40B4-BE49-F238E27FC236}">
                    <a16:creationId xmlns:a16="http://schemas.microsoft.com/office/drawing/2014/main" id="{BBD9F3DB-E39A-4506-B14C-03F8526310F8}"/>
                  </a:ext>
                </a:extLst>
              </p:cNvPr>
              <p:cNvSpPr txBox="1"/>
              <p:nvPr/>
            </p:nvSpPr>
            <p:spPr>
              <a:xfrm>
                <a:off x="4499429" y="3971583"/>
                <a:ext cx="569140" cy="323165"/>
              </a:xfrm>
              <a:prstGeom prst="rect">
                <a:avLst/>
              </a:prstGeom>
              <a:noFill/>
            </p:spPr>
            <p:txBody>
              <a:bodyPr wrap="square" rtlCol="0">
                <a:spAutoFit/>
              </a:bodyPr>
              <a:lstStyle/>
              <a:p>
                <a:pPr algn="ctr"/>
                <a:r>
                  <a:rPr lang="en-US" sz="1500" spc="300" dirty="0">
                    <a:latin typeface="Montserrat" panose="00000500000000000000" pitchFamily="50" charset="0"/>
                  </a:rPr>
                  <a:t>//</a:t>
                </a:r>
              </a:p>
            </p:txBody>
          </p:sp>
        </p:grpSp>
      </p:grpSp>
      <p:sp>
        <p:nvSpPr>
          <p:cNvPr id="2" name="Rectangle 1">
            <a:extLst>
              <a:ext uri="{FF2B5EF4-FFF2-40B4-BE49-F238E27FC236}">
                <a16:creationId xmlns:a16="http://schemas.microsoft.com/office/drawing/2014/main" id="{019E63F2-E3D0-41A5-B809-6F8C308AD2B9}"/>
              </a:ext>
            </a:extLst>
          </p:cNvPr>
          <p:cNvSpPr/>
          <p:nvPr/>
        </p:nvSpPr>
        <p:spPr>
          <a:xfrm>
            <a:off x="5776912" y="1485900"/>
            <a:ext cx="638175" cy="857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Placeholder 21">
            <a:extLst>
              <a:ext uri="{FF2B5EF4-FFF2-40B4-BE49-F238E27FC236}">
                <a16:creationId xmlns:a16="http://schemas.microsoft.com/office/drawing/2014/main" id="{BDC364B4-76D6-4900-8652-0D5A965F32DA}"/>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7405" b="37405"/>
          <a:stretch>
            <a:fillRect/>
          </a:stretch>
        </p:blipFill>
        <p:spPr/>
      </p:pic>
      <p:pic>
        <p:nvPicPr>
          <p:cNvPr id="25" name="Picture Placeholder 24">
            <a:extLst>
              <a:ext uri="{FF2B5EF4-FFF2-40B4-BE49-F238E27FC236}">
                <a16:creationId xmlns:a16="http://schemas.microsoft.com/office/drawing/2014/main" id="{EDCB575E-913C-4C1C-A168-71DE223E5612}"/>
              </a:ext>
            </a:extLst>
          </p:cNvPr>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l="18920" r="18920"/>
          <a:stretch>
            <a:fillRect/>
          </a:stretch>
        </p:blipFill>
        <p:spPr/>
      </p:pic>
      <p:pic>
        <p:nvPicPr>
          <p:cNvPr id="31" name="Picture Placeholder 30">
            <a:extLst>
              <a:ext uri="{FF2B5EF4-FFF2-40B4-BE49-F238E27FC236}">
                <a16:creationId xmlns:a16="http://schemas.microsoft.com/office/drawing/2014/main" id="{66AF7EA0-D779-4AB8-A464-F0320C25EFD3}"/>
              </a:ext>
            </a:extLst>
          </p:cNvPr>
          <p:cNvPicPr>
            <a:picLocks noGrp="1" noChangeAspect="1"/>
          </p:cNvPicPr>
          <p:nvPr>
            <p:ph type="pic" sz="quarter" idx="17"/>
          </p:nvPr>
        </p:nvPicPr>
        <p:blipFill>
          <a:blip r:embed="rId4">
            <a:extLst>
              <a:ext uri="{28A0092B-C50C-407E-A947-70E740481C1C}">
                <a14:useLocalDpi xmlns:a14="http://schemas.microsoft.com/office/drawing/2010/main" val="0"/>
              </a:ext>
            </a:extLst>
          </a:blip>
          <a:srcRect l="18930" r="18930"/>
          <a:stretch>
            <a:fillRect/>
          </a:stretch>
        </p:blipFill>
        <p:spPr/>
      </p:pic>
    </p:spTree>
    <p:extLst>
      <p:ext uri="{BB962C8B-B14F-4D97-AF65-F5344CB8AC3E}">
        <p14:creationId xmlns:p14="http://schemas.microsoft.com/office/powerpoint/2010/main" val="15727258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C95EEC3C-ACED-4429-8F98-4A4B8C615D52}"/>
              </a:ext>
            </a:extLst>
          </p:cNvPr>
          <p:cNvSpPr/>
          <p:nvPr/>
        </p:nvSpPr>
        <p:spPr>
          <a:xfrm>
            <a:off x="0" y="1"/>
            <a:ext cx="12191999" cy="6857999"/>
          </a:xfrm>
          <a:prstGeom prst="rect">
            <a:avLst/>
          </a:prstGeom>
          <a:gradFill flip="none" rotWithShape="1">
            <a:gsLst>
              <a:gs pos="0">
                <a:schemeClr val="bg1">
                  <a:lumMod val="95000"/>
                  <a:alpha val="10000"/>
                </a:schemeClr>
              </a:gs>
              <a:gs pos="97000">
                <a:schemeClr val="bg1">
                  <a:lumMod val="95000"/>
                  <a:alpha val="4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6786AD79-0AC3-4A5A-B2C7-1C5F114C8853}"/>
              </a:ext>
            </a:extLst>
          </p:cNvPr>
          <p:cNvSpPr txBox="1"/>
          <p:nvPr/>
        </p:nvSpPr>
        <p:spPr>
          <a:xfrm>
            <a:off x="4180114" y="667657"/>
            <a:ext cx="3831772" cy="553998"/>
          </a:xfrm>
          <a:prstGeom prst="rect">
            <a:avLst/>
          </a:prstGeom>
          <a:noFill/>
        </p:spPr>
        <p:txBody>
          <a:bodyPr wrap="square" rtlCol="0">
            <a:spAutoFit/>
          </a:bodyPr>
          <a:lstStyle/>
          <a:p>
            <a:pPr algn="ctr"/>
            <a:r>
              <a:rPr lang="en-US" sz="3000" b="1" spc="600" dirty="0">
                <a:latin typeface="Montserrat Light" panose="00000400000000000000" pitchFamily="50" charset="0"/>
              </a:rPr>
              <a:t>SERVICE</a:t>
            </a:r>
          </a:p>
        </p:txBody>
      </p:sp>
      <p:sp>
        <p:nvSpPr>
          <p:cNvPr id="17" name="Rectangle 16">
            <a:extLst>
              <a:ext uri="{FF2B5EF4-FFF2-40B4-BE49-F238E27FC236}">
                <a16:creationId xmlns:a16="http://schemas.microsoft.com/office/drawing/2014/main" id="{FE0E6AEF-8490-4F09-BC0D-4A0E065231B8}"/>
              </a:ext>
            </a:extLst>
          </p:cNvPr>
          <p:cNvSpPr/>
          <p:nvPr/>
        </p:nvSpPr>
        <p:spPr>
          <a:xfrm>
            <a:off x="1" y="1"/>
            <a:ext cx="12191999" cy="6857999"/>
          </a:xfrm>
          <a:prstGeom prst="rect">
            <a:avLst/>
          </a:prstGeom>
          <a:gradFill flip="none" rotWithShape="1">
            <a:gsLst>
              <a:gs pos="0">
                <a:schemeClr val="bg1">
                  <a:lumMod val="95000"/>
                  <a:alpha val="10000"/>
                </a:schemeClr>
              </a:gs>
              <a:gs pos="97000">
                <a:schemeClr val="bg1">
                  <a:lumMod val="95000"/>
                  <a:alpha val="4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70BB645F-C1BD-4A96-B879-42E1E2C35453}"/>
              </a:ext>
            </a:extLst>
          </p:cNvPr>
          <p:cNvGrpSpPr/>
          <p:nvPr/>
        </p:nvGrpSpPr>
        <p:grpSpPr>
          <a:xfrm>
            <a:off x="5791609" y="2976321"/>
            <a:ext cx="4296954" cy="1694988"/>
            <a:chOff x="771615" y="2599760"/>
            <a:chExt cx="4296954" cy="1694988"/>
          </a:xfrm>
        </p:grpSpPr>
        <p:sp>
          <p:nvSpPr>
            <p:cNvPr id="10" name="Subtitle 6">
              <a:extLst>
                <a:ext uri="{FF2B5EF4-FFF2-40B4-BE49-F238E27FC236}">
                  <a16:creationId xmlns:a16="http://schemas.microsoft.com/office/drawing/2014/main" id="{BBC86041-383E-45AA-807B-915F26DF53EA}"/>
                </a:ext>
              </a:extLst>
            </p:cNvPr>
            <p:cNvSpPr txBox="1">
              <a:spLocks/>
            </p:cNvSpPr>
            <p:nvPr/>
          </p:nvSpPr>
          <p:spPr>
            <a:xfrm>
              <a:off x="1221014" y="2922926"/>
              <a:ext cx="3398156" cy="104865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just">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grpSp>
          <p:nvGrpSpPr>
            <p:cNvPr id="11" name="Group 10">
              <a:extLst>
                <a:ext uri="{FF2B5EF4-FFF2-40B4-BE49-F238E27FC236}">
                  <a16:creationId xmlns:a16="http://schemas.microsoft.com/office/drawing/2014/main" id="{9DCD5473-50CD-42AB-BF9A-CA9BDB4402C9}"/>
                </a:ext>
              </a:extLst>
            </p:cNvPr>
            <p:cNvGrpSpPr/>
            <p:nvPr/>
          </p:nvGrpSpPr>
          <p:grpSpPr>
            <a:xfrm>
              <a:off x="771615" y="2599760"/>
              <a:ext cx="4296954" cy="1694988"/>
              <a:chOff x="771615" y="2599760"/>
              <a:chExt cx="4296954" cy="1694988"/>
            </a:xfrm>
          </p:grpSpPr>
          <p:sp>
            <p:nvSpPr>
              <p:cNvPr id="12" name="TextBox 11">
                <a:extLst>
                  <a:ext uri="{FF2B5EF4-FFF2-40B4-BE49-F238E27FC236}">
                    <a16:creationId xmlns:a16="http://schemas.microsoft.com/office/drawing/2014/main" id="{507357A0-CEB8-4BF8-930A-21D3B58542C4}"/>
                  </a:ext>
                </a:extLst>
              </p:cNvPr>
              <p:cNvSpPr txBox="1"/>
              <p:nvPr/>
            </p:nvSpPr>
            <p:spPr>
              <a:xfrm>
                <a:off x="771615" y="2599760"/>
                <a:ext cx="569140" cy="323165"/>
              </a:xfrm>
              <a:prstGeom prst="rect">
                <a:avLst/>
              </a:prstGeom>
              <a:noFill/>
            </p:spPr>
            <p:txBody>
              <a:bodyPr wrap="square" rtlCol="0">
                <a:spAutoFit/>
              </a:bodyPr>
              <a:lstStyle/>
              <a:p>
                <a:pPr algn="ctr"/>
                <a:r>
                  <a:rPr lang="en-US" sz="1500" spc="300" dirty="0">
                    <a:latin typeface="Montserrat" panose="00000500000000000000" pitchFamily="50" charset="0"/>
                  </a:rPr>
                  <a:t>//</a:t>
                </a:r>
              </a:p>
            </p:txBody>
          </p:sp>
          <p:sp>
            <p:nvSpPr>
              <p:cNvPr id="13" name="TextBox 12">
                <a:extLst>
                  <a:ext uri="{FF2B5EF4-FFF2-40B4-BE49-F238E27FC236}">
                    <a16:creationId xmlns:a16="http://schemas.microsoft.com/office/drawing/2014/main" id="{C00EA8FC-28F5-43DB-A5C9-0B218F8C4D42}"/>
                  </a:ext>
                </a:extLst>
              </p:cNvPr>
              <p:cNvSpPr txBox="1"/>
              <p:nvPr/>
            </p:nvSpPr>
            <p:spPr>
              <a:xfrm>
                <a:off x="4499429" y="3971583"/>
                <a:ext cx="569140" cy="323165"/>
              </a:xfrm>
              <a:prstGeom prst="rect">
                <a:avLst/>
              </a:prstGeom>
              <a:noFill/>
            </p:spPr>
            <p:txBody>
              <a:bodyPr wrap="square" rtlCol="0">
                <a:spAutoFit/>
              </a:bodyPr>
              <a:lstStyle/>
              <a:p>
                <a:pPr algn="ctr"/>
                <a:r>
                  <a:rPr lang="en-US" sz="1500" spc="300" dirty="0">
                    <a:latin typeface="Montserrat" panose="00000500000000000000" pitchFamily="50" charset="0"/>
                  </a:rPr>
                  <a:t>//</a:t>
                </a:r>
              </a:p>
            </p:txBody>
          </p:sp>
        </p:grpSp>
      </p:grpSp>
      <p:sp>
        <p:nvSpPr>
          <p:cNvPr id="7" name="Diamond 6">
            <a:extLst>
              <a:ext uri="{FF2B5EF4-FFF2-40B4-BE49-F238E27FC236}">
                <a16:creationId xmlns:a16="http://schemas.microsoft.com/office/drawing/2014/main" id="{7AF6467A-2DE5-46B4-A9B9-BC249C425594}"/>
              </a:ext>
            </a:extLst>
          </p:cNvPr>
          <p:cNvSpPr/>
          <p:nvPr/>
        </p:nvSpPr>
        <p:spPr>
          <a:xfrm>
            <a:off x="2083617" y="1889311"/>
            <a:ext cx="2993572" cy="2993572"/>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Diamond 20">
            <a:extLst>
              <a:ext uri="{FF2B5EF4-FFF2-40B4-BE49-F238E27FC236}">
                <a16:creationId xmlns:a16="http://schemas.microsoft.com/office/drawing/2014/main" id="{D0F56FB6-DDA0-4215-872D-827184C062D0}"/>
              </a:ext>
            </a:extLst>
          </p:cNvPr>
          <p:cNvSpPr/>
          <p:nvPr/>
        </p:nvSpPr>
        <p:spPr>
          <a:xfrm>
            <a:off x="2103438" y="2327029"/>
            <a:ext cx="2993572" cy="2993572"/>
          </a:xfrm>
          <a:prstGeom prst="diamond">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Placeholder 22">
            <a:extLst>
              <a:ext uri="{FF2B5EF4-FFF2-40B4-BE49-F238E27FC236}">
                <a16:creationId xmlns:a16="http://schemas.microsoft.com/office/drawing/2014/main" id="{D5A5688C-E590-495A-BB84-6C622175FC30}"/>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l="68038" t="36444" b="33332"/>
          <a:stretch/>
        </p:blipFill>
        <p:spPr>
          <a:xfrm>
            <a:off x="2103438" y="2327029"/>
            <a:ext cx="2993572" cy="2993572"/>
          </a:xfrm>
        </p:spPr>
      </p:pic>
    </p:spTree>
    <p:extLst>
      <p:ext uri="{BB962C8B-B14F-4D97-AF65-F5344CB8AC3E}">
        <p14:creationId xmlns:p14="http://schemas.microsoft.com/office/powerpoint/2010/main" val="6633507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461B6327-54DB-4C89-8C9B-5CBCDFA9DCD5}"/>
              </a:ext>
            </a:extLst>
          </p:cNvPr>
          <p:cNvSpPr/>
          <p:nvPr/>
        </p:nvSpPr>
        <p:spPr>
          <a:xfrm>
            <a:off x="0" y="1"/>
            <a:ext cx="12191999" cy="6857999"/>
          </a:xfrm>
          <a:prstGeom prst="rect">
            <a:avLst/>
          </a:prstGeom>
          <a:gradFill flip="none" rotWithShape="1">
            <a:gsLst>
              <a:gs pos="0">
                <a:schemeClr val="bg1">
                  <a:lumMod val="95000"/>
                  <a:alpha val="10000"/>
                </a:schemeClr>
              </a:gs>
              <a:gs pos="97000">
                <a:schemeClr val="bg1">
                  <a:lumMod val="95000"/>
                  <a:alpha val="4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0594130F-60DC-4030-9744-19FE0DBF2210}"/>
              </a:ext>
            </a:extLst>
          </p:cNvPr>
          <p:cNvSpPr txBox="1"/>
          <p:nvPr/>
        </p:nvSpPr>
        <p:spPr>
          <a:xfrm>
            <a:off x="4829628" y="667657"/>
            <a:ext cx="2532743" cy="553998"/>
          </a:xfrm>
          <a:prstGeom prst="rect">
            <a:avLst/>
          </a:prstGeom>
          <a:noFill/>
        </p:spPr>
        <p:txBody>
          <a:bodyPr wrap="square" rtlCol="0">
            <a:spAutoFit/>
          </a:bodyPr>
          <a:lstStyle/>
          <a:p>
            <a:pPr algn="ctr"/>
            <a:r>
              <a:rPr lang="en-US" sz="3000" b="1" spc="600" dirty="0">
                <a:latin typeface="Montserrat Light" panose="00000400000000000000" pitchFamily="50" charset="0"/>
              </a:rPr>
              <a:t>SERVICE</a:t>
            </a:r>
          </a:p>
        </p:txBody>
      </p:sp>
      <p:grpSp>
        <p:nvGrpSpPr>
          <p:cNvPr id="5" name="Group 4">
            <a:extLst>
              <a:ext uri="{FF2B5EF4-FFF2-40B4-BE49-F238E27FC236}">
                <a16:creationId xmlns:a16="http://schemas.microsoft.com/office/drawing/2014/main" id="{9206C2B5-D513-4015-98B3-D4A43253AF76}"/>
              </a:ext>
            </a:extLst>
          </p:cNvPr>
          <p:cNvGrpSpPr/>
          <p:nvPr/>
        </p:nvGrpSpPr>
        <p:grpSpPr>
          <a:xfrm>
            <a:off x="6096000" y="2463061"/>
            <a:ext cx="5428343" cy="2635081"/>
            <a:chOff x="6096000" y="2463061"/>
            <a:chExt cx="5428343" cy="2635081"/>
          </a:xfrm>
        </p:grpSpPr>
        <p:sp>
          <p:nvSpPr>
            <p:cNvPr id="19" name="Rectangle 18">
              <a:extLst>
                <a:ext uri="{FF2B5EF4-FFF2-40B4-BE49-F238E27FC236}">
                  <a16:creationId xmlns:a16="http://schemas.microsoft.com/office/drawing/2014/main" id="{11F8487E-A104-4453-B40F-A3590AFE9D93}"/>
                </a:ext>
              </a:extLst>
            </p:cNvPr>
            <p:cNvSpPr/>
            <p:nvPr/>
          </p:nvSpPr>
          <p:spPr>
            <a:xfrm>
              <a:off x="6096000" y="2463061"/>
              <a:ext cx="2587910" cy="2635081"/>
            </a:xfrm>
            <a:prstGeom prst="rect">
              <a:avLst/>
            </a:prstGeom>
            <a:solidFill>
              <a:schemeClr val="bg1">
                <a:lumMod val="85000"/>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E76DC330-EB3C-49A5-BFC3-127DB50AE326}"/>
                </a:ext>
              </a:extLst>
            </p:cNvPr>
            <p:cNvSpPr/>
            <p:nvPr/>
          </p:nvSpPr>
          <p:spPr>
            <a:xfrm>
              <a:off x="8936433" y="2463061"/>
              <a:ext cx="2587910" cy="2635081"/>
            </a:xfrm>
            <a:prstGeom prst="rect">
              <a:avLst/>
            </a:prstGeom>
            <a:solidFill>
              <a:schemeClr val="bg1">
                <a:lumMod val="85000"/>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1" name="Group 20">
              <a:extLst>
                <a:ext uri="{FF2B5EF4-FFF2-40B4-BE49-F238E27FC236}">
                  <a16:creationId xmlns:a16="http://schemas.microsoft.com/office/drawing/2014/main" id="{8C242D57-4FB7-4A32-A9F5-91FD4D90751B}"/>
                </a:ext>
              </a:extLst>
            </p:cNvPr>
            <p:cNvGrpSpPr/>
            <p:nvPr/>
          </p:nvGrpSpPr>
          <p:grpSpPr>
            <a:xfrm>
              <a:off x="6722539" y="3095080"/>
              <a:ext cx="1334833" cy="1371043"/>
              <a:chOff x="6095999" y="4819300"/>
              <a:chExt cx="1334833" cy="1371043"/>
            </a:xfrm>
          </p:grpSpPr>
          <p:sp>
            <p:nvSpPr>
              <p:cNvPr id="22" name="TextBox 21">
                <a:extLst>
                  <a:ext uri="{FF2B5EF4-FFF2-40B4-BE49-F238E27FC236}">
                    <a16:creationId xmlns:a16="http://schemas.microsoft.com/office/drawing/2014/main" id="{DCEA5490-82D9-4A2B-80DB-04A9B0CB8135}"/>
                  </a:ext>
                </a:extLst>
              </p:cNvPr>
              <p:cNvSpPr txBox="1"/>
              <p:nvPr/>
            </p:nvSpPr>
            <p:spPr>
              <a:xfrm>
                <a:off x="6095999" y="4819300"/>
                <a:ext cx="1334833" cy="276999"/>
              </a:xfrm>
              <a:prstGeom prst="rect">
                <a:avLst/>
              </a:prstGeom>
              <a:noFill/>
            </p:spPr>
            <p:txBody>
              <a:bodyPr wrap="square" rtlCol="0">
                <a:spAutoFit/>
              </a:bodyPr>
              <a:lstStyle/>
              <a:p>
                <a:r>
                  <a:rPr lang="en-US" sz="1200" spc="300" dirty="0">
                    <a:latin typeface="Montserrat" panose="00000500000000000000" pitchFamily="50" charset="0"/>
                  </a:rPr>
                  <a:t>EXAMPLE_</a:t>
                </a:r>
              </a:p>
            </p:txBody>
          </p:sp>
          <p:sp>
            <p:nvSpPr>
              <p:cNvPr id="23" name="Subtitle 6">
                <a:extLst>
                  <a:ext uri="{FF2B5EF4-FFF2-40B4-BE49-F238E27FC236}">
                    <a16:creationId xmlns:a16="http://schemas.microsoft.com/office/drawing/2014/main" id="{522A1D7C-4263-480B-9A39-E1A0C7458280}"/>
                  </a:ext>
                </a:extLst>
              </p:cNvPr>
              <p:cNvSpPr txBox="1">
                <a:spLocks/>
              </p:cNvSpPr>
              <p:nvPr/>
            </p:nvSpPr>
            <p:spPr>
              <a:xfrm>
                <a:off x="6095999" y="5329239"/>
                <a:ext cx="1256251" cy="861104"/>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words which don't look even slightly believable. If</a:t>
                </a:r>
              </a:p>
            </p:txBody>
          </p:sp>
        </p:grpSp>
        <p:grpSp>
          <p:nvGrpSpPr>
            <p:cNvPr id="24" name="Group 23">
              <a:extLst>
                <a:ext uri="{FF2B5EF4-FFF2-40B4-BE49-F238E27FC236}">
                  <a16:creationId xmlns:a16="http://schemas.microsoft.com/office/drawing/2014/main" id="{1E629FBF-D5E7-466F-88F4-A5953C2BE172}"/>
                </a:ext>
              </a:extLst>
            </p:cNvPr>
            <p:cNvGrpSpPr/>
            <p:nvPr/>
          </p:nvGrpSpPr>
          <p:grpSpPr>
            <a:xfrm>
              <a:off x="9562972" y="3095080"/>
              <a:ext cx="1334833" cy="1371043"/>
              <a:chOff x="6095999" y="4819300"/>
              <a:chExt cx="1334833" cy="1371043"/>
            </a:xfrm>
          </p:grpSpPr>
          <p:sp>
            <p:nvSpPr>
              <p:cNvPr id="31" name="TextBox 30">
                <a:extLst>
                  <a:ext uri="{FF2B5EF4-FFF2-40B4-BE49-F238E27FC236}">
                    <a16:creationId xmlns:a16="http://schemas.microsoft.com/office/drawing/2014/main" id="{4713CF81-CB0C-4B79-B92D-D11D04901609}"/>
                  </a:ext>
                </a:extLst>
              </p:cNvPr>
              <p:cNvSpPr txBox="1"/>
              <p:nvPr/>
            </p:nvSpPr>
            <p:spPr>
              <a:xfrm>
                <a:off x="6095999" y="4819300"/>
                <a:ext cx="1334833" cy="276999"/>
              </a:xfrm>
              <a:prstGeom prst="rect">
                <a:avLst/>
              </a:prstGeom>
              <a:noFill/>
            </p:spPr>
            <p:txBody>
              <a:bodyPr wrap="square" rtlCol="0">
                <a:spAutoFit/>
              </a:bodyPr>
              <a:lstStyle/>
              <a:p>
                <a:r>
                  <a:rPr lang="en-US" sz="1200" spc="300" dirty="0">
                    <a:latin typeface="Montserrat" panose="00000500000000000000" pitchFamily="50" charset="0"/>
                  </a:rPr>
                  <a:t>EXAMPLE_</a:t>
                </a:r>
              </a:p>
            </p:txBody>
          </p:sp>
          <p:sp>
            <p:nvSpPr>
              <p:cNvPr id="32" name="Subtitle 6">
                <a:extLst>
                  <a:ext uri="{FF2B5EF4-FFF2-40B4-BE49-F238E27FC236}">
                    <a16:creationId xmlns:a16="http://schemas.microsoft.com/office/drawing/2014/main" id="{435D36A4-3DB6-48E7-B409-258CA3C1F909}"/>
                  </a:ext>
                </a:extLst>
              </p:cNvPr>
              <p:cNvSpPr txBox="1">
                <a:spLocks/>
              </p:cNvSpPr>
              <p:nvPr/>
            </p:nvSpPr>
            <p:spPr>
              <a:xfrm>
                <a:off x="6095999" y="5329239"/>
                <a:ext cx="1256251" cy="861104"/>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words which don't look even slightly believable. If</a:t>
                </a:r>
              </a:p>
            </p:txBody>
          </p:sp>
        </p:grpSp>
      </p:grpSp>
      <p:pic>
        <p:nvPicPr>
          <p:cNvPr id="17" name="Picture Placeholder 16">
            <a:extLst>
              <a:ext uri="{FF2B5EF4-FFF2-40B4-BE49-F238E27FC236}">
                <a16:creationId xmlns:a16="http://schemas.microsoft.com/office/drawing/2014/main" id="{52A1D18A-D7FD-42A3-BD3B-BE8A7D66A414}"/>
              </a:ext>
            </a:extLst>
          </p:cNvPr>
          <p:cNvPicPr>
            <a:picLocks noGrp="1" noChangeAspect="1"/>
          </p:cNvPicPr>
          <p:nvPr>
            <p:ph type="pic" sz="quarter" idx="16"/>
          </p:nvPr>
        </p:nvPicPr>
        <p:blipFill>
          <a:blip r:embed="rId2">
            <a:extLst>
              <a:ext uri="{28A0092B-C50C-407E-A947-70E740481C1C}">
                <a14:useLocalDpi xmlns:a14="http://schemas.microsoft.com/office/drawing/2010/main" val="0"/>
              </a:ext>
            </a:extLst>
          </a:blip>
          <a:srcRect t="2153" b="2153"/>
          <a:stretch>
            <a:fillRect/>
          </a:stretch>
        </p:blipFill>
        <p:spPr/>
      </p:pic>
    </p:spTree>
    <p:extLst>
      <p:ext uri="{BB962C8B-B14F-4D97-AF65-F5344CB8AC3E}">
        <p14:creationId xmlns:p14="http://schemas.microsoft.com/office/powerpoint/2010/main" val="36242705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a:extLst>
              <a:ext uri="{FF2B5EF4-FFF2-40B4-BE49-F238E27FC236}">
                <a16:creationId xmlns:a16="http://schemas.microsoft.com/office/drawing/2014/main" id="{01657078-65BB-419C-8384-E3497FE73973}"/>
              </a:ext>
            </a:extLst>
          </p:cNvPr>
          <p:cNvSpPr/>
          <p:nvPr/>
        </p:nvSpPr>
        <p:spPr>
          <a:xfrm>
            <a:off x="0" y="1"/>
            <a:ext cx="12191999" cy="6857999"/>
          </a:xfrm>
          <a:prstGeom prst="rect">
            <a:avLst/>
          </a:prstGeom>
          <a:gradFill flip="none" rotWithShape="1">
            <a:gsLst>
              <a:gs pos="0">
                <a:schemeClr val="bg1">
                  <a:lumMod val="95000"/>
                  <a:alpha val="10000"/>
                </a:schemeClr>
              </a:gs>
              <a:gs pos="97000">
                <a:schemeClr val="bg1">
                  <a:lumMod val="95000"/>
                  <a:alpha val="4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TextBox 18">
            <a:extLst>
              <a:ext uri="{FF2B5EF4-FFF2-40B4-BE49-F238E27FC236}">
                <a16:creationId xmlns:a16="http://schemas.microsoft.com/office/drawing/2014/main" id="{6705246C-63CA-4656-9A40-FCC4D237E2BD}"/>
              </a:ext>
            </a:extLst>
          </p:cNvPr>
          <p:cNvSpPr txBox="1"/>
          <p:nvPr/>
        </p:nvSpPr>
        <p:spPr>
          <a:xfrm>
            <a:off x="3591377" y="667657"/>
            <a:ext cx="5009244" cy="861774"/>
          </a:xfrm>
          <a:prstGeom prst="rect">
            <a:avLst/>
          </a:prstGeom>
          <a:noFill/>
        </p:spPr>
        <p:txBody>
          <a:bodyPr wrap="square" rtlCol="0">
            <a:spAutoFit/>
          </a:bodyPr>
          <a:lstStyle/>
          <a:p>
            <a:pPr algn="ctr">
              <a:lnSpc>
                <a:spcPts val="3000"/>
              </a:lnSpc>
            </a:pPr>
            <a:r>
              <a:rPr lang="en-US" sz="3000" b="1" spc="600" dirty="0">
                <a:latin typeface="Montserrat Light" panose="00000400000000000000" pitchFamily="50" charset="0"/>
              </a:rPr>
              <a:t>SERVICE SIMPLE</a:t>
            </a:r>
          </a:p>
          <a:p>
            <a:pPr algn="ctr">
              <a:lnSpc>
                <a:spcPts val="3000"/>
              </a:lnSpc>
            </a:pPr>
            <a:r>
              <a:rPr lang="en-US" sz="3000" b="1" spc="600" dirty="0">
                <a:latin typeface="Montserrat Light" panose="00000400000000000000" pitchFamily="50" charset="0"/>
              </a:rPr>
              <a:t>WORD</a:t>
            </a:r>
          </a:p>
        </p:txBody>
      </p:sp>
      <p:grpSp>
        <p:nvGrpSpPr>
          <p:cNvPr id="20" name="Group 19">
            <a:extLst>
              <a:ext uri="{FF2B5EF4-FFF2-40B4-BE49-F238E27FC236}">
                <a16:creationId xmlns:a16="http://schemas.microsoft.com/office/drawing/2014/main" id="{78F1547C-15E9-4517-9132-547D3C091518}"/>
              </a:ext>
            </a:extLst>
          </p:cNvPr>
          <p:cNvGrpSpPr/>
          <p:nvPr/>
        </p:nvGrpSpPr>
        <p:grpSpPr>
          <a:xfrm>
            <a:off x="667657" y="7826605"/>
            <a:ext cx="4296954" cy="1694988"/>
            <a:chOff x="771615" y="2599760"/>
            <a:chExt cx="4296954" cy="1694988"/>
          </a:xfrm>
        </p:grpSpPr>
        <p:sp>
          <p:nvSpPr>
            <p:cNvPr id="21" name="Subtitle 6">
              <a:extLst>
                <a:ext uri="{FF2B5EF4-FFF2-40B4-BE49-F238E27FC236}">
                  <a16:creationId xmlns:a16="http://schemas.microsoft.com/office/drawing/2014/main" id="{5C4A6158-C526-4FE0-A488-64B9889E6B79}"/>
                </a:ext>
              </a:extLst>
            </p:cNvPr>
            <p:cNvSpPr txBox="1">
              <a:spLocks/>
            </p:cNvSpPr>
            <p:nvPr/>
          </p:nvSpPr>
          <p:spPr>
            <a:xfrm>
              <a:off x="1221014" y="2922926"/>
              <a:ext cx="3398156" cy="104865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just">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grpSp>
          <p:nvGrpSpPr>
            <p:cNvPr id="22" name="Group 21">
              <a:extLst>
                <a:ext uri="{FF2B5EF4-FFF2-40B4-BE49-F238E27FC236}">
                  <a16:creationId xmlns:a16="http://schemas.microsoft.com/office/drawing/2014/main" id="{69837FEA-A31C-4945-8C38-A94F304A3F5A}"/>
                </a:ext>
              </a:extLst>
            </p:cNvPr>
            <p:cNvGrpSpPr/>
            <p:nvPr/>
          </p:nvGrpSpPr>
          <p:grpSpPr>
            <a:xfrm>
              <a:off x="771615" y="2599760"/>
              <a:ext cx="4296954" cy="1694988"/>
              <a:chOff x="771615" y="2599760"/>
              <a:chExt cx="4296954" cy="1694988"/>
            </a:xfrm>
          </p:grpSpPr>
          <p:sp>
            <p:nvSpPr>
              <p:cNvPr id="23" name="TextBox 22">
                <a:extLst>
                  <a:ext uri="{FF2B5EF4-FFF2-40B4-BE49-F238E27FC236}">
                    <a16:creationId xmlns:a16="http://schemas.microsoft.com/office/drawing/2014/main" id="{606D34A3-74A8-47CC-9CE0-1E1F55AA0C50}"/>
                  </a:ext>
                </a:extLst>
              </p:cNvPr>
              <p:cNvSpPr txBox="1"/>
              <p:nvPr/>
            </p:nvSpPr>
            <p:spPr>
              <a:xfrm>
                <a:off x="771615" y="2599760"/>
                <a:ext cx="569140" cy="323165"/>
              </a:xfrm>
              <a:prstGeom prst="rect">
                <a:avLst/>
              </a:prstGeom>
              <a:noFill/>
            </p:spPr>
            <p:txBody>
              <a:bodyPr wrap="square" rtlCol="0">
                <a:spAutoFit/>
              </a:bodyPr>
              <a:lstStyle/>
              <a:p>
                <a:pPr algn="ctr"/>
                <a:r>
                  <a:rPr lang="en-US" sz="1500" spc="300" dirty="0">
                    <a:latin typeface="Montserrat" panose="00000500000000000000" pitchFamily="50" charset="0"/>
                  </a:rPr>
                  <a:t>//</a:t>
                </a:r>
              </a:p>
            </p:txBody>
          </p:sp>
          <p:sp>
            <p:nvSpPr>
              <p:cNvPr id="24" name="TextBox 23">
                <a:extLst>
                  <a:ext uri="{FF2B5EF4-FFF2-40B4-BE49-F238E27FC236}">
                    <a16:creationId xmlns:a16="http://schemas.microsoft.com/office/drawing/2014/main" id="{2A5493EA-674B-4A83-84D0-119814056804}"/>
                  </a:ext>
                </a:extLst>
              </p:cNvPr>
              <p:cNvSpPr txBox="1"/>
              <p:nvPr/>
            </p:nvSpPr>
            <p:spPr>
              <a:xfrm>
                <a:off x="4499429" y="3971583"/>
                <a:ext cx="569140" cy="323165"/>
              </a:xfrm>
              <a:prstGeom prst="rect">
                <a:avLst/>
              </a:prstGeom>
              <a:noFill/>
            </p:spPr>
            <p:txBody>
              <a:bodyPr wrap="square" rtlCol="0">
                <a:spAutoFit/>
              </a:bodyPr>
              <a:lstStyle/>
              <a:p>
                <a:pPr algn="ctr"/>
                <a:r>
                  <a:rPr lang="en-US" sz="1500" spc="300" dirty="0">
                    <a:latin typeface="Montserrat" panose="00000500000000000000" pitchFamily="50" charset="0"/>
                  </a:rPr>
                  <a:t>//</a:t>
                </a:r>
              </a:p>
            </p:txBody>
          </p:sp>
        </p:grpSp>
      </p:grpSp>
      <p:pic>
        <p:nvPicPr>
          <p:cNvPr id="9" name="Picture Placeholder 8">
            <a:extLst>
              <a:ext uri="{FF2B5EF4-FFF2-40B4-BE49-F238E27FC236}">
                <a16:creationId xmlns:a16="http://schemas.microsoft.com/office/drawing/2014/main" id="{1A953E1A-496E-47E8-8E4F-BBA3C4283521}"/>
              </a:ext>
            </a:extLst>
          </p:cNvPr>
          <p:cNvPicPr>
            <a:picLocks noGrp="1" noChangeAspect="1"/>
          </p:cNvPicPr>
          <p:nvPr>
            <p:ph type="pic" sz="quarter" idx="17"/>
          </p:nvPr>
        </p:nvPicPr>
        <p:blipFill>
          <a:blip r:embed="rId2">
            <a:extLst>
              <a:ext uri="{28A0092B-C50C-407E-A947-70E740481C1C}">
                <a14:useLocalDpi xmlns:a14="http://schemas.microsoft.com/office/drawing/2010/main" val="0"/>
              </a:ext>
            </a:extLst>
          </a:blip>
          <a:srcRect l="21881" r="21881"/>
          <a:stretch>
            <a:fillRect/>
          </a:stretch>
        </p:blipFill>
        <p:spPr/>
      </p:pic>
      <p:pic>
        <p:nvPicPr>
          <p:cNvPr id="7" name="Picture Placeholder 6">
            <a:extLst>
              <a:ext uri="{FF2B5EF4-FFF2-40B4-BE49-F238E27FC236}">
                <a16:creationId xmlns:a16="http://schemas.microsoft.com/office/drawing/2014/main" id="{17DA27E3-5DD6-4907-96AA-690C10E6B643}"/>
              </a:ext>
            </a:extLst>
          </p:cNvPr>
          <p:cNvPicPr>
            <a:picLocks noGrp="1" noChangeAspect="1"/>
          </p:cNvPicPr>
          <p:nvPr>
            <p:ph type="pic" sz="quarter" idx="19"/>
          </p:nvPr>
        </p:nvPicPr>
        <p:blipFill>
          <a:blip r:embed="rId3">
            <a:extLst>
              <a:ext uri="{28A0092B-C50C-407E-A947-70E740481C1C}">
                <a14:useLocalDpi xmlns:a14="http://schemas.microsoft.com/office/drawing/2010/main" val="0"/>
              </a:ext>
            </a:extLst>
          </a:blip>
          <a:srcRect l="22139" r="22139"/>
          <a:stretch>
            <a:fillRect/>
          </a:stretch>
        </p:blipFill>
        <p:spPr/>
      </p:pic>
      <p:sp>
        <p:nvSpPr>
          <p:cNvPr id="2" name="Rectangle 1">
            <a:extLst>
              <a:ext uri="{FF2B5EF4-FFF2-40B4-BE49-F238E27FC236}">
                <a16:creationId xmlns:a16="http://schemas.microsoft.com/office/drawing/2014/main" id="{1C38DA32-829A-4236-A791-84EE739A40AB}"/>
              </a:ext>
            </a:extLst>
          </p:cNvPr>
          <p:cNvSpPr/>
          <p:nvPr/>
        </p:nvSpPr>
        <p:spPr>
          <a:xfrm>
            <a:off x="1364530" y="2387990"/>
            <a:ext cx="2217240" cy="22172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2EB5063A-1864-4D79-B4B1-5B23F800B203}"/>
              </a:ext>
            </a:extLst>
          </p:cNvPr>
          <p:cNvSpPr/>
          <p:nvPr/>
        </p:nvSpPr>
        <p:spPr>
          <a:xfrm>
            <a:off x="6194996" y="2387990"/>
            <a:ext cx="2217240" cy="22172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Subtitle 6">
            <a:extLst>
              <a:ext uri="{FF2B5EF4-FFF2-40B4-BE49-F238E27FC236}">
                <a16:creationId xmlns:a16="http://schemas.microsoft.com/office/drawing/2014/main" id="{BEB2888E-83B0-4D17-8963-75D0EE0D394C}"/>
              </a:ext>
            </a:extLst>
          </p:cNvPr>
          <p:cNvSpPr txBox="1">
            <a:spLocks/>
          </p:cNvSpPr>
          <p:nvPr/>
        </p:nvSpPr>
        <p:spPr>
          <a:xfrm>
            <a:off x="1688750" y="2784846"/>
            <a:ext cx="1568800" cy="1423529"/>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bg1"/>
                </a:solidFill>
                <a:latin typeface="Montserrat Light" panose="00000400000000000000" pitchFamily="50" charset="0"/>
                <a:ea typeface="Montserrat" charset="0"/>
                <a:cs typeface="Montserrat" charset="0"/>
              </a:rPr>
              <a:t>There are many variations of passages of Lorem Ipsum available, Ipsum available, but alteration in some form, by injected humour, or randomised words which don't look</a:t>
            </a:r>
          </a:p>
        </p:txBody>
      </p:sp>
      <p:sp>
        <p:nvSpPr>
          <p:cNvPr id="31" name="Subtitle 6">
            <a:extLst>
              <a:ext uri="{FF2B5EF4-FFF2-40B4-BE49-F238E27FC236}">
                <a16:creationId xmlns:a16="http://schemas.microsoft.com/office/drawing/2014/main" id="{D7EC5DDE-A886-441F-AF8A-C0BCD69A8C63}"/>
              </a:ext>
            </a:extLst>
          </p:cNvPr>
          <p:cNvSpPr txBox="1">
            <a:spLocks/>
          </p:cNvSpPr>
          <p:nvPr/>
        </p:nvSpPr>
        <p:spPr>
          <a:xfrm>
            <a:off x="6519216" y="2784846"/>
            <a:ext cx="1568800" cy="1423529"/>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bg1"/>
                </a:solidFill>
                <a:latin typeface="Montserrat Light" panose="00000400000000000000" pitchFamily="50" charset="0"/>
                <a:ea typeface="Montserrat" charset="0"/>
                <a:cs typeface="Montserrat" charset="0"/>
              </a:rPr>
              <a:t>There are many variations of passages of Lorem Ipsum available, Ipsum available, but alteration in some form, by injected humour, or randomised words which don't look</a:t>
            </a:r>
          </a:p>
        </p:txBody>
      </p:sp>
      <p:sp>
        <p:nvSpPr>
          <p:cNvPr id="33" name="Subtitle 6">
            <a:extLst>
              <a:ext uri="{FF2B5EF4-FFF2-40B4-BE49-F238E27FC236}">
                <a16:creationId xmlns:a16="http://schemas.microsoft.com/office/drawing/2014/main" id="{1331D36D-AB12-48A3-8806-AE7EA62F8986}"/>
              </a:ext>
            </a:extLst>
          </p:cNvPr>
          <p:cNvSpPr txBox="1">
            <a:spLocks/>
          </p:cNvSpPr>
          <p:nvPr/>
        </p:nvSpPr>
        <p:spPr>
          <a:xfrm>
            <a:off x="1688750" y="5094857"/>
            <a:ext cx="8820150" cy="567463"/>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spTree>
    <p:extLst>
      <p:ext uri="{BB962C8B-B14F-4D97-AF65-F5344CB8AC3E}">
        <p14:creationId xmlns:p14="http://schemas.microsoft.com/office/powerpoint/2010/main" val="35252618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a:extLst>
              <a:ext uri="{FF2B5EF4-FFF2-40B4-BE49-F238E27FC236}">
                <a16:creationId xmlns:a16="http://schemas.microsoft.com/office/drawing/2014/main" id="{01657078-65BB-419C-8384-E3497FE73973}"/>
              </a:ext>
            </a:extLst>
          </p:cNvPr>
          <p:cNvSpPr/>
          <p:nvPr/>
        </p:nvSpPr>
        <p:spPr>
          <a:xfrm>
            <a:off x="0" y="1"/>
            <a:ext cx="12191999" cy="6857999"/>
          </a:xfrm>
          <a:prstGeom prst="rect">
            <a:avLst/>
          </a:prstGeom>
          <a:gradFill flip="none" rotWithShape="1">
            <a:gsLst>
              <a:gs pos="0">
                <a:schemeClr val="bg1">
                  <a:lumMod val="95000"/>
                  <a:alpha val="10000"/>
                </a:schemeClr>
              </a:gs>
              <a:gs pos="97000">
                <a:schemeClr val="bg1">
                  <a:lumMod val="95000"/>
                  <a:alpha val="4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a:extLst>
              <a:ext uri="{FF2B5EF4-FFF2-40B4-BE49-F238E27FC236}">
                <a16:creationId xmlns:a16="http://schemas.microsoft.com/office/drawing/2014/main" id="{AA5F1B26-85BF-4CE3-91ED-F6907ACA4512}"/>
              </a:ext>
            </a:extLst>
          </p:cNvPr>
          <p:cNvGrpSpPr/>
          <p:nvPr/>
        </p:nvGrpSpPr>
        <p:grpSpPr>
          <a:xfrm>
            <a:off x="1279282" y="1359240"/>
            <a:ext cx="2419620" cy="1746695"/>
            <a:chOff x="771615" y="2599760"/>
            <a:chExt cx="2419620" cy="1746695"/>
          </a:xfrm>
        </p:grpSpPr>
        <p:sp>
          <p:nvSpPr>
            <p:cNvPr id="16" name="Subtitle 6">
              <a:extLst>
                <a:ext uri="{FF2B5EF4-FFF2-40B4-BE49-F238E27FC236}">
                  <a16:creationId xmlns:a16="http://schemas.microsoft.com/office/drawing/2014/main" id="{D31724FD-E34C-4564-B74F-10F5C083F4B7}"/>
                </a:ext>
              </a:extLst>
            </p:cNvPr>
            <p:cNvSpPr txBox="1">
              <a:spLocks/>
            </p:cNvSpPr>
            <p:nvPr/>
          </p:nvSpPr>
          <p:spPr>
            <a:xfrm>
              <a:off x="1221014" y="2922926"/>
              <a:ext cx="1970221" cy="1423529"/>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Ipsum available, but alteration in some form, by injected humour, or randomised words which don't look even</a:t>
              </a:r>
            </a:p>
          </p:txBody>
        </p:sp>
        <p:sp>
          <p:nvSpPr>
            <p:cNvPr id="18" name="TextBox 17">
              <a:extLst>
                <a:ext uri="{FF2B5EF4-FFF2-40B4-BE49-F238E27FC236}">
                  <a16:creationId xmlns:a16="http://schemas.microsoft.com/office/drawing/2014/main" id="{2CF26D66-5E3D-4923-9AFE-A1348D861600}"/>
                </a:ext>
              </a:extLst>
            </p:cNvPr>
            <p:cNvSpPr txBox="1"/>
            <p:nvPr/>
          </p:nvSpPr>
          <p:spPr>
            <a:xfrm>
              <a:off x="771615" y="2599760"/>
              <a:ext cx="569140" cy="323165"/>
            </a:xfrm>
            <a:prstGeom prst="rect">
              <a:avLst/>
            </a:prstGeom>
            <a:noFill/>
          </p:spPr>
          <p:txBody>
            <a:bodyPr wrap="square" rtlCol="0">
              <a:spAutoFit/>
            </a:bodyPr>
            <a:lstStyle/>
            <a:p>
              <a:pPr algn="ctr"/>
              <a:r>
                <a:rPr lang="en-US" sz="1500" spc="300" dirty="0">
                  <a:latin typeface="Montserrat" panose="00000500000000000000" pitchFamily="50" charset="0"/>
                </a:rPr>
                <a:t>//</a:t>
              </a:r>
            </a:p>
          </p:txBody>
        </p:sp>
      </p:grpSp>
      <p:pic>
        <p:nvPicPr>
          <p:cNvPr id="31" name="Picture Placeholder 30">
            <a:extLst>
              <a:ext uri="{FF2B5EF4-FFF2-40B4-BE49-F238E27FC236}">
                <a16:creationId xmlns:a16="http://schemas.microsoft.com/office/drawing/2014/main" id="{9C9FB021-D860-46CA-9CF7-4C7204B465A3}"/>
              </a:ext>
            </a:extLst>
          </p:cNvPr>
          <p:cNvPicPr>
            <a:picLocks noGrp="1" noChangeAspect="1"/>
          </p:cNvPicPr>
          <p:nvPr>
            <p:ph type="pic" sz="quarter" idx="17"/>
          </p:nvPr>
        </p:nvPicPr>
        <p:blipFill>
          <a:blip r:embed="rId2">
            <a:extLst>
              <a:ext uri="{28A0092B-C50C-407E-A947-70E740481C1C}">
                <a14:useLocalDpi xmlns:a14="http://schemas.microsoft.com/office/drawing/2010/main" val="0"/>
              </a:ext>
            </a:extLst>
          </a:blip>
          <a:srcRect l="19058" r="19058"/>
          <a:stretch>
            <a:fillRect/>
          </a:stretch>
        </p:blipFill>
        <p:spPr/>
      </p:pic>
      <p:pic>
        <p:nvPicPr>
          <p:cNvPr id="9" name="Picture Placeholder 8">
            <a:extLst>
              <a:ext uri="{FF2B5EF4-FFF2-40B4-BE49-F238E27FC236}">
                <a16:creationId xmlns:a16="http://schemas.microsoft.com/office/drawing/2014/main" id="{76B96B20-C415-4FA7-9756-576D6B7FAF19}"/>
              </a:ext>
            </a:extLst>
          </p:cNvPr>
          <p:cNvPicPr>
            <a:picLocks noGrp="1" noChangeAspect="1"/>
          </p:cNvPicPr>
          <p:nvPr>
            <p:ph type="pic" sz="quarter" idx="19"/>
          </p:nvPr>
        </p:nvPicPr>
        <p:blipFill>
          <a:blip r:embed="rId3">
            <a:extLst>
              <a:ext uri="{28A0092B-C50C-407E-A947-70E740481C1C}">
                <a14:useLocalDpi xmlns:a14="http://schemas.microsoft.com/office/drawing/2010/main" val="0"/>
              </a:ext>
            </a:extLst>
          </a:blip>
          <a:srcRect l="18880" r="18880"/>
          <a:stretch>
            <a:fillRect/>
          </a:stretch>
        </p:blipFill>
        <p:spPr/>
      </p:pic>
      <p:pic>
        <p:nvPicPr>
          <p:cNvPr id="11" name="Picture Placeholder 10">
            <a:extLst>
              <a:ext uri="{FF2B5EF4-FFF2-40B4-BE49-F238E27FC236}">
                <a16:creationId xmlns:a16="http://schemas.microsoft.com/office/drawing/2014/main" id="{3B2BFE62-3915-46B6-BCFB-4D921A681FBC}"/>
              </a:ext>
            </a:extLst>
          </p:cNvPr>
          <p:cNvPicPr>
            <a:picLocks noGrp="1" noChangeAspect="1"/>
          </p:cNvPicPr>
          <p:nvPr>
            <p:ph type="pic" sz="quarter" idx="20"/>
          </p:nvPr>
        </p:nvPicPr>
        <p:blipFill>
          <a:blip r:embed="rId4">
            <a:extLst>
              <a:ext uri="{28A0092B-C50C-407E-A947-70E740481C1C}">
                <a14:useLocalDpi xmlns:a14="http://schemas.microsoft.com/office/drawing/2010/main" val="0"/>
              </a:ext>
            </a:extLst>
          </a:blip>
          <a:srcRect l="18871" r="18871"/>
          <a:stretch>
            <a:fillRect/>
          </a:stretch>
        </p:blipFill>
        <p:spPr/>
      </p:pic>
      <p:pic>
        <p:nvPicPr>
          <p:cNvPr id="14" name="Picture Placeholder 13">
            <a:extLst>
              <a:ext uri="{FF2B5EF4-FFF2-40B4-BE49-F238E27FC236}">
                <a16:creationId xmlns:a16="http://schemas.microsoft.com/office/drawing/2014/main" id="{4582F84A-E979-4319-8438-293BC6C55BB5}"/>
              </a:ext>
            </a:extLst>
          </p:cNvPr>
          <p:cNvPicPr>
            <a:picLocks noGrp="1" noChangeAspect="1"/>
          </p:cNvPicPr>
          <p:nvPr>
            <p:ph type="pic" sz="quarter" idx="21"/>
          </p:nvPr>
        </p:nvPicPr>
        <p:blipFill>
          <a:blip r:embed="rId5">
            <a:extLst>
              <a:ext uri="{28A0092B-C50C-407E-A947-70E740481C1C}">
                <a14:useLocalDpi xmlns:a14="http://schemas.microsoft.com/office/drawing/2010/main" val="0"/>
              </a:ext>
            </a:extLst>
          </a:blip>
          <a:srcRect l="18871" r="18871"/>
          <a:stretch>
            <a:fillRect/>
          </a:stretch>
        </p:blipFill>
        <p:spPr/>
      </p:pic>
      <p:grpSp>
        <p:nvGrpSpPr>
          <p:cNvPr id="51" name="Group 50">
            <a:extLst>
              <a:ext uri="{FF2B5EF4-FFF2-40B4-BE49-F238E27FC236}">
                <a16:creationId xmlns:a16="http://schemas.microsoft.com/office/drawing/2014/main" id="{CCFC9A45-C52C-40A9-94A9-F880EB19AC75}"/>
              </a:ext>
            </a:extLst>
          </p:cNvPr>
          <p:cNvGrpSpPr/>
          <p:nvPr/>
        </p:nvGrpSpPr>
        <p:grpSpPr>
          <a:xfrm>
            <a:off x="3768127" y="3565972"/>
            <a:ext cx="2419620" cy="1746695"/>
            <a:chOff x="771615" y="2599760"/>
            <a:chExt cx="2419620" cy="1746695"/>
          </a:xfrm>
        </p:grpSpPr>
        <p:sp>
          <p:nvSpPr>
            <p:cNvPr id="52" name="Subtitle 6">
              <a:extLst>
                <a:ext uri="{FF2B5EF4-FFF2-40B4-BE49-F238E27FC236}">
                  <a16:creationId xmlns:a16="http://schemas.microsoft.com/office/drawing/2014/main" id="{CFDFC754-4588-4B5D-BAF4-2CF5C2037670}"/>
                </a:ext>
              </a:extLst>
            </p:cNvPr>
            <p:cNvSpPr txBox="1">
              <a:spLocks/>
            </p:cNvSpPr>
            <p:nvPr/>
          </p:nvSpPr>
          <p:spPr>
            <a:xfrm>
              <a:off x="1221014" y="2922926"/>
              <a:ext cx="1970221" cy="1423529"/>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Ipsum available, but alteration in some form, by injected humour, or randomised words which don't look even</a:t>
              </a:r>
            </a:p>
          </p:txBody>
        </p:sp>
        <p:sp>
          <p:nvSpPr>
            <p:cNvPr id="53" name="TextBox 52">
              <a:extLst>
                <a:ext uri="{FF2B5EF4-FFF2-40B4-BE49-F238E27FC236}">
                  <a16:creationId xmlns:a16="http://schemas.microsoft.com/office/drawing/2014/main" id="{6C6EB8E6-BB0A-44DA-AE7C-2566F4A21359}"/>
                </a:ext>
              </a:extLst>
            </p:cNvPr>
            <p:cNvSpPr txBox="1"/>
            <p:nvPr/>
          </p:nvSpPr>
          <p:spPr>
            <a:xfrm>
              <a:off x="771615" y="2599760"/>
              <a:ext cx="569140" cy="323165"/>
            </a:xfrm>
            <a:prstGeom prst="rect">
              <a:avLst/>
            </a:prstGeom>
            <a:noFill/>
          </p:spPr>
          <p:txBody>
            <a:bodyPr wrap="square" rtlCol="0">
              <a:spAutoFit/>
            </a:bodyPr>
            <a:lstStyle/>
            <a:p>
              <a:pPr algn="ctr"/>
              <a:r>
                <a:rPr lang="en-US" sz="1500" spc="300" dirty="0">
                  <a:latin typeface="Montserrat" panose="00000500000000000000" pitchFamily="50" charset="0"/>
                </a:rPr>
                <a:t>//</a:t>
              </a:r>
            </a:p>
          </p:txBody>
        </p:sp>
      </p:grpSp>
      <p:grpSp>
        <p:nvGrpSpPr>
          <p:cNvPr id="24" name="Group 23">
            <a:extLst>
              <a:ext uri="{FF2B5EF4-FFF2-40B4-BE49-F238E27FC236}">
                <a16:creationId xmlns:a16="http://schemas.microsoft.com/office/drawing/2014/main" id="{EB3CAE3A-94D6-4885-AB0B-C469B32A4574}"/>
              </a:ext>
            </a:extLst>
          </p:cNvPr>
          <p:cNvGrpSpPr/>
          <p:nvPr/>
        </p:nvGrpSpPr>
        <p:grpSpPr>
          <a:xfrm>
            <a:off x="6073477" y="1359240"/>
            <a:ext cx="2419620" cy="1746695"/>
            <a:chOff x="771615" y="2599760"/>
            <a:chExt cx="2419620" cy="1746695"/>
          </a:xfrm>
        </p:grpSpPr>
        <p:sp>
          <p:nvSpPr>
            <p:cNvPr id="25" name="Subtitle 6">
              <a:extLst>
                <a:ext uri="{FF2B5EF4-FFF2-40B4-BE49-F238E27FC236}">
                  <a16:creationId xmlns:a16="http://schemas.microsoft.com/office/drawing/2014/main" id="{BA5E9D5B-BC15-4226-B97B-CBDD1F403030}"/>
                </a:ext>
              </a:extLst>
            </p:cNvPr>
            <p:cNvSpPr txBox="1">
              <a:spLocks/>
            </p:cNvSpPr>
            <p:nvPr/>
          </p:nvSpPr>
          <p:spPr>
            <a:xfrm>
              <a:off x="1221014" y="2922926"/>
              <a:ext cx="1970221" cy="1423529"/>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Ipsum available, but alteration in some form, by injected humour, or randomised words which don't look even</a:t>
              </a:r>
            </a:p>
          </p:txBody>
        </p:sp>
        <p:sp>
          <p:nvSpPr>
            <p:cNvPr id="26" name="TextBox 25">
              <a:extLst>
                <a:ext uri="{FF2B5EF4-FFF2-40B4-BE49-F238E27FC236}">
                  <a16:creationId xmlns:a16="http://schemas.microsoft.com/office/drawing/2014/main" id="{00A0FCDD-1358-49C8-A88A-1A94C1579144}"/>
                </a:ext>
              </a:extLst>
            </p:cNvPr>
            <p:cNvSpPr txBox="1"/>
            <p:nvPr/>
          </p:nvSpPr>
          <p:spPr>
            <a:xfrm>
              <a:off x="771615" y="2599760"/>
              <a:ext cx="569140" cy="323165"/>
            </a:xfrm>
            <a:prstGeom prst="rect">
              <a:avLst/>
            </a:prstGeom>
            <a:noFill/>
          </p:spPr>
          <p:txBody>
            <a:bodyPr wrap="square" rtlCol="0">
              <a:spAutoFit/>
            </a:bodyPr>
            <a:lstStyle/>
            <a:p>
              <a:pPr algn="ctr"/>
              <a:r>
                <a:rPr lang="en-US" sz="1500" spc="300" dirty="0">
                  <a:latin typeface="Montserrat" panose="00000500000000000000" pitchFamily="50" charset="0"/>
                </a:rPr>
                <a:t>//</a:t>
              </a:r>
            </a:p>
          </p:txBody>
        </p:sp>
      </p:grpSp>
      <p:grpSp>
        <p:nvGrpSpPr>
          <p:cNvPr id="27" name="Group 26">
            <a:extLst>
              <a:ext uri="{FF2B5EF4-FFF2-40B4-BE49-F238E27FC236}">
                <a16:creationId xmlns:a16="http://schemas.microsoft.com/office/drawing/2014/main" id="{B8DDC1D5-4661-43C4-9E0C-DF7E33ACBF63}"/>
              </a:ext>
            </a:extLst>
          </p:cNvPr>
          <p:cNvGrpSpPr/>
          <p:nvPr/>
        </p:nvGrpSpPr>
        <p:grpSpPr>
          <a:xfrm>
            <a:off x="8493097" y="3565972"/>
            <a:ext cx="2419620" cy="1746695"/>
            <a:chOff x="771615" y="2599760"/>
            <a:chExt cx="2419620" cy="1746695"/>
          </a:xfrm>
        </p:grpSpPr>
        <p:sp>
          <p:nvSpPr>
            <p:cNvPr id="28" name="Subtitle 6">
              <a:extLst>
                <a:ext uri="{FF2B5EF4-FFF2-40B4-BE49-F238E27FC236}">
                  <a16:creationId xmlns:a16="http://schemas.microsoft.com/office/drawing/2014/main" id="{0A373ED9-37FA-4854-BFCF-EE7CCAB398C6}"/>
                </a:ext>
              </a:extLst>
            </p:cNvPr>
            <p:cNvSpPr txBox="1">
              <a:spLocks/>
            </p:cNvSpPr>
            <p:nvPr/>
          </p:nvSpPr>
          <p:spPr>
            <a:xfrm>
              <a:off x="1221014" y="2922926"/>
              <a:ext cx="1970221" cy="1423529"/>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Ipsum available, but alteration in some form, by injected humour, or randomised words which don't look even</a:t>
              </a:r>
            </a:p>
          </p:txBody>
        </p:sp>
        <p:sp>
          <p:nvSpPr>
            <p:cNvPr id="29" name="TextBox 28">
              <a:extLst>
                <a:ext uri="{FF2B5EF4-FFF2-40B4-BE49-F238E27FC236}">
                  <a16:creationId xmlns:a16="http://schemas.microsoft.com/office/drawing/2014/main" id="{4F3E54F9-AACD-45F5-ABDB-1F27B1702B1F}"/>
                </a:ext>
              </a:extLst>
            </p:cNvPr>
            <p:cNvSpPr txBox="1"/>
            <p:nvPr/>
          </p:nvSpPr>
          <p:spPr>
            <a:xfrm>
              <a:off x="771615" y="2599760"/>
              <a:ext cx="569140" cy="323165"/>
            </a:xfrm>
            <a:prstGeom prst="rect">
              <a:avLst/>
            </a:prstGeom>
            <a:noFill/>
          </p:spPr>
          <p:txBody>
            <a:bodyPr wrap="square" rtlCol="0">
              <a:spAutoFit/>
            </a:bodyPr>
            <a:lstStyle/>
            <a:p>
              <a:pPr algn="ctr"/>
              <a:r>
                <a:rPr lang="en-US" sz="1500" spc="300" dirty="0">
                  <a:latin typeface="Montserrat" panose="00000500000000000000" pitchFamily="50" charset="0"/>
                </a:rPr>
                <a:t>//</a:t>
              </a:r>
            </a:p>
          </p:txBody>
        </p:sp>
      </p:grpSp>
    </p:spTree>
    <p:extLst>
      <p:ext uri="{BB962C8B-B14F-4D97-AF65-F5344CB8AC3E}">
        <p14:creationId xmlns:p14="http://schemas.microsoft.com/office/powerpoint/2010/main" val="2493472458"/>
      </p:ext>
    </p:extLst>
  </p:cSld>
  <p:clrMapOvr>
    <a:masterClrMapping/>
  </p:clrMapOvr>
</p:sld>
</file>

<file path=ppt/theme/theme1.xml><?xml version="1.0" encoding="utf-8"?>
<a:theme xmlns:a="http://schemas.openxmlformats.org/drawingml/2006/main" name="Office Theme">
  <a:themeElements>
    <a:clrScheme name="Custom 16">
      <a:dk1>
        <a:sysClr val="windowText" lastClr="000000"/>
      </a:dk1>
      <a:lt1>
        <a:sysClr val="window" lastClr="FFFFFF"/>
      </a:lt1>
      <a:dk2>
        <a:srgbClr val="6491C8"/>
      </a:dk2>
      <a:lt2>
        <a:srgbClr val="283440"/>
      </a:lt2>
      <a:accent1>
        <a:srgbClr val="14B4EB"/>
      </a:accent1>
      <a:accent2>
        <a:srgbClr val="3CBEB4"/>
      </a:accent2>
      <a:accent3>
        <a:srgbClr val="96C83C"/>
      </a:accent3>
      <a:accent4>
        <a:srgbClr val="FFAF28"/>
      </a:accent4>
      <a:accent5>
        <a:srgbClr val="FA4655"/>
      </a:accent5>
      <a:accent6>
        <a:srgbClr val="A596D2"/>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14075</TotalTime>
  <Words>1238</Words>
  <Application>Microsoft Office PowerPoint</Application>
  <PresentationFormat>Widescreen</PresentationFormat>
  <Paragraphs>113</Paragraphs>
  <Slides>22</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22</vt:i4>
      </vt:variant>
    </vt:vector>
  </HeadingPairs>
  <TitlesOfParts>
    <vt:vector size="30" baseType="lpstr">
      <vt:lpstr>Arial</vt:lpstr>
      <vt:lpstr>Calibri</vt:lpstr>
      <vt:lpstr>Montserrat</vt:lpstr>
      <vt:lpstr>Montserrat </vt:lpstr>
      <vt:lpstr>Montserrat Light</vt:lpstr>
      <vt:lpstr>Montserrat Thin</vt:lpstr>
      <vt:lpstr>Open Sans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Shopon Ahmed</dc:creator>
  <cp:lastModifiedBy>ismail - [2010]</cp:lastModifiedBy>
  <cp:revision>2280</cp:revision>
  <dcterms:created xsi:type="dcterms:W3CDTF">2017-09-28T05:04:55Z</dcterms:created>
  <dcterms:modified xsi:type="dcterms:W3CDTF">2019-11-11T06:51:29Z</dcterms:modified>
</cp:coreProperties>
</file>