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10" r:id="rId2"/>
    <p:sldId id="320" r:id="rId3"/>
    <p:sldId id="302" r:id="rId4"/>
    <p:sldId id="300" r:id="rId5"/>
    <p:sldId id="301" r:id="rId6"/>
    <p:sldId id="303" r:id="rId7"/>
    <p:sldId id="311" r:id="rId8"/>
    <p:sldId id="305" r:id="rId9"/>
    <p:sldId id="309" r:id="rId10"/>
    <p:sldId id="306" r:id="rId11"/>
    <p:sldId id="307" r:id="rId12"/>
    <p:sldId id="308" r:id="rId13"/>
    <p:sldId id="312" r:id="rId14"/>
    <p:sldId id="314" r:id="rId15"/>
    <p:sldId id="313" r:id="rId16"/>
    <p:sldId id="315" r:id="rId17"/>
    <p:sldId id="316" r:id="rId18"/>
    <p:sldId id="318" r:id="rId19"/>
    <p:sldId id="317" r:id="rId20"/>
    <p:sldId id="321" r:id="rId21"/>
    <p:sldId id="319" r:id="rId22"/>
    <p:sldId id="322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C"/>
    <a:srgbClr val="FFFFF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85" autoAdjust="0"/>
    <p:restoredTop sz="94660"/>
  </p:normalViewPr>
  <p:slideViewPr>
    <p:cSldViewPr snapToGrid="0">
      <p:cViewPr>
        <p:scale>
          <a:sx n="66" d="100"/>
          <a:sy n="66" d="100"/>
        </p:scale>
        <p:origin x="1734" y="11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79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2">
            <a:lumMod val="75000"/>
            <a:alpha val="27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flat">
              <a:contourClr>
                <a:schemeClr val="bg1">
                  <a:lumMod val="65000"/>
                </a:schemeClr>
              </a:contourClr>
            </a:sp3d>
          </c:spPr>
          <c:invertIfNegative val="0"/>
          <c:dLbls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lt1">
                    <a:alpha val="50000"/>
                  </a:schemeClr>
                </a:solidFill>
                <a:round/>
              </a:ln>
              <a:effectLst>
                <a:outerShdw blurRad="63500" dist="889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5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6E-4F35-BDD0-5525EBFCBFD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flat">
              <a:contourClr>
                <a:schemeClr val="bg1">
                  <a:lumMod val="65000"/>
                </a:schemeClr>
              </a:contourClr>
            </a:sp3d>
          </c:spPr>
          <c:invertIfNegative val="0"/>
          <c:dLbls>
            <c:spPr>
              <a:solidFill>
                <a:schemeClr val="tx1"/>
              </a:solidFill>
              <a:ln>
                <a:solidFill>
                  <a:schemeClr val="lt1">
                    <a:alpha val="50000"/>
                  </a:schemeClr>
                </a:solidFill>
                <a:round/>
              </a:ln>
              <a:effectLst>
                <a:outerShdw blurRad="63500" dist="889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5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76E-4F35-BDD0-5525EBFCBFD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4"/>
        <c:gapDepth val="53"/>
        <c:shape val="box"/>
        <c:axId val="393761216"/>
        <c:axId val="393763184"/>
        <c:axId val="0"/>
      </c:bar3DChart>
      <c:catAx>
        <c:axId val="393761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3763184"/>
        <c:crosses val="autoZero"/>
        <c:auto val="1"/>
        <c:lblAlgn val="ctr"/>
        <c:lblOffset val="100"/>
        <c:noMultiLvlLbl val="0"/>
      </c:catAx>
      <c:valAx>
        <c:axId val="3937631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93761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dk1">
        <a:lumMod val="75000"/>
        <a:lumOff val="25000"/>
      </a:schemeClr>
    </a:solidFill>
    <a:ln w="6350" cap="flat" cmpd="sng" algn="ctr">
      <a:solidFill>
        <a:schemeClr val="dk1">
          <a:tint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A9D-4236-89FF-15644625D56F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794-4601-AC90-CA1E2D33BED9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C794-4601-AC90-CA1E2D33BED9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794-4601-AC90-CA1E2D33BED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94-4601-AC90-CA1E2D33BED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Example2</c:v>
                </c:pt>
              </c:strCache>
            </c:strRef>
          </c:tx>
          <c:spPr>
            <a:ln w="12700" cap="flat" cmpd="sng" algn="ctr">
              <a:solidFill>
                <a:schemeClr val="dk1"/>
              </a:solidFill>
              <a:prstDash val="solid"/>
              <a:miter lim="800000"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Example</c:v>
                </c:pt>
                <c:pt idx="1">
                  <c:v>Example</c:v>
                </c:pt>
                <c:pt idx="2">
                  <c:v>Example</c:v>
                </c:pt>
                <c:pt idx="3">
                  <c:v>Example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0.6</c:v>
                </c:pt>
                <c:pt idx="1">
                  <c:v>1.5</c:v>
                </c:pt>
                <c:pt idx="2">
                  <c:v>1</c:v>
                </c:pt>
                <c:pt idx="3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3DA-40A0-9F89-F71AE9427F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smooth val="0"/>
        <c:axId val="502196728"/>
        <c:axId val="502197056"/>
      </c:lineChart>
      <c:catAx>
        <c:axId val="502196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2197056"/>
        <c:crosses val="autoZero"/>
        <c:auto val="1"/>
        <c:lblAlgn val="ctr"/>
        <c:lblOffset val="100"/>
        <c:noMultiLvlLbl val="0"/>
      </c:catAx>
      <c:valAx>
        <c:axId val="5021970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2196728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42-4EE3-B44F-F571065951E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42-4EE3-B44F-F571065951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7"/>
        <c:overlap val="-27"/>
        <c:axId val="395145696"/>
        <c:axId val="39514635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12700" cap="flat" cmpd="sng" algn="ctr">
              <a:solidFill>
                <a:schemeClr val="dk1"/>
              </a:solidFill>
              <a:prstDash val="solid"/>
              <a:miter lim="800000"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142-4EE3-B44F-F571065951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5145696"/>
        <c:axId val="395146352"/>
      </c:lineChart>
      <c:catAx>
        <c:axId val="3951456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5146352"/>
        <c:crosses val="autoZero"/>
        <c:auto val="1"/>
        <c:lblAlgn val="ctr"/>
        <c:lblOffset val="100"/>
        <c:noMultiLvlLbl val="0"/>
      </c:catAx>
      <c:valAx>
        <c:axId val="395146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5145696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90-4550-ABFC-460E9F342BA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690-4550-ABFC-460E9F342B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8750248"/>
        <c:axId val="398750576"/>
      </c:areaChart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690-4550-ABFC-460E9F342B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98750248"/>
        <c:axId val="398750576"/>
      </c:barChart>
      <c:catAx>
        <c:axId val="398750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398750576"/>
        <c:crosses val="autoZero"/>
        <c:auto val="1"/>
        <c:lblAlgn val="ctr"/>
        <c:lblOffset val="100"/>
        <c:noMultiLvlLbl val="0"/>
      </c:catAx>
      <c:valAx>
        <c:axId val="3987505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398750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 w="9525" cap="flat" cmpd="sng" algn="ctr">
          <a:solidFill>
            <a:schemeClr val="tx1">
              <a:lumMod val="15000"/>
              <a:lumOff val="85000"/>
            </a:schemeClr>
          </a:solidFill>
          <a:round/>
        </a:ln>
        <a:effectLst/>
        <a:sp3d contourW="9525">
          <a:contourClr>
            <a:schemeClr val="tx1">
              <a:lumMod val="15000"/>
              <a:lumOff val="8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area3D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  <a:sp3d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92-4802-94AB-3FFD3C6A5AD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  <a:sp3d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092-4802-94AB-3FFD3C6A5A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9794384"/>
        <c:axId val="399794056"/>
        <c:axId val="519510496"/>
      </c:area3DChart>
      <c:dateAx>
        <c:axId val="399794384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399794056"/>
        <c:crosses val="autoZero"/>
        <c:auto val="1"/>
        <c:lblOffset val="100"/>
        <c:baseTimeUnit val="days"/>
      </c:dateAx>
      <c:valAx>
        <c:axId val="3997940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399794384"/>
        <c:crosses val="autoZero"/>
        <c:crossBetween val="midCat"/>
      </c:valAx>
      <c:serAx>
        <c:axId val="519510496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9794056"/>
      </c:ser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1">
  <cs:axisTitle>
    <cs:lnRef idx="0"/>
    <cs:fillRef idx="0"/>
    <cs:effectRef idx="0"/>
    <cs:fontRef idx="minor">
      <a:schemeClr val="lt1">
        <a:lumMod val="75000"/>
      </a:schemeClr>
    </cs:fontRef>
    <cs:defRPr sz="1197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1197" kern="1200"/>
  </cs:categoryAxis>
  <cs:chartArea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6350" cap="flat" cmpd="sng" algn="ctr">
        <a:solidFill>
          <a:schemeClr val="dk1">
            <a:tint val="75000"/>
          </a:schemeClr>
        </a:solidFill>
        <a:round/>
      </a:ln>
    </cs:spPr>
    <cs:defRPr sz="1330" kern="1200"/>
  </cs:chartArea>
  <cs:dataLabel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30000"/>
        </a:schemeClr>
      </a:solidFill>
      <a:ln>
        <a:solidFill>
          <a:schemeClr val="lt1">
            <a:alpha val="50000"/>
          </a:schemeClr>
        </a:solidFill>
        <a:round/>
      </a:ln>
      <a:effectLst>
        <a:outerShdw blurRad="63500" dist="88900" dir="2700000" algn="tl" rotWithShape="0">
          <a:prstClr val="black">
            <a:alpha val="40000"/>
          </a:prstClr>
        </a:outerShdw>
      </a:effectLst>
    </cs:spPr>
    <cs:defRPr sz="1197" b="1" i="0" u="none" strike="noStrike" kern="1200" baseline="0"/>
  </cs:dataLabel>
  <cs:dataLabelCallout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30000"/>
        </a:schemeClr>
      </a:solidFill>
      <a:ln>
        <a:solidFill>
          <a:schemeClr val="lt1">
            <a:alpha val="50000"/>
          </a:schemeClr>
        </a:solidFill>
        <a:round/>
      </a:ln>
      <a:effectLst>
        <a:outerShdw blurRad="63500" dist="88900" dir="2700000" algn="tl" rotWithShape="0">
          <a:prstClr val="black">
            <a:alpha val="40000"/>
          </a:prstClr>
        </a:outerShdw>
      </a:effectLst>
    </cs:spPr>
    <cs:defRPr sz="1197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88000"/>
        </a:schemeClr>
      </a:solidFill>
      <a:ln>
        <a:solidFill>
          <a:schemeClr val="phClr">
            <a:lumMod val="50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88000"/>
        </a:schemeClr>
      </a:solidFill>
      <a:ln>
        <a:solidFill>
          <a:schemeClr val="phClr">
            <a:lumMod val="50000"/>
          </a:schemeClr>
        </a:solidFill>
      </a:ln>
      <a:scene3d>
        <a:camera prst="orthographicFront"/>
        <a:lightRig rig="threePt" dir="t"/>
      </a:scene3d>
      <a:sp3d prstMaterial="flat"/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dk1">
            <a:lumMod val="75000"/>
            <a:lumOff val="25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bg2">
          <a:lumMod val="75000"/>
          <a:alpha val="27000"/>
        </a:schemeClr>
      </a:solidFill>
      <a:sp3d/>
    </cs:spPr>
  </cs:floor>
  <cs:gridlineMajor>
    <cs:lnRef idx="0"/>
    <cs:fillRef idx="0"/>
    <cs:effectRef idx="0"/>
    <cs:fontRef idx="minor">
      <a:schemeClr val="tx1"/>
    </cs:fontRef>
    <cs:spPr>
      <a:ln w="9525">
        <a:solidFill>
          <a:schemeClr val="lt1">
            <a:lumMod val="50000"/>
          </a:schemeClr>
        </a:solidFill>
      </a:ln>
    </cs:spPr>
  </cs:gridlineMajor>
  <cs:gridlineMinor>
    <cs:lnRef idx="0"/>
    <cs:fillRef idx="0"/>
    <cs:effectRef idx="0"/>
    <cs:fontRef idx="minor">
      <a:schemeClr val="tx1"/>
    </cs:fontRef>
    <cs:spPr>
      <a:ln w="9525">
        <a:solidFill>
          <a:schemeClr val="lt1">
            <a:lumMod val="40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/>
    </cs:fontRef>
    <cs:defRPr sz="2200" b="0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sp3d/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61A05-2721-40C2-B8C2-7BCE475E6A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BB2FB-6345-45FF-A90E-A01D6AFF79C4}" type="datetimeFigureOut">
              <a:rPr lang="en-US" smtClean="0"/>
              <a:t>11/17/2019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F89ED-19FF-448D-9637-AB3A68F3EE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C22E37-F0B4-44B7-8973-6E792D97CB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9FB7-5EAD-4BB8-B680-95975632F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2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6978D-169D-4110-A16B-2595AC07B6B0}" type="datetimeFigureOut">
              <a:rPr lang="en-US" smtClean="0"/>
              <a:t>11/17/2019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850F2-B22E-4775-A903-A41CD4C74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3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80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BAF06CE-5E68-4FC8-A1B3-379723BBECA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312349" y="2351315"/>
            <a:ext cx="2902858" cy="3842658"/>
          </a:xfrm>
          <a:custGeom>
            <a:avLst/>
            <a:gdLst>
              <a:gd name="connsiteX0" fmla="*/ 0 w 2902858"/>
              <a:gd name="connsiteY0" fmla="*/ 0 h 3842658"/>
              <a:gd name="connsiteX1" fmla="*/ 2902858 w 2902858"/>
              <a:gd name="connsiteY1" fmla="*/ 0 h 3842658"/>
              <a:gd name="connsiteX2" fmla="*/ 2902858 w 2902858"/>
              <a:gd name="connsiteY2" fmla="*/ 3842658 h 3842658"/>
              <a:gd name="connsiteX3" fmla="*/ 0 w 2902858"/>
              <a:gd name="connsiteY3" fmla="*/ 3842658 h 3842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2858" h="3842658">
                <a:moveTo>
                  <a:pt x="0" y="0"/>
                </a:moveTo>
                <a:lnTo>
                  <a:pt x="2902858" y="0"/>
                </a:lnTo>
                <a:lnTo>
                  <a:pt x="2902858" y="3842658"/>
                </a:lnTo>
                <a:lnTo>
                  <a:pt x="0" y="384265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AADE953-6500-420E-B5E4-5F8D53276D5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199861" y="4058087"/>
            <a:ext cx="2902858" cy="2135887"/>
          </a:xfrm>
          <a:custGeom>
            <a:avLst/>
            <a:gdLst>
              <a:gd name="connsiteX0" fmla="*/ 0 w 2902858"/>
              <a:gd name="connsiteY0" fmla="*/ 0 h 2135887"/>
              <a:gd name="connsiteX1" fmla="*/ 2902858 w 2902858"/>
              <a:gd name="connsiteY1" fmla="*/ 0 h 2135887"/>
              <a:gd name="connsiteX2" fmla="*/ 2902858 w 2902858"/>
              <a:gd name="connsiteY2" fmla="*/ 2135887 h 2135887"/>
              <a:gd name="connsiteX3" fmla="*/ 0 w 2902858"/>
              <a:gd name="connsiteY3" fmla="*/ 2135887 h 2135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2858" h="2135887">
                <a:moveTo>
                  <a:pt x="0" y="0"/>
                </a:moveTo>
                <a:lnTo>
                  <a:pt x="2902858" y="0"/>
                </a:lnTo>
                <a:lnTo>
                  <a:pt x="2902858" y="2135887"/>
                </a:lnTo>
                <a:lnTo>
                  <a:pt x="0" y="213588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685360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B99373F-EDEB-428B-AB39-C332D50D92E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7520159" cy="6858000"/>
          </a:xfrm>
          <a:custGeom>
            <a:avLst/>
            <a:gdLst>
              <a:gd name="connsiteX0" fmla="*/ 0 w 7520159"/>
              <a:gd name="connsiteY0" fmla="*/ 0 h 6858000"/>
              <a:gd name="connsiteX1" fmla="*/ 7520159 w 7520159"/>
              <a:gd name="connsiteY1" fmla="*/ 0 h 6858000"/>
              <a:gd name="connsiteX2" fmla="*/ 766985 w 7520159"/>
              <a:gd name="connsiteY2" fmla="*/ 6858000 h 6858000"/>
              <a:gd name="connsiteX3" fmla="*/ 0 w 752015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20159" h="6858000">
                <a:moveTo>
                  <a:pt x="0" y="0"/>
                </a:moveTo>
                <a:lnTo>
                  <a:pt x="7520159" y="0"/>
                </a:lnTo>
                <a:lnTo>
                  <a:pt x="76698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653532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1CD7BB9-4FEF-4D23-AE27-FF88281CE41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230645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8E13365-E349-44FE-8D30-6B383897711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0858" y="729919"/>
            <a:ext cx="10450284" cy="2344910"/>
          </a:xfrm>
          <a:custGeom>
            <a:avLst/>
            <a:gdLst>
              <a:gd name="connsiteX0" fmla="*/ 0 w 10450284"/>
              <a:gd name="connsiteY0" fmla="*/ 0 h 2344910"/>
              <a:gd name="connsiteX1" fmla="*/ 10450284 w 10450284"/>
              <a:gd name="connsiteY1" fmla="*/ 0 h 2344910"/>
              <a:gd name="connsiteX2" fmla="*/ 10450284 w 10450284"/>
              <a:gd name="connsiteY2" fmla="*/ 2344910 h 2344910"/>
              <a:gd name="connsiteX3" fmla="*/ 0 w 10450284"/>
              <a:gd name="connsiteY3" fmla="*/ 2344910 h 234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50284" h="2344910">
                <a:moveTo>
                  <a:pt x="0" y="0"/>
                </a:moveTo>
                <a:lnTo>
                  <a:pt x="10450284" y="0"/>
                </a:lnTo>
                <a:lnTo>
                  <a:pt x="10450284" y="2344910"/>
                </a:lnTo>
                <a:lnTo>
                  <a:pt x="0" y="234491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74968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F84E442-6E10-47A8-97BE-5F77E108A06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064518" y="3394644"/>
            <a:ext cx="1816802" cy="1708501"/>
          </a:xfrm>
          <a:custGeom>
            <a:avLst/>
            <a:gdLst>
              <a:gd name="connsiteX0" fmla="*/ 0 w 1816802"/>
              <a:gd name="connsiteY0" fmla="*/ 0 h 1708501"/>
              <a:gd name="connsiteX1" fmla="*/ 1816802 w 1816802"/>
              <a:gd name="connsiteY1" fmla="*/ 0 h 1708501"/>
              <a:gd name="connsiteX2" fmla="*/ 1816802 w 1816802"/>
              <a:gd name="connsiteY2" fmla="*/ 1708501 h 1708501"/>
              <a:gd name="connsiteX3" fmla="*/ 0 w 1816802"/>
              <a:gd name="connsiteY3" fmla="*/ 1708501 h 1708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802" h="1708501">
                <a:moveTo>
                  <a:pt x="0" y="0"/>
                </a:moveTo>
                <a:lnTo>
                  <a:pt x="1816802" y="0"/>
                </a:lnTo>
                <a:lnTo>
                  <a:pt x="1816802" y="1708501"/>
                </a:lnTo>
                <a:lnTo>
                  <a:pt x="0" y="170850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9412888-4B7F-49C4-96F8-6C6F85ECD9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10679" y="3394644"/>
            <a:ext cx="1816802" cy="1708501"/>
          </a:xfrm>
          <a:custGeom>
            <a:avLst/>
            <a:gdLst>
              <a:gd name="connsiteX0" fmla="*/ 0 w 1816802"/>
              <a:gd name="connsiteY0" fmla="*/ 0 h 1708501"/>
              <a:gd name="connsiteX1" fmla="*/ 1816802 w 1816802"/>
              <a:gd name="connsiteY1" fmla="*/ 0 h 1708501"/>
              <a:gd name="connsiteX2" fmla="*/ 1816802 w 1816802"/>
              <a:gd name="connsiteY2" fmla="*/ 1708501 h 1708501"/>
              <a:gd name="connsiteX3" fmla="*/ 0 w 1816802"/>
              <a:gd name="connsiteY3" fmla="*/ 1708501 h 1708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802" h="1708501">
                <a:moveTo>
                  <a:pt x="0" y="0"/>
                </a:moveTo>
                <a:lnTo>
                  <a:pt x="1816802" y="0"/>
                </a:lnTo>
                <a:lnTo>
                  <a:pt x="1816802" y="1708501"/>
                </a:lnTo>
                <a:lnTo>
                  <a:pt x="0" y="170850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6B7F1E2-080B-41C4-AF78-B1D4C716259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556841" y="3394644"/>
            <a:ext cx="1816802" cy="1708501"/>
          </a:xfrm>
          <a:custGeom>
            <a:avLst/>
            <a:gdLst>
              <a:gd name="connsiteX0" fmla="*/ 0 w 1816802"/>
              <a:gd name="connsiteY0" fmla="*/ 0 h 1708501"/>
              <a:gd name="connsiteX1" fmla="*/ 1816802 w 1816802"/>
              <a:gd name="connsiteY1" fmla="*/ 0 h 1708501"/>
              <a:gd name="connsiteX2" fmla="*/ 1816802 w 1816802"/>
              <a:gd name="connsiteY2" fmla="*/ 1708501 h 1708501"/>
              <a:gd name="connsiteX3" fmla="*/ 0 w 1816802"/>
              <a:gd name="connsiteY3" fmla="*/ 1708501 h 1708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802" h="1708501">
                <a:moveTo>
                  <a:pt x="0" y="0"/>
                </a:moveTo>
                <a:lnTo>
                  <a:pt x="1816802" y="0"/>
                </a:lnTo>
                <a:lnTo>
                  <a:pt x="1816802" y="1708501"/>
                </a:lnTo>
                <a:lnTo>
                  <a:pt x="0" y="170850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608B874-30E4-4BA0-8AB8-78A5A8B385F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818357" y="3394645"/>
            <a:ext cx="1816802" cy="1708501"/>
          </a:xfrm>
          <a:custGeom>
            <a:avLst/>
            <a:gdLst>
              <a:gd name="connsiteX0" fmla="*/ 0 w 1816802"/>
              <a:gd name="connsiteY0" fmla="*/ 0 h 1708501"/>
              <a:gd name="connsiteX1" fmla="*/ 1816802 w 1816802"/>
              <a:gd name="connsiteY1" fmla="*/ 0 h 1708501"/>
              <a:gd name="connsiteX2" fmla="*/ 1816802 w 1816802"/>
              <a:gd name="connsiteY2" fmla="*/ 1708501 h 1708501"/>
              <a:gd name="connsiteX3" fmla="*/ 0 w 1816802"/>
              <a:gd name="connsiteY3" fmla="*/ 1708501 h 1708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802" h="1708501">
                <a:moveTo>
                  <a:pt x="0" y="0"/>
                </a:moveTo>
                <a:lnTo>
                  <a:pt x="1816802" y="0"/>
                </a:lnTo>
                <a:lnTo>
                  <a:pt x="1816802" y="1708501"/>
                </a:lnTo>
                <a:lnTo>
                  <a:pt x="0" y="170850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642143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2E1D54B-6836-4864-9BA3-E476D385616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201981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A441332-FEDE-40F1-9955-4126540CA18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913637" y="3607659"/>
            <a:ext cx="3769864" cy="2476500"/>
          </a:xfrm>
          <a:custGeom>
            <a:avLst/>
            <a:gdLst>
              <a:gd name="connsiteX0" fmla="*/ 0 w 3769864"/>
              <a:gd name="connsiteY0" fmla="*/ 0 h 2476500"/>
              <a:gd name="connsiteX1" fmla="*/ 3769864 w 3769864"/>
              <a:gd name="connsiteY1" fmla="*/ 0 h 2476500"/>
              <a:gd name="connsiteX2" fmla="*/ 3769864 w 3769864"/>
              <a:gd name="connsiteY2" fmla="*/ 2476500 h 2476500"/>
              <a:gd name="connsiteX3" fmla="*/ 0 w 3769864"/>
              <a:gd name="connsiteY3" fmla="*/ 247650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9864" h="2476500">
                <a:moveTo>
                  <a:pt x="0" y="0"/>
                </a:moveTo>
                <a:lnTo>
                  <a:pt x="3769864" y="0"/>
                </a:lnTo>
                <a:lnTo>
                  <a:pt x="3769864" y="2476500"/>
                </a:lnTo>
                <a:lnTo>
                  <a:pt x="0" y="24765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05EDC12F-FD62-4849-A143-3C25F3535F6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3607659"/>
            <a:ext cx="3860800" cy="2476500"/>
          </a:xfrm>
          <a:custGeom>
            <a:avLst/>
            <a:gdLst>
              <a:gd name="connsiteX0" fmla="*/ 0 w 3860800"/>
              <a:gd name="connsiteY0" fmla="*/ 0 h 2476500"/>
              <a:gd name="connsiteX1" fmla="*/ 3860800 w 3860800"/>
              <a:gd name="connsiteY1" fmla="*/ 0 h 2476500"/>
              <a:gd name="connsiteX2" fmla="*/ 3860800 w 3860800"/>
              <a:gd name="connsiteY2" fmla="*/ 2476500 h 2476500"/>
              <a:gd name="connsiteX3" fmla="*/ 0 w 3860800"/>
              <a:gd name="connsiteY3" fmla="*/ 247650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800" h="2476500">
                <a:moveTo>
                  <a:pt x="0" y="0"/>
                </a:moveTo>
                <a:lnTo>
                  <a:pt x="3860800" y="0"/>
                </a:lnTo>
                <a:lnTo>
                  <a:pt x="3860800" y="2476500"/>
                </a:lnTo>
                <a:lnTo>
                  <a:pt x="0" y="24765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67470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9134C0C-0CE8-4AD0-B6D8-12064AED5AC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468976" y="0"/>
            <a:ext cx="8723024" cy="6858000"/>
          </a:xfrm>
          <a:custGeom>
            <a:avLst/>
            <a:gdLst>
              <a:gd name="connsiteX0" fmla="*/ 6728033 w 8723024"/>
              <a:gd name="connsiteY0" fmla="*/ 0 h 6858000"/>
              <a:gd name="connsiteX1" fmla="*/ 8723024 w 8723024"/>
              <a:gd name="connsiteY1" fmla="*/ 0 h 6858000"/>
              <a:gd name="connsiteX2" fmla="*/ 8723024 w 8723024"/>
              <a:gd name="connsiteY2" fmla="*/ 6858000 h 6858000"/>
              <a:gd name="connsiteX3" fmla="*/ 0 w 8723024"/>
              <a:gd name="connsiteY3" fmla="*/ 6858000 h 6858000"/>
              <a:gd name="connsiteX4" fmla="*/ 0 w 8723024"/>
              <a:gd name="connsiteY4" fmla="*/ 683247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23024" h="6858000">
                <a:moveTo>
                  <a:pt x="6728033" y="0"/>
                </a:moveTo>
                <a:lnTo>
                  <a:pt x="8723024" y="0"/>
                </a:lnTo>
                <a:lnTo>
                  <a:pt x="8723024" y="6858000"/>
                </a:lnTo>
                <a:lnTo>
                  <a:pt x="0" y="6858000"/>
                </a:lnTo>
                <a:lnTo>
                  <a:pt x="0" y="683247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210977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8CDF555-2A1C-40E7-BC6D-9502B5E7D66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837732" y="2438516"/>
            <a:ext cx="2171700" cy="2327331"/>
          </a:xfrm>
          <a:custGeom>
            <a:avLst/>
            <a:gdLst>
              <a:gd name="connsiteX0" fmla="*/ 0 w 2171700"/>
              <a:gd name="connsiteY0" fmla="*/ 0 h 2327331"/>
              <a:gd name="connsiteX1" fmla="*/ 2171700 w 2171700"/>
              <a:gd name="connsiteY1" fmla="*/ 0 h 2327331"/>
              <a:gd name="connsiteX2" fmla="*/ 2171700 w 2171700"/>
              <a:gd name="connsiteY2" fmla="*/ 2327331 h 2327331"/>
              <a:gd name="connsiteX3" fmla="*/ 0 w 2171700"/>
              <a:gd name="connsiteY3" fmla="*/ 2327331 h 2327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1700" h="2327331">
                <a:moveTo>
                  <a:pt x="0" y="0"/>
                </a:moveTo>
                <a:lnTo>
                  <a:pt x="2171700" y="0"/>
                </a:lnTo>
                <a:lnTo>
                  <a:pt x="2171700" y="2327331"/>
                </a:lnTo>
                <a:lnTo>
                  <a:pt x="0" y="232733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EE16105-C09E-46FC-BD20-E542B40C5B5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182569" y="2438517"/>
            <a:ext cx="2171700" cy="2327331"/>
          </a:xfrm>
          <a:custGeom>
            <a:avLst/>
            <a:gdLst>
              <a:gd name="connsiteX0" fmla="*/ 0 w 2171700"/>
              <a:gd name="connsiteY0" fmla="*/ 0 h 2327331"/>
              <a:gd name="connsiteX1" fmla="*/ 2171700 w 2171700"/>
              <a:gd name="connsiteY1" fmla="*/ 0 h 2327331"/>
              <a:gd name="connsiteX2" fmla="*/ 2171700 w 2171700"/>
              <a:gd name="connsiteY2" fmla="*/ 2327331 h 2327331"/>
              <a:gd name="connsiteX3" fmla="*/ 0 w 2171700"/>
              <a:gd name="connsiteY3" fmla="*/ 2327331 h 2327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1700" h="2327331">
                <a:moveTo>
                  <a:pt x="0" y="0"/>
                </a:moveTo>
                <a:lnTo>
                  <a:pt x="2171700" y="0"/>
                </a:lnTo>
                <a:lnTo>
                  <a:pt x="2171700" y="2327331"/>
                </a:lnTo>
                <a:lnTo>
                  <a:pt x="0" y="232733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64373E2-C5BB-4366-8C88-CF2913F7421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492895" y="2438516"/>
            <a:ext cx="2171700" cy="2327331"/>
          </a:xfrm>
          <a:custGeom>
            <a:avLst/>
            <a:gdLst>
              <a:gd name="connsiteX0" fmla="*/ 0 w 2171700"/>
              <a:gd name="connsiteY0" fmla="*/ 0 h 2327331"/>
              <a:gd name="connsiteX1" fmla="*/ 2171700 w 2171700"/>
              <a:gd name="connsiteY1" fmla="*/ 0 h 2327331"/>
              <a:gd name="connsiteX2" fmla="*/ 2171700 w 2171700"/>
              <a:gd name="connsiteY2" fmla="*/ 2327331 h 2327331"/>
              <a:gd name="connsiteX3" fmla="*/ 0 w 2171700"/>
              <a:gd name="connsiteY3" fmla="*/ 2327331 h 2327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1700" h="2327331">
                <a:moveTo>
                  <a:pt x="0" y="0"/>
                </a:moveTo>
                <a:lnTo>
                  <a:pt x="2171700" y="0"/>
                </a:lnTo>
                <a:lnTo>
                  <a:pt x="2171700" y="2327331"/>
                </a:lnTo>
                <a:lnTo>
                  <a:pt x="0" y="232733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6E2F1C7-E447-470A-8284-D543BCFB28D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527406" y="2438517"/>
            <a:ext cx="2171700" cy="2327331"/>
          </a:xfrm>
          <a:custGeom>
            <a:avLst/>
            <a:gdLst>
              <a:gd name="connsiteX0" fmla="*/ 0 w 2171700"/>
              <a:gd name="connsiteY0" fmla="*/ 0 h 2327331"/>
              <a:gd name="connsiteX1" fmla="*/ 2171700 w 2171700"/>
              <a:gd name="connsiteY1" fmla="*/ 0 h 2327331"/>
              <a:gd name="connsiteX2" fmla="*/ 2171700 w 2171700"/>
              <a:gd name="connsiteY2" fmla="*/ 2327331 h 2327331"/>
              <a:gd name="connsiteX3" fmla="*/ 0 w 2171700"/>
              <a:gd name="connsiteY3" fmla="*/ 2327331 h 2327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1700" h="2327331">
                <a:moveTo>
                  <a:pt x="0" y="0"/>
                </a:moveTo>
                <a:lnTo>
                  <a:pt x="2171700" y="0"/>
                </a:lnTo>
                <a:lnTo>
                  <a:pt x="2171700" y="2327331"/>
                </a:lnTo>
                <a:lnTo>
                  <a:pt x="0" y="232733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860084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706C0C1-9CF1-4E96-8FC2-1AB5DB20E1F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743450" y="1162050"/>
            <a:ext cx="3276600" cy="2705099"/>
          </a:xfrm>
          <a:custGeom>
            <a:avLst/>
            <a:gdLst>
              <a:gd name="connsiteX0" fmla="*/ 0 w 3276600"/>
              <a:gd name="connsiteY0" fmla="*/ 0 h 2705099"/>
              <a:gd name="connsiteX1" fmla="*/ 3276600 w 3276600"/>
              <a:gd name="connsiteY1" fmla="*/ 0 h 2705099"/>
              <a:gd name="connsiteX2" fmla="*/ 3276600 w 3276600"/>
              <a:gd name="connsiteY2" fmla="*/ 2705099 h 2705099"/>
              <a:gd name="connsiteX3" fmla="*/ 0 w 3276600"/>
              <a:gd name="connsiteY3" fmla="*/ 2705099 h 27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6600" h="2705099">
                <a:moveTo>
                  <a:pt x="0" y="0"/>
                </a:moveTo>
                <a:lnTo>
                  <a:pt x="3276600" y="0"/>
                </a:lnTo>
                <a:lnTo>
                  <a:pt x="3276600" y="2705099"/>
                </a:lnTo>
                <a:lnTo>
                  <a:pt x="0" y="27050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D5A62A9-D4AB-4DB1-9706-49ECA63CC21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248650" y="1162050"/>
            <a:ext cx="3276600" cy="2705099"/>
          </a:xfrm>
          <a:custGeom>
            <a:avLst/>
            <a:gdLst>
              <a:gd name="connsiteX0" fmla="*/ 0 w 3276600"/>
              <a:gd name="connsiteY0" fmla="*/ 0 h 2705099"/>
              <a:gd name="connsiteX1" fmla="*/ 3276600 w 3276600"/>
              <a:gd name="connsiteY1" fmla="*/ 0 h 2705099"/>
              <a:gd name="connsiteX2" fmla="*/ 3276600 w 3276600"/>
              <a:gd name="connsiteY2" fmla="*/ 2705099 h 2705099"/>
              <a:gd name="connsiteX3" fmla="*/ 0 w 3276600"/>
              <a:gd name="connsiteY3" fmla="*/ 2705099 h 27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6600" h="2705099">
                <a:moveTo>
                  <a:pt x="0" y="0"/>
                </a:moveTo>
                <a:lnTo>
                  <a:pt x="3276600" y="0"/>
                </a:lnTo>
                <a:lnTo>
                  <a:pt x="3276600" y="2705099"/>
                </a:lnTo>
                <a:lnTo>
                  <a:pt x="0" y="27050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6561E11-1305-48D3-A784-8CDF05A1586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238250" y="1162049"/>
            <a:ext cx="3276600" cy="2705099"/>
          </a:xfrm>
          <a:custGeom>
            <a:avLst/>
            <a:gdLst>
              <a:gd name="connsiteX0" fmla="*/ 0 w 3276600"/>
              <a:gd name="connsiteY0" fmla="*/ 0 h 2705099"/>
              <a:gd name="connsiteX1" fmla="*/ 3276600 w 3276600"/>
              <a:gd name="connsiteY1" fmla="*/ 0 h 2705099"/>
              <a:gd name="connsiteX2" fmla="*/ 3276600 w 3276600"/>
              <a:gd name="connsiteY2" fmla="*/ 2705099 h 2705099"/>
              <a:gd name="connsiteX3" fmla="*/ 0 w 3276600"/>
              <a:gd name="connsiteY3" fmla="*/ 2705099 h 27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6600" h="2705099">
                <a:moveTo>
                  <a:pt x="0" y="0"/>
                </a:moveTo>
                <a:lnTo>
                  <a:pt x="3276600" y="0"/>
                </a:lnTo>
                <a:lnTo>
                  <a:pt x="3276600" y="2705099"/>
                </a:lnTo>
                <a:lnTo>
                  <a:pt x="0" y="27050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039612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3AED938-4D75-4948-ADB5-6F92ED89100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4624458" cy="4563930"/>
          </a:xfrm>
          <a:custGeom>
            <a:avLst/>
            <a:gdLst>
              <a:gd name="connsiteX0" fmla="*/ 0 w 4624458"/>
              <a:gd name="connsiteY0" fmla="*/ 0 h 4563930"/>
              <a:gd name="connsiteX1" fmla="*/ 4624458 w 4624458"/>
              <a:gd name="connsiteY1" fmla="*/ 0 h 4563930"/>
              <a:gd name="connsiteX2" fmla="*/ 0 w 4624458"/>
              <a:gd name="connsiteY2" fmla="*/ 4563930 h 456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24458" h="4563930">
                <a:moveTo>
                  <a:pt x="0" y="0"/>
                </a:moveTo>
                <a:lnTo>
                  <a:pt x="4624458" y="0"/>
                </a:lnTo>
                <a:lnTo>
                  <a:pt x="0" y="456393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699521A-4759-4DDB-B72D-39FEA3D8BDD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9460769" cy="6858000"/>
          </a:xfrm>
          <a:custGeom>
            <a:avLst/>
            <a:gdLst>
              <a:gd name="connsiteX0" fmla="*/ 4624459 w 9460769"/>
              <a:gd name="connsiteY0" fmla="*/ 0 h 6858000"/>
              <a:gd name="connsiteX1" fmla="*/ 9460769 w 9460769"/>
              <a:gd name="connsiteY1" fmla="*/ 0 h 6858000"/>
              <a:gd name="connsiteX2" fmla="*/ 3156617 w 9460769"/>
              <a:gd name="connsiteY2" fmla="*/ 6858000 h 6858000"/>
              <a:gd name="connsiteX3" fmla="*/ 0 w 9460769"/>
              <a:gd name="connsiteY3" fmla="*/ 6858000 h 6858000"/>
              <a:gd name="connsiteX4" fmla="*/ 0 w 9460769"/>
              <a:gd name="connsiteY4" fmla="*/ 456393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60769" h="6858000">
                <a:moveTo>
                  <a:pt x="4624459" y="0"/>
                </a:moveTo>
                <a:lnTo>
                  <a:pt x="9460769" y="0"/>
                </a:lnTo>
                <a:lnTo>
                  <a:pt x="3156617" y="6858000"/>
                </a:lnTo>
                <a:lnTo>
                  <a:pt x="0" y="6858000"/>
                </a:lnTo>
                <a:lnTo>
                  <a:pt x="0" y="456393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79511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E28773B-767D-4D20-AD13-18B38744841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2373510"/>
            <a:ext cx="12192000" cy="2514175"/>
          </a:xfrm>
          <a:custGeom>
            <a:avLst/>
            <a:gdLst>
              <a:gd name="connsiteX0" fmla="*/ 0 w 12192000"/>
              <a:gd name="connsiteY0" fmla="*/ 0 h 2514175"/>
              <a:gd name="connsiteX1" fmla="*/ 12192000 w 12192000"/>
              <a:gd name="connsiteY1" fmla="*/ 0 h 2514175"/>
              <a:gd name="connsiteX2" fmla="*/ 12192000 w 12192000"/>
              <a:gd name="connsiteY2" fmla="*/ 2514175 h 2514175"/>
              <a:gd name="connsiteX3" fmla="*/ 0 w 12192000"/>
              <a:gd name="connsiteY3" fmla="*/ 2514175 h 251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514175">
                <a:moveTo>
                  <a:pt x="0" y="0"/>
                </a:moveTo>
                <a:lnTo>
                  <a:pt x="12192000" y="0"/>
                </a:lnTo>
                <a:lnTo>
                  <a:pt x="12192000" y="2514175"/>
                </a:lnTo>
                <a:lnTo>
                  <a:pt x="0" y="251417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225632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13DFB-4D42-49ED-89E4-4F0D5E151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8537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88" r:id="rId2"/>
    <p:sldLayoutId id="2147483686" r:id="rId3"/>
    <p:sldLayoutId id="2147483685" r:id="rId4"/>
    <p:sldLayoutId id="2147483684" r:id="rId5"/>
    <p:sldLayoutId id="2147483683" r:id="rId6"/>
    <p:sldLayoutId id="2147483682" r:id="rId7"/>
    <p:sldLayoutId id="2147483681" r:id="rId8"/>
    <p:sldLayoutId id="2147483680" r:id="rId9"/>
    <p:sldLayoutId id="2147483676" r:id="rId10"/>
    <p:sldLayoutId id="2147483689" r:id="rId11"/>
    <p:sldLayoutId id="2147483679" r:id="rId12"/>
    <p:sldLayoutId id="2147483687" r:id="rId13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b="0" kern="1200" spc="300" baseline="0">
          <a:solidFill>
            <a:schemeClr val="tx1"/>
          </a:solidFill>
          <a:latin typeface="Montserrat "/>
          <a:ea typeface="Roboto Slab" pitchFamily="2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G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72FAF5D1-C6D2-46CB-BD6B-3F042C2C4F5D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34" b="7234"/>
          <a:stretch>
            <a:fillRect/>
          </a:stretch>
        </p:blipFill>
        <p:spPr>
          <a:xfrm>
            <a:off x="0" y="1588"/>
            <a:ext cx="12192000" cy="6856412"/>
          </a:xfrm>
          <a:custGeom>
            <a:avLst/>
            <a:gdLst>
              <a:gd name="connsiteX0" fmla="*/ 0 w 12192000"/>
              <a:gd name="connsiteY0" fmla="*/ 0 h 6856412"/>
              <a:gd name="connsiteX1" fmla="*/ 12192000 w 12192000"/>
              <a:gd name="connsiteY1" fmla="*/ 0 h 6856412"/>
              <a:gd name="connsiteX2" fmla="*/ 12192000 w 12192000"/>
              <a:gd name="connsiteY2" fmla="*/ 6856412 h 6856412"/>
              <a:gd name="connsiteX3" fmla="*/ 0 w 12192000"/>
              <a:gd name="connsiteY3" fmla="*/ 6856412 h 6856412"/>
              <a:gd name="connsiteX4" fmla="*/ 0 w 12192000"/>
              <a:gd name="connsiteY4" fmla="*/ 0 h 6856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6412">
                <a:moveTo>
                  <a:pt x="0" y="0"/>
                </a:moveTo>
                <a:lnTo>
                  <a:pt x="12192000" y="0"/>
                </a:lnTo>
                <a:lnTo>
                  <a:pt x="12192000" y="6856412"/>
                </a:lnTo>
                <a:lnTo>
                  <a:pt x="0" y="685641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D1A7D5D-5DB4-4EB2-BF74-BDEC1E3896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DBF2669-1F22-4008-B870-7377AC11AA9F}"/>
              </a:ext>
            </a:extLst>
          </p:cNvPr>
          <p:cNvGrpSpPr/>
          <p:nvPr/>
        </p:nvGrpSpPr>
        <p:grpSpPr>
          <a:xfrm>
            <a:off x="3629025" y="2758817"/>
            <a:ext cx="4933950" cy="1340366"/>
            <a:chOff x="1750784" y="2721511"/>
            <a:chExt cx="4933950" cy="1340366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E74520E-2FCB-4A9B-BFCA-790C6D61151C}"/>
                </a:ext>
              </a:extLst>
            </p:cNvPr>
            <p:cNvSpPr txBox="1"/>
            <p:nvPr/>
          </p:nvSpPr>
          <p:spPr>
            <a:xfrm>
              <a:off x="2585413" y="3769489"/>
              <a:ext cx="3264693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spc="3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CREATIVE PRESENTATION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7A35FD1-3909-4041-AF68-F86B4085B81D}"/>
                </a:ext>
              </a:extLst>
            </p:cNvPr>
            <p:cNvSpPr txBox="1"/>
            <p:nvPr/>
          </p:nvSpPr>
          <p:spPr>
            <a:xfrm>
              <a:off x="1750784" y="2721511"/>
              <a:ext cx="4933950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MINIMAL</a:t>
              </a: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F8073B0C-BDDF-4569-82D1-DE41A8F65E73}"/>
              </a:ext>
            </a:extLst>
          </p:cNvPr>
          <p:cNvSpPr/>
          <p:nvPr/>
        </p:nvSpPr>
        <p:spPr>
          <a:xfrm>
            <a:off x="5867401" y="1"/>
            <a:ext cx="457200" cy="266700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45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986A869-0F2E-4A38-A8FF-74522F49406F}"/>
              </a:ext>
            </a:extLst>
          </p:cNvPr>
          <p:cNvSpPr/>
          <p:nvPr/>
        </p:nvSpPr>
        <p:spPr>
          <a:xfrm rot="10800000">
            <a:off x="1553029" y="-1117600"/>
            <a:ext cx="9744497" cy="7975600"/>
          </a:xfrm>
          <a:custGeom>
            <a:avLst/>
            <a:gdLst>
              <a:gd name="connsiteX0" fmla="*/ 3156472 w 3916406"/>
              <a:gd name="connsiteY0" fmla="*/ 0 h 3156472"/>
              <a:gd name="connsiteX1" fmla="*/ 3916406 w 3916406"/>
              <a:gd name="connsiteY1" fmla="*/ 0 h 3156472"/>
              <a:gd name="connsiteX2" fmla="*/ 759933 w 3916406"/>
              <a:gd name="connsiteY2" fmla="*/ 3156472 h 3156472"/>
              <a:gd name="connsiteX3" fmla="*/ 0 w 3916406"/>
              <a:gd name="connsiteY3" fmla="*/ 3156472 h 3156472"/>
              <a:gd name="connsiteX4" fmla="*/ 3156472 w 3916406"/>
              <a:gd name="connsiteY4" fmla="*/ 0 h 315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6406" h="3156472">
                <a:moveTo>
                  <a:pt x="3156472" y="0"/>
                </a:moveTo>
                <a:lnTo>
                  <a:pt x="3916406" y="0"/>
                </a:lnTo>
                <a:lnTo>
                  <a:pt x="759933" y="3156472"/>
                </a:lnTo>
                <a:lnTo>
                  <a:pt x="0" y="3156472"/>
                </a:lnTo>
                <a:lnTo>
                  <a:pt x="315647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F04AE217-936E-4DDE-B601-1C174643FDD8}"/>
              </a:ext>
            </a:extLst>
          </p:cNvPr>
          <p:cNvSpPr txBox="1"/>
          <p:nvPr/>
        </p:nvSpPr>
        <p:spPr>
          <a:xfrm>
            <a:off x="1284535" y="1009650"/>
            <a:ext cx="2607170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5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PO</a:t>
            </a:r>
          </a:p>
          <a:p>
            <a:pPr algn="r"/>
            <a:r>
              <a:rPr lang="en-US" sz="65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RTFO</a:t>
            </a:r>
          </a:p>
          <a:p>
            <a:pPr algn="r"/>
            <a:r>
              <a:rPr lang="en-US" sz="65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LIO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8503A127-AD12-4F08-B246-25E8AE5147C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t="17769" r="36413" b="13414"/>
          <a:stretch/>
        </p:blipFill>
        <p:spPr>
          <a:xfrm>
            <a:off x="3468976" y="0"/>
            <a:ext cx="8723024" cy="6858000"/>
          </a:xfr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BDA54012-5999-4353-9DE0-6D1FF81BCC78}"/>
              </a:ext>
            </a:extLst>
          </p:cNvPr>
          <p:cNvGrpSpPr/>
          <p:nvPr/>
        </p:nvGrpSpPr>
        <p:grpSpPr>
          <a:xfrm>
            <a:off x="1726343" y="4635596"/>
            <a:ext cx="2165362" cy="1004748"/>
            <a:chOff x="1373435" y="4738229"/>
            <a:chExt cx="2165362" cy="1004748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F47D205-5EFC-4110-B769-2B3FEFEAD414}"/>
                </a:ext>
              </a:extLst>
            </p:cNvPr>
            <p:cNvCxnSpPr/>
            <p:nvPr/>
          </p:nvCxnSpPr>
          <p:spPr>
            <a:xfrm>
              <a:off x="3116068" y="4738229"/>
              <a:ext cx="3338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DBEC18C-B0DD-4EB2-8F4F-604126D5F568}"/>
                </a:ext>
              </a:extLst>
            </p:cNvPr>
            <p:cNvSpPr txBox="1"/>
            <p:nvPr/>
          </p:nvSpPr>
          <p:spPr>
            <a:xfrm>
              <a:off x="1373435" y="5059072"/>
              <a:ext cx="2165362" cy="683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 is simply dummy text of the printing and typesetting industry. lorem the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2360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367B170-CE06-4103-A698-B8F3653D6C6B}"/>
              </a:ext>
            </a:extLst>
          </p:cNvPr>
          <p:cNvSpPr/>
          <p:nvPr/>
        </p:nvSpPr>
        <p:spPr>
          <a:xfrm>
            <a:off x="6540500" y="887818"/>
            <a:ext cx="5651500" cy="2476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A2FED6C-B065-4D74-A597-DB54ACBC24BA}"/>
              </a:ext>
            </a:extLst>
          </p:cNvPr>
          <p:cNvSpPr txBox="1"/>
          <p:nvPr/>
        </p:nvSpPr>
        <p:spPr>
          <a:xfrm>
            <a:off x="7272586" y="1156572"/>
            <a:ext cx="38344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STORY</a:t>
            </a:r>
          </a:p>
          <a:p>
            <a:r>
              <a:rPr lang="en-US" sz="4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ABOUT WHO</a:t>
            </a:r>
          </a:p>
          <a:p>
            <a:r>
              <a:rPr lang="en-US" sz="4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 ARE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B89C45C2-6954-41C2-AC10-C1F92BC0F55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1" b="1891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FC4BDA5A-8337-44D0-8C45-C9BE17FBE13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" b="737"/>
          <a:stretch>
            <a:fillRect/>
          </a:stretch>
        </p:blipFill>
        <p:spPr/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4B60D071-A4B4-40E1-BF53-878BBA966A32}"/>
              </a:ext>
            </a:extLst>
          </p:cNvPr>
          <p:cNvGrpSpPr/>
          <p:nvPr/>
        </p:nvGrpSpPr>
        <p:grpSpPr>
          <a:xfrm>
            <a:off x="1177574" y="1719704"/>
            <a:ext cx="4030678" cy="885085"/>
            <a:chOff x="386999" y="2016052"/>
            <a:chExt cx="4030678" cy="885085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7D2DD2F-6B24-48A5-A6C3-68C3FAFC4EFC}"/>
                </a:ext>
              </a:extLst>
            </p:cNvPr>
            <p:cNvSpPr txBox="1"/>
            <p:nvPr/>
          </p:nvSpPr>
          <p:spPr>
            <a:xfrm>
              <a:off x="1828448" y="2016052"/>
              <a:ext cx="258922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3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PORTFOLIO PRESENTATION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5E2A7E1-E835-4E4D-BD1B-BF5068EC03E8}"/>
                </a:ext>
              </a:extLst>
            </p:cNvPr>
            <p:cNvSpPr txBox="1"/>
            <p:nvPr/>
          </p:nvSpPr>
          <p:spPr>
            <a:xfrm>
              <a:off x="386999" y="2422416"/>
              <a:ext cx="4030678" cy="478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 is simply dummy text of the printing and typesetting industry. lorem the industry's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C27D53B-E612-412B-AB3F-024171628917}"/>
              </a:ext>
            </a:extLst>
          </p:cNvPr>
          <p:cNvGrpSpPr/>
          <p:nvPr/>
        </p:nvGrpSpPr>
        <p:grpSpPr>
          <a:xfrm>
            <a:off x="8453421" y="3819973"/>
            <a:ext cx="2945736" cy="1703655"/>
            <a:chOff x="8161321" y="3997773"/>
            <a:chExt cx="2945736" cy="1703655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0B03189-6358-4175-AB9A-B2966BCC91E0}"/>
                </a:ext>
              </a:extLst>
            </p:cNvPr>
            <p:cNvSpPr txBox="1"/>
            <p:nvPr/>
          </p:nvSpPr>
          <p:spPr>
            <a:xfrm>
              <a:off x="8161321" y="3997773"/>
              <a:ext cx="2945736" cy="683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 is simply dummy text of the printing and typesetting industry. lorem the industry's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1" name="Subtitle 6">
              <a:extLst>
                <a:ext uri="{FF2B5EF4-FFF2-40B4-BE49-F238E27FC236}">
                  <a16:creationId xmlns:a16="http://schemas.microsoft.com/office/drawing/2014/main" id="{7B5F1FA0-CCE1-4169-8C11-70C8D6296C4D}"/>
                </a:ext>
              </a:extLst>
            </p:cNvPr>
            <p:cNvSpPr txBox="1">
              <a:spLocks/>
            </p:cNvSpPr>
            <p:nvPr/>
          </p:nvSpPr>
          <p:spPr>
            <a:xfrm>
              <a:off x="8161321" y="5014702"/>
              <a:ext cx="2589229" cy="686726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l">
                <a:lnSpc>
                  <a:spcPct val="150000"/>
                </a:lnSpc>
                <a:buClr>
                  <a:schemeClr val="tx1"/>
                </a:buClr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 Dolor Sit Amet</a:t>
              </a:r>
            </a:p>
            <a:p>
              <a:pPr marL="171450" indent="-171450" algn="l">
                <a:lnSpc>
                  <a:spcPct val="150000"/>
                </a:lnSpc>
                <a:buClr>
                  <a:schemeClr val="tx1"/>
                </a:buClr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Variations of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69694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CAF6D134-35C2-4954-BE67-16054ED7536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" r="17"/>
          <a:stretch>
            <a:fillRect/>
          </a:stretch>
        </p:blipFill>
        <p:spPr/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3662580-1615-4E45-9E06-261186F9194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8B9CE3D-2A6B-4677-80F8-77C34B83A460}"/>
              </a:ext>
            </a:extLst>
          </p:cNvPr>
          <p:cNvGrpSpPr/>
          <p:nvPr/>
        </p:nvGrpSpPr>
        <p:grpSpPr>
          <a:xfrm>
            <a:off x="4029075" y="2758817"/>
            <a:ext cx="4133851" cy="1340366"/>
            <a:chOff x="1207828" y="2694521"/>
            <a:chExt cx="4133851" cy="1340366"/>
          </a:xfrm>
        </p:grpSpPr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52C3112E-B21D-4ADB-9305-F0A8B14EDAC5}"/>
                </a:ext>
              </a:extLst>
            </p:cNvPr>
            <p:cNvSpPr txBox="1"/>
            <p:nvPr/>
          </p:nvSpPr>
          <p:spPr>
            <a:xfrm>
              <a:off x="1642407" y="3742499"/>
              <a:ext cx="3264693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spc="3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CREATIVE PRESENTATION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59F83996-7DAE-4961-8CBF-68D8872FF0F9}"/>
                </a:ext>
              </a:extLst>
            </p:cNvPr>
            <p:cNvSpPr txBox="1"/>
            <p:nvPr/>
          </p:nvSpPr>
          <p:spPr>
            <a:xfrm>
              <a:off x="1207828" y="2694521"/>
              <a:ext cx="4133851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MINIMAL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5299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7CA83ED-DE62-4687-9136-E071A6B6D61B}"/>
              </a:ext>
            </a:extLst>
          </p:cNvPr>
          <p:cNvSpPr/>
          <p:nvPr/>
        </p:nvSpPr>
        <p:spPr>
          <a:xfrm>
            <a:off x="0" y="3238500"/>
            <a:ext cx="5715000" cy="27637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23E254A-6004-49A9-8580-9A2E63FEEF5B}"/>
              </a:ext>
            </a:extLst>
          </p:cNvPr>
          <p:cNvGrpSpPr/>
          <p:nvPr/>
        </p:nvGrpSpPr>
        <p:grpSpPr>
          <a:xfrm>
            <a:off x="873916" y="1400062"/>
            <a:ext cx="4030680" cy="4057875"/>
            <a:chOff x="7397397" y="1224172"/>
            <a:chExt cx="4030680" cy="4057875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27C55F2-9859-47AC-854F-06DD67468001}"/>
                </a:ext>
              </a:extLst>
            </p:cNvPr>
            <p:cNvGrpSpPr/>
            <p:nvPr/>
          </p:nvGrpSpPr>
          <p:grpSpPr>
            <a:xfrm>
              <a:off x="7397397" y="1224172"/>
              <a:ext cx="3886769" cy="1328996"/>
              <a:chOff x="7397397" y="1717387"/>
              <a:chExt cx="3886769" cy="1328996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414BD31-54BF-4BE5-82C9-CEDF5277AA6D}"/>
                  </a:ext>
                </a:extLst>
              </p:cNvPr>
              <p:cNvSpPr txBox="1"/>
              <p:nvPr/>
            </p:nvSpPr>
            <p:spPr>
              <a:xfrm>
                <a:off x="7397397" y="2027942"/>
                <a:ext cx="3886769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b="1" dirty="0"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DATA CHART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D3013A0-F278-47B1-8766-68FC7CA0A593}"/>
                  </a:ext>
                </a:extLst>
              </p:cNvPr>
              <p:cNvSpPr txBox="1"/>
              <p:nvPr/>
            </p:nvSpPr>
            <p:spPr>
              <a:xfrm>
                <a:off x="7397398" y="2753995"/>
                <a:ext cx="2589229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300" dirty="0"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PORTFOLIO PRESENTATION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0FAB9CE-51FB-4313-B1E8-95DEAA5E1C29}"/>
                  </a:ext>
                </a:extLst>
              </p:cNvPr>
              <p:cNvSpPr txBox="1"/>
              <p:nvPr/>
            </p:nvSpPr>
            <p:spPr>
              <a:xfrm>
                <a:off x="7397398" y="1717387"/>
                <a:ext cx="1862154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300" spc="300" dirty="0"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LOREM IPSUM</a:t>
                </a: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C539BED-D1A9-47E0-A585-C469A1D9853C}"/>
                </a:ext>
              </a:extLst>
            </p:cNvPr>
            <p:cNvGrpSpPr/>
            <p:nvPr/>
          </p:nvGrpSpPr>
          <p:grpSpPr>
            <a:xfrm>
              <a:off x="7397398" y="3428999"/>
              <a:ext cx="4030679" cy="1853048"/>
              <a:chOff x="7397398" y="3287563"/>
              <a:chExt cx="4030679" cy="1853048"/>
            </a:xfrm>
          </p:grpSpPr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48BEBA02-D8C1-4D5B-B178-3598FEB6E421}"/>
                  </a:ext>
                </a:extLst>
              </p:cNvPr>
              <p:cNvCxnSpPr/>
              <p:nvPr/>
            </p:nvCxnSpPr>
            <p:spPr>
              <a:xfrm>
                <a:off x="7511698" y="3287563"/>
                <a:ext cx="333829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E44B1C0-A5AF-426F-95D2-69CAD2661B88}"/>
                  </a:ext>
                </a:extLst>
              </p:cNvPr>
              <p:cNvSpPr txBox="1"/>
              <p:nvPr/>
            </p:nvSpPr>
            <p:spPr>
              <a:xfrm>
                <a:off x="7397399" y="3436956"/>
                <a:ext cx="4030678" cy="4787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10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lorem ipsum is simply dummy text of the printing and typesetting industry. lorem the industry's standard dummy text ever since</a:t>
                </a:r>
                <a:endParaRPr lang="en-US" sz="1000" i="1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4" name="Subtitle 6">
                <a:extLst>
                  <a:ext uri="{FF2B5EF4-FFF2-40B4-BE49-F238E27FC236}">
                    <a16:creationId xmlns:a16="http://schemas.microsoft.com/office/drawing/2014/main" id="{827BEC9E-D951-441F-B0F1-2DF278832F2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97398" y="4453885"/>
                <a:ext cx="2589229" cy="686726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 algn="l">
                  <a:lnSpc>
                    <a:spcPct val="150000"/>
                  </a:lnSpc>
                  <a:buClr>
                    <a:schemeClr val="tx1"/>
                  </a:buClr>
                  <a:buFont typeface="Wingdings" panose="05000000000000000000" pitchFamily="2" charset="2"/>
                  <a:buChar char="Ø"/>
                </a:pPr>
                <a:r>
                  <a:rPr 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Lorem Ipsum Dolor Sit Amet</a:t>
                </a:r>
              </a:p>
              <a:p>
                <a:pPr marL="171450" indent="-171450" algn="l">
                  <a:lnSpc>
                    <a:spcPct val="150000"/>
                  </a:lnSpc>
                  <a:buClr>
                    <a:schemeClr val="tx1"/>
                  </a:buClr>
                  <a:buFont typeface="Wingdings" panose="05000000000000000000" pitchFamily="2" charset="2"/>
                  <a:buChar char="Ø"/>
                </a:pPr>
                <a:r>
                  <a:rPr 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Variations of</a:t>
                </a:r>
              </a:p>
            </p:txBody>
          </p:sp>
        </p:grpSp>
      </p:grp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4E7C755B-9943-4B1C-BF9B-E16A959A57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32889519"/>
              </p:ext>
            </p:extLst>
          </p:nvPr>
        </p:nvGraphicFramePr>
        <p:xfrm>
          <a:off x="5715000" y="873919"/>
          <a:ext cx="5603082" cy="51101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002646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DE72196-913E-43EA-BAF7-6B49BD66E83E}"/>
              </a:ext>
            </a:extLst>
          </p:cNvPr>
          <p:cNvGrpSpPr/>
          <p:nvPr/>
        </p:nvGrpSpPr>
        <p:grpSpPr>
          <a:xfrm>
            <a:off x="1505180" y="1196768"/>
            <a:ext cx="9181640" cy="4464465"/>
            <a:chOff x="1711882" y="1196764"/>
            <a:chExt cx="9181640" cy="446446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D5E2CAF-4D8A-4D13-9F81-2A193A2988ED}"/>
                </a:ext>
              </a:extLst>
            </p:cNvPr>
            <p:cNvGrpSpPr/>
            <p:nvPr/>
          </p:nvGrpSpPr>
          <p:grpSpPr>
            <a:xfrm>
              <a:off x="7006753" y="1638703"/>
              <a:ext cx="3886769" cy="3383713"/>
              <a:chOff x="7006753" y="1638703"/>
              <a:chExt cx="3886769" cy="3383713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227C55F2-9859-47AC-854F-06DD67468001}"/>
                  </a:ext>
                </a:extLst>
              </p:cNvPr>
              <p:cNvGrpSpPr/>
              <p:nvPr/>
            </p:nvGrpSpPr>
            <p:grpSpPr>
              <a:xfrm>
                <a:off x="7006753" y="1638703"/>
                <a:ext cx="3886769" cy="1328996"/>
                <a:chOff x="7397397" y="1717387"/>
                <a:chExt cx="3886769" cy="1328996"/>
              </a:xfrm>
            </p:grpSpPr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F414BD31-54BF-4BE5-82C9-CEDF5277AA6D}"/>
                    </a:ext>
                  </a:extLst>
                </p:cNvPr>
                <p:cNvSpPr txBox="1"/>
                <p:nvPr/>
              </p:nvSpPr>
              <p:spPr>
                <a:xfrm>
                  <a:off x="7397397" y="2027942"/>
                  <a:ext cx="3886769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4000" b="1" dirty="0">
                      <a:latin typeface="Lato" panose="020F0502020204030203" pitchFamily="34" charset="0"/>
                      <a:ea typeface="Lato" panose="020F0502020204030203" pitchFamily="34" charset="0"/>
                      <a:cs typeface="Lato" panose="020F0502020204030203" pitchFamily="34" charset="0"/>
                    </a:rPr>
                    <a:t>DATA CHART</a:t>
                  </a:r>
                </a:p>
              </p:txBody>
            </p:sp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DD3013A0-F278-47B1-8766-68FC7CA0A593}"/>
                    </a:ext>
                  </a:extLst>
                </p:cNvPr>
                <p:cNvSpPr txBox="1"/>
                <p:nvPr/>
              </p:nvSpPr>
              <p:spPr>
                <a:xfrm>
                  <a:off x="7397398" y="2753995"/>
                  <a:ext cx="2589229" cy="2923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300" dirty="0">
                      <a:latin typeface="Lato" panose="020F0502020204030203" pitchFamily="34" charset="0"/>
                      <a:ea typeface="Lato" panose="020F0502020204030203" pitchFamily="34" charset="0"/>
                      <a:cs typeface="Lato" panose="020F0502020204030203" pitchFamily="34" charset="0"/>
                    </a:rPr>
                    <a:t>PORTFOLIO PRESENTATION</a:t>
                  </a:r>
                </a:p>
              </p:txBody>
            </p:sp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A0FAB9CE-51FB-4313-B1E8-95DEAA5E1C29}"/>
                    </a:ext>
                  </a:extLst>
                </p:cNvPr>
                <p:cNvSpPr txBox="1"/>
                <p:nvPr/>
              </p:nvSpPr>
              <p:spPr>
                <a:xfrm>
                  <a:off x="7397398" y="1717387"/>
                  <a:ext cx="1862154" cy="2923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300" spc="300" dirty="0">
                      <a:latin typeface="Lato" panose="020F0502020204030203" pitchFamily="34" charset="0"/>
                      <a:ea typeface="Lato" panose="020F0502020204030203" pitchFamily="34" charset="0"/>
                      <a:cs typeface="Lato" panose="020F0502020204030203" pitchFamily="34" charset="0"/>
                    </a:rPr>
                    <a:t>LOREM IPSUM</a:t>
                  </a:r>
                </a:p>
              </p:txBody>
            </p:sp>
          </p:grp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9D3E0147-67BE-472C-B865-763B640F8B59}"/>
                  </a:ext>
                </a:extLst>
              </p:cNvPr>
              <p:cNvGrpSpPr/>
              <p:nvPr/>
            </p:nvGrpSpPr>
            <p:grpSpPr>
              <a:xfrm>
                <a:off x="7006753" y="3318761"/>
                <a:ext cx="3026830" cy="1703655"/>
                <a:chOff x="7287403" y="3754282"/>
                <a:chExt cx="3026830" cy="1703655"/>
              </a:xfrm>
            </p:grpSpPr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AE44B1C0-A5AF-426F-95D2-69CAD2661B88}"/>
                    </a:ext>
                  </a:extLst>
                </p:cNvPr>
                <p:cNvSpPr txBox="1"/>
                <p:nvPr/>
              </p:nvSpPr>
              <p:spPr>
                <a:xfrm>
                  <a:off x="7287404" y="3754282"/>
                  <a:ext cx="3026829" cy="6839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10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Lato" panose="020F0502020204030203" pitchFamily="34" charset="0"/>
                      <a:ea typeface="Lato" panose="020F0502020204030203" pitchFamily="34" charset="0"/>
                      <a:cs typeface="Lato" panose="020F0502020204030203" pitchFamily="34" charset="0"/>
                    </a:rPr>
                    <a:t>lorem ipsum is simply dummy text of the printing and typesetting industry. lorem the industry's standard dummy text ever since</a:t>
                  </a:r>
                  <a:endParaRPr lang="en-US" sz="1000" i="1" spc="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14" name="Subtitle 6">
                  <a:extLst>
                    <a:ext uri="{FF2B5EF4-FFF2-40B4-BE49-F238E27FC236}">
                      <a16:creationId xmlns:a16="http://schemas.microsoft.com/office/drawing/2014/main" id="{827BEC9E-D951-441F-B0F1-2DF278832F2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7287403" y="4771211"/>
                  <a:ext cx="2589229" cy="686726"/>
                </a:xfrm>
                <a:prstGeom prst="rect">
                  <a:avLst/>
                </a:prstGeom>
              </p:spPr>
              <p:txBody>
                <a:bodyPr vert="horz" lIns="91440" tIns="45720" rIns="91440" bIns="45720" numCol="1" spcCol="365760" rtlCol="0" anchor="ctr">
                  <a:noAutofit/>
                </a:bodyPr>
                <a:lstStyle>
                  <a:lvl1pPr marL="0" indent="0" algn="ctr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/>
                    <a:buNone/>
                    <a:defRPr sz="1200" b="0" i="0" kern="1200">
                      <a:solidFill>
                        <a:schemeClr val="accent1"/>
                      </a:solidFill>
                      <a:latin typeface="Montserrat Light" charset="0"/>
                      <a:ea typeface="Montserrat Light" charset="0"/>
                      <a:cs typeface="Montserrat Light" charset="0"/>
                    </a:defRPr>
                  </a:lvl1pPr>
                  <a:lvl2pPr marL="4572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/>
                    <a:buNone/>
                    <a:defRPr sz="2000" b="0" i="0" kern="1200">
                      <a:solidFill>
                        <a:schemeClr val="tx1"/>
                      </a:solidFill>
                      <a:latin typeface="Montserrat Light" charset="0"/>
                      <a:ea typeface="Montserrat Light" charset="0"/>
                      <a:cs typeface="Montserrat Light" charset="0"/>
                    </a:defRPr>
                  </a:lvl2pPr>
                  <a:lvl3pPr marL="9144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/>
                    <a:buNone/>
                    <a:defRPr sz="1800" b="0" i="0" kern="1200">
                      <a:solidFill>
                        <a:schemeClr val="tx1"/>
                      </a:solidFill>
                      <a:latin typeface="Montserrat Light" charset="0"/>
                      <a:ea typeface="Montserrat Light" charset="0"/>
                      <a:cs typeface="Montserrat Light" charset="0"/>
                    </a:defRPr>
                  </a:lvl3pPr>
                  <a:lvl4pPr marL="13716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/>
                    <a:buNone/>
                    <a:defRPr sz="1600" b="0" i="0" kern="1200">
                      <a:solidFill>
                        <a:schemeClr val="tx1"/>
                      </a:solidFill>
                      <a:latin typeface="Montserrat Light" charset="0"/>
                      <a:ea typeface="Montserrat Light" charset="0"/>
                      <a:cs typeface="Montserrat Light" charset="0"/>
                    </a:defRPr>
                  </a:lvl4pPr>
                  <a:lvl5pPr marL="18288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/>
                    <a:buNone/>
                    <a:defRPr sz="1600" b="0" i="0" kern="1200">
                      <a:solidFill>
                        <a:schemeClr val="tx1"/>
                      </a:solidFill>
                      <a:latin typeface="Montserrat Light" charset="0"/>
                      <a:ea typeface="Montserrat Light" charset="0"/>
                      <a:cs typeface="Montserrat Light" charset="0"/>
                    </a:defRPr>
                  </a:lvl5pPr>
                  <a:lvl6pPr marL="22860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171450" indent="-171450" algn="l">
                    <a:lnSpc>
                      <a:spcPct val="150000"/>
                    </a:lnSpc>
                    <a:buClr>
                      <a:schemeClr val="tx1"/>
                    </a:buClr>
                    <a:buFont typeface="Wingdings" panose="05000000000000000000" pitchFamily="2" charset="2"/>
                    <a:buChar char="Ø"/>
                  </a:pPr>
                  <a:r>
                    <a:rPr lang="en-US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Lato" panose="020F0502020204030203" pitchFamily="34" charset="0"/>
                      <a:ea typeface="Lato" panose="020F0502020204030203" pitchFamily="34" charset="0"/>
                      <a:cs typeface="Lato" panose="020F0502020204030203" pitchFamily="34" charset="0"/>
                    </a:rPr>
                    <a:t>Lorem Ipsum Dolor Sit Amet</a:t>
                  </a:r>
                </a:p>
                <a:p>
                  <a:pPr marL="171450" indent="-171450" algn="l">
                    <a:lnSpc>
                      <a:spcPct val="150000"/>
                    </a:lnSpc>
                    <a:buClr>
                      <a:schemeClr val="tx1"/>
                    </a:buClr>
                    <a:buFont typeface="Wingdings" panose="05000000000000000000" pitchFamily="2" charset="2"/>
                    <a:buChar char="Ø"/>
                  </a:pPr>
                  <a:r>
                    <a:rPr lang="en-US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Lato" panose="020F0502020204030203" pitchFamily="34" charset="0"/>
                      <a:ea typeface="Lato" panose="020F0502020204030203" pitchFamily="34" charset="0"/>
                      <a:cs typeface="Lato" panose="020F0502020204030203" pitchFamily="34" charset="0"/>
                    </a:rPr>
                    <a:t>Variations of</a:t>
                  </a:r>
                </a:p>
              </p:txBody>
            </p:sp>
          </p:grpSp>
        </p:grpSp>
        <p:graphicFrame>
          <p:nvGraphicFramePr>
            <p:cNvPr id="15" name="Chart 14">
              <a:extLst>
                <a:ext uri="{FF2B5EF4-FFF2-40B4-BE49-F238E27FC236}">
                  <a16:creationId xmlns:a16="http://schemas.microsoft.com/office/drawing/2014/main" id="{6F94A1B6-294E-4F62-BE97-156FE6C0B26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63865940"/>
                </p:ext>
              </p:extLst>
            </p:nvPr>
          </p:nvGraphicFramePr>
          <p:xfrm>
            <a:off x="1711882" y="1196764"/>
            <a:ext cx="4562249" cy="446446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5708539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92CD8A4-6189-486A-9F76-B4078110D095}"/>
              </a:ext>
            </a:extLst>
          </p:cNvPr>
          <p:cNvSpPr/>
          <p:nvPr/>
        </p:nvSpPr>
        <p:spPr>
          <a:xfrm rot="10800000">
            <a:off x="-1553029" y="-1117600"/>
            <a:ext cx="9744497" cy="7975600"/>
          </a:xfrm>
          <a:custGeom>
            <a:avLst/>
            <a:gdLst>
              <a:gd name="connsiteX0" fmla="*/ 3156472 w 3916406"/>
              <a:gd name="connsiteY0" fmla="*/ 0 h 3156472"/>
              <a:gd name="connsiteX1" fmla="*/ 3916406 w 3916406"/>
              <a:gd name="connsiteY1" fmla="*/ 0 h 3156472"/>
              <a:gd name="connsiteX2" fmla="*/ 759933 w 3916406"/>
              <a:gd name="connsiteY2" fmla="*/ 3156472 h 3156472"/>
              <a:gd name="connsiteX3" fmla="*/ 0 w 3916406"/>
              <a:gd name="connsiteY3" fmla="*/ 3156472 h 3156472"/>
              <a:gd name="connsiteX4" fmla="*/ 3156472 w 3916406"/>
              <a:gd name="connsiteY4" fmla="*/ 0 h 315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6406" h="3156472">
                <a:moveTo>
                  <a:pt x="3156472" y="0"/>
                </a:moveTo>
                <a:lnTo>
                  <a:pt x="3916406" y="0"/>
                </a:lnTo>
                <a:lnTo>
                  <a:pt x="759933" y="3156472"/>
                </a:lnTo>
                <a:lnTo>
                  <a:pt x="0" y="3156472"/>
                </a:lnTo>
                <a:lnTo>
                  <a:pt x="315647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18F1087-18AE-4FE6-9352-14376629E524}"/>
              </a:ext>
            </a:extLst>
          </p:cNvPr>
          <p:cNvGrpSpPr/>
          <p:nvPr/>
        </p:nvGrpSpPr>
        <p:grpSpPr>
          <a:xfrm>
            <a:off x="873916" y="1400062"/>
            <a:ext cx="3886769" cy="1328996"/>
            <a:chOff x="7397397" y="1717387"/>
            <a:chExt cx="3886769" cy="132899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977872A-30AB-41D5-956D-BD248DD91D00}"/>
                </a:ext>
              </a:extLst>
            </p:cNvPr>
            <p:cNvSpPr txBox="1"/>
            <p:nvPr/>
          </p:nvSpPr>
          <p:spPr>
            <a:xfrm>
              <a:off x="7397397" y="2027942"/>
              <a:ext cx="388676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DATA CHART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FA141A4-B3FC-46BB-A799-0B2716EC413E}"/>
                </a:ext>
              </a:extLst>
            </p:cNvPr>
            <p:cNvSpPr txBox="1"/>
            <p:nvPr/>
          </p:nvSpPr>
          <p:spPr>
            <a:xfrm>
              <a:off x="7397398" y="2753995"/>
              <a:ext cx="258922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PORTFOLIO PRESENTATION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2460814-50B4-4358-8555-57384E3DF065}"/>
                </a:ext>
              </a:extLst>
            </p:cNvPr>
            <p:cNvSpPr txBox="1"/>
            <p:nvPr/>
          </p:nvSpPr>
          <p:spPr>
            <a:xfrm>
              <a:off x="7397398" y="1717387"/>
              <a:ext cx="186215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spc="3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2A58112-FE49-473E-AC3B-03A724AE671F}"/>
              </a:ext>
            </a:extLst>
          </p:cNvPr>
          <p:cNvGrpSpPr/>
          <p:nvPr/>
        </p:nvGrpSpPr>
        <p:grpSpPr>
          <a:xfrm>
            <a:off x="873917" y="3604889"/>
            <a:ext cx="4030679" cy="1853048"/>
            <a:chOff x="7397398" y="3287563"/>
            <a:chExt cx="4030679" cy="1853048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474EC80E-59D8-42F9-92A2-8407A10DA918}"/>
                </a:ext>
              </a:extLst>
            </p:cNvPr>
            <p:cNvCxnSpPr/>
            <p:nvPr/>
          </p:nvCxnSpPr>
          <p:spPr>
            <a:xfrm>
              <a:off x="7511698" y="3287563"/>
              <a:ext cx="3338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5221A6B-AE24-4B0C-B90A-5976583B6FE6}"/>
                </a:ext>
              </a:extLst>
            </p:cNvPr>
            <p:cNvSpPr txBox="1"/>
            <p:nvPr/>
          </p:nvSpPr>
          <p:spPr>
            <a:xfrm>
              <a:off x="7397399" y="3436956"/>
              <a:ext cx="4030678" cy="478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 is simply dummy text of the printing and typesetting industry. lorem the industry's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4" name="Subtitle 6">
              <a:extLst>
                <a:ext uri="{FF2B5EF4-FFF2-40B4-BE49-F238E27FC236}">
                  <a16:creationId xmlns:a16="http://schemas.microsoft.com/office/drawing/2014/main" id="{F1A87ACD-1C80-4E59-A31E-2EDCBF71F17A}"/>
                </a:ext>
              </a:extLst>
            </p:cNvPr>
            <p:cNvSpPr txBox="1">
              <a:spLocks/>
            </p:cNvSpPr>
            <p:nvPr/>
          </p:nvSpPr>
          <p:spPr>
            <a:xfrm>
              <a:off x="7397398" y="4453885"/>
              <a:ext cx="2589229" cy="686726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l">
                <a:lnSpc>
                  <a:spcPct val="150000"/>
                </a:lnSpc>
                <a:buClr>
                  <a:schemeClr val="tx1"/>
                </a:buClr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 Dolor Sit Amet</a:t>
              </a:r>
            </a:p>
            <a:p>
              <a:pPr marL="171450" indent="-171450" algn="l">
                <a:lnSpc>
                  <a:spcPct val="150000"/>
                </a:lnSpc>
                <a:buClr>
                  <a:schemeClr val="tx1"/>
                </a:buClr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Variations of</a:t>
              </a:r>
            </a:p>
          </p:txBody>
        </p:sp>
      </p:grpSp>
      <p:graphicFrame>
        <p:nvGraphicFramePr>
          <p:cNvPr id="30" name="Chart 29">
            <a:extLst>
              <a:ext uri="{FF2B5EF4-FFF2-40B4-BE49-F238E27FC236}">
                <a16:creationId xmlns:a16="http://schemas.microsoft.com/office/drawing/2014/main" id="{9E4CF09E-771E-40C2-980A-86F2122A49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839763"/>
              </p:ext>
            </p:extLst>
          </p:nvPr>
        </p:nvGraphicFramePr>
        <p:xfrm>
          <a:off x="5907315" y="1538432"/>
          <a:ext cx="5410767" cy="4057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D3C2647-5CBE-4525-886D-FBAF4E31C938}"/>
              </a:ext>
            </a:extLst>
          </p:cNvPr>
          <p:cNvSpPr/>
          <p:nvPr/>
        </p:nvSpPr>
        <p:spPr>
          <a:xfrm rot="10800000">
            <a:off x="3043880" y="-2291028"/>
            <a:ext cx="4204160" cy="3394056"/>
          </a:xfrm>
          <a:custGeom>
            <a:avLst/>
            <a:gdLst>
              <a:gd name="connsiteX0" fmla="*/ 3156472 w 3916406"/>
              <a:gd name="connsiteY0" fmla="*/ 0 h 3156472"/>
              <a:gd name="connsiteX1" fmla="*/ 3916406 w 3916406"/>
              <a:gd name="connsiteY1" fmla="*/ 0 h 3156472"/>
              <a:gd name="connsiteX2" fmla="*/ 759933 w 3916406"/>
              <a:gd name="connsiteY2" fmla="*/ 3156472 h 3156472"/>
              <a:gd name="connsiteX3" fmla="*/ 0 w 3916406"/>
              <a:gd name="connsiteY3" fmla="*/ 3156472 h 3156472"/>
              <a:gd name="connsiteX4" fmla="*/ 3156472 w 3916406"/>
              <a:gd name="connsiteY4" fmla="*/ 0 h 315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6406" h="3156472">
                <a:moveTo>
                  <a:pt x="3156472" y="0"/>
                </a:moveTo>
                <a:lnTo>
                  <a:pt x="3916406" y="0"/>
                </a:lnTo>
                <a:lnTo>
                  <a:pt x="759933" y="3156472"/>
                </a:lnTo>
                <a:lnTo>
                  <a:pt x="0" y="3156472"/>
                </a:lnTo>
                <a:lnTo>
                  <a:pt x="315647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4284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0FD01-C917-4E1B-A933-80AAB5634CBA}"/>
              </a:ext>
            </a:extLst>
          </p:cNvPr>
          <p:cNvSpPr/>
          <p:nvPr/>
        </p:nvSpPr>
        <p:spPr>
          <a:xfrm>
            <a:off x="6096000" y="3340099"/>
            <a:ext cx="6096000" cy="2643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27C55F2-9859-47AC-854F-06DD67468001}"/>
              </a:ext>
            </a:extLst>
          </p:cNvPr>
          <p:cNvGrpSpPr/>
          <p:nvPr/>
        </p:nvGrpSpPr>
        <p:grpSpPr>
          <a:xfrm>
            <a:off x="7287402" y="1400062"/>
            <a:ext cx="3886769" cy="1328996"/>
            <a:chOff x="7397397" y="1717387"/>
            <a:chExt cx="3886769" cy="132899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414BD31-54BF-4BE5-82C9-CEDF5277AA6D}"/>
                </a:ext>
              </a:extLst>
            </p:cNvPr>
            <p:cNvSpPr txBox="1"/>
            <p:nvPr/>
          </p:nvSpPr>
          <p:spPr>
            <a:xfrm>
              <a:off x="7397397" y="2027942"/>
              <a:ext cx="388676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DATA CHART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D3013A0-F278-47B1-8766-68FC7CA0A593}"/>
                </a:ext>
              </a:extLst>
            </p:cNvPr>
            <p:cNvSpPr txBox="1"/>
            <p:nvPr/>
          </p:nvSpPr>
          <p:spPr>
            <a:xfrm>
              <a:off x="7397398" y="2753995"/>
              <a:ext cx="258922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PORTFOLIO PRESENTATION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0FAB9CE-51FB-4313-B1E8-95DEAA5E1C29}"/>
                </a:ext>
              </a:extLst>
            </p:cNvPr>
            <p:cNvSpPr txBox="1"/>
            <p:nvPr/>
          </p:nvSpPr>
          <p:spPr>
            <a:xfrm>
              <a:off x="7397398" y="1717387"/>
              <a:ext cx="186215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spc="3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C539BED-D1A9-47E0-A585-C469A1D9853C}"/>
              </a:ext>
            </a:extLst>
          </p:cNvPr>
          <p:cNvGrpSpPr/>
          <p:nvPr/>
        </p:nvGrpSpPr>
        <p:grpSpPr>
          <a:xfrm>
            <a:off x="7287403" y="3735563"/>
            <a:ext cx="4030679" cy="1853048"/>
            <a:chOff x="7397398" y="3287563"/>
            <a:chExt cx="4030679" cy="1853048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8BEBA02-D8C1-4D5B-B178-3598FEB6E421}"/>
                </a:ext>
              </a:extLst>
            </p:cNvPr>
            <p:cNvCxnSpPr/>
            <p:nvPr/>
          </p:nvCxnSpPr>
          <p:spPr>
            <a:xfrm>
              <a:off x="7511698" y="3287563"/>
              <a:ext cx="3338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E44B1C0-A5AF-426F-95D2-69CAD2661B88}"/>
                </a:ext>
              </a:extLst>
            </p:cNvPr>
            <p:cNvSpPr txBox="1"/>
            <p:nvPr/>
          </p:nvSpPr>
          <p:spPr>
            <a:xfrm>
              <a:off x="7397399" y="3436956"/>
              <a:ext cx="4030678" cy="489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 is simply dummy text of the printing and typesetting industry. lorem the industry's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4" name="Subtitle 6">
              <a:extLst>
                <a:ext uri="{FF2B5EF4-FFF2-40B4-BE49-F238E27FC236}">
                  <a16:creationId xmlns:a16="http://schemas.microsoft.com/office/drawing/2014/main" id="{827BEC9E-D951-441F-B0F1-2DF278832F23}"/>
                </a:ext>
              </a:extLst>
            </p:cNvPr>
            <p:cNvSpPr txBox="1">
              <a:spLocks/>
            </p:cNvSpPr>
            <p:nvPr/>
          </p:nvSpPr>
          <p:spPr>
            <a:xfrm>
              <a:off x="7397398" y="4453885"/>
              <a:ext cx="2589229" cy="686726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l">
                <a:lnSpc>
                  <a:spcPct val="150000"/>
                </a:lnSpc>
                <a:buClr>
                  <a:schemeClr val="tx1"/>
                </a:buClr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 Dolor Sit Amet</a:t>
              </a:r>
            </a:p>
            <a:p>
              <a:pPr marL="171450" indent="-171450" algn="l">
                <a:lnSpc>
                  <a:spcPct val="150000"/>
                </a:lnSpc>
                <a:buClr>
                  <a:schemeClr val="tx1"/>
                </a:buClr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Variations of</a:t>
              </a:r>
            </a:p>
          </p:txBody>
        </p:sp>
      </p:grp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6C94DC94-1FA4-48EC-B2C8-1884C36D1A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6517745"/>
              </p:ext>
            </p:extLst>
          </p:nvPr>
        </p:nvGraphicFramePr>
        <p:xfrm>
          <a:off x="873918" y="873919"/>
          <a:ext cx="5222082" cy="51101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928302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785D79F-C1D9-453D-B053-01C96028DB62}"/>
              </a:ext>
            </a:extLst>
          </p:cNvPr>
          <p:cNvSpPr/>
          <p:nvPr/>
        </p:nvSpPr>
        <p:spPr>
          <a:xfrm>
            <a:off x="0" y="3314700"/>
            <a:ext cx="5257800" cy="2565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B2CD2C5-E629-432C-8983-41A78AA1D4ED}"/>
              </a:ext>
            </a:extLst>
          </p:cNvPr>
          <p:cNvGrpSpPr/>
          <p:nvPr/>
        </p:nvGrpSpPr>
        <p:grpSpPr>
          <a:xfrm>
            <a:off x="873916" y="1400063"/>
            <a:ext cx="4030680" cy="4057875"/>
            <a:chOff x="7397397" y="1224172"/>
            <a:chExt cx="4030680" cy="4057875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18F1087-18AE-4FE6-9352-14376629E524}"/>
                </a:ext>
              </a:extLst>
            </p:cNvPr>
            <p:cNvGrpSpPr/>
            <p:nvPr/>
          </p:nvGrpSpPr>
          <p:grpSpPr>
            <a:xfrm>
              <a:off x="7397397" y="1224172"/>
              <a:ext cx="3886769" cy="1328996"/>
              <a:chOff x="7397397" y="1717387"/>
              <a:chExt cx="3886769" cy="1328996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977872A-30AB-41D5-956D-BD248DD91D00}"/>
                  </a:ext>
                </a:extLst>
              </p:cNvPr>
              <p:cNvSpPr txBox="1"/>
              <p:nvPr/>
            </p:nvSpPr>
            <p:spPr>
              <a:xfrm>
                <a:off x="7397397" y="2027942"/>
                <a:ext cx="3886769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b="1" dirty="0"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DATA CHART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9FA141A4-B3FC-46BB-A799-0B2716EC413E}"/>
                  </a:ext>
                </a:extLst>
              </p:cNvPr>
              <p:cNvSpPr txBox="1"/>
              <p:nvPr/>
            </p:nvSpPr>
            <p:spPr>
              <a:xfrm>
                <a:off x="7397398" y="2753995"/>
                <a:ext cx="2589229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300" dirty="0"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PORTFOLIO PRESENTATION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2460814-50B4-4358-8555-57384E3DF065}"/>
                  </a:ext>
                </a:extLst>
              </p:cNvPr>
              <p:cNvSpPr txBox="1"/>
              <p:nvPr/>
            </p:nvSpPr>
            <p:spPr>
              <a:xfrm>
                <a:off x="7397398" y="1717387"/>
                <a:ext cx="1862154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300" spc="300" dirty="0"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LOREM IPSUM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2A58112-FE49-473E-AC3B-03A724AE671F}"/>
                </a:ext>
              </a:extLst>
            </p:cNvPr>
            <p:cNvGrpSpPr/>
            <p:nvPr/>
          </p:nvGrpSpPr>
          <p:grpSpPr>
            <a:xfrm>
              <a:off x="7397398" y="3428999"/>
              <a:ext cx="4030679" cy="1853048"/>
              <a:chOff x="7397398" y="3287563"/>
              <a:chExt cx="4030679" cy="1853048"/>
            </a:xfrm>
          </p:grpSpPr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474EC80E-59D8-42F9-92A2-8407A10DA918}"/>
                  </a:ext>
                </a:extLst>
              </p:cNvPr>
              <p:cNvCxnSpPr/>
              <p:nvPr/>
            </p:nvCxnSpPr>
            <p:spPr>
              <a:xfrm>
                <a:off x="7511698" y="3287563"/>
                <a:ext cx="333829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5221A6B-AE24-4B0C-B90A-5976583B6FE6}"/>
                  </a:ext>
                </a:extLst>
              </p:cNvPr>
              <p:cNvSpPr txBox="1"/>
              <p:nvPr/>
            </p:nvSpPr>
            <p:spPr>
              <a:xfrm>
                <a:off x="7397399" y="3436956"/>
                <a:ext cx="4030678" cy="4787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10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lorem ipsum is simply dummy text of the printing and typesetting industry. lorem the industry's standard dummy text ever since</a:t>
                </a:r>
                <a:endParaRPr lang="en-US" sz="1000" i="1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4" name="Subtitle 6">
                <a:extLst>
                  <a:ext uri="{FF2B5EF4-FFF2-40B4-BE49-F238E27FC236}">
                    <a16:creationId xmlns:a16="http://schemas.microsoft.com/office/drawing/2014/main" id="{F1A87ACD-1C80-4E59-A31E-2EDCBF71F17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97398" y="4453885"/>
                <a:ext cx="2589229" cy="686726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 algn="l">
                  <a:lnSpc>
                    <a:spcPct val="150000"/>
                  </a:lnSpc>
                  <a:buClr>
                    <a:schemeClr val="tx1"/>
                  </a:buClr>
                  <a:buFont typeface="Wingdings" panose="05000000000000000000" pitchFamily="2" charset="2"/>
                  <a:buChar char="Ø"/>
                </a:pPr>
                <a:r>
                  <a:rPr 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Lorem Ipsum Dolor Sit Amet</a:t>
                </a:r>
              </a:p>
              <a:p>
                <a:pPr marL="171450" indent="-171450" algn="l">
                  <a:lnSpc>
                    <a:spcPct val="150000"/>
                  </a:lnSpc>
                  <a:buClr>
                    <a:schemeClr val="tx1"/>
                  </a:buClr>
                  <a:buFont typeface="Wingdings" panose="05000000000000000000" pitchFamily="2" charset="2"/>
                  <a:buChar char="Ø"/>
                </a:pPr>
                <a:r>
                  <a:rPr 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Variations of</a:t>
                </a:r>
              </a:p>
            </p:txBody>
          </p:sp>
        </p:grpSp>
      </p:grp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8A785D98-43C2-437B-B2C8-FE406B95E1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3063169"/>
              </p:ext>
            </p:extLst>
          </p:nvPr>
        </p:nvGraphicFramePr>
        <p:xfrm>
          <a:off x="5924140" y="873920"/>
          <a:ext cx="5609432" cy="51101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589600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15F0A8E-15F7-44B1-8C04-A5BF969BC824}"/>
              </a:ext>
            </a:extLst>
          </p:cNvPr>
          <p:cNvSpPr/>
          <p:nvPr/>
        </p:nvSpPr>
        <p:spPr>
          <a:xfrm>
            <a:off x="6989779" y="3416300"/>
            <a:ext cx="5194300" cy="2349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27C55F2-9859-47AC-854F-06DD67468001}"/>
              </a:ext>
            </a:extLst>
          </p:cNvPr>
          <p:cNvGrpSpPr/>
          <p:nvPr/>
        </p:nvGrpSpPr>
        <p:grpSpPr>
          <a:xfrm>
            <a:off x="7287402" y="1356520"/>
            <a:ext cx="3886769" cy="1328996"/>
            <a:chOff x="7397397" y="1717387"/>
            <a:chExt cx="3886769" cy="132899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414BD31-54BF-4BE5-82C9-CEDF5277AA6D}"/>
                </a:ext>
              </a:extLst>
            </p:cNvPr>
            <p:cNvSpPr txBox="1"/>
            <p:nvPr/>
          </p:nvSpPr>
          <p:spPr>
            <a:xfrm>
              <a:off x="7397397" y="2027942"/>
              <a:ext cx="388676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DATA CHART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D3013A0-F278-47B1-8766-68FC7CA0A593}"/>
                </a:ext>
              </a:extLst>
            </p:cNvPr>
            <p:cNvSpPr txBox="1"/>
            <p:nvPr/>
          </p:nvSpPr>
          <p:spPr>
            <a:xfrm>
              <a:off x="7397398" y="2753995"/>
              <a:ext cx="258922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PORTFOLIO PRESENTATION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0FAB9CE-51FB-4313-B1E8-95DEAA5E1C29}"/>
                </a:ext>
              </a:extLst>
            </p:cNvPr>
            <p:cNvSpPr txBox="1"/>
            <p:nvPr/>
          </p:nvSpPr>
          <p:spPr>
            <a:xfrm>
              <a:off x="7397398" y="1717387"/>
              <a:ext cx="186215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spc="3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C539BED-D1A9-47E0-A585-C469A1D9853C}"/>
              </a:ext>
            </a:extLst>
          </p:cNvPr>
          <p:cNvGrpSpPr/>
          <p:nvPr/>
        </p:nvGrpSpPr>
        <p:grpSpPr>
          <a:xfrm>
            <a:off x="7287403" y="3604889"/>
            <a:ext cx="4030679" cy="1853048"/>
            <a:chOff x="7397398" y="3287563"/>
            <a:chExt cx="4030679" cy="1853048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8BEBA02-D8C1-4D5B-B178-3598FEB6E421}"/>
                </a:ext>
              </a:extLst>
            </p:cNvPr>
            <p:cNvCxnSpPr/>
            <p:nvPr/>
          </p:nvCxnSpPr>
          <p:spPr>
            <a:xfrm>
              <a:off x="7511698" y="3287563"/>
              <a:ext cx="3338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E44B1C0-A5AF-426F-95D2-69CAD2661B88}"/>
                </a:ext>
              </a:extLst>
            </p:cNvPr>
            <p:cNvSpPr txBox="1"/>
            <p:nvPr/>
          </p:nvSpPr>
          <p:spPr>
            <a:xfrm>
              <a:off x="7397399" y="3436956"/>
              <a:ext cx="4030678" cy="478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 is simply dummy text of the printing and typesetting industry. lorem the industry's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4" name="Subtitle 6">
              <a:extLst>
                <a:ext uri="{FF2B5EF4-FFF2-40B4-BE49-F238E27FC236}">
                  <a16:creationId xmlns:a16="http://schemas.microsoft.com/office/drawing/2014/main" id="{827BEC9E-D951-441F-B0F1-2DF278832F23}"/>
                </a:ext>
              </a:extLst>
            </p:cNvPr>
            <p:cNvSpPr txBox="1">
              <a:spLocks/>
            </p:cNvSpPr>
            <p:nvPr/>
          </p:nvSpPr>
          <p:spPr>
            <a:xfrm>
              <a:off x="7397398" y="4453885"/>
              <a:ext cx="2589229" cy="686726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l">
                <a:lnSpc>
                  <a:spcPct val="150000"/>
                </a:lnSpc>
                <a:buClr>
                  <a:schemeClr val="tx1"/>
                </a:buClr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 Dolor Sit Amet</a:t>
              </a:r>
            </a:p>
            <a:p>
              <a:pPr marL="171450" indent="-171450" algn="l">
                <a:lnSpc>
                  <a:spcPct val="150000"/>
                </a:lnSpc>
                <a:buClr>
                  <a:schemeClr val="tx1"/>
                </a:buClr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Variations of</a:t>
              </a:r>
            </a:p>
          </p:txBody>
        </p:sp>
      </p:grp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93AEFD3E-8B1D-44E1-9D52-57C06CFBB1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4157061"/>
              </p:ext>
            </p:extLst>
          </p:nvPr>
        </p:nvGraphicFramePr>
        <p:xfrm>
          <a:off x="801686" y="873920"/>
          <a:ext cx="5603082" cy="5110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923118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Placeholder 45">
            <a:extLst>
              <a:ext uri="{FF2B5EF4-FFF2-40B4-BE49-F238E27FC236}">
                <a16:creationId xmlns:a16="http://schemas.microsoft.com/office/drawing/2014/main" id="{9FE2D017-EFAC-492E-889A-6DC150BB019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2" r="14562"/>
          <a:stretch>
            <a:fillRect/>
          </a:stretch>
        </p:blipFill>
        <p:spPr/>
      </p:pic>
      <p:pic>
        <p:nvPicPr>
          <p:cNvPr id="48" name="Picture Placeholder 47">
            <a:extLst>
              <a:ext uri="{FF2B5EF4-FFF2-40B4-BE49-F238E27FC236}">
                <a16:creationId xmlns:a16="http://schemas.microsoft.com/office/drawing/2014/main" id="{4806BBF9-D6C2-4C96-BF53-8825E6E8E503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2" r="14562"/>
          <a:stretch>
            <a:fillRect/>
          </a:stretch>
        </p:blipFill>
        <p:spPr/>
      </p:pic>
      <p:pic>
        <p:nvPicPr>
          <p:cNvPr id="51" name="Picture Placeholder 50">
            <a:extLst>
              <a:ext uri="{FF2B5EF4-FFF2-40B4-BE49-F238E27FC236}">
                <a16:creationId xmlns:a16="http://schemas.microsoft.com/office/drawing/2014/main" id="{CFBB867F-062D-4C96-8A02-B01B95A42226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9" r="20099"/>
          <a:stretch>
            <a:fillRect/>
          </a:stretch>
        </p:blipFill>
        <p:spPr/>
      </p:pic>
      <p:pic>
        <p:nvPicPr>
          <p:cNvPr id="54" name="Picture Placeholder 53">
            <a:extLst>
              <a:ext uri="{FF2B5EF4-FFF2-40B4-BE49-F238E27FC236}">
                <a16:creationId xmlns:a16="http://schemas.microsoft.com/office/drawing/2014/main" id="{4835F7A2-0DF6-484E-A94D-1AC9C811AF18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9" b="2969"/>
          <a:stretch>
            <a:fillRect/>
          </a:stretch>
        </p:blipFill>
        <p:spPr/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87B2E25E-BAD9-499D-90C1-9033455511F1}"/>
              </a:ext>
            </a:extLst>
          </p:cNvPr>
          <p:cNvGrpSpPr/>
          <p:nvPr/>
        </p:nvGrpSpPr>
        <p:grpSpPr>
          <a:xfrm>
            <a:off x="1872508" y="1754856"/>
            <a:ext cx="1708501" cy="1038483"/>
            <a:chOff x="8521349" y="4542784"/>
            <a:chExt cx="1708501" cy="1038483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92913950-B0F2-4B04-8D83-3838007742B0}"/>
                </a:ext>
              </a:extLst>
            </p:cNvPr>
            <p:cNvCxnSpPr/>
            <p:nvPr/>
          </p:nvCxnSpPr>
          <p:spPr>
            <a:xfrm>
              <a:off x="8635648" y="4542784"/>
              <a:ext cx="3338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14FF6B-30AA-49C5-9BE3-7319988E19CC}"/>
                </a:ext>
              </a:extLst>
            </p:cNvPr>
            <p:cNvSpPr txBox="1"/>
            <p:nvPr/>
          </p:nvSpPr>
          <p:spPr>
            <a:xfrm>
              <a:off x="8521349" y="4692177"/>
              <a:ext cx="1708501" cy="889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 is simply printing and typesetting industry.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0EE3C96-0A53-4293-9146-0224EAAD585E}"/>
              </a:ext>
            </a:extLst>
          </p:cNvPr>
          <p:cNvGrpSpPr/>
          <p:nvPr/>
        </p:nvGrpSpPr>
        <p:grpSpPr>
          <a:xfrm>
            <a:off x="4118669" y="1754856"/>
            <a:ext cx="1708501" cy="1038483"/>
            <a:chOff x="8521349" y="4542784"/>
            <a:chExt cx="1708501" cy="1038483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8AEF1A3D-D1EC-460A-9A94-18B47BE67FA7}"/>
                </a:ext>
              </a:extLst>
            </p:cNvPr>
            <p:cNvCxnSpPr/>
            <p:nvPr/>
          </p:nvCxnSpPr>
          <p:spPr>
            <a:xfrm>
              <a:off x="8635648" y="4542784"/>
              <a:ext cx="3338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4222811-D9E8-4BBC-AFBC-C363D6A12EB7}"/>
                </a:ext>
              </a:extLst>
            </p:cNvPr>
            <p:cNvSpPr txBox="1"/>
            <p:nvPr/>
          </p:nvSpPr>
          <p:spPr>
            <a:xfrm>
              <a:off x="8521349" y="4692177"/>
              <a:ext cx="1708501" cy="889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 is simply printing and typesetting industry.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F6794E5-A158-4D95-92A5-CA9C69C92F2B}"/>
              </a:ext>
            </a:extLst>
          </p:cNvPr>
          <p:cNvGrpSpPr/>
          <p:nvPr/>
        </p:nvGrpSpPr>
        <p:grpSpPr>
          <a:xfrm>
            <a:off x="6364830" y="1754856"/>
            <a:ext cx="1708501" cy="1038483"/>
            <a:chOff x="8521349" y="4542784"/>
            <a:chExt cx="1708501" cy="1038483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FF135EED-EA61-48F0-9F59-6B5AC206B354}"/>
                </a:ext>
              </a:extLst>
            </p:cNvPr>
            <p:cNvCxnSpPr/>
            <p:nvPr/>
          </p:nvCxnSpPr>
          <p:spPr>
            <a:xfrm>
              <a:off x="8635648" y="4542784"/>
              <a:ext cx="3338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16AEEF9-65C2-4D7E-92B5-959ADEE435A9}"/>
                </a:ext>
              </a:extLst>
            </p:cNvPr>
            <p:cNvSpPr txBox="1"/>
            <p:nvPr/>
          </p:nvSpPr>
          <p:spPr>
            <a:xfrm>
              <a:off x="8521349" y="4692177"/>
              <a:ext cx="1708501" cy="889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 is simply printing and typesetting industry.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62B0FBA-A451-4F45-B494-97A32C8DF0C9}"/>
              </a:ext>
            </a:extLst>
          </p:cNvPr>
          <p:cNvGrpSpPr/>
          <p:nvPr/>
        </p:nvGrpSpPr>
        <p:grpSpPr>
          <a:xfrm>
            <a:off x="8610992" y="1754856"/>
            <a:ext cx="1708501" cy="1038483"/>
            <a:chOff x="8521349" y="4542784"/>
            <a:chExt cx="1708501" cy="1038483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D6F44FF-92C5-4117-8693-B1E803A5EA03}"/>
                </a:ext>
              </a:extLst>
            </p:cNvPr>
            <p:cNvCxnSpPr/>
            <p:nvPr/>
          </p:nvCxnSpPr>
          <p:spPr>
            <a:xfrm>
              <a:off x="8635648" y="4542784"/>
              <a:ext cx="3338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75E8371-8A77-4CC7-B342-61F51C119B12}"/>
                </a:ext>
              </a:extLst>
            </p:cNvPr>
            <p:cNvSpPr txBox="1"/>
            <p:nvPr/>
          </p:nvSpPr>
          <p:spPr>
            <a:xfrm>
              <a:off x="8521349" y="4692177"/>
              <a:ext cx="1708501" cy="889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 is simply printing and typesetting industry.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767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F907C9A-F357-4D45-8E94-378698C2C000}"/>
              </a:ext>
            </a:extLst>
          </p:cNvPr>
          <p:cNvGrpSpPr/>
          <p:nvPr/>
        </p:nvGrpSpPr>
        <p:grpSpPr>
          <a:xfrm>
            <a:off x="1449047" y="5354687"/>
            <a:ext cx="9293906" cy="707886"/>
            <a:chOff x="2113997" y="5369201"/>
            <a:chExt cx="9293906" cy="70788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F6CE1ED-85DF-493F-83F5-A2D6DD87CAAA}"/>
                </a:ext>
              </a:extLst>
            </p:cNvPr>
            <p:cNvSpPr txBox="1"/>
            <p:nvPr/>
          </p:nvSpPr>
          <p:spPr>
            <a:xfrm>
              <a:off x="2113997" y="5369201"/>
              <a:ext cx="21177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PORTFOLIO</a:t>
              </a:r>
            </a:p>
            <a:p>
              <a:pPr algn="r"/>
              <a:r>
                <a:rPr lang="en-US" sz="20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5D44D6A-FF65-492A-9837-950BDA75D951}"/>
                </a:ext>
              </a:extLst>
            </p:cNvPr>
            <p:cNvSpPr txBox="1"/>
            <p:nvPr/>
          </p:nvSpPr>
          <p:spPr>
            <a:xfrm>
              <a:off x="5289209" y="5392605"/>
              <a:ext cx="6118694" cy="661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"/>
                </a:rPr>
                <a:t>lorem ipsum is simply dummy text of the printing and typesetting industry. lorem the industry's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E9312AFE-3632-4362-99A3-6729E34A20AC}"/>
              </a:ext>
            </a:extLst>
          </p:cNvPr>
          <p:cNvGrpSpPr/>
          <p:nvPr/>
        </p:nvGrpSpPr>
        <p:grpSpPr>
          <a:xfrm>
            <a:off x="3629025" y="625217"/>
            <a:ext cx="4933950" cy="1340366"/>
            <a:chOff x="2836634" y="625217"/>
            <a:chExt cx="4933950" cy="134036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F2795CE-E284-48CC-8150-5BB92AF93971}"/>
                </a:ext>
              </a:extLst>
            </p:cNvPr>
            <p:cNvSpPr txBox="1"/>
            <p:nvPr/>
          </p:nvSpPr>
          <p:spPr>
            <a:xfrm>
              <a:off x="3671263" y="1673195"/>
              <a:ext cx="3264693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CREATIVE PRESENTATION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52B1240-8D87-4591-9D9B-213612E7501A}"/>
                </a:ext>
              </a:extLst>
            </p:cNvPr>
            <p:cNvSpPr txBox="1"/>
            <p:nvPr/>
          </p:nvSpPr>
          <p:spPr>
            <a:xfrm>
              <a:off x="2836634" y="625217"/>
              <a:ext cx="4933950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MINIMAL</a:t>
              </a:r>
            </a:p>
          </p:txBody>
        </p:sp>
      </p:grp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53D17823-DE2D-4619-97BF-1987E6681F2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31" b="345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713657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CDBCBCC-9882-4441-AA48-95A0B8502CA5}"/>
              </a:ext>
            </a:extLst>
          </p:cNvPr>
          <p:cNvSpPr/>
          <p:nvPr/>
        </p:nvSpPr>
        <p:spPr>
          <a:xfrm rot="10800000">
            <a:off x="745671" y="-1117600"/>
            <a:ext cx="9744497" cy="7975600"/>
          </a:xfrm>
          <a:custGeom>
            <a:avLst/>
            <a:gdLst>
              <a:gd name="connsiteX0" fmla="*/ 3156472 w 3916406"/>
              <a:gd name="connsiteY0" fmla="*/ 0 h 3156472"/>
              <a:gd name="connsiteX1" fmla="*/ 3916406 w 3916406"/>
              <a:gd name="connsiteY1" fmla="*/ 0 h 3156472"/>
              <a:gd name="connsiteX2" fmla="*/ 759933 w 3916406"/>
              <a:gd name="connsiteY2" fmla="*/ 3156472 h 3156472"/>
              <a:gd name="connsiteX3" fmla="*/ 0 w 3916406"/>
              <a:gd name="connsiteY3" fmla="*/ 3156472 h 3156472"/>
              <a:gd name="connsiteX4" fmla="*/ 3156472 w 3916406"/>
              <a:gd name="connsiteY4" fmla="*/ 0 h 315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6406" h="3156472">
                <a:moveTo>
                  <a:pt x="3156472" y="0"/>
                </a:moveTo>
                <a:lnTo>
                  <a:pt x="3916406" y="0"/>
                </a:lnTo>
                <a:lnTo>
                  <a:pt x="759933" y="3156472"/>
                </a:lnTo>
                <a:lnTo>
                  <a:pt x="0" y="3156472"/>
                </a:lnTo>
                <a:lnTo>
                  <a:pt x="315647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F34C3EF-4674-4ADB-B517-0D928DD112AE}"/>
              </a:ext>
            </a:extLst>
          </p:cNvPr>
          <p:cNvSpPr/>
          <p:nvPr/>
        </p:nvSpPr>
        <p:spPr>
          <a:xfrm rot="10800000">
            <a:off x="4133620" y="-1143000"/>
            <a:ext cx="4204160" cy="3394056"/>
          </a:xfrm>
          <a:custGeom>
            <a:avLst/>
            <a:gdLst>
              <a:gd name="connsiteX0" fmla="*/ 3156472 w 3916406"/>
              <a:gd name="connsiteY0" fmla="*/ 0 h 3156472"/>
              <a:gd name="connsiteX1" fmla="*/ 3916406 w 3916406"/>
              <a:gd name="connsiteY1" fmla="*/ 0 h 3156472"/>
              <a:gd name="connsiteX2" fmla="*/ 759933 w 3916406"/>
              <a:gd name="connsiteY2" fmla="*/ 3156472 h 3156472"/>
              <a:gd name="connsiteX3" fmla="*/ 0 w 3916406"/>
              <a:gd name="connsiteY3" fmla="*/ 3156472 h 3156472"/>
              <a:gd name="connsiteX4" fmla="*/ 3156472 w 3916406"/>
              <a:gd name="connsiteY4" fmla="*/ 0 h 315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6406" h="3156472">
                <a:moveTo>
                  <a:pt x="3156472" y="0"/>
                </a:moveTo>
                <a:lnTo>
                  <a:pt x="3916406" y="0"/>
                </a:lnTo>
                <a:lnTo>
                  <a:pt x="759933" y="3156472"/>
                </a:lnTo>
                <a:lnTo>
                  <a:pt x="0" y="3156472"/>
                </a:lnTo>
                <a:lnTo>
                  <a:pt x="315647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A0D1AFB-3313-4290-B59C-A397EF673FEE}"/>
              </a:ext>
            </a:extLst>
          </p:cNvPr>
          <p:cNvGrpSpPr/>
          <p:nvPr/>
        </p:nvGrpSpPr>
        <p:grpSpPr>
          <a:xfrm>
            <a:off x="3422657" y="2222118"/>
            <a:ext cx="5346686" cy="2413764"/>
            <a:chOff x="3797314" y="2172549"/>
            <a:chExt cx="5346686" cy="241376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4D08FBB-2443-465A-96FB-91DA5E937F8D}"/>
                </a:ext>
              </a:extLst>
            </p:cNvPr>
            <p:cNvSpPr txBox="1"/>
            <p:nvPr/>
          </p:nvSpPr>
          <p:spPr>
            <a:xfrm>
              <a:off x="4527273" y="2172549"/>
              <a:ext cx="388676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HAVE</a:t>
              </a:r>
            </a:p>
            <a:p>
              <a:pPr algn="ctr"/>
              <a:r>
                <a:rPr lang="en-US" sz="35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ANY</a:t>
              </a:r>
            </a:p>
            <a:p>
              <a:pPr algn="ctr"/>
              <a:r>
                <a:rPr lang="en-US" sz="35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QUESTION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3B21F97-86D1-46EE-AA19-F28EEB50E236}"/>
                </a:ext>
              </a:extLst>
            </p:cNvPr>
            <p:cNvSpPr txBox="1"/>
            <p:nvPr/>
          </p:nvSpPr>
          <p:spPr>
            <a:xfrm>
              <a:off x="3797314" y="4107592"/>
              <a:ext cx="5346686" cy="478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 is simply dummy text of the printing and typesetting industry. lorem the industry's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24338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EFA6329-D333-4265-8DD7-7CF9EF08E95B}"/>
              </a:ext>
            </a:extLst>
          </p:cNvPr>
          <p:cNvSpPr/>
          <p:nvPr/>
        </p:nvSpPr>
        <p:spPr>
          <a:xfrm rot="10800000">
            <a:off x="1342571" y="-1117600"/>
            <a:ext cx="9744497" cy="7975600"/>
          </a:xfrm>
          <a:custGeom>
            <a:avLst/>
            <a:gdLst>
              <a:gd name="connsiteX0" fmla="*/ 3156472 w 3916406"/>
              <a:gd name="connsiteY0" fmla="*/ 0 h 3156472"/>
              <a:gd name="connsiteX1" fmla="*/ 3916406 w 3916406"/>
              <a:gd name="connsiteY1" fmla="*/ 0 h 3156472"/>
              <a:gd name="connsiteX2" fmla="*/ 759933 w 3916406"/>
              <a:gd name="connsiteY2" fmla="*/ 3156472 h 3156472"/>
              <a:gd name="connsiteX3" fmla="*/ 0 w 3916406"/>
              <a:gd name="connsiteY3" fmla="*/ 3156472 h 3156472"/>
              <a:gd name="connsiteX4" fmla="*/ 3156472 w 3916406"/>
              <a:gd name="connsiteY4" fmla="*/ 0 h 315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6406" h="3156472">
                <a:moveTo>
                  <a:pt x="3156472" y="0"/>
                </a:moveTo>
                <a:lnTo>
                  <a:pt x="3916406" y="0"/>
                </a:lnTo>
                <a:lnTo>
                  <a:pt x="759933" y="3156472"/>
                </a:lnTo>
                <a:lnTo>
                  <a:pt x="0" y="3156472"/>
                </a:lnTo>
                <a:lnTo>
                  <a:pt x="315647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8288A7-E12B-4BCC-95FC-FA8DE277453B}"/>
              </a:ext>
            </a:extLst>
          </p:cNvPr>
          <p:cNvSpPr txBox="1"/>
          <p:nvPr/>
        </p:nvSpPr>
        <p:spPr>
          <a:xfrm>
            <a:off x="4629894" y="2998113"/>
            <a:ext cx="293221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 END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33C6F74-DF4B-48D0-992C-97508AD79727}"/>
              </a:ext>
            </a:extLst>
          </p:cNvPr>
          <p:cNvSpPr/>
          <p:nvPr/>
        </p:nvSpPr>
        <p:spPr>
          <a:xfrm rot="10800000">
            <a:off x="7892820" y="-1143000"/>
            <a:ext cx="4204160" cy="3394056"/>
          </a:xfrm>
          <a:custGeom>
            <a:avLst/>
            <a:gdLst>
              <a:gd name="connsiteX0" fmla="*/ 3156472 w 3916406"/>
              <a:gd name="connsiteY0" fmla="*/ 0 h 3156472"/>
              <a:gd name="connsiteX1" fmla="*/ 3916406 w 3916406"/>
              <a:gd name="connsiteY1" fmla="*/ 0 h 3156472"/>
              <a:gd name="connsiteX2" fmla="*/ 759933 w 3916406"/>
              <a:gd name="connsiteY2" fmla="*/ 3156472 h 3156472"/>
              <a:gd name="connsiteX3" fmla="*/ 0 w 3916406"/>
              <a:gd name="connsiteY3" fmla="*/ 3156472 h 3156472"/>
              <a:gd name="connsiteX4" fmla="*/ 3156472 w 3916406"/>
              <a:gd name="connsiteY4" fmla="*/ 0 h 315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6406" h="3156472">
                <a:moveTo>
                  <a:pt x="3156472" y="0"/>
                </a:moveTo>
                <a:lnTo>
                  <a:pt x="3916406" y="0"/>
                </a:lnTo>
                <a:lnTo>
                  <a:pt x="759933" y="3156472"/>
                </a:lnTo>
                <a:lnTo>
                  <a:pt x="0" y="3156472"/>
                </a:lnTo>
                <a:lnTo>
                  <a:pt x="315647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7981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DE33540-D1FA-457D-88CA-7C000A661FD9}"/>
              </a:ext>
            </a:extLst>
          </p:cNvPr>
          <p:cNvSpPr txBox="1"/>
          <p:nvPr/>
        </p:nvSpPr>
        <p:spPr>
          <a:xfrm>
            <a:off x="1862526" y="3190473"/>
            <a:ext cx="846694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spc="5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www.example.com</a:t>
            </a:r>
          </a:p>
        </p:txBody>
      </p:sp>
    </p:spTree>
    <p:extLst>
      <p:ext uri="{BB962C8B-B14F-4D97-AF65-F5344CB8AC3E}">
        <p14:creationId xmlns:p14="http://schemas.microsoft.com/office/powerpoint/2010/main" val="4042908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7788CE47-FA6F-4C35-B6DB-2D5F91DFA81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35" name="Parallelogram 34">
            <a:extLst>
              <a:ext uri="{FF2B5EF4-FFF2-40B4-BE49-F238E27FC236}">
                <a16:creationId xmlns:a16="http://schemas.microsoft.com/office/drawing/2014/main" id="{9296410C-5EB8-4D11-B4AC-CC97E24F152F}"/>
              </a:ext>
            </a:extLst>
          </p:cNvPr>
          <p:cNvSpPr/>
          <p:nvPr/>
        </p:nvSpPr>
        <p:spPr>
          <a:xfrm>
            <a:off x="348343" y="348342"/>
            <a:ext cx="11495313" cy="6159725"/>
          </a:xfrm>
          <a:prstGeom prst="parallelogram">
            <a:avLst>
              <a:gd name="adj" fmla="val 60676"/>
            </a:avLst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7B4A00F-E7B8-4472-9A18-43BFD7FE6C6A}"/>
              </a:ext>
            </a:extLst>
          </p:cNvPr>
          <p:cNvGrpSpPr/>
          <p:nvPr/>
        </p:nvGrpSpPr>
        <p:grpSpPr>
          <a:xfrm>
            <a:off x="3098799" y="2341972"/>
            <a:ext cx="5994400" cy="2172465"/>
            <a:chOff x="3766458" y="7406843"/>
            <a:chExt cx="5994400" cy="2172465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B13BDB9-B366-4442-BB98-0A122D751280}"/>
                </a:ext>
              </a:extLst>
            </p:cNvPr>
            <p:cNvSpPr txBox="1"/>
            <p:nvPr/>
          </p:nvSpPr>
          <p:spPr>
            <a:xfrm>
              <a:off x="4296683" y="7406843"/>
              <a:ext cx="4933950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WELCOME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E6D32F2-E62E-434A-9B7E-075A6A57E131}"/>
                </a:ext>
              </a:extLst>
            </p:cNvPr>
            <p:cNvSpPr txBox="1"/>
            <p:nvPr/>
          </p:nvSpPr>
          <p:spPr>
            <a:xfrm>
              <a:off x="5658758" y="8454821"/>
              <a:ext cx="220980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spc="3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2FA8DF2F-5CC8-4892-8BB9-9A4B4E0FE08B}"/>
                </a:ext>
              </a:extLst>
            </p:cNvPr>
            <p:cNvCxnSpPr/>
            <p:nvPr/>
          </p:nvCxnSpPr>
          <p:spPr>
            <a:xfrm>
              <a:off x="6596744" y="8960720"/>
              <a:ext cx="333829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A0C6F0E-0172-4547-BFCF-2B4FD503CFCD}"/>
                </a:ext>
              </a:extLst>
            </p:cNvPr>
            <p:cNvSpPr txBox="1"/>
            <p:nvPr/>
          </p:nvSpPr>
          <p:spPr>
            <a:xfrm>
              <a:off x="3766458" y="9100587"/>
              <a:ext cx="5994400" cy="478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1000" i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 is simply dummy text of the printing and typesetting industry.</a:t>
              </a:r>
            </a:p>
            <a:p>
              <a:pPr algn="ctr">
                <a:lnSpc>
                  <a:spcPts val="1600"/>
                </a:lnSpc>
              </a:pPr>
              <a:r>
                <a:rPr lang="en-US" sz="1000" i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lorem ipsum the industry's standard</a:t>
              </a:r>
              <a:endParaRPr lang="en-US" sz="1000" i="1" spc="3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276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E6DDA03C-3D84-4763-B211-43E6B4A1DE8B}"/>
              </a:ext>
            </a:extLst>
          </p:cNvPr>
          <p:cNvSpPr/>
          <p:nvPr/>
        </p:nvSpPr>
        <p:spPr>
          <a:xfrm>
            <a:off x="870858" y="3148437"/>
            <a:ext cx="10450284" cy="29796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571C23E-46FC-4227-BA42-5277DA5EE2EB}"/>
              </a:ext>
            </a:extLst>
          </p:cNvPr>
          <p:cNvGrpSpPr/>
          <p:nvPr/>
        </p:nvGrpSpPr>
        <p:grpSpPr>
          <a:xfrm>
            <a:off x="3238500" y="3558832"/>
            <a:ext cx="5715000" cy="2175286"/>
            <a:chOff x="3238500" y="2341357"/>
            <a:chExt cx="5715000" cy="217528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2547682-C2D5-44B8-8EF1-5C539A607316}"/>
                </a:ext>
              </a:extLst>
            </p:cNvPr>
            <p:cNvSpPr txBox="1"/>
            <p:nvPr/>
          </p:nvSpPr>
          <p:spPr>
            <a:xfrm>
              <a:off x="3629025" y="2341357"/>
              <a:ext cx="4933950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SAMIR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12038E9-DCE2-4A2C-83B5-9E6D1BED6174}"/>
                </a:ext>
              </a:extLst>
            </p:cNvPr>
            <p:cNvSpPr txBox="1"/>
            <p:nvPr/>
          </p:nvSpPr>
          <p:spPr>
            <a:xfrm>
              <a:off x="4991100" y="3389335"/>
              <a:ext cx="220980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spc="3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EXAMPLE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213C8E96-8A41-4600-A2E0-7E15AB1F965F}"/>
                </a:ext>
              </a:extLst>
            </p:cNvPr>
            <p:cNvCxnSpPr/>
            <p:nvPr/>
          </p:nvCxnSpPr>
          <p:spPr>
            <a:xfrm>
              <a:off x="5929086" y="3895234"/>
              <a:ext cx="3338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A5397FD-1BF4-4498-9F91-EDFE2EAC1A55}"/>
                </a:ext>
              </a:extLst>
            </p:cNvPr>
            <p:cNvSpPr txBox="1"/>
            <p:nvPr/>
          </p:nvSpPr>
          <p:spPr>
            <a:xfrm>
              <a:off x="3238500" y="4035101"/>
              <a:ext cx="5715000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1000" i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 is simply dummy text of the printing and typesetting industry. lorem ipsum </a:t>
              </a:r>
            </a:p>
            <a:p>
              <a:pPr algn="ctr">
                <a:lnSpc>
                  <a:spcPts val="1600"/>
                </a:lnSpc>
              </a:pPr>
              <a:r>
                <a:rPr lang="en-US" sz="1000" i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the industry's standard</a:t>
              </a:r>
              <a:endParaRPr lang="en-US" sz="1000" i="1" spc="3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0954E82C-4FCA-493E-A763-678276578859}"/>
              </a:ext>
            </a:extLst>
          </p:cNvPr>
          <p:cNvSpPr/>
          <p:nvPr/>
        </p:nvSpPr>
        <p:spPr>
          <a:xfrm>
            <a:off x="870858" y="729919"/>
            <a:ext cx="10450284" cy="23449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3C1C43EB-8799-4CD1-A149-45EC18F9B9F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7" t="19184" b="57149"/>
          <a:stretch/>
        </p:blipFill>
        <p:spPr>
          <a:xfrm>
            <a:off x="870858" y="729919"/>
            <a:ext cx="10450284" cy="2344910"/>
          </a:xfrm>
        </p:spPr>
      </p:pic>
    </p:spTree>
    <p:extLst>
      <p:ext uri="{BB962C8B-B14F-4D97-AF65-F5344CB8AC3E}">
        <p14:creationId xmlns:p14="http://schemas.microsoft.com/office/powerpoint/2010/main" val="194415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>
            <a:extLst>
              <a:ext uri="{FF2B5EF4-FFF2-40B4-BE49-F238E27FC236}">
                <a16:creationId xmlns:a16="http://schemas.microsoft.com/office/drawing/2014/main" id="{0CEB1C19-01FB-4AFC-BF0D-81F85628F48A}"/>
              </a:ext>
            </a:extLst>
          </p:cNvPr>
          <p:cNvGrpSpPr/>
          <p:nvPr/>
        </p:nvGrpSpPr>
        <p:grpSpPr>
          <a:xfrm>
            <a:off x="7760255" y="2225658"/>
            <a:ext cx="3118202" cy="1328996"/>
            <a:chOff x="7397398" y="1717387"/>
            <a:chExt cx="3118202" cy="132899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F213DCB-2045-4BB6-8EA4-02D6FBC046FF}"/>
                </a:ext>
              </a:extLst>
            </p:cNvPr>
            <p:cNvSpPr txBox="1"/>
            <p:nvPr/>
          </p:nvSpPr>
          <p:spPr>
            <a:xfrm>
              <a:off x="7397398" y="2027942"/>
              <a:ext cx="311820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ABOUT US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285D4E9-B28E-4AD5-BD96-A2E19603AAD2}"/>
                </a:ext>
              </a:extLst>
            </p:cNvPr>
            <p:cNvSpPr txBox="1"/>
            <p:nvPr/>
          </p:nvSpPr>
          <p:spPr>
            <a:xfrm>
              <a:off x="7397398" y="2753995"/>
              <a:ext cx="258922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PORTFOLIO PRESENTATION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B986E5F-98E1-4774-8F2E-0EBA5EE35AF8}"/>
                </a:ext>
              </a:extLst>
            </p:cNvPr>
            <p:cNvSpPr txBox="1"/>
            <p:nvPr/>
          </p:nvSpPr>
          <p:spPr>
            <a:xfrm>
              <a:off x="7397398" y="1717387"/>
              <a:ext cx="186215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spc="3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</a:p>
          </p:txBody>
        </p:sp>
      </p:grp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2AFB5B4B-3587-48F0-9789-3AC42837D93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6" r="16226"/>
          <a:stretch>
            <a:fillRect/>
          </a:stretch>
        </p:blipFill>
        <p:spPr/>
      </p:pic>
      <p:grpSp>
        <p:nvGrpSpPr>
          <p:cNvPr id="74" name="Group 73">
            <a:extLst>
              <a:ext uri="{FF2B5EF4-FFF2-40B4-BE49-F238E27FC236}">
                <a16:creationId xmlns:a16="http://schemas.microsoft.com/office/drawing/2014/main" id="{8BF7EDBD-BBB3-42FF-8C98-6F31B4EF7EEC}"/>
              </a:ext>
            </a:extLst>
          </p:cNvPr>
          <p:cNvGrpSpPr/>
          <p:nvPr/>
        </p:nvGrpSpPr>
        <p:grpSpPr>
          <a:xfrm>
            <a:off x="7760255" y="3969248"/>
            <a:ext cx="4030679" cy="1853048"/>
            <a:chOff x="7397398" y="3287563"/>
            <a:chExt cx="4030679" cy="1853048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4FD6C74-7D72-4B2F-AD32-A3EDA159724F}"/>
                </a:ext>
              </a:extLst>
            </p:cNvPr>
            <p:cNvCxnSpPr/>
            <p:nvPr/>
          </p:nvCxnSpPr>
          <p:spPr>
            <a:xfrm>
              <a:off x="7511698" y="3287563"/>
              <a:ext cx="3338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570B04C-DF90-4F74-835E-963A42C991AE}"/>
                </a:ext>
              </a:extLst>
            </p:cNvPr>
            <p:cNvSpPr txBox="1"/>
            <p:nvPr/>
          </p:nvSpPr>
          <p:spPr>
            <a:xfrm>
              <a:off x="7397399" y="3436956"/>
              <a:ext cx="4030678" cy="478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 is simply dummy text of the printing and typesetting industry. lorem the industry's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6" name="Subtitle 6">
              <a:extLst>
                <a:ext uri="{FF2B5EF4-FFF2-40B4-BE49-F238E27FC236}">
                  <a16:creationId xmlns:a16="http://schemas.microsoft.com/office/drawing/2014/main" id="{1C561E6A-9650-464C-A0BD-140F825264FC}"/>
                </a:ext>
              </a:extLst>
            </p:cNvPr>
            <p:cNvSpPr txBox="1">
              <a:spLocks/>
            </p:cNvSpPr>
            <p:nvPr/>
          </p:nvSpPr>
          <p:spPr>
            <a:xfrm>
              <a:off x="7397398" y="4453885"/>
              <a:ext cx="2589229" cy="686726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l">
                <a:lnSpc>
                  <a:spcPct val="150000"/>
                </a:lnSpc>
                <a:buClr>
                  <a:schemeClr val="tx1"/>
                </a:buClr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 Dolor Sit Amet</a:t>
              </a:r>
            </a:p>
            <a:p>
              <a:pPr marL="171450" indent="-171450" algn="l">
                <a:lnSpc>
                  <a:spcPct val="150000"/>
                </a:lnSpc>
                <a:buClr>
                  <a:schemeClr val="tx1"/>
                </a:buClr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Variations of</a:t>
              </a:r>
            </a:p>
          </p:txBody>
        </p:sp>
      </p:grpSp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167E9893-2BE5-4C7E-8D22-8659AB6CEDC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7" t="11100" r="3567"/>
          <a:stretch/>
        </p:blipFill>
        <p:spPr>
          <a:xfrm>
            <a:off x="0" y="0"/>
            <a:ext cx="9460769" cy="6858000"/>
          </a:xfrm>
        </p:spPr>
      </p:pic>
      <p:sp>
        <p:nvSpPr>
          <p:cNvPr id="14" name="Freeform 6">
            <a:extLst>
              <a:ext uri="{FF2B5EF4-FFF2-40B4-BE49-F238E27FC236}">
                <a16:creationId xmlns:a16="http://schemas.microsoft.com/office/drawing/2014/main" id="{FB154291-2181-470A-9803-BCFA80891BC0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9460769" cy="6858000"/>
          </a:xfrm>
          <a:custGeom>
            <a:avLst/>
            <a:gdLst>
              <a:gd name="T0" fmla="*/ 1528 w 3126"/>
              <a:gd name="T1" fmla="*/ 0 h 2266"/>
              <a:gd name="T2" fmla="*/ 0 w 3126"/>
              <a:gd name="T3" fmla="*/ 1508 h 2266"/>
              <a:gd name="T4" fmla="*/ 0 w 3126"/>
              <a:gd name="T5" fmla="*/ 2266 h 2266"/>
              <a:gd name="T6" fmla="*/ 1043 w 3126"/>
              <a:gd name="T7" fmla="*/ 2266 h 2266"/>
              <a:gd name="T8" fmla="*/ 3126 w 3126"/>
              <a:gd name="T9" fmla="*/ 0 h 2266"/>
              <a:gd name="T10" fmla="*/ 1528 w 3126"/>
              <a:gd name="T11" fmla="*/ 0 h 2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26" h="2266">
                <a:moveTo>
                  <a:pt x="1528" y="0"/>
                </a:moveTo>
                <a:lnTo>
                  <a:pt x="0" y="1508"/>
                </a:lnTo>
                <a:lnTo>
                  <a:pt x="0" y="2266"/>
                </a:lnTo>
                <a:lnTo>
                  <a:pt x="1043" y="2266"/>
                </a:lnTo>
                <a:lnTo>
                  <a:pt x="3126" y="0"/>
                </a:lnTo>
                <a:lnTo>
                  <a:pt x="1528" y="0"/>
                </a:lnTo>
                <a:close/>
              </a:path>
            </a:pathLst>
          </a:custGeom>
          <a:solidFill>
            <a:srgbClr val="000000">
              <a:alpha val="62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319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3F3862C-DA7F-4A3E-887F-95BAB882BBC3}"/>
              </a:ext>
            </a:extLst>
          </p:cNvPr>
          <p:cNvSpPr/>
          <p:nvPr/>
        </p:nvSpPr>
        <p:spPr>
          <a:xfrm rot="10800000">
            <a:off x="766985" y="-1117600"/>
            <a:ext cx="9744497" cy="7975600"/>
          </a:xfrm>
          <a:custGeom>
            <a:avLst/>
            <a:gdLst>
              <a:gd name="connsiteX0" fmla="*/ 3156472 w 3916406"/>
              <a:gd name="connsiteY0" fmla="*/ 0 h 3156472"/>
              <a:gd name="connsiteX1" fmla="*/ 3916406 w 3916406"/>
              <a:gd name="connsiteY1" fmla="*/ 0 h 3156472"/>
              <a:gd name="connsiteX2" fmla="*/ 759933 w 3916406"/>
              <a:gd name="connsiteY2" fmla="*/ 3156472 h 3156472"/>
              <a:gd name="connsiteX3" fmla="*/ 0 w 3916406"/>
              <a:gd name="connsiteY3" fmla="*/ 3156472 h 3156472"/>
              <a:gd name="connsiteX4" fmla="*/ 3156472 w 3916406"/>
              <a:gd name="connsiteY4" fmla="*/ 0 h 315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6406" h="3156472">
                <a:moveTo>
                  <a:pt x="3156472" y="0"/>
                </a:moveTo>
                <a:lnTo>
                  <a:pt x="3916406" y="0"/>
                </a:lnTo>
                <a:lnTo>
                  <a:pt x="759933" y="3156472"/>
                </a:lnTo>
                <a:lnTo>
                  <a:pt x="0" y="3156472"/>
                </a:lnTo>
                <a:lnTo>
                  <a:pt x="315647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320F8A6-C67B-4DE7-B945-80092A7AB601}"/>
              </a:ext>
            </a:extLst>
          </p:cNvPr>
          <p:cNvGrpSpPr/>
          <p:nvPr/>
        </p:nvGrpSpPr>
        <p:grpSpPr>
          <a:xfrm>
            <a:off x="7375490" y="3115480"/>
            <a:ext cx="4204158" cy="1340366"/>
            <a:chOff x="3629025" y="2341357"/>
            <a:chExt cx="4204158" cy="134036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51BB428-72EB-4AE2-B919-D07DB02AFCD5}"/>
                </a:ext>
              </a:extLst>
            </p:cNvPr>
            <p:cNvSpPr txBox="1"/>
            <p:nvPr/>
          </p:nvSpPr>
          <p:spPr>
            <a:xfrm>
              <a:off x="3726656" y="3389335"/>
              <a:ext cx="3264693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b="1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CREATIVE PRESENTATION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52FB9BA-AB34-401B-AF62-BEFB069A6966}"/>
                </a:ext>
              </a:extLst>
            </p:cNvPr>
            <p:cNvSpPr txBox="1"/>
            <p:nvPr/>
          </p:nvSpPr>
          <p:spPr>
            <a:xfrm>
              <a:off x="3629025" y="2341357"/>
              <a:ext cx="4204158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5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MINIMAL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C64024D-5F95-4B99-BA92-701C3DEF4FC6}"/>
              </a:ext>
            </a:extLst>
          </p:cNvPr>
          <p:cNvSpPr txBox="1"/>
          <p:nvPr/>
        </p:nvSpPr>
        <p:spPr>
          <a:xfrm>
            <a:off x="4935675" y="5445626"/>
            <a:ext cx="18034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PORTFOLIO</a:t>
            </a:r>
          </a:p>
          <a:p>
            <a:pPr algn="r"/>
            <a:r>
              <a:rPr lang="en-US" sz="15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PRESENTATION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DFD81D09-6E2A-4473-BE74-96DECA75D73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9" r="13449"/>
          <a:stretch>
            <a:fillRect/>
          </a:stretch>
        </p:blipFill>
        <p:spPr/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CA4FE1F7-4547-4D16-BD27-9F8ABC0ADD90}"/>
              </a:ext>
            </a:extLst>
          </p:cNvPr>
          <p:cNvSpPr txBox="1"/>
          <p:nvPr/>
        </p:nvSpPr>
        <p:spPr>
          <a:xfrm>
            <a:off x="7387270" y="5483265"/>
            <a:ext cx="4383815" cy="478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 is simply dummy text of the printing and typesetting industry. lorem the industry's standard dummy text ever since</a:t>
            </a:r>
            <a:endParaRPr lang="en-US" sz="1000" i="1" spc="300" dirty="0">
              <a:solidFill>
                <a:schemeClr val="tx1">
                  <a:lumMod val="50000"/>
                  <a:lumOff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37097B8-B376-4CBC-B7AB-9DDEF9DE2E89}"/>
              </a:ext>
            </a:extLst>
          </p:cNvPr>
          <p:cNvSpPr/>
          <p:nvPr/>
        </p:nvSpPr>
        <p:spPr>
          <a:xfrm rot="10800000">
            <a:off x="6292808" y="0"/>
            <a:ext cx="4204160" cy="3394056"/>
          </a:xfrm>
          <a:custGeom>
            <a:avLst/>
            <a:gdLst>
              <a:gd name="connsiteX0" fmla="*/ 3156472 w 3916406"/>
              <a:gd name="connsiteY0" fmla="*/ 0 h 3156472"/>
              <a:gd name="connsiteX1" fmla="*/ 3916406 w 3916406"/>
              <a:gd name="connsiteY1" fmla="*/ 0 h 3156472"/>
              <a:gd name="connsiteX2" fmla="*/ 759933 w 3916406"/>
              <a:gd name="connsiteY2" fmla="*/ 3156472 h 3156472"/>
              <a:gd name="connsiteX3" fmla="*/ 0 w 3916406"/>
              <a:gd name="connsiteY3" fmla="*/ 3156472 h 3156472"/>
              <a:gd name="connsiteX4" fmla="*/ 3156472 w 3916406"/>
              <a:gd name="connsiteY4" fmla="*/ 0 h 315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6406" h="3156472">
                <a:moveTo>
                  <a:pt x="3156472" y="0"/>
                </a:moveTo>
                <a:lnTo>
                  <a:pt x="3916406" y="0"/>
                </a:lnTo>
                <a:lnTo>
                  <a:pt x="759933" y="3156472"/>
                </a:lnTo>
                <a:lnTo>
                  <a:pt x="0" y="3156472"/>
                </a:lnTo>
                <a:lnTo>
                  <a:pt x="315647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796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7B20AE98-48CB-4CE4-947D-E36243CDA105}"/>
              </a:ext>
            </a:extLst>
          </p:cNvPr>
          <p:cNvGrpSpPr/>
          <p:nvPr/>
        </p:nvGrpSpPr>
        <p:grpSpPr>
          <a:xfrm>
            <a:off x="5527500" y="4756529"/>
            <a:ext cx="1708501" cy="1038483"/>
            <a:chOff x="8521349" y="4542784"/>
            <a:chExt cx="1708501" cy="1038483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37937622-3AF7-4195-A15C-58CF78EA8BCB}"/>
                </a:ext>
              </a:extLst>
            </p:cNvPr>
            <p:cNvCxnSpPr/>
            <p:nvPr/>
          </p:nvCxnSpPr>
          <p:spPr>
            <a:xfrm>
              <a:off x="8635648" y="4542784"/>
              <a:ext cx="3338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F28E95A-75F2-4A33-90B8-066657320A38}"/>
                </a:ext>
              </a:extLst>
            </p:cNvPr>
            <p:cNvSpPr txBox="1"/>
            <p:nvPr/>
          </p:nvSpPr>
          <p:spPr>
            <a:xfrm>
              <a:off x="8521349" y="4692177"/>
              <a:ext cx="1708501" cy="889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 is simply printing and typesetting industry.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73B097D-8458-4908-94C8-75D7658D212D}"/>
              </a:ext>
            </a:extLst>
          </p:cNvPr>
          <p:cNvGrpSpPr/>
          <p:nvPr/>
        </p:nvGrpSpPr>
        <p:grpSpPr>
          <a:xfrm>
            <a:off x="9032700" y="4756529"/>
            <a:ext cx="1708501" cy="1038483"/>
            <a:chOff x="8521349" y="4542784"/>
            <a:chExt cx="1708501" cy="1038483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0A073F9-B8B2-485B-B82D-2AD98C0B5539}"/>
                </a:ext>
              </a:extLst>
            </p:cNvPr>
            <p:cNvCxnSpPr/>
            <p:nvPr/>
          </p:nvCxnSpPr>
          <p:spPr>
            <a:xfrm>
              <a:off x="8635648" y="4542784"/>
              <a:ext cx="3338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416E946-A3E2-49A5-B989-8CE63C854B8D}"/>
                </a:ext>
              </a:extLst>
            </p:cNvPr>
            <p:cNvSpPr txBox="1"/>
            <p:nvPr/>
          </p:nvSpPr>
          <p:spPr>
            <a:xfrm>
              <a:off x="8521349" y="4692177"/>
              <a:ext cx="1708501" cy="889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 is simply printing and typesetting industry.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FBBFCC8-5FC1-44F8-ADF5-6F3CD7F3F9C3}"/>
              </a:ext>
            </a:extLst>
          </p:cNvPr>
          <p:cNvGrpSpPr/>
          <p:nvPr/>
        </p:nvGrpSpPr>
        <p:grpSpPr>
          <a:xfrm>
            <a:off x="2022300" y="4756529"/>
            <a:ext cx="1708501" cy="1038483"/>
            <a:chOff x="8521349" y="4542784"/>
            <a:chExt cx="1708501" cy="1038483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2D89A42-2F0F-49FF-879E-83C5C4BB6ADE}"/>
                </a:ext>
              </a:extLst>
            </p:cNvPr>
            <p:cNvCxnSpPr/>
            <p:nvPr/>
          </p:nvCxnSpPr>
          <p:spPr>
            <a:xfrm>
              <a:off x="8635648" y="4542784"/>
              <a:ext cx="3338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393F7EA-8632-4DE0-B798-9DA064DBD980}"/>
                </a:ext>
              </a:extLst>
            </p:cNvPr>
            <p:cNvSpPr txBox="1"/>
            <p:nvPr/>
          </p:nvSpPr>
          <p:spPr>
            <a:xfrm>
              <a:off x="8521349" y="4692177"/>
              <a:ext cx="1708501" cy="889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 is simply printing and typesetting industry.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F672BDEC-B1A7-4EC1-94EE-66DACAFD3FD8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3" r="15933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6656808E-9C90-4B03-92D4-DA14AB75D772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4" r="9624"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D57E63D0-F066-41A2-AACA-2A1C514B9D2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24" r="96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31222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1B5D01A5-04FA-422D-B9E3-7B94BCED178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5" r="18895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1BEB29EC-0243-49A8-B686-08F74C00F4D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5" r="18895"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18A56A66-902C-43D7-BD53-4D8A921E175A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55" r="23755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5C71EBD6-A502-4945-AB65-48157629A8B0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2" r="3342"/>
          <a:stretch>
            <a:fillRect/>
          </a:stretch>
        </p:blipFill>
        <p:spPr/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44ABE031-BF19-4E53-834F-46C1490A8346}"/>
              </a:ext>
            </a:extLst>
          </p:cNvPr>
          <p:cNvGrpSpPr/>
          <p:nvPr/>
        </p:nvGrpSpPr>
        <p:grpSpPr>
          <a:xfrm>
            <a:off x="3629025" y="450332"/>
            <a:ext cx="4933950" cy="1340366"/>
            <a:chOff x="3769221" y="869432"/>
            <a:chExt cx="4933950" cy="1340366"/>
          </a:xfrm>
        </p:grpSpPr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45EE5BD6-BC8F-425D-B6BB-A8D8A2034D30}"/>
                </a:ext>
              </a:extLst>
            </p:cNvPr>
            <p:cNvSpPr txBox="1"/>
            <p:nvPr/>
          </p:nvSpPr>
          <p:spPr>
            <a:xfrm>
              <a:off x="4603850" y="1917410"/>
              <a:ext cx="3264693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CREATIVE PRESENTATION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F04AE217-936E-4DDE-B601-1C174643FDD8}"/>
                </a:ext>
              </a:extLst>
            </p:cNvPr>
            <p:cNvSpPr txBox="1"/>
            <p:nvPr/>
          </p:nvSpPr>
          <p:spPr>
            <a:xfrm>
              <a:off x="3769221" y="869432"/>
              <a:ext cx="4933950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MINIMAL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EC8FFC1-4C60-4C0B-ADF7-6CB522839863}"/>
              </a:ext>
            </a:extLst>
          </p:cNvPr>
          <p:cNvGrpSpPr/>
          <p:nvPr/>
        </p:nvGrpSpPr>
        <p:grpSpPr>
          <a:xfrm>
            <a:off x="1449047" y="5316587"/>
            <a:ext cx="9293906" cy="707886"/>
            <a:chOff x="2113997" y="5369201"/>
            <a:chExt cx="9293906" cy="707886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57D72B4-C630-49F2-8924-7643F848550B}"/>
                </a:ext>
              </a:extLst>
            </p:cNvPr>
            <p:cNvSpPr txBox="1"/>
            <p:nvPr/>
          </p:nvSpPr>
          <p:spPr>
            <a:xfrm>
              <a:off x="2113997" y="5369201"/>
              <a:ext cx="21177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PORTFOLIO</a:t>
              </a:r>
            </a:p>
            <a:p>
              <a:pPr algn="r"/>
              <a:r>
                <a:rPr lang="en-US" sz="20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888252B-CBC3-4A77-89B9-505ECDE98AEA}"/>
                </a:ext>
              </a:extLst>
            </p:cNvPr>
            <p:cNvSpPr txBox="1"/>
            <p:nvPr/>
          </p:nvSpPr>
          <p:spPr>
            <a:xfrm>
              <a:off x="5289209" y="5392605"/>
              <a:ext cx="6118694" cy="661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"/>
                </a:rPr>
                <a:t>lorem ipsum is simply dummy text of the printing and typesetting industry. lorem the industry's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5083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071068C-146D-4EA1-A393-AB180D480E6C}"/>
              </a:ext>
            </a:extLst>
          </p:cNvPr>
          <p:cNvSpPr/>
          <p:nvPr/>
        </p:nvSpPr>
        <p:spPr>
          <a:xfrm rot="10800000">
            <a:off x="0" y="-1117600"/>
            <a:ext cx="9744497" cy="7975600"/>
          </a:xfrm>
          <a:custGeom>
            <a:avLst/>
            <a:gdLst>
              <a:gd name="connsiteX0" fmla="*/ 3156472 w 3916406"/>
              <a:gd name="connsiteY0" fmla="*/ 0 h 3156472"/>
              <a:gd name="connsiteX1" fmla="*/ 3916406 w 3916406"/>
              <a:gd name="connsiteY1" fmla="*/ 0 h 3156472"/>
              <a:gd name="connsiteX2" fmla="*/ 759933 w 3916406"/>
              <a:gd name="connsiteY2" fmla="*/ 3156472 h 3156472"/>
              <a:gd name="connsiteX3" fmla="*/ 0 w 3916406"/>
              <a:gd name="connsiteY3" fmla="*/ 3156472 h 3156472"/>
              <a:gd name="connsiteX4" fmla="*/ 3156472 w 3916406"/>
              <a:gd name="connsiteY4" fmla="*/ 0 h 315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6406" h="3156472">
                <a:moveTo>
                  <a:pt x="3156472" y="0"/>
                </a:moveTo>
                <a:lnTo>
                  <a:pt x="3916406" y="0"/>
                </a:lnTo>
                <a:lnTo>
                  <a:pt x="759933" y="3156472"/>
                </a:lnTo>
                <a:lnTo>
                  <a:pt x="0" y="3156472"/>
                </a:lnTo>
                <a:lnTo>
                  <a:pt x="315647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86B58C7-374E-4CD6-9A29-3C20A7E07F7E}"/>
              </a:ext>
            </a:extLst>
          </p:cNvPr>
          <p:cNvSpPr/>
          <p:nvPr/>
        </p:nvSpPr>
        <p:spPr>
          <a:xfrm rot="10800000">
            <a:off x="5525823" y="0"/>
            <a:ext cx="4204160" cy="3394056"/>
          </a:xfrm>
          <a:custGeom>
            <a:avLst/>
            <a:gdLst>
              <a:gd name="connsiteX0" fmla="*/ 3156472 w 3916406"/>
              <a:gd name="connsiteY0" fmla="*/ 0 h 3156472"/>
              <a:gd name="connsiteX1" fmla="*/ 3916406 w 3916406"/>
              <a:gd name="connsiteY1" fmla="*/ 0 h 3156472"/>
              <a:gd name="connsiteX2" fmla="*/ 759933 w 3916406"/>
              <a:gd name="connsiteY2" fmla="*/ 3156472 h 3156472"/>
              <a:gd name="connsiteX3" fmla="*/ 0 w 3916406"/>
              <a:gd name="connsiteY3" fmla="*/ 3156472 h 3156472"/>
              <a:gd name="connsiteX4" fmla="*/ 3156472 w 3916406"/>
              <a:gd name="connsiteY4" fmla="*/ 0 h 315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6406" h="3156472">
                <a:moveTo>
                  <a:pt x="3156472" y="0"/>
                </a:moveTo>
                <a:lnTo>
                  <a:pt x="3916406" y="0"/>
                </a:lnTo>
                <a:lnTo>
                  <a:pt x="759933" y="3156472"/>
                </a:lnTo>
                <a:lnTo>
                  <a:pt x="0" y="3156472"/>
                </a:lnTo>
                <a:lnTo>
                  <a:pt x="315647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43C433E0-6C67-4494-B9BF-CD39A12B682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0" r="4730"/>
          <a:stretch>
            <a:fillRect/>
          </a:stretch>
        </p:blipFill>
        <p:spPr/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98524844-3435-4219-A9D2-7FBF043DE2E3}"/>
              </a:ext>
            </a:extLst>
          </p:cNvPr>
          <p:cNvSpPr txBox="1"/>
          <p:nvPr/>
        </p:nvSpPr>
        <p:spPr>
          <a:xfrm>
            <a:off x="1956747" y="1668000"/>
            <a:ext cx="2607170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5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PO</a:t>
            </a:r>
          </a:p>
          <a:p>
            <a:pPr algn="r"/>
            <a:r>
              <a:rPr lang="en-US" sz="65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RTFO</a:t>
            </a:r>
          </a:p>
          <a:p>
            <a:pPr algn="r"/>
            <a:r>
              <a:rPr lang="en-US" sz="65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LIO</a:t>
            </a:r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2748A9B0-9195-4DAB-AB3B-D4091557A7F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8" r="248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31288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6">
      <a:dk1>
        <a:sysClr val="windowText" lastClr="000000"/>
      </a:dk1>
      <a:lt1>
        <a:sysClr val="window" lastClr="FFFFFF"/>
      </a:lt1>
      <a:dk2>
        <a:srgbClr val="6491C8"/>
      </a:dk2>
      <a:lt2>
        <a:srgbClr val="283440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13678</TotalTime>
  <Words>572</Words>
  <Application>Microsoft Office PowerPoint</Application>
  <PresentationFormat>Widescreen</PresentationFormat>
  <Paragraphs>97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Calibri</vt:lpstr>
      <vt:lpstr>Lato</vt:lpstr>
      <vt:lpstr>Montserrat </vt:lpstr>
      <vt:lpstr>Montserrat Light</vt:lpstr>
      <vt:lpstr>Open Sans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Shopon Ahmed</dc:creator>
  <cp:lastModifiedBy>ismail - [2010]</cp:lastModifiedBy>
  <cp:revision>2203</cp:revision>
  <dcterms:created xsi:type="dcterms:W3CDTF">2017-09-28T05:04:55Z</dcterms:created>
  <dcterms:modified xsi:type="dcterms:W3CDTF">2019-11-17T07:03:41Z</dcterms:modified>
</cp:coreProperties>
</file>