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charts/chart10.xml" ContentType="application/vnd.openxmlformats-officedocument.drawingml.chart+xml"/>
  <Override PartName="/ppt/charts/style10.xml" ContentType="application/vnd.ms-office.chartstyle+xml"/>
  <Override PartName="/ppt/charts/colors10.xml" ContentType="application/vnd.ms-office.chartcolorstyle+xml"/>
  <Override PartName="/ppt/charts/chart11.xml" ContentType="application/vnd.openxmlformats-officedocument.drawingml.chart+xml"/>
  <Override PartName="/ppt/charts/style11.xml" ContentType="application/vnd.ms-office.chartstyle+xml"/>
  <Override PartName="/ppt/charts/colors1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4"/>
  </p:notesMasterIdLst>
  <p:handoutMasterIdLst>
    <p:handoutMasterId r:id="rId25"/>
  </p:handoutMasterIdLst>
  <p:sldIdLst>
    <p:sldId id="310" r:id="rId2"/>
    <p:sldId id="320" r:id="rId3"/>
    <p:sldId id="302" r:id="rId4"/>
    <p:sldId id="300" r:id="rId5"/>
    <p:sldId id="301" r:id="rId6"/>
    <p:sldId id="303" r:id="rId7"/>
    <p:sldId id="311" r:id="rId8"/>
    <p:sldId id="305" r:id="rId9"/>
    <p:sldId id="309" r:id="rId10"/>
    <p:sldId id="312" r:id="rId11"/>
    <p:sldId id="323" r:id="rId12"/>
    <p:sldId id="324" r:id="rId13"/>
    <p:sldId id="325" r:id="rId14"/>
    <p:sldId id="326" r:id="rId15"/>
    <p:sldId id="327" r:id="rId16"/>
    <p:sldId id="328" r:id="rId17"/>
    <p:sldId id="329" r:id="rId18"/>
    <p:sldId id="330" r:id="rId19"/>
    <p:sldId id="332" r:id="rId20"/>
    <p:sldId id="331" r:id="rId21"/>
    <p:sldId id="319" r:id="rId22"/>
    <p:sldId id="322"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C"/>
    <a:srgbClr val="FFFFFF"/>
    <a:srgbClr val="E6E6E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1985" autoAdjust="0"/>
    <p:restoredTop sz="94660"/>
  </p:normalViewPr>
  <p:slideViewPr>
    <p:cSldViewPr snapToGrid="0">
      <p:cViewPr>
        <p:scale>
          <a:sx n="66" d="100"/>
          <a:sy n="66" d="100"/>
        </p:scale>
        <p:origin x="1734" y="1146"/>
      </p:cViewPr>
      <p:guideLst/>
    </p:cSldViewPr>
  </p:slideViewPr>
  <p:notesTextViewPr>
    <p:cViewPr>
      <p:scale>
        <a:sx n="1" d="1"/>
        <a:sy n="1" d="1"/>
      </p:scale>
      <p:origin x="0" y="0"/>
    </p:cViewPr>
  </p:notesTextViewPr>
  <p:notesViewPr>
    <p:cSldViewPr snapToGrid="0">
      <p:cViewPr varScale="1">
        <p:scale>
          <a:sx n="59" d="100"/>
          <a:sy n="59" d="100"/>
        </p:scale>
        <p:origin x="279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10.xml.rels><?xml version="1.0" encoding="UTF-8" standalone="yes"?>
<Relationships xmlns="http://schemas.openxmlformats.org/package/2006/relationships"><Relationship Id="rId3" Type="http://schemas.openxmlformats.org/officeDocument/2006/relationships/package" Target="../embeddings/Microsoft_Excel_Worksheet9.xlsx"/><Relationship Id="rId2" Type="http://schemas.microsoft.com/office/2011/relationships/chartColorStyle" Target="colors10.xml"/><Relationship Id="rId1" Type="http://schemas.microsoft.com/office/2011/relationships/chartStyle" Target="style10.xml"/></Relationships>
</file>

<file path=ppt/charts/_rels/chart11.xml.rels><?xml version="1.0" encoding="UTF-8" standalone="yes"?>
<Relationships xmlns="http://schemas.openxmlformats.org/package/2006/relationships"><Relationship Id="rId3" Type="http://schemas.openxmlformats.org/officeDocument/2006/relationships/package" Target="../embeddings/Microsoft_Excel_Worksheet10.xlsx"/><Relationship Id="rId2" Type="http://schemas.microsoft.com/office/2011/relationships/chartColorStyle" Target="colors11.xml"/><Relationship Id="rId1" Type="http://schemas.microsoft.com/office/2011/relationships/chartStyle" Target="style1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Worksheet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Microsoft_Excel_Worksheet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Microsoft_Excel_Worksheet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Microsoft_Excel_Worksheet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Microsoft_Excel_Worksheet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line3DChart>
        <c:grouping val="standard"/>
        <c:varyColors val="0"/>
        <c:ser>
          <c:idx val="0"/>
          <c:order val="0"/>
          <c:tx>
            <c:strRef>
              <c:f>Sheet1!$B$1</c:f>
              <c:strCache>
                <c:ptCount val="1"/>
                <c:pt idx="0">
                  <c:v>Series 1</c:v>
                </c:pt>
              </c:strCache>
            </c:strRef>
          </c:tx>
          <c:spPr>
            <a:solidFill>
              <a:schemeClr val="bg1">
                <a:lumMod val="75000"/>
              </a:schemeClr>
            </a:solidFill>
            <a:ln>
              <a:noFill/>
            </a:ln>
            <a:effectLst/>
            <a:sp3d/>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76E-4F35-BDD0-5525EBFCBFD2}"/>
            </c:ext>
          </c:extLst>
        </c:ser>
        <c:ser>
          <c:idx val="1"/>
          <c:order val="1"/>
          <c:tx>
            <c:strRef>
              <c:f>Sheet1!$C$1</c:f>
              <c:strCache>
                <c:ptCount val="1"/>
                <c:pt idx="0">
                  <c:v>Series 2</c:v>
                </c:pt>
              </c:strCache>
            </c:strRef>
          </c:tx>
          <c:spPr>
            <a:solidFill>
              <a:schemeClr val="accent3"/>
            </a:solidFill>
            <a:ln>
              <a:noFill/>
            </a:ln>
            <a:effectLst/>
            <a:sp3d/>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76E-4F35-BDD0-5525EBFCBFD2}"/>
            </c:ext>
          </c:extLst>
        </c:ser>
        <c:dLbls>
          <c:showLegendKey val="0"/>
          <c:showVal val="1"/>
          <c:showCatName val="0"/>
          <c:showSerName val="0"/>
          <c:showPercent val="0"/>
          <c:showBubbleSize val="0"/>
        </c:dLbls>
        <c:axId val="393761216"/>
        <c:axId val="393763184"/>
        <c:axId val="215623120"/>
      </c:line3DChart>
      <c:catAx>
        <c:axId val="39376121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1216"/>
        <c:crosses val="autoZero"/>
        <c:crossBetween val="between"/>
      </c:valAx>
      <c:serAx>
        <c:axId val="215623120"/>
        <c:scaling>
          <c:orientation val="minMax"/>
        </c:scaling>
        <c:delete val="0"/>
        <c:axPos val="b"/>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ser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0.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arChart>
        <c:barDir val="col"/>
        <c:grouping val="clustered"/>
        <c:varyColors val="0"/>
        <c:ser>
          <c:idx val="0"/>
          <c:order val="0"/>
          <c:tx>
            <c:strRef>
              <c:f>Sheet1!$B$1</c:f>
              <c:strCache>
                <c:ptCount val="1"/>
                <c:pt idx="0">
                  <c:v>Series 1</c:v>
                </c:pt>
              </c:strCache>
            </c:strRef>
          </c:tx>
          <c:spPr>
            <a:solidFill>
              <a:schemeClr val="accent1">
                <a:alpha val="75000"/>
              </a:schemeClr>
            </a:solidFill>
            <a:ln>
              <a:solidFill>
                <a:schemeClr val="accent3"/>
              </a:solidFill>
            </a:ln>
            <a:effectLst/>
          </c:spPr>
          <c:invertIfNegative val="0"/>
          <c:dPt>
            <c:idx val="0"/>
            <c:invertIfNegative val="0"/>
            <c:bubble3D val="0"/>
            <c:spPr>
              <a:solidFill>
                <a:schemeClr val="accent3"/>
              </a:solidFill>
              <a:ln>
                <a:solidFill>
                  <a:schemeClr val="accent3"/>
                </a:solidFill>
              </a:ln>
              <a:effectLst/>
            </c:spPr>
            <c:extLst>
              <c:ext xmlns:c16="http://schemas.microsoft.com/office/drawing/2014/chart" uri="{C3380CC4-5D6E-409C-BE32-E72D297353CC}">
                <c16:uniqueId val="{00000002-5E1B-428B-8044-1A67CEFF15C0}"/>
              </c:ext>
            </c:extLst>
          </c:dPt>
          <c:dPt>
            <c:idx val="1"/>
            <c:invertIfNegative val="0"/>
            <c:bubble3D val="0"/>
            <c:spPr>
              <a:solidFill>
                <a:schemeClr val="accent3"/>
              </a:solidFill>
              <a:ln>
                <a:solidFill>
                  <a:schemeClr val="accent3"/>
                </a:solidFill>
              </a:ln>
              <a:effectLst/>
            </c:spPr>
            <c:extLst>
              <c:ext xmlns:c16="http://schemas.microsoft.com/office/drawing/2014/chart" uri="{C3380CC4-5D6E-409C-BE32-E72D297353CC}">
                <c16:uniqueId val="{00000001-5E1B-428B-8044-1A67CEFF15C0}"/>
              </c:ext>
            </c:extLst>
          </c:dPt>
          <c:dPt>
            <c:idx val="2"/>
            <c:invertIfNegative val="0"/>
            <c:bubble3D val="0"/>
            <c:spPr>
              <a:solidFill>
                <a:schemeClr val="accent3"/>
              </a:solidFill>
              <a:ln>
                <a:solidFill>
                  <a:schemeClr val="accent3"/>
                </a:solidFill>
              </a:ln>
              <a:effectLst/>
            </c:spPr>
            <c:extLst>
              <c:ext xmlns:c16="http://schemas.microsoft.com/office/drawing/2014/chart" uri="{C3380CC4-5D6E-409C-BE32-E72D297353CC}">
                <c16:uniqueId val="{00000000-2098-4295-A694-12DD4157A49D}"/>
              </c:ext>
            </c:extLst>
          </c:dPt>
          <c:dPt>
            <c:idx val="3"/>
            <c:invertIfNegative val="0"/>
            <c:bubble3D val="0"/>
            <c:spPr>
              <a:solidFill>
                <a:schemeClr val="accent3"/>
              </a:solidFill>
              <a:ln>
                <a:solidFill>
                  <a:schemeClr val="accent3"/>
                </a:solidFill>
              </a:ln>
              <a:effectLst/>
            </c:spPr>
            <c:extLst>
              <c:ext xmlns:c16="http://schemas.microsoft.com/office/drawing/2014/chart" uri="{C3380CC4-5D6E-409C-BE32-E72D297353CC}">
                <c16:uniqueId val="{00000003-5E1B-428B-8044-1A67CEFF15C0}"/>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6E-4F35-BDD0-5525EBFCBFD2}"/>
            </c:ext>
          </c:extLst>
        </c:ser>
        <c:dLbls>
          <c:dLblPos val="ctr"/>
          <c:showLegendKey val="0"/>
          <c:showVal val="1"/>
          <c:showCatName val="0"/>
          <c:showSerName val="0"/>
          <c:showPercent val="0"/>
          <c:showBubbleSize val="0"/>
        </c:dLbls>
        <c:gapWidth val="247"/>
        <c:axId val="393761216"/>
        <c:axId val="393763184"/>
      </c:barChart>
      <c:lineChart>
        <c:grouping val="standard"/>
        <c:varyColors val="0"/>
        <c:ser>
          <c:idx val="1"/>
          <c:order val="1"/>
          <c:tx>
            <c:strRef>
              <c:f>Sheet1!$C$1</c:f>
              <c:strCache>
                <c:ptCount val="1"/>
                <c:pt idx="0">
                  <c:v>Series 2</c:v>
                </c:pt>
              </c:strCache>
            </c:strRef>
          </c:tx>
          <c:spPr>
            <a:ln w="19050" cap="rnd">
              <a:solidFill>
                <a:schemeClr val="accent3"/>
              </a:solidFill>
              <a:round/>
            </a:ln>
            <a:effectLst/>
          </c:spPr>
          <c:marker>
            <c:symbol val="none"/>
          </c:marker>
          <c:dPt>
            <c:idx val="1"/>
            <c:marker>
              <c:symbol val="none"/>
            </c:marker>
            <c:bubble3D val="0"/>
            <c:extLst>
              <c:ext xmlns:c16="http://schemas.microsoft.com/office/drawing/2014/chart" uri="{C3380CC4-5D6E-409C-BE32-E72D297353CC}">
                <c16:uniqueId val="{00000001-2098-4295-A694-12DD4157A49D}"/>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marker val="1"/>
        <c:smooth val="0"/>
        <c:axId val="393761216"/>
        <c:axId val="393763184"/>
      </c:lineChart>
      <c:catAx>
        <c:axId val="39376121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1216"/>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rtl="0">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1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2128" b="1" i="0" u="none" strike="noStrike" kern="1200" cap="none" spc="0" normalizeH="0" baseline="0">
              <a:solidFill>
                <a:schemeClr val="dk1">
                  <a:lumMod val="50000"/>
                  <a:lumOff val="50000"/>
                </a:schemeClr>
              </a:solidFill>
              <a:latin typeface="+mj-lt"/>
              <a:ea typeface="+mj-ea"/>
              <a:cs typeface="+mj-cs"/>
            </a:defRPr>
          </a:pPr>
          <a:endParaRPr lang="en-US"/>
        </a:p>
      </c:txPr>
    </c:title>
    <c:autoTitleDeleted val="0"/>
    <c:plotArea>
      <c:layout/>
      <c:areaChart>
        <c:grouping val="standard"/>
        <c:varyColors val="0"/>
        <c:ser>
          <c:idx val="0"/>
          <c:order val="0"/>
          <c:tx>
            <c:strRef>
              <c:f>Sheet1!$B$1</c:f>
              <c:strCache>
                <c:ptCount val="1"/>
                <c:pt idx="0">
                  <c:v>Series 1</c:v>
                </c:pt>
              </c:strCache>
            </c:strRef>
          </c:tx>
          <c:spPr>
            <a:solidFill>
              <a:schemeClr val="accent3"/>
            </a:solidFill>
            <a:ln>
              <a:noFill/>
            </a:ln>
            <a:effectLst/>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6E-4F35-BDD0-5525EBFCBFD2}"/>
            </c:ext>
          </c:extLst>
        </c:ser>
        <c:dLbls>
          <c:showLegendKey val="0"/>
          <c:showVal val="1"/>
          <c:showCatName val="0"/>
          <c:showSerName val="0"/>
          <c:showPercent val="0"/>
          <c:showBubbleSize val="0"/>
        </c:dLbls>
        <c:axId val="393761216"/>
        <c:axId val="393763184"/>
      </c:areaChart>
      <c:lineChart>
        <c:grouping val="standard"/>
        <c:varyColors val="0"/>
        <c:ser>
          <c:idx val="1"/>
          <c:order val="1"/>
          <c:tx>
            <c:strRef>
              <c:f>Sheet1!$C$1</c:f>
              <c:strCache>
                <c:ptCount val="1"/>
                <c:pt idx="0">
                  <c:v>Series 2</c:v>
                </c:pt>
              </c:strCache>
            </c:strRef>
          </c:tx>
          <c:spPr>
            <a:ln w="22225" cap="rnd">
              <a:solidFill>
                <a:schemeClr val="tx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marker val="1"/>
        <c:smooth val="0"/>
        <c:axId val="759986200"/>
        <c:axId val="759987840"/>
      </c:lineChart>
      <c:catAx>
        <c:axId val="393761216"/>
        <c:scaling>
          <c:orientation val="minMax"/>
        </c:scaling>
        <c:delete val="0"/>
        <c:axPos val="b"/>
        <c:majorGridlines>
          <c:spPr>
            <a:ln w="9525" cap="flat" cmpd="sng" algn="ctr">
              <a:solidFill>
                <a:schemeClr val="dk1">
                  <a:lumMod val="15000"/>
                  <a:lumOff val="85000"/>
                </a:schemeClr>
              </a:solidFill>
              <a:round/>
            </a:ln>
            <a:effectLst/>
          </c:spPr>
        </c:majorGridlines>
        <c:numFmt formatCode="General" sourceLinked="1"/>
        <c:majorTickMark val="out"/>
        <c:minorTickMark val="none"/>
        <c:tickLblPos val="nextTo"/>
        <c:spPr>
          <a:noFill/>
          <a:ln w="9525" cap="flat" cmpd="sng" algn="ctr">
            <a:solidFill>
              <a:schemeClr val="dk1">
                <a:lumMod val="15000"/>
                <a:lumOff val="85000"/>
              </a:schemeClr>
            </a:solidFill>
            <a:round/>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93761216"/>
        <c:crosses val="autoZero"/>
        <c:crossBetween val="between"/>
      </c:valAx>
      <c:valAx>
        <c:axId val="759987840"/>
        <c:scaling>
          <c:orientation val="minMax"/>
        </c:scaling>
        <c:delete val="0"/>
        <c:axPos val="r"/>
        <c:numFmt formatCode="General" sourceLinked="1"/>
        <c:majorTickMark val="out"/>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759986200"/>
        <c:crosses val="max"/>
        <c:crossBetween val="between"/>
      </c:valAx>
      <c:catAx>
        <c:axId val="759986200"/>
        <c:scaling>
          <c:orientation val="minMax"/>
        </c:scaling>
        <c:delete val="1"/>
        <c:axPos val="b"/>
        <c:numFmt formatCode="General" sourceLinked="1"/>
        <c:majorTickMark val="out"/>
        <c:minorTickMark val="none"/>
        <c:tickLblPos val="nextTo"/>
        <c:crossAx val="759987840"/>
        <c:auto val="1"/>
        <c:lblAlgn val="ctr"/>
        <c:lblOffset val="100"/>
        <c:noMultiLvlLbl val="0"/>
      </c:catAx>
      <c:spPr>
        <a:pattFill prst="ltDnDiag">
          <a:fgClr>
            <a:schemeClr val="dk1">
              <a:lumMod val="15000"/>
              <a:lumOff val="85000"/>
            </a:schemeClr>
          </a:fgClr>
          <a:bgClr>
            <a:schemeClr val="lt1"/>
          </a:bgClr>
        </a:patt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lt1"/>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tx>
            <c:strRef>
              <c:f>Sheet1!$B$1</c:f>
              <c:strCache>
                <c:ptCount val="1"/>
                <c:pt idx="0">
                  <c:v>Series 1</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smooth val="0"/>
          <c:extLst>
            <c:ext xmlns:c16="http://schemas.microsoft.com/office/drawing/2014/chart" uri="{C3380CC4-5D6E-409C-BE32-E72D297353CC}">
              <c16:uniqueId val="{00000000-976E-4F35-BDD0-5525EBFCBFD2}"/>
            </c:ext>
          </c:extLst>
        </c:ser>
        <c:ser>
          <c:idx val="1"/>
          <c:order val="1"/>
          <c:tx>
            <c:strRef>
              <c:f>Sheet1!$C$1</c:f>
              <c:strCache>
                <c:ptCount val="1"/>
                <c:pt idx="0">
                  <c:v>Series 2</c:v>
                </c:pt>
              </c:strCache>
            </c:strRef>
          </c:tx>
          <c:spPr>
            <a:ln w="28575" cap="rnd">
              <a:solidFill>
                <a:schemeClr val="tx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smooth val="0"/>
          <c:extLst>
            <c:ext xmlns:c16="http://schemas.microsoft.com/office/drawing/2014/chart" uri="{C3380CC4-5D6E-409C-BE32-E72D297353CC}">
              <c16:uniqueId val="{00000001-976E-4F35-BDD0-5525EBFCBFD2}"/>
            </c:ext>
          </c:extLst>
        </c:ser>
        <c:dLbls>
          <c:showLegendKey val="0"/>
          <c:showVal val="1"/>
          <c:showCatName val="0"/>
          <c:showSerName val="0"/>
          <c:showPercent val="0"/>
          <c:showBubbleSize val="0"/>
        </c:dLbls>
        <c:smooth val="0"/>
        <c:axId val="393761216"/>
        <c:axId val="393763184"/>
      </c:lineChart>
      <c:catAx>
        <c:axId val="39376121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1216"/>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ofPieChart>
        <c:ofPieType val="pie"/>
        <c:varyColors val="1"/>
        <c:ser>
          <c:idx val="0"/>
          <c:order val="0"/>
          <c:tx>
            <c:strRef>
              <c:f>Sheet1!$B$1</c:f>
              <c:strCache>
                <c:ptCount val="1"/>
                <c:pt idx="0">
                  <c:v>Series 1</c:v>
                </c:pt>
              </c:strCache>
            </c:strRef>
          </c:tx>
          <c:dPt>
            <c:idx val="0"/>
            <c:bubble3D val="0"/>
            <c:spPr>
              <a:solidFill>
                <a:schemeClr val="bg1">
                  <a:lumMod val="65000"/>
                </a:schemeClr>
              </a:solidFill>
              <a:ln>
                <a:noFill/>
              </a:ln>
              <a:effectLst/>
            </c:spPr>
            <c:extLst>
              <c:ext xmlns:c16="http://schemas.microsoft.com/office/drawing/2014/chart" uri="{C3380CC4-5D6E-409C-BE32-E72D297353CC}">
                <c16:uniqueId val="{00000002-5E1B-428B-8044-1A67CEFF15C0}"/>
              </c:ext>
            </c:extLst>
          </c:dPt>
          <c:dPt>
            <c:idx val="1"/>
            <c:bubble3D val="0"/>
            <c:spPr>
              <a:solidFill>
                <a:schemeClr val="bg1">
                  <a:lumMod val="95000"/>
                </a:schemeClr>
              </a:solidFill>
              <a:ln>
                <a:noFill/>
              </a:ln>
              <a:effectLst/>
            </c:spPr>
            <c:extLst>
              <c:ext xmlns:c16="http://schemas.microsoft.com/office/drawing/2014/chart" uri="{C3380CC4-5D6E-409C-BE32-E72D297353CC}">
                <c16:uniqueId val="{00000001-5E1B-428B-8044-1A67CEFF15C0}"/>
              </c:ext>
            </c:extLst>
          </c:dPt>
          <c:dPt>
            <c:idx val="2"/>
            <c:bubble3D val="0"/>
            <c:spPr>
              <a:solidFill>
                <a:schemeClr val="accent3"/>
              </a:solidFill>
              <a:ln>
                <a:noFill/>
              </a:ln>
              <a:effectLst/>
            </c:spPr>
          </c:dPt>
          <c:dPt>
            <c:idx val="3"/>
            <c:bubble3D val="0"/>
            <c:spPr>
              <a:solidFill>
                <a:schemeClr val="tx1"/>
              </a:solidFill>
              <a:ln>
                <a:noFill/>
              </a:ln>
              <a:effectLst/>
            </c:spPr>
            <c:extLst>
              <c:ext xmlns:c16="http://schemas.microsoft.com/office/drawing/2014/chart" uri="{C3380CC4-5D6E-409C-BE32-E72D297353CC}">
                <c16:uniqueId val="{00000003-5E1B-428B-8044-1A67CEFF15C0}"/>
              </c:ext>
            </c:extLst>
          </c:dPt>
          <c:dPt>
            <c:idx val="4"/>
            <c:bubble3D val="0"/>
            <c:spPr>
              <a:solidFill>
                <a:schemeClr val="accent3"/>
              </a:solidFill>
              <a:ln>
                <a:noFill/>
              </a:ln>
              <a:effectLst/>
            </c:spPr>
            <c:extLst>
              <c:ext xmlns:c16="http://schemas.microsoft.com/office/drawing/2014/chart" uri="{C3380CC4-5D6E-409C-BE32-E72D297353CC}">
                <c16:uniqueId val="{00000000-5E1B-428B-8044-1A67CEFF15C0}"/>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6E-4F35-BDD0-5525EBFCBFD2}"/>
            </c:ext>
          </c:extLst>
        </c:ser>
        <c:ser>
          <c:idx val="1"/>
          <c:order val="1"/>
          <c:tx>
            <c:strRef>
              <c:f>Sheet1!$C$1</c:f>
              <c:strCache>
                <c:ptCount val="1"/>
                <c:pt idx="0">
                  <c:v>Series 2</c:v>
                </c:pt>
              </c:strCache>
            </c:strRef>
          </c:tx>
          <c:dPt>
            <c:idx val="0"/>
            <c:bubble3D val="0"/>
            <c:spPr>
              <a:solidFill>
                <a:schemeClr val="accent1"/>
              </a:solidFill>
              <a:ln>
                <a:noFill/>
              </a:ln>
              <a:effectLst/>
            </c:spPr>
          </c:dPt>
          <c:dPt>
            <c:idx val="1"/>
            <c:bubble3D val="0"/>
            <c:spPr>
              <a:solidFill>
                <a:schemeClr val="accent2"/>
              </a:solidFill>
              <a:ln>
                <a:noFill/>
              </a:ln>
              <a:effectLst/>
            </c:spPr>
          </c:dPt>
          <c:dPt>
            <c:idx val="2"/>
            <c:bubble3D val="0"/>
            <c:spPr>
              <a:solidFill>
                <a:schemeClr val="accent3"/>
              </a:solidFill>
              <a:ln>
                <a:noFill/>
              </a:ln>
              <a:effectLst/>
            </c:spPr>
          </c:dPt>
          <c:dPt>
            <c:idx val="3"/>
            <c:bubble3D val="0"/>
            <c:spPr>
              <a:solidFill>
                <a:schemeClr val="accent4"/>
              </a:solidFill>
              <a:ln>
                <a:noFill/>
              </a:ln>
              <a:effectLst/>
            </c:spPr>
          </c:dPt>
          <c:dPt>
            <c:idx val="4"/>
            <c:bubble3D val="0"/>
            <c:spPr>
              <a:solidFill>
                <a:schemeClr val="accent5"/>
              </a:solidFill>
              <a:ln>
                <a:noFill/>
              </a:ln>
              <a:effectLst/>
            </c:spPr>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showLeaderLines val="1"/>
        </c:dLbls>
        <c:gapWidth val="150"/>
        <c:secondPieSize val="75"/>
        <c:serLines>
          <c:spPr>
            <a:ln w="9525" cap="flat" cmpd="sng" algn="ctr">
              <a:solidFill>
                <a:schemeClr val="tx1">
                  <a:lumMod val="35000"/>
                  <a:lumOff val="65000"/>
                </a:schemeClr>
              </a:solidFill>
              <a:round/>
            </a:ln>
            <a:effectLst/>
          </c:spPr>
        </c:serLines>
      </c:ofPie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accent3"/>
            </a:solidFill>
            <a:ln w="19050">
              <a:solidFill>
                <a:schemeClr val="lt1"/>
              </a:solidFill>
            </a:ln>
            <a:effectLst/>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6E-4F35-BDD0-5525EBFCBFD2}"/>
            </c:ext>
          </c:extLst>
        </c:ser>
        <c:dLbls>
          <c:showLegendKey val="0"/>
          <c:showVal val="0"/>
          <c:showCatName val="0"/>
          <c:showSerName val="0"/>
          <c:showPercent val="0"/>
          <c:showBubbleSize val="0"/>
        </c:dLbls>
        <c:axId val="393761216"/>
        <c:axId val="393763184"/>
      </c:areaChart>
      <c:barChart>
        <c:barDir val="col"/>
        <c:grouping val="clustered"/>
        <c:varyColors val="0"/>
        <c:ser>
          <c:idx val="1"/>
          <c:order val="1"/>
          <c:tx>
            <c:strRef>
              <c:f>Sheet1!$C$1</c:f>
              <c:strCache>
                <c:ptCount val="1"/>
                <c:pt idx="0">
                  <c:v>Series 2</c:v>
                </c:pt>
              </c:strCache>
            </c:strRef>
          </c:tx>
          <c:spPr>
            <a:solidFill>
              <a:schemeClr val="bg1">
                <a:lumMod val="85000"/>
              </a:schemeClr>
            </a:solid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gapWidth val="150"/>
        <c:axId val="393761216"/>
        <c:axId val="393763184"/>
      </c:barChart>
      <c:catAx>
        <c:axId val="39376121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dk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93761216"/>
        <c:crosses val="autoZero"/>
        <c:crossBetween val="between"/>
      </c:valAx>
      <c:spPr>
        <a:noFill/>
        <a:ln>
          <a:noFill/>
        </a:ln>
        <a:effectLst/>
      </c:spPr>
    </c:plotArea>
    <c:legend>
      <c:legendPos val="r"/>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percentStacked"/>
        <c:varyColors val="0"/>
        <c:ser>
          <c:idx val="0"/>
          <c:order val="0"/>
          <c:tx>
            <c:strRef>
              <c:f>Sheet1!$B$1</c:f>
              <c:strCache>
                <c:ptCount val="1"/>
                <c:pt idx="0">
                  <c:v>Series 1</c:v>
                </c:pt>
              </c:strCache>
            </c:strRef>
          </c:tx>
          <c:spPr>
            <a:solidFill>
              <a:schemeClr val="accent3"/>
            </a:solidFill>
            <a:ln w="19050">
              <a:solidFill>
                <a:schemeClr val="lt1"/>
              </a:solidFill>
            </a:ln>
            <a:effectLst/>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6E-4F35-BDD0-5525EBFCBFD2}"/>
            </c:ext>
          </c:extLst>
        </c:ser>
        <c:dLbls>
          <c:showLegendKey val="0"/>
          <c:showVal val="0"/>
          <c:showCatName val="0"/>
          <c:showSerName val="0"/>
          <c:showPercent val="0"/>
          <c:showBubbleSize val="0"/>
        </c:dLbls>
        <c:axId val="393761216"/>
        <c:axId val="393763184"/>
      </c:areaChart>
      <c:barChart>
        <c:barDir val="col"/>
        <c:grouping val="clustered"/>
        <c:varyColors val="0"/>
        <c:ser>
          <c:idx val="1"/>
          <c:order val="1"/>
          <c:tx>
            <c:strRef>
              <c:f>Sheet1!$C$1</c:f>
              <c:strCache>
                <c:ptCount val="1"/>
                <c:pt idx="0">
                  <c:v>Series 2</c:v>
                </c:pt>
              </c:strCache>
            </c:strRef>
          </c:tx>
          <c:spPr>
            <a:solidFill>
              <a:schemeClr val="bg1">
                <a:lumMod val="85000"/>
              </a:schemeClr>
            </a:solidFill>
            <a:ln w="19050">
              <a:solidFill>
                <a:schemeClr val="lt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dk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dk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gapWidth val="150"/>
        <c:axId val="393761216"/>
        <c:axId val="393763184"/>
      </c:barChart>
      <c:catAx>
        <c:axId val="39376121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cap="none" spc="0" normalizeH="0" baseline="0">
                <a:solidFill>
                  <a:schemeClr val="dk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dk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crossAx val="393761216"/>
        <c:crosses val="autoZero"/>
        <c:crossBetween val="between"/>
      </c:valAx>
      <c:spPr>
        <a:noFill/>
        <a:ln>
          <a:noFill/>
        </a:ln>
        <a:effectLst/>
      </c:spPr>
    </c:plotArea>
    <c:legend>
      <c:legendPos val="r"/>
      <c:overlay val="0"/>
      <c:spPr>
        <a:solidFill>
          <a:schemeClr val="lt1">
            <a:alpha val="50000"/>
          </a:schemeClr>
        </a:solidFill>
        <a:ln>
          <a:noFill/>
        </a:ln>
        <a:effectLst/>
      </c:spPr>
      <c:txPr>
        <a:bodyPr rot="0" spcFirstLastPara="1" vertOverflow="ellipsis" vert="horz" wrap="square" anchor="ctr" anchorCtr="1"/>
        <a:lstStyle/>
        <a:p>
          <a:pPr>
            <a:defRPr sz="1197" b="0" i="0" u="none" strike="noStrike" kern="1200" baseline="0">
              <a:solidFill>
                <a:schemeClr val="dk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pattFill prst="dkDnDiag">
      <a:fgClr>
        <a:schemeClr val="lt1"/>
      </a:fgClr>
      <a:bgClr>
        <a:schemeClr val="dk1">
          <a:lumMod val="10000"/>
          <a:lumOff val="90000"/>
        </a:schemeClr>
      </a:bgClr>
    </a:patt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areaChart>
        <c:grouping val="stacked"/>
        <c:varyColors val="0"/>
        <c:ser>
          <c:idx val="0"/>
          <c:order val="0"/>
          <c:tx>
            <c:strRef>
              <c:f>Sheet1!$B$1</c:f>
              <c:strCache>
                <c:ptCount val="1"/>
                <c:pt idx="0">
                  <c:v>Series 1</c:v>
                </c:pt>
              </c:strCache>
            </c:strRef>
          </c:tx>
          <c:spPr>
            <a:solidFill>
              <a:schemeClr val="bg1">
                <a:lumMod val="95000"/>
              </a:schemeClr>
            </a:solidFill>
            <a:ln>
              <a:noFill/>
            </a:ln>
            <a:effectLst>
              <a:outerShdw blurRad="57150" dist="19050" dir="5400000" algn="ctr" rotWithShape="0">
                <a:srgbClr val="000000">
                  <a:alpha val="63000"/>
                </a:srgbClr>
              </a:outerShdw>
            </a:effectLst>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6E-4F35-BDD0-5525EBFCBFD2}"/>
            </c:ext>
          </c:extLst>
        </c:ser>
        <c:ser>
          <c:idx val="1"/>
          <c:order val="1"/>
          <c:tx>
            <c:strRef>
              <c:f>Sheet1!$C$1</c:f>
              <c:strCache>
                <c:ptCount val="1"/>
                <c:pt idx="0">
                  <c:v>Series 2</c:v>
                </c:pt>
              </c:strCache>
            </c:strRef>
          </c:tx>
          <c:spPr>
            <a:solidFill>
              <a:schemeClr val="accent3"/>
            </a:solidFill>
            <a:ln>
              <a:noFill/>
            </a:ln>
            <a:effectLst>
              <a:outerShdw blurRad="57150" dist="19050" dir="5400000" algn="ctr" rotWithShape="0">
                <a:srgbClr val="000000">
                  <a:alpha val="63000"/>
                </a:srgbClr>
              </a:outerShdw>
            </a:effectLst>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axId val="393761216"/>
        <c:axId val="393763184"/>
      </c:areaChart>
      <c:catAx>
        <c:axId val="393761216"/>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121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0"/>
    </c:view3D>
    <c:floor>
      <c:thickness val="0"/>
      <c:spPr>
        <a:noFill/>
        <a:ln w="9525" cap="flat" cmpd="sng" algn="ctr">
          <a:solidFill>
            <a:schemeClr val="tx1">
              <a:lumMod val="15000"/>
              <a:lumOff val="85000"/>
            </a:schemeClr>
          </a:solidFill>
          <a:round/>
        </a:ln>
        <a:effectLst/>
        <a:sp3d contourW="9525">
          <a:contourClr>
            <a:schemeClr val="tx1">
              <a:lumMod val="15000"/>
              <a:lumOff val="85000"/>
            </a:schemeClr>
          </a:contourClr>
        </a:sp3d>
      </c:spPr>
    </c:floor>
    <c:sideWall>
      <c:thickness val="0"/>
      <c:spPr>
        <a:noFill/>
        <a:ln>
          <a:noFill/>
        </a:ln>
        <a:effectLst/>
        <a:sp3d/>
      </c:spPr>
    </c:sideWall>
    <c:backWall>
      <c:thickness val="0"/>
      <c:spPr>
        <a:noFill/>
        <a:ln>
          <a:noFill/>
        </a:ln>
        <a:effectLst/>
        <a:sp3d/>
      </c:spPr>
    </c:backWall>
    <c:plotArea>
      <c:layout/>
      <c:area3DChart>
        <c:grouping val="standard"/>
        <c:varyColors val="0"/>
        <c:ser>
          <c:idx val="0"/>
          <c:order val="0"/>
          <c:tx>
            <c:strRef>
              <c:f>Sheet1!$B$1</c:f>
              <c:strCache>
                <c:ptCount val="1"/>
                <c:pt idx="0">
                  <c:v>Series 1</c:v>
                </c:pt>
              </c:strCache>
            </c:strRef>
          </c:tx>
          <c:spPr>
            <a:solidFill>
              <a:schemeClr val="accent3"/>
            </a:solidFill>
            <a:ln>
              <a:noFill/>
            </a:ln>
            <a:effectLst/>
            <a:sp3d/>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976E-4F35-BDD0-5525EBFCBFD2}"/>
            </c:ext>
          </c:extLst>
        </c:ser>
        <c:ser>
          <c:idx val="1"/>
          <c:order val="1"/>
          <c:tx>
            <c:strRef>
              <c:f>Sheet1!$C$1</c:f>
              <c:strCache>
                <c:ptCount val="1"/>
                <c:pt idx="0">
                  <c:v>Series 2</c:v>
                </c:pt>
              </c:strCache>
            </c:strRef>
          </c:tx>
          <c:spPr>
            <a:solidFill>
              <a:schemeClr val="bg1">
                <a:lumMod val="85000"/>
              </a:schemeClr>
            </a:solidFill>
            <a:ln>
              <a:noFill/>
            </a:ln>
            <a:effectLst/>
            <a:sp3d/>
          </c:spP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Sheet1!$A$2:$A$5</c:f>
              <c:strCache>
                <c:ptCount val="4"/>
                <c:pt idx="0">
                  <c:v>Category 1</c:v>
                </c:pt>
                <c:pt idx="1">
                  <c:v>Category 2</c:v>
                </c:pt>
                <c:pt idx="2">
                  <c:v>Category 3</c:v>
                </c:pt>
                <c:pt idx="3">
                  <c:v>Category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axId val="393761216"/>
        <c:axId val="393763184"/>
        <c:axId val="215623120"/>
      </c:area3DChart>
      <c:catAx>
        <c:axId val="3937612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crosses val="autoZero"/>
        <c:auto val="1"/>
        <c:lblAlgn val="ctr"/>
        <c:lblOffset val="100"/>
        <c:noMultiLvlLbl val="0"/>
      </c:catAx>
      <c:valAx>
        <c:axId val="3937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1216"/>
        <c:crosses val="autoZero"/>
        <c:crossBetween val="midCat"/>
      </c:valAx>
      <c:serAx>
        <c:axId val="215623120"/>
        <c:scaling>
          <c:orientation val="minMax"/>
        </c:scaling>
        <c:delete val="0"/>
        <c:axPos val="b"/>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ser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scatterChart>
        <c:scatterStyle val="smoothMarker"/>
        <c:varyColors val="0"/>
        <c:ser>
          <c:idx val="0"/>
          <c:order val="0"/>
          <c:tx>
            <c:strRef>
              <c:f>Sheet1!$B$1</c:f>
              <c:strCache>
                <c:ptCount val="1"/>
                <c:pt idx="0">
                  <c:v>Series 1</c:v>
                </c:pt>
              </c:strCache>
            </c:strRef>
          </c:tx>
          <c:spPr>
            <a:ln w="28575" cap="rnd">
              <a:solidFill>
                <a:schemeClr val="tx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smooth val="1"/>
          <c:extLst>
            <c:ext xmlns:c16="http://schemas.microsoft.com/office/drawing/2014/chart" uri="{C3380CC4-5D6E-409C-BE32-E72D297353CC}">
              <c16:uniqueId val="{00000000-976E-4F35-BDD0-5525EBFCBFD2}"/>
            </c:ext>
          </c:extLst>
        </c:ser>
        <c:ser>
          <c:idx val="1"/>
          <c:order val="1"/>
          <c:tx>
            <c:strRef>
              <c:f>Sheet1!$C$1</c:f>
              <c:strCache>
                <c:ptCount val="1"/>
                <c:pt idx="0">
                  <c:v>Series 2</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smooth val="1"/>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axId val="393761216"/>
        <c:axId val="393763184"/>
      </c:scatterChart>
      <c:valAx>
        <c:axId val="3937612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crosses val="autoZero"/>
        <c:crossBetween val="midCat"/>
      </c:valAx>
      <c:valAx>
        <c:axId val="3937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121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plotArea>
      <c:layout/>
      <c:bubbleChart>
        <c:varyColors val="0"/>
        <c:ser>
          <c:idx val="0"/>
          <c:order val="0"/>
          <c:tx>
            <c:strRef>
              <c:f>Sheet1!$B$1</c:f>
              <c:strCache>
                <c:ptCount val="1"/>
                <c:pt idx="0">
                  <c:v>Series 1</c:v>
                </c:pt>
              </c:strCache>
            </c:strRef>
          </c:tx>
          <c:spPr>
            <a:solidFill>
              <a:schemeClr val="accent3"/>
            </a:solidFill>
            <a:ln>
              <a:solidFill>
                <a:schemeClr val="tx1"/>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strRef>
              <c:f>Sheet1!$A$2:$A$5</c:f>
              <c:strCache>
                <c:ptCount val="4"/>
                <c:pt idx="0">
                  <c:v>Category 1</c:v>
                </c:pt>
                <c:pt idx="1">
                  <c:v>Category 2</c:v>
                </c:pt>
                <c:pt idx="2">
                  <c:v>Category 3</c:v>
                </c:pt>
                <c:pt idx="3">
                  <c:v>Category 4</c:v>
                </c:pt>
              </c:strCache>
            </c:strRef>
          </c:xVal>
          <c:yVal>
            <c:numRef>
              <c:f>Sheet1!$B$2:$B$5</c:f>
              <c:numCache>
                <c:formatCode>General</c:formatCode>
                <c:ptCount val="4"/>
                <c:pt idx="0">
                  <c:v>4.3</c:v>
                </c:pt>
                <c:pt idx="1">
                  <c:v>2.5</c:v>
                </c:pt>
                <c:pt idx="2">
                  <c:v>3.5</c:v>
                </c:pt>
                <c:pt idx="3">
                  <c:v>4.5</c:v>
                </c:pt>
              </c:numCache>
            </c:numRef>
          </c:yVal>
          <c:bubbleSize>
            <c:numLit>
              <c:formatCode>General</c:formatCode>
              <c:ptCount val="4"/>
              <c:pt idx="0">
                <c:v>1</c:v>
              </c:pt>
              <c:pt idx="1">
                <c:v>1</c:v>
              </c:pt>
              <c:pt idx="2">
                <c:v>1</c:v>
              </c:pt>
              <c:pt idx="3">
                <c:v>1</c:v>
              </c:pt>
            </c:numLit>
          </c:bubbleSize>
          <c:bubble3D val="0"/>
          <c:extLst>
            <c:ext xmlns:c16="http://schemas.microsoft.com/office/drawing/2014/chart" uri="{C3380CC4-5D6E-409C-BE32-E72D297353CC}">
              <c16:uniqueId val="{00000000-976E-4F35-BDD0-5525EBFCBFD2}"/>
            </c:ext>
          </c:extLst>
        </c:ser>
        <c:ser>
          <c:idx val="1"/>
          <c:order val="1"/>
          <c:tx>
            <c:strRef>
              <c:f>Sheet1!$C$1</c:f>
              <c:strCache>
                <c:ptCount val="1"/>
                <c:pt idx="0">
                  <c:v>Series 2</c:v>
                </c:pt>
              </c:strCache>
            </c:strRef>
          </c:tx>
          <c:spPr>
            <a:solidFill>
              <a:schemeClr val="bg1">
                <a:lumMod val="85000"/>
              </a:schemeClr>
            </a:solidFill>
            <a:ln>
              <a:solidFill>
                <a:schemeClr val="accent3"/>
              </a:solid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xVal>
            <c:strRef>
              <c:f>Sheet1!$A$2:$A$5</c:f>
              <c:strCache>
                <c:ptCount val="4"/>
                <c:pt idx="0">
                  <c:v>Category 1</c:v>
                </c:pt>
                <c:pt idx="1">
                  <c:v>Category 2</c:v>
                </c:pt>
                <c:pt idx="2">
                  <c:v>Category 3</c:v>
                </c:pt>
                <c:pt idx="3">
                  <c:v>Category 4</c:v>
                </c:pt>
              </c:strCache>
            </c:strRef>
          </c:xVal>
          <c:yVal>
            <c:numRef>
              <c:f>Sheet1!$C$2:$C$5</c:f>
              <c:numCache>
                <c:formatCode>General</c:formatCode>
                <c:ptCount val="4"/>
                <c:pt idx="0">
                  <c:v>2.4</c:v>
                </c:pt>
                <c:pt idx="1">
                  <c:v>4.4000000000000004</c:v>
                </c:pt>
                <c:pt idx="2">
                  <c:v>1.8</c:v>
                </c:pt>
                <c:pt idx="3">
                  <c:v>2.8</c:v>
                </c:pt>
              </c:numCache>
            </c:numRef>
          </c:yVal>
          <c:bubbleSize>
            <c:numLit>
              <c:formatCode>General</c:formatCode>
              <c:ptCount val="4"/>
              <c:pt idx="0">
                <c:v>1</c:v>
              </c:pt>
              <c:pt idx="1">
                <c:v>1</c:v>
              </c:pt>
              <c:pt idx="2">
                <c:v>1</c:v>
              </c:pt>
              <c:pt idx="3">
                <c:v>1</c:v>
              </c:pt>
            </c:numLit>
          </c:bubbleSize>
          <c:bubble3D val="0"/>
          <c:extLst>
            <c:ext xmlns:c16="http://schemas.microsoft.com/office/drawing/2014/chart" uri="{C3380CC4-5D6E-409C-BE32-E72D297353CC}">
              <c16:uniqueId val="{00000001-976E-4F35-BDD0-5525EBFCBFD2}"/>
            </c:ext>
          </c:extLst>
        </c:ser>
        <c:dLbls>
          <c:showLegendKey val="0"/>
          <c:showVal val="0"/>
          <c:showCatName val="0"/>
          <c:showSerName val="0"/>
          <c:showPercent val="0"/>
          <c:showBubbleSize val="0"/>
        </c:dLbls>
        <c:bubbleScale val="100"/>
        <c:showNegBubbles val="0"/>
        <c:axId val="393761216"/>
        <c:axId val="393763184"/>
      </c:bubbleChart>
      <c:valAx>
        <c:axId val="393761216"/>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3184"/>
        <c:crosses val="autoZero"/>
        <c:crossBetween val="midCat"/>
      </c:valAx>
      <c:valAx>
        <c:axId val="39376318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393761216"/>
        <c:crosses val="autoZero"/>
        <c:crossBetween val="midCat"/>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0.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1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10.xml><?xml version="1.0" encoding="utf-8"?>
<cs:chartStyle xmlns:cs="http://schemas.microsoft.com/office/drawing/2012/chartStyle" xmlns:a="http://schemas.openxmlformats.org/drawingml/2006/main" id="269">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alpha val="75000"/>
        </a:schemeClr>
      </a:solidFill>
    </cs:spPr>
  </cs:dataPoint>
  <cs:dataPoint3D>
    <cs:lnRef idx="0"/>
    <cs:fillRef idx="1">
      <cs:styleClr val="auto"/>
    </cs:fillRef>
    <cs:effectRef idx="0"/>
    <cs:fontRef idx="minor">
      <a:schemeClr val="tx1"/>
    </cs:fontRef>
    <cs:spPr>
      <a:solidFill>
        <a:schemeClr val="phClr">
          <a:alpha val="75000"/>
        </a:schemeClr>
      </a:solidFill>
    </cs:spPr>
  </cs:dataPoint3D>
  <cs:dataPointLine>
    <cs:lnRef idx="0">
      <cs:styleClr val="auto"/>
    </cs:lnRef>
    <cs:fillRef idx="1"/>
    <cs:effectRef idx="0"/>
    <cs:fontRef idx="minor">
      <a:schemeClr val="tx1"/>
    </cs:fontRef>
    <cs:spPr>
      <a:ln w="19050" cap="rnd">
        <a:solidFill>
          <a:schemeClr val="phClr">
            <a:alpha val="50000"/>
          </a:scheme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1197" kern="1200"/>
  </cs:valueAxis>
  <cs:wall>
    <cs:lnRef idx="0"/>
    <cs:fillRef idx="0"/>
    <cs:effectRef idx="0"/>
    <cs:fontRef idx="minor">
      <a:schemeClr val="tx1"/>
    </cs:fontRef>
    <cs:spPr>
      <a:noFill/>
      <a:ln>
        <a:noFill/>
      </a:ln>
    </cs:spPr>
  </cs:wall>
</cs:chartStyle>
</file>

<file path=ppt/charts/style11.xml><?xml version="1.0" encoding="utf-8"?>
<cs:chartStyle xmlns:cs="http://schemas.microsoft.com/office/drawing/2012/chartStyle" xmlns:a="http://schemas.openxmlformats.org/drawingml/2006/main" id="221">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197" kern="1200" cap="none" spc="0" normalizeH="0" baseline="0"/>
  </cs:categoryAxis>
  <cs:chartArea>
    <cs:lnRef idx="0"/>
    <cs:fillRef idx="0"/>
    <cs:effectRef idx="0"/>
    <cs:fontRef idx="minor">
      <a:schemeClr val="dk1"/>
    </cs:fontRef>
    <cs:spPr>
      <a:solidFill>
        <a:schemeClr val="lt1"/>
      </a:solid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cs:spPr>
  </cs:dataPoint>
  <cs:dataPoint3D>
    <cs:lnRef idx="0"/>
    <cs:fillRef idx="0">
      <cs:styleClr val="auto"/>
    </cs:fillRef>
    <cs:effectRef idx="0"/>
    <cs:fontRef idx="minor">
      <a:schemeClr val="dk1"/>
    </cs:fontRef>
    <cs:spPr>
      <a:solidFill>
        <a:schemeClr val="phClr"/>
      </a:solidFill>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spPr>
      <a:pattFill prst="ltDnDiag">
        <a:fgClr>
          <a:schemeClr val="dk1">
            <a:lumMod val="15000"/>
            <a:lumOff val="85000"/>
          </a:schemeClr>
        </a:fgClr>
        <a:bgClr>
          <a:schemeClr val="lt1"/>
        </a:bgClr>
      </a:pattFill>
    </cs:spPr>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defRPr sz="1197" kern="1200"/>
  </cs:legend>
  <cs:plotArea>
    <cs:lnRef idx="0"/>
    <cs:fillRef idx="0"/>
    <cs:effectRef idx="0"/>
    <cs:fontRef idx="minor">
      <a:schemeClr val="dk1"/>
    </cs:fontRef>
    <cs:spPr>
      <a:pattFill prst="ltDnDiag">
        <a:fgClr>
          <a:schemeClr val="dk1">
            <a:lumMod val="15000"/>
            <a:lumOff val="85000"/>
          </a:schemeClr>
        </a:fgClr>
        <a:bgClr>
          <a:schemeClr val="lt1"/>
        </a:bgClr>
      </a:pattFill>
    </cs:spPr>
  </cs:plotArea>
  <cs:plotArea3D>
    <cs:lnRef idx="0"/>
    <cs:fillRef idx="0"/>
    <cs:effectRef idx="0"/>
    <cs:fontRef idx="minor">
      <a:schemeClr val="dk1"/>
    </cs:fontRef>
    <cs:spPr>
      <a:solidFill>
        <a:schemeClr val="lt1"/>
      </a:solidFill>
    </cs:spPr>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cap="none"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spPr>
      <a:pattFill prst="ltDnDiag">
        <a:fgClr>
          <a:schemeClr val="dk1">
            <a:lumMod val="15000"/>
            <a:lumOff val="85000"/>
          </a:schemeClr>
        </a:fgClr>
        <a:bgClr>
          <a:schemeClr val="lt1"/>
        </a:bgClr>
      </a:pattFill>
    </cs:spPr>
  </cs:wall>
</cs:chartStyle>
</file>

<file path=ppt/charts/style2.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337">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5.xml><?xml version="1.0" encoding="utf-8"?>
<cs:chartStyle xmlns:cs="http://schemas.microsoft.com/office/drawing/2012/chartStyle" xmlns:a="http://schemas.openxmlformats.org/drawingml/2006/main" id="337">
  <cs:axisTitle>
    <cs:lnRef idx="0"/>
    <cs:fillRef idx="0"/>
    <cs:effectRef idx="0"/>
    <cs:fontRef idx="minor">
      <a:schemeClr val="dk1">
        <a:lumMod val="65000"/>
        <a:lumOff val="35000"/>
      </a:schemeClr>
    </cs:fontRef>
    <cs:defRPr sz="1197" b="1" kern="1200"/>
  </cs:axisTitle>
  <cs:categoryAxis>
    <cs:lnRef idx="0"/>
    <cs:fillRef idx="0"/>
    <cs:effectRef idx="0"/>
    <cs:fontRef idx="minor">
      <a:schemeClr val="dk1">
        <a:lumMod val="65000"/>
        <a:lumOff val="35000"/>
      </a:schemeClr>
    </cs:fontRef>
    <cs:defRPr sz="1197" kern="1200" cap="none" spc="0" normalizeH="0" baseline="0"/>
  </cs:categoryAxis>
  <cs:chartArea>
    <cs:lnRef idx="0"/>
    <cs:fillRef idx="0"/>
    <cs:effectRef idx="0"/>
    <cs:fontRef idx="minor">
      <a:schemeClr val="dk1"/>
    </cs:fontRef>
    <cs:spPr>
      <a:pattFill prst="dkDnDiag">
        <a:fgClr>
          <a:schemeClr val="lt1"/>
        </a:fgClr>
        <a:bgClr>
          <a:schemeClr val="dk1">
            <a:lumMod val="10000"/>
            <a:lumOff val="90000"/>
          </a:schemeClr>
        </a:bgClr>
      </a:pattFill>
      <a:ln w="9525" cap="flat" cmpd="sng" algn="ctr">
        <a:solidFill>
          <a:schemeClr val="dk1">
            <a:lumMod val="15000"/>
            <a:lumOff val="85000"/>
          </a:schemeClr>
        </a:solidFill>
        <a:round/>
      </a:ln>
    </cs:spPr>
    <cs:defRPr sz="1197" kern="1200"/>
  </cs:chartArea>
  <cs:dataLabel>
    <cs:lnRef idx="0"/>
    <cs:fillRef idx="0"/>
    <cs:effectRef idx="0"/>
    <cs:fontRef idx="minor">
      <a:schemeClr val="dk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alpha val="75000"/>
        </a:schemeClr>
      </a:solidFill>
      <a:ln w="9525">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19050">
        <a:solidFill>
          <a:schemeClr val="lt1"/>
        </a:solidFill>
      </a:ln>
    </cs:spPr>
  </cs:dataPoint>
  <cs:dataPoint3D>
    <cs:lnRef idx="0"/>
    <cs:fillRef idx="0">
      <cs:styleClr val="auto"/>
    </cs:fillRef>
    <cs:effectRef idx="0"/>
    <cs:fontRef idx="minor">
      <a:schemeClr val="tx1"/>
    </cs:fontRef>
    <cs:spPr>
      <a:gradFill>
        <a:gsLst>
          <a:gs pos="100000">
            <a:schemeClr val="phClr">
              <a:lumMod val="60000"/>
              <a:lumOff val="40000"/>
            </a:schemeClr>
          </a:gs>
          <a:gs pos="0">
            <a:schemeClr val="phClr"/>
          </a:gs>
        </a:gsLst>
        <a:lin ang="5400000" scaled="0"/>
      </a:gradFill>
      <a:ln w="50800">
        <a:solidFill>
          <a:schemeClr val="lt1"/>
        </a:solidFill>
      </a:ln>
    </cs:spPr>
  </cs:dataPoint3D>
  <cs:dataPointLine>
    <cs:lnRef idx="0">
      <cs:styleClr val="auto"/>
    </cs:lnRef>
    <cs:fillRef idx="0"/>
    <cs:effectRef idx="0"/>
    <cs:fontRef idx="minor">
      <a:schemeClr val="dk1"/>
    </cs:fontRef>
    <cs:spPr>
      <a:ln w="22225" cap="rnd">
        <a:solidFill>
          <a:schemeClr val="phClr"/>
        </a:solidFill>
        <a:round/>
      </a:ln>
    </cs:spPr>
  </cs:dataPointLine>
  <cs:dataPointMarker>
    <cs:lnRef idx="0">
      <cs:styleClr val="auto"/>
    </cs:lnRef>
    <cs:fillRef idx="0">
      <cs:styleClr val="auto"/>
    </cs:fillRef>
    <cs:effectRef idx="0"/>
    <cs:fontRef idx="minor">
      <a:schemeClr val="dk1"/>
    </cs:fontRef>
    <cs:spPr>
      <a:solidFill>
        <a:schemeClr val="lt1"/>
      </a:solidFill>
      <a:ln w="15875">
        <a:solidFill>
          <a:schemeClr val="phClr"/>
        </a:solidFill>
        <a:round/>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dk1">
        <a:lumMod val="65000"/>
        <a:lumOff val="35000"/>
      </a:schemeClr>
    </cs:fontRef>
    <cs:spPr>
      <a:ln w="9525" cap="flat" cmpd="sng" algn="ctr">
        <a:solidFill>
          <a:schemeClr val="dk1">
            <a:lumMod val="15000"/>
            <a:lumOff val="85000"/>
          </a:schemeClr>
        </a:solidFill>
        <a:round/>
      </a:ln>
    </cs:spPr>
    <cs:defRPr sz="1064" kern="1200"/>
  </cs:dataTable>
  <cs:downBar>
    <cs:lnRef idx="0"/>
    <cs:fillRef idx="0"/>
    <cs:effectRef idx="0"/>
    <cs:fontRef idx="minor">
      <a:schemeClr val="dk1"/>
    </cs:fontRef>
    <cs:spPr>
      <a:solidFill>
        <a:schemeClr val="dk1">
          <a:lumMod val="75000"/>
          <a:lumOff val="25000"/>
        </a:schemeClr>
      </a:solidFill>
      <a:ln w="9525" cap="flat" cmpd="sng" algn="ctr">
        <a:solidFill>
          <a:schemeClr val="dk1">
            <a:lumMod val="50000"/>
            <a:lumOff val="50000"/>
          </a:schemeClr>
        </a:solidFill>
        <a:round/>
      </a:ln>
    </cs:spPr>
  </cs:downBar>
  <cs:dropLine>
    <cs:lnRef idx="0"/>
    <cs:fillRef idx="0"/>
    <cs:effectRef idx="0"/>
    <cs:fontRef idx="minor">
      <a:schemeClr val="dk1"/>
    </cs:fontRef>
    <cs:spPr>
      <a:ln w="9525" cap="flat" cmpd="sng" algn="ctr">
        <a:solidFill>
          <a:schemeClr val="dk1">
            <a:lumMod val="35000"/>
            <a:lumOff val="65000"/>
          </a:schemeClr>
        </a:solidFill>
        <a:round/>
      </a:ln>
    </cs:spPr>
  </cs:dropLine>
  <cs:errorBar>
    <cs:lnRef idx="0"/>
    <cs:fillRef idx="0"/>
    <cs:effectRef idx="0"/>
    <cs:fontRef idx="minor">
      <a:schemeClr val="dk1"/>
    </cs:fontRef>
    <cs:spPr>
      <a:ln w="9525" cap="flat" cmpd="sng" algn="ctr">
        <a:solidFill>
          <a:schemeClr val="dk1">
            <a:lumMod val="50000"/>
            <a:lumOff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dk1">
            <a:lumMod val="15000"/>
            <a:lumOff val="85000"/>
          </a:schemeClr>
        </a:solidFill>
        <a:round/>
      </a:ln>
    </cs:spPr>
  </cs:gridlineMajor>
  <cs:gridlineMinor>
    <cs:lnRef idx="0"/>
    <cs:fillRef idx="0"/>
    <cs:effectRef idx="0"/>
    <cs:fontRef idx="minor">
      <a:schemeClr val="dk1"/>
    </cs:fontRef>
    <cs:spPr>
      <a:ln w="9525" cap="flat" cmpd="sng" algn="ctr">
        <a:solidFill>
          <a:schemeClr val="dk1">
            <a:lumMod val="5000"/>
            <a:lumOff val="95000"/>
          </a:schemeClr>
        </a:solidFill>
        <a:round/>
      </a:ln>
    </cs:spPr>
  </cs:gridlineMinor>
  <cs:hiLoLine>
    <cs:lnRef idx="0"/>
    <cs:fillRef idx="0"/>
    <cs:effectRef idx="0"/>
    <cs:fontRef idx="minor">
      <a:schemeClr val="dk1"/>
    </cs:fontRef>
    <cs:spPr>
      <a:ln w="9525" cap="flat" cmpd="sng" algn="ctr">
        <a:solidFill>
          <a:schemeClr val="dk1">
            <a:lumMod val="35000"/>
            <a:lumOff val="65000"/>
          </a:schemeClr>
        </a:solidFill>
        <a:round/>
      </a:ln>
    </cs:spPr>
  </cs:hiLoLine>
  <cs:leaderLine>
    <cs:lnRef idx="0"/>
    <cs:fillRef idx="0"/>
    <cs:effectRef idx="0"/>
    <cs:fontRef idx="minor">
      <a:schemeClr val="dk1"/>
    </cs:fontRef>
    <cs:spPr>
      <a:ln w="9525" cap="flat" cmpd="sng" algn="ctr">
        <a:solidFill>
          <a:schemeClr val="dk1">
            <a:lumMod val="35000"/>
            <a:lumOff val="65000"/>
          </a:schemeClr>
        </a:solidFill>
        <a:round/>
      </a:ln>
    </cs:spPr>
  </cs:leaderLine>
  <cs:legend>
    <cs:lnRef idx="0"/>
    <cs:fillRef idx="0"/>
    <cs:effectRef idx="0"/>
    <cs:fontRef idx="minor">
      <a:schemeClr val="dk1">
        <a:lumMod val="65000"/>
        <a:lumOff val="35000"/>
      </a:schemeClr>
    </cs:fontRef>
    <cs:spPr>
      <a:solidFill>
        <a:schemeClr val="lt1">
          <a:alpha val="50000"/>
        </a:schemeClr>
      </a:solidFill>
    </cs:spPr>
    <cs:defRPr sz="1197"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dk1">
        <a:lumMod val="65000"/>
        <a:lumOff val="35000"/>
      </a:schemeClr>
    </cs:fontRef>
    <cs:defRPr sz="1197" kern="1200"/>
  </cs:seriesAxis>
  <cs:seriesLine>
    <cs:lnRef idx="0"/>
    <cs:fillRef idx="0"/>
    <cs:effectRef idx="0"/>
    <cs:fontRef idx="minor">
      <a:schemeClr val="dk1"/>
    </cs:fontRef>
    <cs:spPr>
      <a:ln w="9525" cap="flat" cmpd="sng" algn="ctr">
        <a:solidFill>
          <a:schemeClr val="dk1">
            <a:lumMod val="35000"/>
            <a:lumOff val="65000"/>
          </a:schemeClr>
        </a:solidFill>
        <a:round/>
      </a:ln>
    </cs:spPr>
  </cs:seriesLine>
  <cs:title>
    <cs:lnRef idx="0"/>
    <cs:fillRef idx="0"/>
    <cs:effectRef idx="0"/>
    <cs:fontRef idx="major">
      <a:schemeClr val="dk1">
        <a:lumMod val="50000"/>
        <a:lumOff val="50000"/>
      </a:schemeClr>
    </cs:fontRef>
    <cs:defRPr sz="2128" b="1" kern="1200" spc="0" normalizeH="0" baseline="0"/>
  </cs:title>
  <cs:trendline>
    <cs:lnRef idx="0">
      <cs:styleClr val="auto"/>
    </cs:lnRef>
    <cs:fillRef idx="0"/>
    <cs:effectRef idx="0"/>
    <cs:fontRef idx="minor">
      <a:schemeClr val="dk1"/>
    </cs:fontRef>
    <cs:spPr>
      <a:ln w="19050" cap="rnd">
        <a:solidFill>
          <a:schemeClr val="phClr"/>
        </a:solidFill>
      </a:ln>
    </cs:spPr>
  </cs:trendline>
  <cs:trendlineLabel>
    <cs:lnRef idx="0"/>
    <cs:fillRef idx="0"/>
    <cs:effectRef idx="0"/>
    <cs:fontRef idx="minor">
      <a:schemeClr val="dk1">
        <a:lumMod val="65000"/>
        <a:lumOff val="35000"/>
      </a:schemeClr>
    </cs:fontRef>
    <cs:defRPr sz="1197" kern="1200"/>
  </cs:trendlineLabel>
  <cs:upBar>
    <cs:lnRef idx="0"/>
    <cs:fillRef idx="0"/>
    <cs:effectRef idx="0"/>
    <cs:fontRef idx="minor">
      <a:schemeClr val="dk1"/>
    </cs:fontRef>
    <cs:spPr>
      <a:solidFill>
        <a:schemeClr val="lt1"/>
      </a:solidFill>
      <a:ln w="9525" cap="flat" cmpd="sng" algn="ctr">
        <a:solidFill>
          <a:schemeClr val="dk1">
            <a:lumMod val="50000"/>
            <a:lumOff val="50000"/>
          </a:schemeClr>
        </a:solidFill>
        <a:round/>
      </a:ln>
    </cs:spPr>
  </cs:upBar>
  <cs:valueAxis>
    <cs:lnRef idx="0"/>
    <cs:fillRef idx="0"/>
    <cs:effectRef idx="0"/>
    <cs:fontRef idx="minor">
      <a:schemeClr val="dk1">
        <a:lumMod val="65000"/>
        <a:lumOff val="35000"/>
      </a:schemeClr>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352">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tx1"/>
    </cs:fontRef>
  </cs:dataPoint>
  <cs:dataPoint3D>
    <cs:lnRef idx="0"/>
    <cs:fillRef idx="3">
      <cs:styleClr val="auto"/>
    </cs:fillRef>
    <cs:effectRef idx="3"/>
    <cs:fontRef idx="minor">
      <a:schemeClr val="tx1"/>
    </cs:fontRef>
  </cs:dataPoint3D>
  <cs:dataPointLine>
    <cs:lnRef idx="0">
      <cs:styleClr val="auto"/>
    </cs:lnRef>
    <cs:fillRef idx="3"/>
    <cs:effectRef idx="3"/>
    <cs:fontRef idx="minor">
      <a:schemeClr val="tx1"/>
    </cs:fontRef>
    <cs:spPr>
      <a:ln w="34925" cap="rnd">
        <a:solidFill>
          <a:schemeClr val="phClr"/>
        </a:solidFill>
        <a:round/>
      </a:ln>
    </cs:spPr>
  </cs:dataPointLine>
  <cs:dataPointMarker>
    <cs:lnRef idx="0">
      <cs:styleClr val="auto"/>
    </cs:lnRef>
    <cs:fillRef idx="3">
      <cs:styleClr val="auto"/>
    </cs:fillRef>
    <cs:effectRef idx="3"/>
    <cs:fontRef idx="minor">
      <a:schemeClr val="tx1"/>
    </cs:fontRef>
    <cs:spPr>
      <a:ln w="9525">
        <a:solidFill>
          <a:schemeClr val="phClr"/>
        </a:solidFill>
        <a:round/>
      </a:ln>
    </cs:spPr>
  </cs:dataPointMarker>
  <cs:dataPointMarkerLayout symbol="circle" size="6"/>
  <cs:dataPointWireframe>
    <cs:lnRef idx="0">
      <cs:styleClr val="auto"/>
    </cs:lnRef>
    <cs:fillRef idx="3"/>
    <cs:effectRef idx="3"/>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7.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9F961A05-2721-40C2-B8C2-7BCE475E6AC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2ABB2FB-6345-45FF-A90E-A01D6AFF79C4}" type="datetimeFigureOut">
              <a:rPr lang="en-US" smtClean="0"/>
              <a:t>12/3/2019</a:t>
            </a:fld>
            <a:endParaRPr lang="en-US"/>
          </a:p>
        </p:txBody>
      </p:sp>
      <p:sp>
        <p:nvSpPr>
          <p:cNvPr id="4" name="Footer Placeholder 3">
            <a:extLst>
              <a:ext uri="{FF2B5EF4-FFF2-40B4-BE49-F238E27FC236}">
                <a16:creationId xmlns:a16="http://schemas.microsoft.com/office/drawing/2014/main" id="{994F89ED-19FF-448D-9637-AB3A68F3EEF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9C22E37-F0B4-44B7-8973-6E792D97CBB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7D99FB7-5EAD-4BB8-B680-95975632F741}" type="slidenum">
              <a:rPr lang="en-US" smtClean="0"/>
              <a:t>‹#›</a:t>
            </a:fld>
            <a:endParaRPr lang="en-US"/>
          </a:p>
        </p:txBody>
      </p:sp>
    </p:spTree>
    <p:extLst>
      <p:ext uri="{BB962C8B-B14F-4D97-AF65-F5344CB8AC3E}">
        <p14:creationId xmlns:p14="http://schemas.microsoft.com/office/powerpoint/2010/main" val="400277267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CC6978D-169D-4110-A16B-2595AC07B6B0}" type="datetimeFigureOut">
              <a:rPr lang="en-US" smtClean="0"/>
              <a:t>12/3/2019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7B850F2-B22E-4775-A903-A41CD4C74260}" type="slidenum">
              <a:rPr lang="en-US" smtClean="0"/>
              <a:t>‹#›</a:t>
            </a:fld>
            <a:endParaRPr lang="en-US"/>
          </a:p>
        </p:txBody>
      </p:sp>
    </p:spTree>
    <p:extLst>
      <p:ext uri="{BB962C8B-B14F-4D97-AF65-F5344CB8AC3E}">
        <p14:creationId xmlns:p14="http://schemas.microsoft.com/office/powerpoint/2010/main" val="18992345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4458087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2A15D244-26D4-463C-AC26-6575C7902403}"/>
              </a:ext>
            </a:extLst>
          </p:cNvPr>
          <p:cNvSpPr>
            <a:spLocks noGrp="1"/>
          </p:cNvSpPr>
          <p:nvPr>
            <p:ph type="pic" sz="quarter" idx="13" hasCustomPrompt="1"/>
          </p:nvPr>
        </p:nvSpPr>
        <p:spPr>
          <a:xfrm>
            <a:off x="5990493" y="-257199"/>
            <a:ext cx="3838598" cy="3838598"/>
          </a:xfrm>
          <a:custGeom>
            <a:avLst/>
            <a:gdLst>
              <a:gd name="connsiteX0" fmla="*/ 2016811 w 3838598"/>
              <a:gd name="connsiteY0" fmla="*/ 0 h 3838598"/>
              <a:gd name="connsiteX1" fmla="*/ 3838598 w 3838598"/>
              <a:gd name="connsiteY1" fmla="*/ 2016811 h 3838598"/>
              <a:gd name="connsiteX2" fmla="*/ 1821787 w 3838598"/>
              <a:gd name="connsiteY2" fmla="*/ 3838598 h 3838598"/>
              <a:gd name="connsiteX3" fmla="*/ 0 w 3838598"/>
              <a:gd name="connsiteY3" fmla="*/ 1821787 h 3838598"/>
            </a:gdLst>
            <a:ahLst/>
            <a:cxnLst>
              <a:cxn ang="0">
                <a:pos x="connsiteX0" y="connsiteY0"/>
              </a:cxn>
              <a:cxn ang="0">
                <a:pos x="connsiteX1" y="connsiteY1"/>
              </a:cxn>
              <a:cxn ang="0">
                <a:pos x="connsiteX2" y="connsiteY2"/>
              </a:cxn>
              <a:cxn ang="0">
                <a:pos x="connsiteX3" y="connsiteY3"/>
              </a:cxn>
            </a:cxnLst>
            <a:rect l="l" t="t" r="r" b="b"/>
            <a:pathLst>
              <a:path w="3838598" h="3838598">
                <a:moveTo>
                  <a:pt x="2016811" y="0"/>
                </a:moveTo>
                <a:lnTo>
                  <a:pt x="3838598" y="2016811"/>
                </a:lnTo>
                <a:lnTo>
                  <a:pt x="1821787" y="3838598"/>
                </a:lnTo>
                <a:lnTo>
                  <a:pt x="0" y="182178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4" name="Freeform: Shape 13">
            <a:extLst>
              <a:ext uri="{FF2B5EF4-FFF2-40B4-BE49-F238E27FC236}">
                <a16:creationId xmlns:a16="http://schemas.microsoft.com/office/drawing/2014/main" id="{49F0AE38-5819-4EED-8EB6-1DE49019032F}"/>
              </a:ext>
            </a:extLst>
          </p:cNvPr>
          <p:cNvSpPr>
            <a:spLocks noGrp="1"/>
          </p:cNvSpPr>
          <p:nvPr>
            <p:ph type="pic" sz="quarter" idx="14" hasCustomPrompt="1"/>
          </p:nvPr>
        </p:nvSpPr>
        <p:spPr>
          <a:xfrm>
            <a:off x="5816599" y="3765912"/>
            <a:ext cx="3838598" cy="3838599"/>
          </a:xfrm>
          <a:custGeom>
            <a:avLst/>
            <a:gdLst>
              <a:gd name="connsiteX0" fmla="*/ 2016811 w 3838598"/>
              <a:gd name="connsiteY0" fmla="*/ 0 h 3838599"/>
              <a:gd name="connsiteX1" fmla="*/ 3838598 w 3838598"/>
              <a:gd name="connsiteY1" fmla="*/ 2016811 h 3838599"/>
              <a:gd name="connsiteX2" fmla="*/ 1821787 w 3838598"/>
              <a:gd name="connsiteY2" fmla="*/ 3838599 h 3838599"/>
              <a:gd name="connsiteX3" fmla="*/ 0 w 3838598"/>
              <a:gd name="connsiteY3" fmla="*/ 1821787 h 3838599"/>
            </a:gdLst>
            <a:ahLst/>
            <a:cxnLst>
              <a:cxn ang="0">
                <a:pos x="connsiteX0" y="connsiteY0"/>
              </a:cxn>
              <a:cxn ang="0">
                <a:pos x="connsiteX1" y="connsiteY1"/>
              </a:cxn>
              <a:cxn ang="0">
                <a:pos x="connsiteX2" y="connsiteY2"/>
              </a:cxn>
              <a:cxn ang="0">
                <a:pos x="connsiteX3" y="connsiteY3"/>
              </a:cxn>
            </a:cxnLst>
            <a:rect l="l" t="t" r="r" b="b"/>
            <a:pathLst>
              <a:path w="3838598" h="3838599">
                <a:moveTo>
                  <a:pt x="2016811" y="0"/>
                </a:moveTo>
                <a:lnTo>
                  <a:pt x="3838598" y="2016811"/>
                </a:lnTo>
                <a:lnTo>
                  <a:pt x="1821787" y="3838599"/>
                </a:lnTo>
                <a:lnTo>
                  <a:pt x="0" y="182178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0" name="Freeform: Shape 9">
            <a:extLst>
              <a:ext uri="{FF2B5EF4-FFF2-40B4-BE49-F238E27FC236}">
                <a16:creationId xmlns:a16="http://schemas.microsoft.com/office/drawing/2014/main" id="{E0CAA37D-1AD8-4216-9E8E-17E1F963B72B}"/>
              </a:ext>
            </a:extLst>
          </p:cNvPr>
          <p:cNvSpPr>
            <a:spLocks noGrp="1"/>
          </p:cNvSpPr>
          <p:nvPr>
            <p:ph type="pic" sz="quarter" idx="12" hasCustomPrompt="1"/>
          </p:nvPr>
        </p:nvSpPr>
        <p:spPr>
          <a:xfrm>
            <a:off x="3910002" y="1662102"/>
            <a:ext cx="3838599" cy="3838599"/>
          </a:xfrm>
          <a:custGeom>
            <a:avLst/>
            <a:gdLst>
              <a:gd name="connsiteX0" fmla="*/ 2016811 w 3838599"/>
              <a:gd name="connsiteY0" fmla="*/ 0 h 3838599"/>
              <a:gd name="connsiteX1" fmla="*/ 3838599 w 3838599"/>
              <a:gd name="connsiteY1" fmla="*/ 2016811 h 3838599"/>
              <a:gd name="connsiteX2" fmla="*/ 1821787 w 3838599"/>
              <a:gd name="connsiteY2" fmla="*/ 3838599 h 3838599"/>
              <a:gd name="connsiteX3" fmla="*/ 0 w 3838599"/>
              <a:gd name="connsiteY3" fmla="*/ 1821788 h 3838599"/>
            </a:gdLst>
            <a:ahLst/>
            <a:cxnLst>
              <a:cxn ang="0">
                <a:pos x="connsiteX0" y="connsiteY0"/>
              </a:cxn>
              <a:cxn ang="0">
                <a:pos x="connsiteX1" y="connsiteY1"/>
              </a:cxn>
              <a:cxn ang="0">
                <a:pos x="connsiteX2" y="connsiteY2"/>
              </a:cxn>
              <a:cxn ang="0">
                <a:pos x="connsiteX3" y="connsiteY3"/>
              </a:cxn>
            </a:cxnLst>
            <a:rect l="l" t="t" r="r" b="b"/>
            <a:pathLst>
              <a:path w="3838599" h="3838599">
                <a:moveTo>
                  <a:pt x="2016811" y="0"/>
                </a:moveTo>
                <a:lnTo>
                  <a:pt x="3838599" y="2016811"/>
                </a:lnTo>
                <a:lnTo>
                  <a:pt x="1821787" y="3838599"/>
                </a:lnTo>
                <a:lnTo>
                  <a:pt x="0" y="182178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6853601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3EC2F837-4E74-4027-BBDB-37BA533C0F91}"/>
              </a:ext>
            </a:extLst>
          </p:cNvPr>
          <p:cNvSpPr>
            <a:spLocks noGrp="1"/>
          </p:cNvSpPr>
          <p:nvPr>
            <p:ph type="pic" sz="quarter" idx="12" hasCustomPrompt="1"/>
          </p:nvPr>
        </p:nvSpPr>
        <p:spPr>
          <a:xfrm>
            <a:off x="666749" y="1733550"/>
            <a:ext cx="10858502" cy="2276475"/>
          </a:xfrm>
          <a:custGeom>
            <a:avLst/>
            <a:gdLst>
              <a:gd name="connsiteX0" fmla="*/ 569119 w 10858502"/>
              <a:gd name="connsiteY0" fmla="*/ 0 h 2276475"/>
              <a:gd name="connsiteX1" fmla="*/ 10858502 w 10858502"/>
              <a:gd name="connsiteY1" fmla="*/ 0 h 2276475"/>
              <a:gd name="connsiteX2" fmla="*/ 10289383 w 10858502"/>
              <a:gd name="connsiteY2" fmla="*/ 2276475 h 2276475"/>
              <a:gd name="connsiteX3" fmla="*/ 0 w 10858502"/>
              <a:gd name="connsiteY3" fmla="*/ 2276475 h 2276475"/>
            </a:gdLst>
            <a:ahLst/>
            <a:cxnLst>
              <a:cxn ang="0">
                <a:pos x="connsiteX0" y="connsiteY0"/>
              </a:cxn>
              <a:cxn ang="0">
                <a:pos x="connsiteX1" y="connsiteY1"/>
              </a:cxn>
              <a:cxn ang="0">
                <a:pos x="connsiteX2" y="connsiteY2"/>
              </a:cxn>
              <a:cxn ang="0">
                <a:pos x="connsiteX3" y="connsiteY3"/>
              </a:cxn>
            </a:cxnLst>
            <a:rect l="l" t="t" r="r" b="b"/>
            <a:pathLst>
              <a:path w="10858502" h="2276475">
                <a:moveTo>
                  <a:pt x="569119" y="0"/>
                </a:moveTo>
                <a:lnTo>
                  <a:pt x="10858502" y="0"/>
                </a:lnTo>
                <a:lnTo>
                  <a:pt x="10289383" y="2276475"/>
                </a:lnTo>
                <a:lnTo>
                  <a:pt x="0" y="227647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65353282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7AF4000D-6BA8-4E82-B507-74EED2437365}"/>
              </a:ext>
            </a:extLst>
          </p:cNvPr>
          <p:cNvSpPr>
            <a:spLocks noGrp="1"/>
          </p:cNvSpPr>
          <p:nvPr>
            <p:ph type="pic" sz="quarter" idx="12" hasCustomPrompt="1"/>
          </p:nvPr>
        </p:nvSpPr>
        <p:spPr>
          <a:xfrm>
            <a:off x="697707" y="2724159"/>
            <a:ext cx="3206637" cy="2805784"/>
          </a:xfrm>
          <a:custGeom>
            <a:avLst/>
            <a:gdLst>
              <a:gd name="connsiteX0" fmla="*/ 0 w 3206637"/>
              <a:gd name="connsiteY0" fmla="*/ 0 h 2805784"/>
              <a:gd name="connsiteX1" fmla="*/ 3206637 w 3206637"/>
              <a:gd name="connsiteY1" fmla="*/ 0 h 2805784"/>
              <a:gd name="connsiteX2" fmla="*/ 3206637 w 3206637"/>
              <a:gd name="connsiteY2" fmla="*/ 2805784 h 2805784"/>
              <a:gd name="connsiteX3" fmla="*/ 0 w 3206637"/>
              <a:gd name="connsiteY3" fmla="*/ 2805784 h 2805784"/>
            </a:gdLst>
            <a:ahLst/>
            <a:cxnLst>
              <a:cxn ang="0">
                <a:pos x="connsiteX0" y="connsiteY0"/>
              </a:cxn>
              <a:cxn ang="0">
                <a:pos x="connsiteX1" y="connsiteY1"/>
              </a:cxn>
              <a:cxn ang="0">
                <a:pos x="connsiteX2" y="connsiteY2"/>
              </a:cxn>
              <a:cxn ang="0">
                <a:pos x="connsiteX3" y="connsiteY3"/>
              </a:cxn>
            </a:cxnLst>
            <a:rect l="l" t="t" r="r" b="b"/>
            <a:pathLst>
              <a:path w="3206637" h="2805784">
                <a:moveTo>
                  <a:pt x="0" y="0"/>
                </a:moveTo>
                <a:lnTo>
                  <a:pt x="3206637" y="0"/>
                </a:lnTo>
                <a:lnTo>
                  <a:pt x="3206637" y="2805784"/>
                </a:lnTo>
                <a:lnTo>
                  <a:pt x="0" y="2805784"/>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42306455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3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reeform: Shape 4">
            <a:extLst>
              <a:ext uri="{FF2B5EF4-FFF2-40B4-BE49-F238E27FC236}">
                <a16:creationId xmlns:a16="http://schemas.microsoft.com/office/drawing/2014/main" id="{1ED5A7FB-09DB-4178-8378-815C76BC6C42}"/>
              </a:ext>
            </a:extLst>
          </p:cNvPr>
          <p:cNvSpPr>
            <a:spLocks noGrp="1"/>
          </p:cNvSpPr>
          <p:nvPr>
            <p:ph type="pic" sz="quarter" idx="13" hasCustomPrompt="1"/>
          </p:nvPr>
        </p:nvSpPr>
        <p:spPr>
          <a:xfrm>
            <a:off x="870858" y="3133924"/>
            <a:ext cx="10450284" cy="2758877"/>
          </a:xfrm>
          <a:custGeom>
            <a:avLst/>
            <a:gdLst>
              <a:gd name="connsiteX0" fmla="*/ 0 w 10450284"/>
              <a:gd name="connsiteY0" fmla="*/ 0 h 2758877"/>
              <a:gd name="connsiteX1" fmla="*/ 10450284 w 10450284"/>
              <a:gd name="connsiteY1" fmla="*/ 0 h 2758877"/>
              <a:gd name="connsiteX2" fmla="*/ 10450284 w 10450284"/>
              <a:gd name="connsiteY2" fmla="*/ 2758877 h 2758877"/>
              <a:gd name="connsiteX3" fmla="*/ 0 w 10450284"/>
              <a:gd name="connsiteY3" fmla="*/ 2758877 h 2758877"/>
            </a:gdLst>
            <a:ahLst/>
            <a:cxnLst>
              <a:cxn ang="0">
                <a:pos x="connsiteX0" y="connsiteY0"/>
              </a:cxn>
              <a:cxn ang="0">
                <a:pos x="connsiteX1" y="connsiteY1"/>
              </a:cxn>
              <a:cxn ang="0">
                <a:pos x="connsiteX2" y="connsiteY2"/>
              </a:cxn>
              <a:cxn ang="0">
                <a:pos x="connsiteX3" y="connsiteY3"/>
              </a:cxn>
            </a:cxnLst>
            <a:rect l="l" t="t" r="r" b="b"/>
            <a:pathLst>
              <a:path w="10450284" h="2758877">
                <a:moveTo>
                  <a:pt x="0" y="0"/>
                </a:moveTo>
                <a:lnTo>
                  <a:pt x="10450284" y="0"/>
                </a:lnTo>
                <a:lnTo>
                  <a:pt x="10450284" y="2758877"/>
                </a:lnTo>
                <a:lnTo>
                  <a:pt x="0" y="2758877"/>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749684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Section Header">
    <p:spTree>
      <p:nvGrpSpPr>
        <p:cNvPr id="1" name=""/>
        <p:cNvGrpSpPr/>
        <p:nvPr/>
      </p:nvGrpSpPr>
      <p:grpSpPr>
        <a:xfrm>
          <a:off x="0" y="0"/>
          <a:ext cx="0" cy="0"/>
          <a:chOff x="0" y="0"/>
          <a:chExt cx="0" cy="0"/>
        </a:xfrm>
      </p:grpSpPr>
      <p:sp>
        <p:nvSpPr>
          <p:cNvPr id="15" name="Picture Placeholder 14">
            <a:extLst>
              <a:ext uri="{FF2B5EF4-FFF2-40B4-BE49-F238E27FC236}">
                <a16:creationId xmlns:a16="http://schemas.microsoft.com/office/drawing/2014/main" id="{DF84E442-6E10-47A8-97BE-5F77E108A06D}"/>
              </a:ext>
            </a:extLst>
          </p:cNvPr>
          <p:cNvSpPr>
            <a:spLocks noGrp="1"/>
          </p:cNvSpPr>
          <p:nvPr>
            <p:ph type="pic" sz="quarter" idx="16" hasCustomPrompt="1"/>
          </p:nvPr>
        </p:nvSpPr>
        <p:spPr>
          <a:xfrm>
            <a:off x="4064518" y="3394644"/>
            <a:ext cx="1816802" cy="1708501"/>
          </a:xfrm>
          <a:custGeom>
            <a:avLst/>
            <a:gdLst>
              <a:gd name="connsiteX0" fmla="*/ 0 w 1816802"/>
              <a:gd name="connsiteY0" fmla="*/ 0 h 1708501"/>
              <a:gd name="connsiteX1" fmla="*/ 1816802 w 1816802"/>
              <a:gd name="connsiteY1" fmla="*/ 0 h 1708501"/>
              <a:gd name="connsiteX2" fmla="*/ 1816802 w 1816802"/>
              <a:gd name="connsiteY2" fmla="*/ 1708501 h 1708501"/>
              <a:gd name="connsiteX3" fmla="*/ 0 w 1816802"/>
              <a:gd name="connsiteY3" fmla="*/ 1708501 h 1708501"/>
            </a:gdLst>
            <a:ahLst/>
            <a:cxnLst>
              <a:cxn ang="0">
                <a:pos x="connsiteX0" y="connsiteY0"/>
              </a:cxn>
              <a:cxn ang="0">
                <a:pos x="connsiteX1" y="connsiteY1"/>
              </a:cxn>
              <a:cxn ang="0">
                <a:pos x="connsiteX2" y="connsiteY2"/>
              </a:cxn>
              <a:cxn ang="0">
                <a:pos x="connsiteX3" y="connsiteY3"/>
              </a:cxn>
            </a:cxnLst>
            <a:rect l="l" t="t" r="r" b="b"/>
            <a:pathLst>
              <a:path w="1816802" h="1708501">
                <a:moveTo>
                  <a:pt x="0" y="0"/>
                </a:moveTo>
                <a:lnTo>
                  <a:pt x="1816802" y="0"/>
                </a:lnTo>
                <a:lnTo>
                  <a:pt x="1816802" y="1708501"/>
                </a:lnTo>
                <a:lnTo>
                  <a:pt x="0" y="17085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6" name="Picture Placeholder 15">
            <a:extLst>
              <a:ext uri="{FF2B5EF4-FFF2-40B4-BE49-F238E27FC236}">
                <a16:creationId xmlns:a16="http://schemas.microsoft.com/office/drawing/2014/main" id="{69412888-4B7F-49C4-96F8-6C6F85ECD96D}"/>
              </a:ext>
            </a:extLst>
          </p:cNvPr>
          <p:cNvSpPr>
            <a:spLocks noGrp="1"/>
          </p:cNvSpPr>
          <p:nvPr>
            <p:ph type="pic" sz="quarter" idx="17" hasCustomPrompt="1"/>
          </p:nvPr>
        </p:nvSpPr>
        <p:spPr>
          <a:xfrm>
            <a:off x="6310679" y="3394644"/>
            <a:ext cx="1816802" cy="1708501"/>
          </a:xfrm>
          <a:custGeom>
            <a:avLst/>
            <a:gdLst>
              <a:gd name="connsiteX0" fmla="*/ 0 w 1816802"/>
              <a:gd name="connsiteY0" fmla="*/ 0 h 1708501"/>
              <a:gd name="connsiteX1" fmla="*/ 1816802 w 1816802"/>
              <a:gd name="connsiteY1" fmla="*/ 0 h 1708501"/>
              <a:gd name="connsiteX2" fmla="*/ 1816802 w 1816802"/>
              <a:gd name="connsiteY2" fmla="*/ 1708501 h 1708501"/>
              <a:gd name="connsiteX3" fmla="*/ 0 w 1816802"/>
              <a:gd name="connsiteY3" fmla="*/ 1708501 h 1708501"/>
            </a:gdLst>
            <a:ahLst/>
            <a:cxnLst>
              <a:cxn ang="0">
                <a:pos x="connsiteX0" y="connsiteY0"/>
              </a:cxn>
              <a:cxn ang="0">
                <a:pos x="connsiteX1" y="connsiteY1"/>
              </a:cxn>
              <a:cxn ang="0">
                <a:pos x="connsiteX2" y="connsiteY2"/>
              </a:cxn>
              <a:cxn ang="0">
                <a:pos x="connsiteX3" y="connsiteY3"/>
              </a:cxn>
            </a:cxnLst>
            <a:rect l="l" t="t" r="r" b="b"/>
            <a:pathLst>
              <a:path w="1816802" h="1708501">
                <a:moveTo>
                  <a:pt x="0" y="0"/>
                </a:moveTo>
                <a:lnTo>
                  <a:pt x="1816802" y="0"/>
                </a:lnTo>
                <a:lnTo>
                  <a:pt x="1816802" y="1708501"/>
                </a:lnTo>
                <a:lnTo>
                  <a:pt x="0" y="17085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7" name="Picture Placeholder 16">
            <a:extLst>
              <a:ext uri="{FF2B5EF4-FFF2-40B4-BE49-F238E27FC236}">
                <a16:creationId xmlns:a16="http://schemas.microsoft.com/office/drawing/2014/main" id="{A6B7F1E2-080B-41C4-AF78-B1D4C7162592}"/>
              </a:ext>
            </a:extLst>
          </p:cNvPr>
          <p:cNvSpPr>
            <a:spLocks noGrp="1"/>
          </p:cNvSpPr>
          <p:nvPr>
            <p:ph type="pic" sz="quarter" idx="18" hasCustomPrompt="1"/>
          </p:nvPr>
        </p:nvSpPr>
        <p:spPr>
          <a:xfrm>
            <a:off x="8556841" y="3394644"/>
            <a:ext cx="1816802" cy="1708501"/>
          </a:xfrm>
          <a:custGeom>
            <a:avLst/>
            <a:gdLst>
              <a:gd name="connsiteX0" fmla="*/ 0 w 1816802"/>
              <a:gd name="connsiteY0" fmla="*/ 0 h 1708501"/>
              <a:gd name="connsiteX1" fmla="*/ 1816802 w 1816802"/>
              <a:gd name="connsiteY1" fmla="*/ 0 h 1708501"/>
              <a:gd name="connsiteX2" fmla="*/ 1816802 w 1816802"/>
              <a:gd name="connsiteY2" fmla="*/ 1708501 h 1708501"/>
              <a:gd name="connsiteX3" fmla="*/ 0 w 1816802"/>
              <a:gd name="connsiteY3" fmla="*/ 1708501 h 1708501"/>
            </a:gdLst>
            <a:ahLst/>
            <a:cxnLst>
              <a:cxn ang="0">
                <a:pos x="connsiteX0" y="connsiteY0"/>
              </a:cxn>
              <a:cxn ang="0">
                <a:pos x="connsiteX1" y="connsiteY1"/>
              </a:cxn>
              <a:cxn ang="0">
                <a:pos x="connsiteX2" y="connsiteY2"/>
              </a:cxn>
              <a:cxn ang="0">
                <a:pos x="connsiteX3" y="connsiteY3"/>
              </a:cxn>
            </a:cxnLst>
            <a:rect l="l" t="t" r="r" b="b"/>
            <a:pathLst>
              <a:path w="1816802" h="1708501">
                <a:moveTo>
                  <a:pt x="0" y="0"/>
                </a:moveTo>
                <a:lnTo>
                  <a:pt x="1816802" y="0"/>
                </a:lnTo>
                <a:lnTo>
                  <a:pt x="1816802" y="1708501"/>
                </a:lnTo>
                <a:lnTo>
                  <a:pt x="0" y="17085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4" name="Picture Placeholder 13">
            <a:extLst>
              <a:ext uri="{FF2B5EF4-FFF2-40B4-BE49-F238E27FC236}">
                <a16:creationId xmlns:a16="http://schemas.microsoft.com/office/drawing/2014/main" id="{7608B874-30E4-4BA0-8AB8-78A5A8B385F0}"/>
              </a:ext>
            </a:extLst>
          </p:cNvPr>
          <p:cNvSpPr>
            <a:spLocks noGrp="1"/>
          </p:cNvSpPr>
          <p:nvPr>
            <p:ph type="pic" sz="quarter" idx="15" hasCustomPrompt="1"/>
          </p:nvPr>
        </p:nvSpPr>
        <p:spPr>
          <a:xfrm>
            <a:off x="1818357" y="3394645"/>
            <a:ext cx="1816802" cy="1708501"/>
          </a:xfrm>
          <a:custGeom>
            <a:avLst/>
            <a:gdLst>
              <a:gd name="connsiteX0" fmla="*/ 0 w 1816802"/>
              <a:gd name="connsiteY0" fmla="*/ 0 h 1708501"/>
              <a:gd name="connsiteX1" fmla="*/ 1816802 w 1816802"/>
              <a:gd name="connsiteY1" fmla="*/ 0 h 1708501"/>
              <a:gd name="connsiteX2" fmla="*/ 1816802 w 1816802"/>
              <a:gd name="connsiteY2" fmla="*/ 1708501 h 1708501"/>
              <a:gd name="connsiteX3" fmla="*/ 0 w 1816802"/>
              <a:gd name="connsiteY3" fmla="*/ 1708501 h 1708501"/>
            </a:gdLst>
            <a:ahLst/>
            <a:cxnLst>
              <a:cxn ang="0">
                <a:pos x="connsiteX0" y="connsiteY0"/>
              </a:cxn>
              <a:cxn ang="0">
                <a:pos x="connsiteX1" y="connsiteY1"/>
              </a:cxn>
              <a:cxn ang="0">
                <a:pos x="connsiteX2" y="connsiteY2"/>
              </a:cxn>
              <a:cxn ang="0">
                <a:pos x="connsiteX3" y="connsiteY3"/>
              </a:cxn>
            </a:cxnLst>
            <a:rect l="l" t="t" r="r" b="b"/>
            <a:pathLst>
              <a:path w="1816802" h="1708501">
                <a:moveTo>
                  <a:pt x="0" y="0"/>
                </a:moveTo>
                <a:lnTo>
                  <a:pt x="1816802" y="0"/>
                </a:lnTo>
                <a:lnTo>
                  <a:pt x="1816802" y="1708501"/>
                </a:lnTo>
                <a:lnTo>
                  <a:pt x="0" y="170850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6421437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Picture Placeholder 4">
            <a:extLst>
              <a:ext uri="{FF2B5EF4-FFF2-40B4-BE49-F238E27FC236}">
                <a16:creationId xmlns:a16="http://schemas.microsoft.com/office/drawing/2014/main" id="{D2E1D54B-6836-4864-9BA3-E476D385616C}"/>
              </a:ext>
            </a:extLst>
          </p:cNvPr>
          <p:cNvSpPr>
            <a:spLocks noGrp="1"/>
          </p:cNvSpPr>
          <p:nvPr>
            <p:ph type="pic" sz="quarter" idx="15" hasCustomPrompt="1"/>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2019810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_Section Head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0A441332-FEDE-40F1-9955-4126540CA180}"/>
              </a:ext>
            </a:extLst>
          </p:cNvPr>
          <p:cNvSpPr>
            <a:spLocks noGrp="1"/>
          </p:cNvSpPr>
          <p:nvPr>
            <p:ph type="pic" sz="quarter" idx="15" hasCustomPrompt="1"/>
          </p:nvPr>
        </p:nvSpPr>
        <p:spPr>
          <a:xfrm>
            <a:off x="3913637" y="3607659"/>
            <a:ext cx="3769864" cy="2476500"/>
          </a:xfrm>
          <a:custGeom>
            <a:avLst/>
            <a:gdLst>
              <a:gd name="connsiteX0" fmla="*/ 0 w 3769864"/>
              <a:gd name="connsiteY0" fmla="*/ 0 h 2476500"/>
              <a:gd name="connsiteX1" fmla="*/ 3769864 w 3769864"/>
              <a:gd name="connsiteY1" fmla="*/ 0 h 2476500"/>
              <a:gd name="connsiteX2" fmla="*/ 3769864 w 3769864"/>
              <a:gd name="connsiteY2" fmla="*/ 2476500 h 2476500"/>
              <a:gd name="connsiteX3" fmla="*/ 0 w 3769864"/>
              <a:gd name="connsiteY3" fmla="*/ 2476500 h 2476500"/>
            </a:gdLst>
            <a:ahLst/>
            <a:cxnLst>
              <a:cxn ang="0">
                <a:pos x="connsiteX0" y="connsiteY0"/>
              </a:cxn>
              <a:cxn ang="0">
                <a:pos x="connsiteX1" y="connsiteY1"/>
              </a:cxn>
              <a:cxn ang="0">
                <a:pos x="connsiteX2" y="connsiteY2"/>
              </a:cxn>
              <a:cxn ang="0">
                <a:pos x="connsiteX3" y="connsiteY3"/>
              </a:cxn>
            </a:cxnLst>
            <a:rect l="l" t="t" r="r" b="b"/>
            <a:pathLst>
              <a:path w="3769864" h="2476500">
                <a:moveTo>
                  <a:pt x="0" y="0"/>
                </a:moveTo>
                <a:lnTo>
                  <a:pt x="3769864" y="0"/>
                </a:lnTo>
                <a:lnTo>
                  <a:pt x="3769864" y="2476500"/>
                </a:lnTo>
                <a:lnTo>
                  <a:pt x="0" y="24765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6" name="Picture Placeholder 5">
            <a:extLst>
              <a:ext uri="{FF2B5EF4-FFF2-40B4-BE49-F238E27FC236}">
                <a16:creationId xmlns:a16="http://schemas.microsoft.com/office/drawing/2014/main" id="{05EDC12F-FD62-4849-A143-3C25F3535F6F}"/>
              </a:ext>
            </a:extLst>
          </p:cNvPr>
          <p:cNvSpPr>
            <a:spLocks noGrp="1"/>
          </p:cNvSpPr>
          <p:nvPr>
            <p:ph type="pic" sz="quarter" idx="14" hasCustomPrompt="1"/>
          </p:nvPr>
        </p:nvSpPr>
        <p:spPr>
          <a:xfrm>
            <a:off x="0" y="3607659"/>
            <a:ext cx="3860800" cy="2476500"/>
          </a:xfrm>
          <a:custGeom>
            <a:avLst/>
            <a:gdLst>
              <a:gd name="connsiteX0" fmla="*/ 0 w 3860800"/>
              <a:gd name="connsiteY0" fmla="*/ 0 h 2476500"/>
              <a:gd name="connsiteX1" fmla="*/ 3860800 w 3860800"/>
              <a:gd name="connsiteY1" fmla="*/ 0 h 2476500"/>
              <a:gd name="connsiteX2" fmla="*/ 3860800 w 3860800"/>
              <a:gd name="connsiteY2" fmla="*/ 2476500 h 2476500"/>
              <a:gd name="connsiteX3" fmla="*/ 0 w 3860800"/>
              <a:gd name="connsiteY3" fmla="*/ 2476500 h 2476500"/>
            </a:gdLst>
            <a:ahLst/>
            <a:cxnLst>
              <a:cxn ang="0">
                <a:pos x="connsiteX0" y="connsiteY0"/>
              </a:cxn>
              <a:cxn ang="0">
                <a:pos x="connsiteX1" y="connsiteY1"/>
              </a:cxn>
              <a:cxn ang="0">
                <a:pos x="connsiteX2" y="connsiteY2"/>
              </a:cxn>
              <a:cxn ang="0">
                <a:pos x="connsiteX3" y="connsiteY3"/>
              </a:cxn>
            </a:cxnLst>
            <a:rect l="l" t="t" r="r" b="b"/>
            <a:pathLst>
              <a:path w="3860800" h="2476500">
                <a:moveTo>
                  <a:pt x="0" y="0"/>
                </a:moveTo>
                <a:lnTo>
                  <a:pt x="3860800" y="0"/>
                </a:lnTo>
                <a:lnTo>
                  <a:pt x="3860800" y="2476500"/>
                </a:lnTo>
                <a:lnTo>
                  <a:pt x="0" y="24765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20674708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0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Shape 12">
            <a:extLst>
              <a:ext uri="{FF2B5EF4-FFF2-40B4-BE49-F238E27FC236}">
                <a16:creationId xmlns:a16="http://schemas.microsoft.com/office/drawing/2014/main" id="{A31814C8-F892-4C3F-A03E-F329B7A31612}"/>
              </a:ext>
            </a:extLst>
          </p:cNvPr>
          <p:cNvSpPr>
            <a:spLocks noGrp="1"/>
          </p:cNvSpPr>
          <p:nvPr>
            <p:ph type="pic" sz="quarter" idx="14" hasCustomPrompt="1"/>
          </p:nvPr>
        </p:nvSpPr>
        <p:spPr>
          <a:xfrm>
            <a:off x="3788230" y="-8975"/>
            <a:ext cx="3054379" cy="6866975"/>
          </a:xfrm>
          <a:custGeom>
            <a:avLst/>
            <a:gdLst>
              <a:gd name="connsiteX0" fmla="*/ 0 w 3054379"/>
              <a:gd name="connsiteY0" fmla="*/ 0 h 6866975"/>
              <a:gd name="connsiteX1" fmla="*/ 3054379 w 3054379"/>
              <a:gd name="connsiteY1" fmla="*/ 0 h 6866975"/>
              <a:gd name="connsiteX2" fmla="*/ 3054379 w 3054379"/>
              <a:gd name="connsiteY2" fmla="*/ 6866975 h 6866975"/>
              <a:gd name="connsiteX3" fmla="*/ 0 w 3054379"/>
              <a:gd name="connsiteY3" fmla="*/ 6866975 h 6866975"/>
            </a:gdLst>
            <a:ahLst/>
            <a:cxnLst>
              <a:cxn ang="0">
                <a:pos x="connsiteX0" y="connsiteY0"/>
              </a:cxn>
              <a:cxn ang="0">
                <a:pos x="connsiteX1" y="connsiteY1"/>
              </a:cxn>
              <a:cxn ang="0">
                <a:pos x="connsiteX2" y="connsiteY2"/>
              </a:cxn>
              <a:cxn ang="0">
                <a:pos x="connsiteX3" y="connsiteY3"/>
              </a:cxn>
            </a:cxnLst>
            <a:rect l="l" t="t" r="r" b="b"/>
            <a:pathLst>
              <a:path w="3054379" h="6866975">
                <a:moveTo>
                  <a:pt x="0" y="0"/>
                </a:moveTo>
                <a:lnTo>
                  <a:pt x="3054379" y="0"/>
                </a:lnTo>
                <a:lnTo>
                  <a:pt x="3054379" y="6866975"/>
                </a:lnTo>
                <a:lnTo>
                  <a:pt x="0" y="6866975"/>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4" name="Freeform: Shape 13">
            <a:extLst>
              <a:ext uri="{FF2B5EF4-FFF2-40B4-BE49-F238E27FC236}">
                <a16:creationId xmlns:a16="http://schemas.microsoft.com/office/drawing/2014/main" id="{28946453-80AC-4AF8-B895-AE7A6258F43A}"/>
              </a:ext>
            </a:extLst>
          </p:cNvPr>
          <p:cNvSpPr>
            <a:spLocks noGrp="1"/>
          </p:cNvSpPr>
          <p:nvPr>
            <p:ph type="pic" sz="quarter" idx="16" hasCustomPrompt="1"/>
          </p:nvPr>
        </p:nvSpPr>
        <p:spPr>
          <a:xfrm>
            <a:off x="6973236" y="-8975"/>
            <a:ext cx="5218764" cy="3100518"/>
          </a:xfrm>
          <a:custGeom>
            <a:avLst/>
            <a:gdLst>
              <a:gd name="connsiteX0" fmla="*/ 0 w 5218764"/>
              <a:gd name="connsiteY0" fmla="*/ 0 h 3100518"/>
              <a:gd name="connsiteX1" fmla="*/ 5218764 w 5218764"/>
              <a:gd name="connsiteY1" fmla="*/ 0 h 3100518"/>
              <a:gd name="connsiteX2" fmla="*/ 5218764 w 5218764"/>
              <a:gd name="connsiteY2" fmla="*/ 3100518 h 3100518"/>
              <a:gd name="connsiteX3" fmla="*/ 0 w 5218764"/>
              <a:gd name="connsiteY3" fmla="*/ 3100518 h 3100518"/>
            </a:gdLst>
            <a:ahLst/>
            <a:cxnLst>
              <a:cxn ang="0">
                <a:pos x="connsiteX0" y="connsiteY0"/>
              </a:cxn>
              <a:cxn ang="0">
                <a:pos x="connsiteX1" y="connsiteY1"/>
              </a:cxn>
              <a:cxn ang="0">
                <a:pos x="connsiteX2" y="connsiteY2"/>
              </a:cxn>
              <a:cxn ang="0">
                <a:pos x="connsiteX3" y="connsiteY3"/>
              </a:cxn>
            </a:cxnLst>
            <a:rect l="l" t="t" r="r" b="b"/>
            <a:pathLst>
              <a:path w="5218764" h="3100518">
                <a:moveTo>
                  <a:pt x="0" y="0"/>
                </a:moveTo>
                <a:lnTo>
                  <a:pt x="5218764" y="0"/>
                </a:lnTo>
                <a:lnTo>
                  <a:pt x="5218764" y="3100518"/>
                </a:lnTo>
                <a:lnTo>
                  <a:pt x="0" y="3100518"/>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5" name="Freeform: Shape 14">
            <a:extLst>
              <a:ext uri="{FF2B5EF4-FFF2-40B4-BE49-F238E27FC236}">
                <a16:creationId xmlns:a16="http://schemas.microsoft.com/office/drawing/2014/main" id="{4D1D09EB-6B97-4976-9784-A33364D141EF}"/>
              </a:ext>
            </a:extLst>
          </p:cNvPr>
          <p:cNvSpPr>
            <a:spLocks noGrp="1"/>
          </p:cNvSpPr>
          <p:nvPr>
            <p:ph type="pic" sz="quarter" idx="15" hasCustomPrompt="1"/>
          </p:nvPr>
        </p:nvSpPr>
        <p:spPr>
          <a:xfrm>
            <a:off x="6973236" y="3205937"/>
            <a:ext cx="5218764" cy="3652063"/>
          </a:xfrm>
          <a:custGeom>
            <a:avLst/>
            <a:gdLst>
              <a:gd name="connsiteX0" fmla="*/ 0 w 5218764"/>
              <a:gd name="connsiteY0" fmla="*/ 0 h 3652063"/>
              <a:gd name="connsiteX1" fmla="*/ 5218764 w 5218764"/>
              <a:gd name="connsiteY1" fmla="*/ 0 h 3652063"/>
              <a:gd name="connsiteX2" fmla="*/ 5218764 w 5218764"/>
              <a:gd name="connsiteY2" fmla="*/ 3652063 h 3652063"/>
              <a:gd name="connsiteX3" fmla="*/ 0 w 5218764"/>
              <a:gd name="connsiteY3" fmla="*/ 3652063 h 3652063"/>
            </a:gdLst>
            <a:ahLst/>
            <a:cxnLst>
              <a:cxn ang="0">
                <a:pos x="connsiteX0" y="connsiteY0"/>
              </a:cxn>
              <a:cxn ang="0">
                <a:pos x="connsiteX1" y="connsiteY1"/>
              </a:cxn>
              <a:cxn ang="0">
                <a:pos x="connsiteX2" y="connsiteY2"/>
              </a:cxn>
              <a:cxn ang="0">
                <a:pos x="connsiteX3" y="connsiteY3"/>
              </a:cxn>
            </a:cxnLst>
            <a:rect l="l" t="t" r="r" b="b"/>
            <a:pathLst>
              <a:path w="5218764" h="3652063">
                <a:moveTo>
                  <a:pt x="0" y="0"/>
                </a:moveTo>
                <a:lnTo>
                  <a:pt x="5218764" y="0"/>
                </a:lnTo>
                <a:lnTo>
                  <a:pt x="5218764" y="3652063"/>
                </a:lnTo>
                <a:lnTo>
                  <a:pt x="0" y="3652063"/>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21097750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9_Section Header">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08CDF555-2A1C-40E7-BC6D-9502B5E7D66B}"/>
              </a:ext>
            </a:extLst>
          </p:cNvPr>
          <p:cNvSpPr>
            <a:spLocks noGrp="1"/>
          </p:cNvSpPr>
          <p:nvPr>
            <p:ph type="pic" sz="quarter" idx="15" hasCustomPrompt="1"/>
          </p:nvPr>
        </p:nvSpPr>
        <p:spPr>
          <a:xfrm>
            <a:off x="3837732" y="2438516"/>
            <a:ext cx="2171700" cy="2327331"/>
          </a:xfrm>
          <a:custGeom>
            <a:avLst/>
            <a:gdLst>
              <a:gd name="connsiteX0" fmla="*/ 0 w 2171700"/>
              <a:gd name="connsiteY0" fmla="*/ 0 h 2327331"/>
              <a:gd name="connsiteX1" fmla="*/ 2171700 w 2171700"/>
              <a:gd name="connsiteY1" fmla="*/ 0 h 2327331"/>
              <a:gd name="connsiteX2" fmla="*/ 2171700 w 2171700"/>
              <a:gd name="connsiteY2" fmla="*/ 2327331 h 2327331"/>
              <a:gd name="connsiteX3" fmla="*/ 0 w 2171700"/>
              <a:gd name="connsiteY3" fmla="*/ 2327331 h 2327331"/>
            </a:gdLst>
            <a:ahLst/>
            <a:cxnLst>
              <a:cxn ang="0">
                <a:pos x="connsiteX0" y="connsiteY0"/>
              </a:cxn>
              <a:cxn ang="0">
                <a:pos x="connsiteX1" y="connsiteY1"/>
              </a:cxn>
              <a:cxn ang="0">
                <a:pos x="connsiteX2" y="connsiteY2"/>
              </a:cxn>
              <a:cxn ang="0">
                <a:pos x="connsiteX3" y="connsiteY3"/>
              </a:cxn>
            </a:cxnLst>
            <a:rect l="l" t="t" r="r" b="b"/>
            <a:pathLst>
              <a:path w="2171700" h="2327331">
                <a:moveTo>
                  <a:pt x="0" y="0"/>
                </a:moveTo>
                <a:lnTo>
                  <a:pt x="2171700" y="0"/>
                </a:lnTo>
                <a:lnTo>
                  <a:pt x="2171700" y="2327331"/>
                </a:lnTo>
                <a:lnTo>
                  <a:pt x="0" y="232733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4" name="Picture Placeholder 13">
            <a:extLst>
              <a:ext uri="{FF2B5EF4-FFF2-40B4-BE49-F238E27FC236}">
                <a16:creationId xmlns:a16="http://schemas.microsoft.com/office/drawing/2014/main" id="{8EE16105-C09E-46FC-BD20-E542B40C5B57}"/>
              </a:ext>
            </a:extLst>
          </p:cNvPr>
          <p:cNvSpPr>
            <a:spLocks noGrp="1"/>
          </p:cNvSpPr>
          <p:nvPr>
            <p:ph type="pic" sz="quarter" idx="16" hasCustomPrompt="1"/>
          </p:nvPr>
        </p:nvSpPr>
        <p:spPr>
          <a:xfrm>
            <a:off x="6182569" y="2438517"/>
            <a:ext cx="2171700" cy="2327331"/>
          </a:xfrm>
          <a:custGeom>
            <a:avLst/>
            <a:gdLst>
              <a:gd name="connsiteX0" fmla="*/ 0 w 2171700"/>
              <a:gd name="connsiteY0" fmla="*/ 0 h 2327331"/>
              <a:gd name="connsiteX1" fmla="*/ 2171700 w 2171700"/>
              <a:gd name="connsiteY1" fmla="*/ 0 h 2327331"/>
              <a:gd name="connsiteX2" fmla="*/ 2171700 w 2171700"/>
              <a:gd name="connsiteY2" fmla="*/ 2327331 h 2327331"/>
              <a:gd name="connsiteX3" fmla="*/ 0 w 2171700"/>
              <a:gd name="connsiteY3" fmla="*/ 2327331 h 2327331"/>
            </a:gdLst>
            <a:ahLst/>
            <a:cxnLst>
              <a:cxn ang="0">
                <a:pos x="connsiteX0" y="connsiteY0"/>
              </a:cxn>
              <a:cxn ang="0">
                <a:pos x="connsiteX1" y="connsiteY1"/>
              </a:cxn>
              <a:cxn ang="0">
                <a:pos x="connsiteX2" y="connsiteY2"/>
              </a:cxn>
              <a:cxn ang="0">
                <a:pos x="connsiteX3" y="connsiteY3"/>
              </a:cxn>
            </a:cxnLst>
            <a:rect l="l" t="t" r="r" b="b"/>
            <a:pathLst>
              <a:path w="2171700" h="2327331">
                <a:moveTo>
                  <a:pt x="0" y="0"/>
                </a:moveTo>
                <a:lnTo>
                  <a:pt x="2171700" y="0"/>
                </a:lnTo>
                <a:lnTo>
                  <a:pt x="2171700" y="2327331"/>
                </a:lnTo>
                <a:lnTo>
                  <a:pt x="0" y="232733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9" name="Picture Placeholder 8">
            <a:extLst>
              <a:ext uri="{FF2B5EF4-FFF2-40B4-BE49-F238E27FC236}">
                <a16:creationId xmlns:a16="http://schemas.microsoft.com/office/drawing/2014/main" id="{D64373E2-C5BB-4366-8C88-CF2913F7421F}"/>
              </a:ext>
            </a:extLst>
          </p:cNvPr>
          <p:cNvSpPr>
            <a:spLocks noGrp="1"/>
          </p:cNvSpPr>
          <p:nvPr>
            <p:ph type="pic" sz="quarter" idx="14" hasCustomPrompt="1"/>
          </p:nvPr>
        </p:nvSpPr>
        <p:spPr>
          <a:xfrm>
            <a:off x="1492895" y="2438516"/>
            <a:ext cx="2171700" cy="2327331"/>
          </a:xfrm>
          <a:custGeom>
            <a:avLst/>
            <a:gdLst>
              <a:gd name="connsiteX0" fmla="*/ 0 w 2171700"/>
              <a:gd name="connsiteY0" fmla="*/ 0 h 2327331"/>
              <a:gd name="connsiteX1" fmla="*/ 2171700 w 2171700"/>
              <a:gd name="connsiteY1" fmla="*/ 0 h 2327331"/>
              <a:gd name="connsiteX2" fmla="*/ 2171700 w 2171700"/>
              <a:gd name="connsiteY2" fmla="*/ 2327331 h 2327331"/>
              <a:gd name="connsiteX3" fmla="*/ 0 w 2171700"/>
              <a:gd name="connsiteY3" fmla="*/ 2327331 h 2327331"/>
            </a:gdLst>
            <a:ahLst/>
            <a:cxnLst>
              <a:cxn ang="0">
                <a:pos x="connsiteX0" y="connsiteY0"/>
              </a:cxn>
              <a:cxn ang="0">
                <a:pos x="connsiteX1" y="connsiteY1"/>
              </a:cxn>
              <a:cxn ang="0">
                <a:pos x="connsiteX2" y="connsiteY2"/>
              </a:cxn>
              <a:cxn ang="0">
                <a:pos x="connsiteX3" y="connsiteY3"/>
              </a:cxn>
            </a:cxnLst>
            <a:rect l="l" t="t" r="r" b="b"/>
            <a:pathLst>
              <a:path w="2171700" h="2327331">
                <a:moveTo>
                  <a:pt x="0" y="0"/>
                </a:moveTo>
                <a:lnTo>
                  <a:pt x="2171700" y="0"/>
                </a:lnTo>
                <a:lnTo>
                  <a:pt x="2171700" y="2327331"/>
                </a:lnTo>
                <a:lnTo>
                  <a:pt x="0" y="232733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6" name="Picture Placeholder 15">
            <a:extLst>
              <a:ext uri="{FF2B5EF4-FFF2-40B4-BE49-F238E27FC236}">
                <a16:creationId xmlns:a16="http://schemas.microsoft.com/office/drawing/2014/main" id="{26E2F1C7-E447-470A-8284-D543BCFB28D0}"/>
              </a:ext>
            </a:extLst>
          </p:cNvPr>
          <p:cNvSpPr>
            <a:spLocks noGrp="1"/>
          </p:cNvSpPr>
          <p:nvPr>
            <p:ph type="pic" sz="quarter" idx="17" hasCustomPrompt="1"/>
          </p:nvPr>
        </p:nvSpPr>
        <p:spPr>
          <a:xfrm>
            <a:off x="8527406" y="2438517"/>
            <a:ext cx="2171700" cy="2327331"/>
          </a:xfrm>
          <a:custGeom>
            <a:avLst/>
            <a:gdLst>
              <a:gd name="connsiteX0" fmla="*/ 0 w 2171700"/>
              <a:gd name="connsiteY0" fmla="*/ 0 h 2327331"/>
              <a:gd name="connsiteX1" fmla="*/ 2171700 w 2171700"/>
              <a:gd name="connsiteY1" fmla="*/ 0 h 2327331"/>
              <a:gd name="connsiteX2" fmla="*/ 2171700 w 2171700"/>
              <a:gd name="connsiteY2" fmla="*/ 2327331 h 2327331"/>
              <a:gd name="connsiteX3" fmla="*/ 0 w 2171700"/>
              <a:gd name="connsiteY3" fmla="*/ 2327331 h 2327331"/>
            </a:gdLst>
            <a:ahLst/>
            <a:cxnLst>
              <a:cxn ang="0">
                <a:pos x="connsiteX0" y="connsiteY0"/>
              </a:cxn>
              <a:cxn ang="0">
                <a:pos x="connsiteX1" y="connsiteY1"/>
              </a:cxn>
              <a:cxn ang="0">
                <a:pos x="connsiteX2" y="connsiteY2"/>
              </a:cxn>
              <a:cxn ang="0">
                <a:pos x="connsiteX3" y="connsiteY3"/>
              </a:cxn>
            </a:cxnLst>
            <a:rect l="l" t="t" r="r" b="b"/>
            <a:pathLst>
              <a:path w="2171700" h="2327331">
                <a:moveTo>
                  <a:pt x="0" y="0"/>
                </a:moveTo>
                <a:lnTo>
                  <a:pt x="2171700" y="0"/>
                </a:lnTo>
                <a:lnTo>
                  <a:pt x="2171700" y="2327331"/>
                </a:lnTo>
                <a:lnTo>
                  <a:pt x="0" y="2327331"/>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860084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7CC9CDF1-AA4E-41B3-B42C-0AC93C7BACC8}"/>
              </a:ext>
            </a:extLst>
          </p:cNvPr>
          <p:cNvSpPr>
            <a:spLocks noGrp="1"/>
          </p:cNvSpPr>
          <p:nvPr>
            <p:ph type="pic" sz="quarter" idx="18" hasCustomPrompt="1"/>
          </p:nvPr>
        </p:nvSpPr>
        <p:spPr>
          <a:xfrm>
            <a:off x="4933682" y="4540250"/>
            <a:ext cx="6229618" cy="2317750"/>
          </a:xfrm>
          <a:custGeom>
            <a:avLst/>
            <a:gdLst>
              <a:gd name="connsiteX0" fmla="*/ 0 w 6229618"/>
              <a:gd name="connsiteY0" fmla="*/ 0 h 2317750"/>
              <a:gd name="connsiteX1" fmla="*/ 6229618 w 6229618"/>
              <a:gd name="connsiteY1" fmla="*/ 0 h 2317750"/>
              <a:gd name="connsiteX2" fmla="*/ 6229618 w 6229618"/>
              <a:gd name="connsiteY2" fmla="*/ 2317750 h 2317750"/>
              <a:gd name="connsiteX3" fmla="*/ 0 w 6229618"/>
              <a:gd name="connsiteY3" fmla="*/ 2317750 h 2317750"/>
            </a:gdLst>
            <a:ahLst/>
            <a:cxnLst>
              <a:cxn ang="0">
                <a:pos x="connsiteX0" y="connsiteY0"/>
              </a:cxn>
              <a:cxn ang="0">
                <a:pos x="connsiteX1" y="connsiteY1"/>
              </a:cxn>
              <a:cxn ang="0">
                <a:pos x="connsiteX2" y="connsiteY2"/>
              </a:cxn>
              <a:cxn ang="0">
                <a:pos x="connsiteX3" y="connsiteY3"/>
              </a:cxn>
            </a:cxnLst>
            <a:rect l="l" t="t" r="r" b="b"/>
            <a:pathLst>
              <a:path w="6229618" h="2317750">
                <a:moveTo>
                  <a:pt x="0" y="0"/>
                </a:moveTo>
                <a:lnTo>
                  <a:pt x="6229618" y="0"/>
                </a:lnTo>
                <a:lnTo>
                  <a:pt x="6229618" y="2317750"/>
                </a:lnTo>
                <a:lnTo>
                  <a:pt x="0" y="231775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7" name="Freeform: Shape 6">
            <a:extLst>
              <a:ext uri="{FF2B5EF4-FFF2-40B4-BE49-F238E27FC236}">
                <a16:creationId xmlns:a16="http://schemas.microsoft.com/office/drawing/2014/main" id="{F6B243D6-1DBA-42DD-9B84-D88C6CB491C0}"/>
              </a:ext>
            </a:extLst>
          </p:cNvPr>
          <p:cNvSpPr>
            <a:spLocks noGrp="1"/>
          </p:cNvSpPr>
          <p:nvPr>
            <p:ph type="pic" sz="quarter" idx="14" hasCustomPrompt="1"/>
          </p:nvPr>
        </p:nvSpPr>
        <p:spPr>
          <a:xfrm>
            <a:off x="1028700" y="2273300"/>
            <a:ext cx="3810000" cy="3594100"/>
          </a:xfrm>
          <a:custGeom>
            <a:avLst/>
            <a:gdLst>
              <a:gd name="connsiteX0" fmla="*/ 0 w 3810000"/>
              <a:gd name="connsiteY0" fmla="*/ 0 h 3594100"/>
              <a:gd name="connsiteX1" fmla="*/ 3810000 w 3810000"/>
              <a:gd name="connsiteY1" fmla="*/ 0 h 3594100"/>
              <a:gd name="connsiteX2" fmla="*/ 3810000 w 3810000"/>
              <a:gd name="connsiteY2" fmla="*/ 3594100 h 3594100"/>
              <a:gd name="connsiteX3" fmla="*/ 0 w 3810000"/>
              <a:gd name="connsiteY3" fmla="*/ 3594100 h 3594100"/>
            </a:gdLst>
            <a:ahLst/>
            <a:cxnLst>
              <a:cxn ang="0">
                <a:pos x="connsiteX0" y="connsiteY0"/>
              </a:cxn>
              <a:cxn ang="0">
                <a:pos x="connsiteX1" y="connsiteY1"/>
              </a:cxn>
              <a:cxn ang="0">
                <a:pos x="connsiteX2" y="connsiteY2"/>
              </a:cxn>
              <a:cxn ang="0">
                <a:pos x="connsiteX3" y="connsiteY3"/>
              </a:cxn>
            </a:cxnLst>
            <a:rect l="l" t="t" r="r" b="b"/>
            <a:pathLst>
              <a:path w="3810000" h="3594100">
                <a:moveTo>
                  <a:pt x="0" y="0"/>
                </a:moveTo>
                <a:lnTo>
                  <a:pt x="3810000" y="0"/>
                </a:lnTo>
                <a:lnTo>
                  <a:pt x="3810000" y="3594100"/>
                </a:lnTo>
                <a:lnTo>
                  <a:pt x="0" y="35941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10396120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Freeform: Shape 15">
            <a:extLst>
              <a:ext uri="{FF2B5EF4-FFF2-40B4-BE49-F238E27FC236}">
                <a16:creationId xmlns:a16="http://schemas.microsoft.com/office/drawing/2014/main" id="{8DAD5A99-9DC7-494A-B195-38A65B8EEE98}"/>
              </a:ext>
            </a:extLst>
          </p:cNvPr>
          <p:cNvSpPr>
            <a:spLocks noGrp="1"/>
          </p:cNvSpPr>
          <p:nvPr>
            <p:ph type="pic" sz="quarter" idx="16" hasCustomPrompt="1"/>
          </p:nvPr>
        </p:nvSpPr>
        <p:spPr>
          <a:xfrm>
            <a:off x="6578600" y="1803400"/>
            <a:ext cx="3378200" cy="3911600"/>
          </a:xfrm>
          <a:custGeom>
            <a:avLst/>
            <a:gdLst>
              <a:gd name="connsiteX0" fmla="*/ 0 w 3378200"/>
              <a:gd name="connsiteY0" fmla="*/ 0 h 3911600"/>
              <a:gd name="connsiteX1" fmla="*/ 3378200 w 3378200"/>
              <a:gd name="connsiteY1" fmla="*/ 0 h 3911600"/>
              <a:gd name="connsiteX2" fmla="*/ 3378200 w 3378200"/>
              <a:gd name="connsiteY2" fmla="*/ 3911600 h 3911600"/>
              <a:gd name="connsiteX3" fmla="*/ 0 w 3378200"/>
              <a:gd name="connsiteY3" fmla="*/ 3911600 h 3911600"/>
            </a:gdLst>
            <a:ahLst/>
            <a:cxnLst>
              <a:cxn ang="0">
                <a:pos x="connsiteX0" y="connsiteY0"/>
              </a:cxn>
              <a:cxn ang="0">
                <a:pos x="connsiteX1" y="connsiteY1"/>
              </a:cxn>
              <a:cxn ang="0">
                <a:pos x="connsiteX2" y="connsiteY2"/>
              </a:cxn>
              <a:cxn ang="0">
                <a:pos x="connsiteX3" y="connsiteY3"/>
              </a:cxn>
            </a:cxnLst>
            <a:rect l="l" t="t" r="r" b="b"/>
            <a:pathLst>
              <a:path w="3378200" h="3911600">
                <a:moveTo>
                  <a:pt x="0" y="0"/>
                </a:moveTo>
                <a:lnTo>
                  <a:pt x="3378200" y="0"/>
                </a:lnTo>
                <a:lnTo>
                  <a:pt x="3378200" y="3911600"/>
                </a:lnTo>
                <a:lnTo>
                  <a:pt x="0" y="39116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8" name="Freeform: Shape 17">
            <a:extLst>
              <a:ext uri="{FF2B5EF4-FFF2-40B4-BE49-F238E27FC236}">
                <a16:creationId xmlns:a16="http://schemas.microsoft.com/office/drawing/2014/main" id="{BFD4AE6D-9105-4B90-94CA-A31290E8098B}"/>
              </a:ext>
            </a:extLst>
          </p:cNvPr>
          <p:cNvSpPr>
            <a:spLocks noGrp="1"/>
          </p:cNvSpPr>
          <p:nvPr>
            <p:ph type="pic" sz="quarter" idx="17" hasCustomPrompt="1"/>
          </p:nvPr>
        </p:nvSpPr>
        <p:spPr>
          <a:xfrm>
            <a:off x="10058400" y="1803400"/>
            <a:ext cx="2133600" cy="2019300"/>
          </a:xfrm>
          <a:custGeom>
            <a:avLst/>
            <a:gdLst>
              <a:gd name="connsiteX0" fmla="*/ 0 w 2133600"/>
              <a:gd name="connsiteY0" fmla="*/ 0 h 2019300"/>
              <a:gd name="connsiteX1" fmla="*/ 2133600 w 2133600"/>
              <a:gd name="connsiteY1" fmla="*/ 0 h 2019300"/>
              <a:gd name="connsiteX2" fmla="*/ 2133600 w 2133600"/>
              <a:gd name="connsiteY2" fmla="*/ 2019300 h 2019300"/>
              <a:gd name="connsiteX3" fmla="*/ 0 w 2133600"/>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2133600" h="2019300">
                <a:moveTo>
                  <a:pt x="0" y="0"/>
                </a:moveTo>
                <a:lnTo>
                  <a:pt x="2133600" y="0"/>
                </a:lnTo>
                <a:lnTo>
                  <a:pt x="2133600" y="2019300"/>
                </a:lnTo>
                <a:lnTo>
                  <a:pt x="0" y="20193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0" name="Freeform: Shape 9">
            <a:extLst>
              <a:ext uri="{FF2B5EF4-FFF2-40B4-BE49-F238E27FC236}">
                <a16:creationId xmlns:a16="http://schemas.microsoft.com/office/drawing/2014/main" id="{E25CAF2C-7EAC-498B-9192-BD2AB07B52A2}"/>
              </a:ext>
            </a:extLst>
          </p:cNvPr>
          <p:cNvSpPr>
            <a:spLocks noGrp="1"/>
          </p:cNvSpPr>
          <p:nvPr>
            <p:ph type="pic" sz="quarter" idx="13" hasCustomPrompt="1"/>
          </p:nvPr>
        </p:nvSpPr>
        <p:spPr>
          <a:xfrm>
            <a:off x="0" y="1803400"/>
            <a:ext cx="2997200" cy="2019300"/>
          </a:xfrm>
          <a:custGeom>
            <a:avLst/>
            <a:gdLst>
              <a:gd name="connsiteX0" fmla="*/ 0 w 2997200"/>
              <a:gd name="connsiteY0" fmla="*/ 0 h 2019300"/>
              <a:gd name="connsiteX1" fmla="*/ 2997200 w 2997200"/>
              <a:gd name="connsiteY1" fmla="*/ 0 h 2019300"/>
              <a:gd name="connsiteX2" fmla="*/ 2997200 w 2997200"/>
              <a:gd name="connsiteY2" fmla="*/ 2019300 h 2019300"/>
              <a:gd name="connsiteX3" fmla="*/ 0 w 2997200"/>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2997200" h="2019300">
                <a:moveTo>
                  <a:pt x="0" y="0"/>
                </a:moveTo>
                <a:lnTo>
                  <a:pt x="2997200" y="0"/>
                </a:lnTo>
                <a:lnTo>
                  <a:pt x="2997200" y="2019300"/>
                </a:lnTo>
                <a:lnTo>
                  <a:pt x="0" y="20193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3" name="Freeform: Shape 12">
            <a:extLst>
              <a:ext uri="{FF2B5EF4-FFF2-40B4-BE49-F238E27FC236}">
                <a16:creationId xmlns:a16="http://schemas.microsoft.com/office/drawing/2014/main" id="{57ECA5E9-DD5C-400F-9930-1C8873373C30}"/>
              </a:ext>
            </a:extLst>
          </p:cNvPr>
          <p:cNvSpPr>
            <a:spLocks noGrp="1"/>
          </p:cNvSpPr>
          <p:nvPr>
            <p:ph type="pic" sz="quarter" idx="15" hasCustomPrompt="1"/>
          </p:nvPr>
        </p:nvSpPr>
        <p:spPr>
          <a:xfrm>
            <a:off x="3098800" y="1803400"/>
            <a:ext cx="3378200" cy="2019300"/>
          </a:xfrm>
          <a:custGeom>
            <a:avLst/>
            <a:gdLst>
              <a:gd name="connsiteX0" fmla="*/ 0 w 3378200"/>
              <a:gd name="connsiteY0" fmla="*/ 0 h 2019300"/>
              <a:gd name="connsiteX1" fmla="*/ 3378200 w 3378200"/>
              <a:gd name="connsiteY1" fmla="*/ 0 h 2019300"/>
              <a:gd name="connsiteX2" fmla="*/ 3378200 w 3378200"/>
              <a:gd name="connsiteY2" fmla="*/ 2019300 h 2019300"/>
              <a:gd name="connsiteX3" fmla="*/ 0 w 3378200"/>
              <a:gd name="connsiteY3" fmla="*/ 2019300 h 2019300"/>
            </a:gdLst>
            <a:ahLst/>
            <a:cxnLst>
              <a:cxn ang="0">
                <a:pos x="connsiteX0" y="connsiteY0"/>
              </a:cxn>
              <a:cxn ang="0">
                <a:pos x="connsiteX1" y="connsiteY1"/>
              </a:cxn>
              <a:cxn ang="0">
                <a:pos x="connsiteX2" y="connsiteY2"/>
              </a:cxn>
              <a:cxn ang="0">
                <a:pos x="connsiteX3" y="connsiteY3"/>
              </a:cxn>
            </a:cxnLst>
            <a:rect l="l" t="t" r="r" b="b"/>
            <a:pathLst>
              <a:path w="3378200" h="2019300">
                <a:moveTo>
                  <a:pt x="0" y="0"/>
                </a:moveTo>
                <a:lnTo>
                  <a:pt x="3378200" y="0"/>
                </a:lnTo>
                <a:lnTo>
                  <a:pt x="3378200" y="2019300"/>
                </a:lnTo>
                <a:lnTo>
                  <a:pt x="0" y="2019300"/>
                </a:ln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4795111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465B9C0-64E1-4F10-A420-57946092E904}"/>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644F285E-1306-4F0A-B47A-35CC42DBE1CC}"/>
              </a:ext>
            </a:extLst>
          </p:cNvPr>
          <p:cNvSpPr>
            <a:spLocks noGrp="1"/>
          </p:cNvSpPr>
          <p:nvPr>
            <p:ph type="pic" sz="quarter" idx="13" hasCustomPrompt="1"/>
          </p:nvPr>
        </p:nvSpPr>
        <p:spPr>
          <a:xfrm>
            <a:off x="932627" y="2300598"/>
            <a:ext cx="2634174" cy="2634174"/>
          </a:xfrm>
          <a:custGeom>
            <a:avLst/>
            <a:gdLst>
              <a:gd name="connsiteX0" fmla="*/ 1317087 w 2634174"/>
              <a:gd name="connsiteY0" fmla="*/ 0 h 2634174"/>
              <a:gd name="connsiteX1" fmla="*/ 2634174 w 2634174"/>
              <a:gd name="connsiteY1" fmla="*/ 1317087 h 2634174"/>
              <a:gd name="connsiteX2" fmla="*/ 1317087 w 2634174"/>
              <a:gd name="connsiteY2" fmla="*/ 2634174 h 2634174"/>
              <a:gd name="connsiteX3" fmla="*/ 0 w 2634174"/>
              <a:gd name="connsiteY3" fmla="*/ 1317087 h 2634174"/>
              <a:gd name="connsiteX4" fmla="*/ 1317087 w 2634174"/>
              <a:gd name="connsiteY4" fmla="*/ 0 h 263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4174" h="2634174">
                <a:moveTo>
                  <a:pt x="1317087" y="0"/>
                </a:moveTo>
                <a:cubicBezTo>
                  <a:pt x="2044494" y="0"/>
                  <a:pt x="2634174" y="589680"/>
                  <a:pt x="2634174" y="1317087"/>
                </a:cubicBezTo>
                <a:cubicBezTo>
                  <a:pt x="2634174" y="2044494"/>
                  <a:pt x="2044494" y="2634174"/>
                  <a:pt x="1317087" y="2634174"/>
                </a:cubicBezTo>
                <a:cubicBezTo>
                  <a:pt x="589680" y="2634174"/>
                  <a:pt x="0" y="2044494"/>
                  <a:pt x="0" y="1317087"/>
                </a:cubicBezTo>
                <a:cubicBezTo>
                  <a:pt x="0" y="589680"/>
                  <a:pt x="589680" y="0"/>
                  <a:pt x="1317087"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5" name="Freeform: Shape 14">
            <a:extLst>
              <a:ext uri="{FF2B5EF4-FFF2-40B4-BE49-F238E27FC236}">
                <a16:creationId xmlns:a16="http://schemas.microsoft.com/office/drawing/2014/main" id="{C46C0500-0EBF-433C-80D0-5976415457A5}"/>
              </a:ext>
            </a:extLst>
          </p:cNvPr>
          <p:cNvSpPr>
            <a:spLocks noGrp="1"/>
          </p:cNvSpPr>
          <p:nvPr>
            <p:ph type="pic" sz="quarter" idx="15" hasCustomPrompt="1"/>
          </p:nvPr>
        </p:nvSpPr>
        <p:spPr>
          <a:xfrm>
            <a:off x="8625199" y="2300598"/>
            <a:ext cx="2634174" cy="2634174"/>
          </a:xfrm>
          <a:custGeom>
            <a:avLst/>
            <a:gdLst>
              <a:gd name="connsiteX0" fmla="*/ 1317087 w 2634174"/>
              <a:gd name="connsiteY0" fmla="*/ 0 h 2634174"/>
              <a:gd name="connsiteX1" fmla="*/ 2634174 w 2634174"/>
              <a:gd name="connsiteY1" fmla="*/ 1317087 h 2634174"/>
              <a:gd name="connsiteX2" fmla="*/ 1317087 w 2634174"/>
              <a:gd name="connsiteY2" fmla="*/ 2634174 h 2634174"/>
              <a:gd name="connsiteX3" fmla="*/ 0 w 2634174"/>
              <a:gd name="connsiteY3" fmla="*/ 1317087 h 2634174"/>
              <a:gd name="connsiteX4" fmla="*/ 1317087 w 2634174"/>
              <a:gd name="connsiteY4" fmla="*/ 0 h 263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4174" h="2634174">
                <a:moveTo>
                  <a:pt x="1317087" y="0"/>
                </a:moveTo>
                <a:cubicBezTo>
                  <a:pt x="2044494" y="0"/>
                  <a:pt x="2634174" y="589680"/>
                  <a:pt x="2634174" y="1317087"/>
                </a:cubicBezTo>
                <a:cubicBezTo>
                  <a:pt x="2634174" y="2044494"/>
                  <a:pt x="2044494" y="2634174"/>
                  <a:pt x="1317087" y="2634174"/>
                </a:cubicBezTo>
                <a:cubicBezTo>
                  <a:pt x="589680" y="2634174"/>
                  <a:pt x="0" y="2044494"/>
                  <a:pt x="0" y="1317087"/>
                </a:cubicBezTo>
                <a:cubicBezTo>
                  <a:pt x="0" y="589680"/>
                  <a:pt x="589680" y="0"/>
                  <a:pt x="1317087"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
        <p:nvSpPr>
          <p:cNvPr id="11" name="Freeform: Shape 10">
            <a:extLst>
              <a:ext uri="{FF2B5EF4-FFF2-40B4-BE49-F238E27FC236}">
                <a16:creationId xmlns:a16="http://schemas.microsoft.com/office/drawing/2014/main" id="{3A0EA748-851F-444A-8C7F-A9710E658085}"/>
              </a:ext>
            </a:extLst>
          </p:cNvPr>
          <p:cNvSpPr>
            <a:spLocks noGrp="1"/>
          </p:cNvSpPr>
          <p:nvPr>
            <p:ph type="pic" sz="quarter" idx="14" hasCustomPrompt="1"/>
          </p:nvPr>
        </p:nvSpPr>
        <p:spPr>
          <a:xfrm>
            <a:off x="4778913" y="2300598"/>
            <a:ext cx="2634174" cy="2634174"/>
          </a:xfrm>
          <a:custGeom>
            <a:avLst/>
            <a:gdLst>
              <a:gd name="connsiteX0" fmla="*/ 1317087 w 2634174"/>
              <a:gd name="connsiteY0" fmla="*/ 0 h 2634174"/>
              <a:gd name="connsiteX1" fmla="*/ 2634174 w 2634174"/>
              <a:gd name="connsiteY1" fmla="*/ 1317087 h 2634174"/>
              <a:gd name="connsiteX2" fmla="*/ 1317087 w 2634174"/>
              <a:gd name="connsiteY2" fmla="*/ 2634174 h 2634174"/>
              <a:gd name="connsiteX3" fmla="*/ 0 w 2634174"/>
              <a:gd name="connsiteY3" fmla="*/ 1317087 h 2634174"/>
              <a:gd name="connsiteX4" fmla="*/ 1317087 w 2634174"/>
              <a:gd name="connsiteY4" fmla="*/ 0 h 2634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34174" h="2634174">
                <a:moveTo>
                  <a:pt x="1317087" y="0"/>
                </a:moveTo>
                <a:cubicBezTo>
                  <a:pt x="2044494" y="0"/>
                  <a:pt x="2634174" y="589680"/>
                  <a:pt x="2634174" y="1317087"/>
                </a:cubicBezTo>
                <a:cubicBezTo>
                  <a:pt x="2634174" y="2044494"/>
                  <a:pt x="2044494" y="2634174"/>
                  <a:pt x="1317087" y="2634174"/>
                </a:cubicBezTo>
                <a:cubicBezTo>
                  <a:pt x="589680" y="2634174"/>
                  <a:pt x="0" y="2044494"/>
                  <a:pt x="0" y="1317087"/>
                </a:cubicBezTo>
                <a:cubicBezTo>
                  <a:pt x="0" y="589680"/>
                  <a:pt x="589680" y="0"/>
                  <a:pt x="1317087" y="0"/>
                </a:cubicBezTo>
                <a:close/>
              </a:path>
            </a:pathLst>
          </a:custGeom>
        </p:spPr>
        <p:txBody>
          <a:bodyPr wrap="square">
            <a:noAutofit/>
          </a:bodyPr>
          <a:lstStyle>
            <a:lvl1pPr marL="0" indent="0" algn="ctr">
              <a:buNone/>
              <a:defRPr sz="1200">
                <a:solidFill>
                  <a:schemeClr val="tx1">
                    <a:lumMod val="50000"/>
                    <a:lumOff val="50000"/>
                  </a:schemeClr>
                </a:solidFill>
                <a:latin typeface="Montserrat Light" panose="00000400000000000000" pitchFamily="50" charset="0"/>
              </a:defRPr>
            </a:lvl1pPr>
          </a:lstStyle>
          <a:p>
            <a:r>
              <a:rPr lang="en-US" dirty="0"/>
              <a:t>Drag your image here</a:t>
            </a:r>
          </a:p>
        </p:txBody>
      </p:sp>
    </p:spTree>
    <p:extLst>
      <p:ext uri="{BB962C8B-B14F-4D97-AF65-F5344CB8AC3E}">
        <p14:creationId xmlns:p14="http://schemas.microsoft.com/office/powerpoint/2010/main" val="32256321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4B13DFB-4D42-49ED-89E4-4F0D5E151C4C}"/>
              </a:ext>
            </a:extLst>
          </p:cNvPr>
          <p:cNvSpPr>
            <a:spLocks noGrp="1"/>
          </p:cNvSpPr>
          <p:nvPr>
            <p:ph type="title"/>
          </p:nvPr>
        </p:nvSpPr>
        <p:spPr>
          <a:xfrm>
            <a:off x="838200" y="476886"/>
            <a:ext cx="10515600" cy="610234"/>
          </a:xfrm>
          <a:prstGeom prst="rect">
            <a:avLst/>
          </a:prstGeom>
        </p:spPr>
        <p:txBody>
          <a:bodyPr vert="horz" lIns="91440" tIns="45720" rIns="91440" bIns="45720" rtlCol="0" anchor="ctr">
            <a:normAutofit/>
          </a:bodyPr>
          <a:lstStyle/>
          <a:p>
            <a:r>
              <a:rPr lang="en-US" dirty="0"/>
              <a:t>CLICK TO EDIT MASTER TITLE STYLE</a:t>
            </a:r>
          </a:p>
        </p:txBody>
      </p:sp>
    </p:spTree>
    <p:extLst>
      <p:ext uri="{BB962C8B-B14F-4D97-AF65-F5344CB8AC3E}">
        <p14:creationId xmlns:p14="http://schemas.microsoft.com/office/powerpoint/2010/main" val="785375121"/>
      </p:ext>
    </p:extLst>
  </p:cSld>
  <p:clrMap bg1="lt1" tx1="dk1" bg2="lt2" tx2="dk2" accent1="accent1" accent2="accent2" accent3="accent3" accent4="accent4" accent5="accent5" accent6="accent6" hlink="hlink" folHlink="folHlink"/>
  <p:sldLayoutIdLst>
    <p:sldLayoutId id="2147483653" r:id="rId1"/>
    <p:sldLayoutId id="2147483688" r:id="rId2"/>
    <p:sldLayoutId id="2147483686" r:id="rId3"/>
    <p:sldLayoutId id="2147483685" r:id="rId4"/>
    <p:sldLayoutId id="2147483684" r:id="rId5"/>
    <p:sldLayoutId id="2147483683" r:id="rId6"/>
    <p:sldLayoutId id="2147483682" r:id="rId7"/>
    <p:sldLayoutId id="2147483681" r:id="rId8"/>
    <p:sldLayoutId id="2147483680" r:id="rId9"/>
    <p:sldLayoutId id="2147483676" r:id="rId10"/>
    <p:sldLayoutId id="2147483689" r:id="rId11"/>
    <p:sldLayoutId id="2147483679" r:id="rId12"/>
    <p:sldLayoutId id="2147483687" r:id="rId13"/>
  </p:sldLayoutIdLst>
  <p:hf hdr="0" dt="0"/>
  <p:txStyles>
    <p:titleStyle>
      <a:lvl1pPr algn="ctr" defTabSz="914400" rtl="0" eaLnBrk="1" latinLnBrk="0" hangingPunct="1">
        <a:lnSpc>
          <a:spcPct val="90000"/>
        </a:lnSpc>
        <a:spcBef>
          <a:spcPct val="0"/>
        </a:spcBef>
        <a:buNone/>
        <a:defRPr sz="3500" b="0" kern="1200" spc="300" baseline="0">
          <a:solidFill>
            <a:schemeClr val="tx1"/>
          </a:solidFill>
          <a:latin typeface="Montserrat "/>
          <a:ea typeface="Roboto Slab" pitchFamily="2" charset="0"/>
          <a:cs typeface="Open Sans" panose="020B0606030504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chart" Target="../charts/chart5.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chart" Target="../charts/chart6.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chart" Target="../charts/chart7.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chart" Target="../charts/chart8.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chart" Target="../charts/chart9.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chart" Target="../charts/chart10.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image" Target="../media/image2.jpg"/><Relationship Id="rId1" Type="http://schemas.openxmlformats.org/officeDocument/2006/relationships/slideLayout" Target="../slideLayouts/slideLayout9.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2" Type="http://schemas.openxmlformats.org/officeDocument/2006/relationships/chart" Target="../charts/chart11.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8.xml"/><Relationship Id="rId5" Type="http://schemas.openxmlformats.org/officeDocument/2006/relationships/image" Target="../media/image10.jpg"/><Relationship Id="rId4" Type="http://schemas.openxmlformats.org/officeDocument/2006/relationships/image" Target="../media/image9.jpg"/></Relationships>
</file>

<file path=ppt/slides/_rels/slide6.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10.xml"/><Relationship Id="rId4" Type="http://schemas.openxmlformats.org/officeDocument/2006/relationships/image" Target="../media/image10.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a:extLst>
              <a:ext uri="{FF2B5EF4-FFF2-40B4-BE49-F238E27FC236}">
                <a16:creationId xmlns:a16="http://schemas.microsoft.com/office/drawing/2014/main" id="{72FAF5D1-C6D2-46CB-BD6B-3F042C2C4F5D}"/>
              </a:ext>
            </a:extLst>
          </p:cNvPr>
          <p:cNvPicPr>
            <a:picLocks noGrp="1" noChangeAspect="1"/>
          </p:cNvPicPr>
          <p:nvPr>
            <p:ph type="pic" sz="quarter" idx="4294967295"/>
          </p:nvPr>
        </p:nvPicPr>
        <p:blipFill>
          <a:blip r:embed="rId2">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t="7234" b="7234"/>
          <a:stretch>
            <a:fillRect/>
          </a:stretch>
        </p:blipFill>
        <p:spPr>
          <a:xfrm>
            <a:off x="0" y="1588"/>
            <a:ext cx="12192000" cy="6856412"/>
          </a:xfrm>
          <a:custGeom>
            <a:avLst/>
            <a:gdLst>
              <a:gd name="connsiteX0" fmla="*/ 0 w 12192000"/>
              <a:gd name="connsiteY0" fmla="*/ 0 h 6856412"/>
              <a:gd name="connsiteX1" fmla="*/ 12192000 w 12192000"/>
              <a:gd name="connsiteY1" fmla="*/ 0 h 6856412"/>
              <a:gd name="connsiteX2" fmla="*/ 12192000 w 12192000"/>
              <a:gd name="connsiteY2" fmla="*/ 6856412 h 6856412"/>
              <a:gd name="connsiteX3" fmla="*/ 0 w 12192000"/>
              <a:gd name="connsiteY3" fmla="*/ 6856412 h 6856412"/>
              <a:gd name="connsiteX4" fmla="*/ 0 w 12192000"/>
              <a:gd name="connsiteY4" fmla="*/ 0 h 68564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0" h="6856412">
                <a:moveTo>
                  <a:pt x="0" y="0"/>
                </a:moveTo>
                <a:lnTo>
                  <a:pt x="12192000" y="0"/>
                </a:lnTo>
                <a:lnTo>
                  <a:pt x="12192000" y="6856412"/>
                </a:lnTo>
                <a:lnTo>
                  <a:pt x="0" y="6856412"/>
                </a:lnTo>
                <a:lnTo>
                  <a:pt x="0" y="0"/>
                </a:lnTo>
                <a:close/>
              </a:path>
            </a:pathLst>
          </a:custGeom>
        </p:spPr>
      </p:pic>
      <p:sp>
        <p:nvSpPr>
          <p:cNvPr id="5" name="Rectangle 4">
            <a:extLst>
              <a:ext uri="{FF2B5EF4-FFF2-40B4-BE49-F238E27FC236}">
                <a16:creationId xmlns:a16="http://schemas.microsoft.com/office/drawing/2014/main" id="{BD1A7D5D-5DB4-4EB2-BF74-BDEC1E389657}"/>
              </a:ext>
            </a:extLst>
          </p:cNvPr>
          <p:cNvSpPr/>
          <p:nvPr/>
        </p:nvSpPr>
        <p:spPr>
          <a:xfrm>
            <a:off x="685800" y="695325"/>
            <a:ext cx="10820400" cy="5467350"/>
          </a:xfrm>
          <a:prstGeom prst="rect">
            <a:avLst/>
          </a:prstGeom>
          <a:solidFill>
            <a:schemeClr val="tx1">
              <a:alpha val="6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7">
            <a:extLst>
              <a:ext uri="{FF2B5EF4-FFF2-40B4-BE49-F238E27FC236}">
                <a16:creationId xmlns:a16="http://schemas.microsoft.com/office/drawing/2014/main" id="{83BBDFFB-CD37-4996-8DFE-681308A2D892}"/>
              </a:ext>
            </a:extLst>
          </p:cNvPr>
          <p:cNvGrpSpPr/>
          <p:nvPr/>
        </p:nvGrpSpPr>
        <p:grpSpPr>
          <a:xfrm>
            <a:off x="3583035" y="2717672"/>
            <a:ext cx="5025930" cy="1422657"/>
            <a:chOff x="3537045" y="2676526"/>
            <a:chExt cx="5025930" cy="1422657"/>
          </a:xfrm>
        </p:grpSpPr>
        <p:grpSp>
          <p:nvGrpSpPr>
            <p:cNvPr id="4" name="Group 3">
              <a:extLst>
                <a:ext uri="{FF2B5EF4-FFF2-40B4-BE49-F238E27FC236}">
                  <a16:creationId xmlns:a16="http://schemas.microsoft.com/office/drawing/2014/main" id="{ADBF2669-1F22-4008-B870-7377AC11AA9F}"/>
                </a:ext>
              </a:extLst>
            </p:cNvPr>
            <p:cNvGrpSpPr/>
            <p:nvPr/>
          </p:nvGrpSpPr>
          <p:grpSpPr>
            <a:xfrm>
              <a:off x="3629025" y="2758817"/>
              <a:ext cx="4933950" cy="1340366"/>
              <a:chOff x="1750784" y="2721511"/>
              <a:chExt cx="4933950" cy="1340366"/>
            </a:xfrm>
          </p:grpSpPr>
          <p:sp>
            <p:nvSpPr>
              <p:cNvPr id="33" name="TextBox 32">
                <a:extLst>
                  <a:ext uri="{FF2B5EF4-FFF2-40B4-BE49-F238E27FC236}">
                    <a16:creationId xmlns:a16="http://schemas.microsoft.com/office/drawing/2014/main" id="{FE74520E-2FCB-4A9B-BFCA-790C6D61151C}"/>
                  </a:ext>
                </a:extLst>
              </p:cNvPr>
              <p:cNvSpPr txBox="1"/>
              <p:nvPr/>
            </p:nvSpPr>
            <p:spPr>
              <a:xfrm>
                <a:off x="2585413" y="3769489"/>
                <a:ext cx="3264693" cy="292388"/>
              </a:xfrm>
              <a:prstGeom prst="rect">
                <a:avLst/>
              </a:prstGeom>
              <a:noFill/>
            </p:spPr>
            <p:txBody>
              <a:bodyPr wrap="square" rtlCol="0">
                <a:spAutoFit/>
              </a:bodyPr>
              <a:lstStyle/>
              <a:p>
                <a:pPr algn="ctr"/>
                <a:r>
                  <a:rPr lang="en-US" sz="1300" b="1" spc="300" dirty="0">
                    <a:solidFill>
                      <a:schemeClr val="bg1"/>
                    </a:solidFill>
                    <a:latin typeface="Lato" panose="020F0502020204030203" pitchFamily="34" charset="0"/>
                    <a:ea typeface="Lato" panose="020F0502020204030203" pitchFamily="34" charset="0"/>
                    <a:cs typeface="Lato" panose="020F0502020204030203" pitchFamily="34" charset="0"/>
                  </a:rPr>
                  <a:t>CREATIVE PRESENTATION</a:t>
                </a:r>
              </a:p>
            </p:txBody>
          </p:sp>
          <p:sp>
            <p:nvSpPr>
              <p:cNvPr id="34" name="TextBox 33">
                <a:extLst>
                  <a:ext uri="{FF2B5EF4-FFF2-40B4-BE49-F238E27FC236}">
                    <a16:creationId xmlns:a16="http://schemas.microsoft.com/office/drawing/2014/main" id="{27A35FD1-3909-4041-AF68-F86B4085B81D}"/>
                  </a:ext>
                </a:extLst>
              </p:cNvPr>
              <p:cNvSpPr txBox="1"/>
              <p:nvPr/>
            </p:nvSpPr>
            <p:spPr>
              <a:xfrm>
                <a:off x="1750784" y="2721511"/>
                <a:ext cx="4933950" cy="1092607"/>
              </a:xfrm>
              <a:prstGeom prst="rect">
                <a:avLst/>
              </a:prstGeom>
              <a:noFill/>
            </p:spPr>
            <p:txBody>
              <a:bodyPr wrap="square" rtlCol="0">
                <a:spAutoFit/>
              </a:bodyPr>
              <a:lstStyle/>
              <a:p>
                <a:pPr algn="ctr"/>
                <a:r>
                  <a:rPr lang="en-US" sz="6500" dirty="0">
                    <a:solidFill>
                      <a:schemeClr val="bg1"/>
                    </a:solidFill>
                    <a:latin typeface="Lato" panose="020F0502020204030203" pitchFamily="34" charset="0"/>
                    <a:ea typeface="Lato" panose="020F0502020204030203" pitchFamily="34" charset="0"/>
                    <a:cs typeface="Lato" panose="020F0502020204030203" pitchFamily="34" charset="0"/>
                  </a:rPr>
                  <a:t>MINIMAL</a:t>
                </a:r>
              </a:p>
            </p:txBody>
          </p:sp>
        </p:grpSp>
        <p:sp>
          <p:nvSpPr>
            <p:cNvPr id="7" name="Freeform 5">
              <a:extLst>
                <a:ext uri="{FF2B5EF4-FFF2-40B4-BE49-F238E27FC236}">
                  <a16:creationId xmlns:a16="http://schemas.microsoft.com/office/drawing/2014/main" id="{41AF23F2-9220-44B1-8420-714B7B2A0711}"/>
                </a:ext>
              </a:extLst>
            </p:cNvPr>
            <p:cNvSpPr>
              <a:spLocks/>
            </p:cNvSpPr>
            <p:nvPr/>
          </p:nvSpPr>
          <p:spPr bwMode="auto">
            <a:xfrm>
              <a:off x="3537045" y="2676526"/>
              <a:ext cx="4868863" cy="1301630"/>
            </a:xfrm>
            <a:custGeom>
              <a:avLst/>
              <a:gdLst>
                <a:gd name="T0" fmla="*/ 647 w 3067"/>
                <a:gd name="T1" fmla="*/ 1008 h 1008"/>
                <a:gd name="T2" fmla="*/ 0 w 3067"/>
                <a:gd name="T3" fmla="*/ 1008 h 1008"/>
                <a:gd name="T4" fmla="*/ 0 w 3067"/>
                <a:gd name="T5" fmla="*/ 0 h 1008"/>
                <a:gd name="T6" fmla="*/ 3067 w 3067"/>
                <a:gd name="T7" fmla="*/ 0 h 1008"/>
                <a:gd name="T8" fmla="*/ 3067 w 3067"/>
                <a:gd name="T9" fmla="*/ 1008 h 1008"/>
                <a:gd name="T10" fmla="*/ 2540 w 3067"/>
                <a:gd name="T11" fmla="*/ 1008 h 1008"/>
              </a:gdLst>
              <a:ahLst/>
              <a:cxnLst>
                <a:cxn ang="0">
                  <a:pos x="T0" y="T1"/>
                </a:cxn>
                <a:cxn ang="0">
                  <a:pos x="T2" y="T3"/>
                </a:cxn>
                <a:cxn ang="0">
                  <a:pos x="T4" y="T5"/>
                </a:cxn>
                <a:cxn ang="0">
                  <a:pos x="T6" y="T7"/>
                </a:cxn>
                <a:cxn ang="0">
                  <a:pos x="T8" y="T9"/>
                </a:cxn>
                <a:cxn ang="0">
                  <a:pos x="T10" y="T11"/>
                </a:cxn>
              </a:cxnLst>
              <a:rect l="0" t="0" r="r" b="b"/>
              <a:pathLst>
                <a:path w="3067" h="1008">
                  <a:moveTo>
                    <a:pt x="647" y="1008"/>
                  </a:moveTo>
                  <a:lnTo>
                    <a:pt x="0" y="1008"/>
                  </a:lnTo>
                  <a:lnTo>
                    <a:pt x="0" y="0"/>
                  </a:lnTo>
                  <a:lnTo>
                    <a:pt x="3067" y="0"/>
                  </a:lnTo>
                  <a:lnTo>
                    <a:pt x="3067" y="1008"/>
                  </a:lnTo>
                  <a:lnTo>
                    <a:pt x="2540" y="1008"/>
                  </a:lnTo>
                </a:path>
              </a:pathLst>
            </a:custGeom>
            <a:noFill/>
            <a:ln w="28575" cap="flat">
              <a:solidFill>
                <a:schemeClr val="bg1"/>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grpSp>
    </p:spTree>
    <p:extLst>
      <p:ext uri="{BB962C8B-B14F-4D97-AF65-F5344CB8AC3E}">
        <p14:creationId xmlns:p14="http://schemas.microsoft.com/office/powerpoint/2010/main" val="2186454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2895790788"/>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120026463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1391530308"/>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3292438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756916855"/>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grpSp>
        <p:nvGrpSpPr>
          <p:cNvPr id="4" name="Group 3">
            <a:extLst>
              <a:ext uri="{FF2B5EF4-FFF2-40B4-BE49-F238E27FC236}">
                <a16:creationId xmlns:a16="http://schemas.microsoft.com/office/drawing/2014/main" id="{88964257-51FF-440B-A08B-0E690D99F0EB}"/>
              </a:ext>
            </a:extLst>
          </p:cNvPr>
          <p:cNvGrpSpPr/>
          <p:nvPr/>
        </p:nvGrpSpPr>
        <p:grpSpPr>
          <a:xfrm>
            <a:off x="5183646" y="2973561"/>
            <a:ext cx="2419620" cy="1746695"/>
            <a:chOff x="771615" y="2599760"/>
            <a:chExt cx="2419620" cy="1746695"/>
          </a:xfrm>
        </p:grpSpPr>
        <p:sp>
          <p:nvSpPr>
            <p:cNvPr id="6" name="Subtitle 6">
              <a:extLst>
                <a:ext uri="{FF2B5EF4-FFF2-40B4-BE49-F238E27FC236}">
                  <a16:creationId xmlns:a16="http://schemas.microsoft.com/office/drawing/2014/main" id="{698B3C0D-EE54-42BF-A27D-7865E1FD68DE}"/>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7" name="TextBox 6">
              <a:extLst>
                <a:ext uri="{FF2B5EF4-FFF2-40B4-BE49-F238E27FC236}">
                  <a16:creationId xmlns:a16="http://schemas.microsoft.com/office/drawing/2014/main" id="{93DBB6C5-7F50-467B-AF96-4C93F8D2B7F9}"/>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spTree>
    <p:extLst>
      <p:ext uri="{BB962C8B-B14F-4D97-AF65-F5344CB8AC3E}">
        <p14:creationId xmlns:p14="http://schemas.microsoft.com/office/powerpoint/2010/main" val="706900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4002683427"/>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350025111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241811729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939982144"/>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35109759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2093419529"/>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308343034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2910692785"/>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3510242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4121906146"/>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19683692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27173115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2F907C9A-F357-4D45-8E94-378698C2C000}"/>
              </a:ext>
            </a:extLst>
          </p:cNvPr>
          <p:cNvGrpSpPr/>
          <p:nvPr/>
        </p:nvGrpSpPr>
        <p:grpSpPr>
          <a:xfrm>
            <a:off x="1449047" y="5398229"/>
            <a:ext cx="9293906" cy="707886"/>
            <a:chOff x="2113997" y="5369201"/>
            <a:chExt cx="9293906" cy="707886"/>
          </a:xfrm>
        </p:grpSpPr>
        <p:sp>
          <p:nvSpPr>
            <p:cNvPr id="18" name="TextBox 17">
              <a:extLst>
                <a:ext uri="{FF2B5EF4-FFF2-40B4-BE49-F238E27FC236}">
                  <a16:creationId xmlns:a16="http://schemas.microsoft.com/office/drawing/2014/main" id="{2F6CE1ED-85DF-493F-83F5-A2D6DD87CAAA}"/>
                </a:ext>
              </a:extLst>
            </p:cNvPr>
            <p:cNvSpPr txBox="1"/>
            <p:nvPr/>
          </p:nvSpPr>
          <p:spPr>
            <a:xfrm>
              <a:off x="2113997" y="5369201"/>
              <a:ext cx="2117754" cy="707886"/>
            </a:xfrm>
            <a:prstGeom prst="rect">
              <a:avLst/>
            </a:prstGeom>
            <a:noFill/>
          </p:spPr>
          <p:txBody>
            <a:bodyPr wrap="square" rtlCol="0">
              <a:spAutoFit/>
            </a:bodyPr>
            <a:lstStyle/>
            <a:p>
              <a:pPr algn="r"/>
              <a:r>
                <a:rPr lang="en-US" sz="2000" dirty="0">
                  <a:latin typeface="Lato" panose="020F0502020204030203" pitchFamily="34" charset="0"/>
                  <a:ea typeface="Lato" panose="020F0502020204030203" pitchFamily="34" charset="0"/>
                  <a:cs typeface="Lato" panose="020F0502020204030203" pitchFamily="34" charset="0"/>
                </a:rPr>
                <a:t>PORTFOLIO</a:t>
              </a:r>
            </a:p>
            <a:p>
              <a:pPr algn="r"/>
              <a:r>
                <a:rPr lang="en-US" sz="2000" dirty="0">
                  <a:latin typeface="Lato" panose="020F0502020204030203" pitchFamily="34" charset="0"/>
                  <a:ea typeface="Lato" panose="020F0502020204030203" pitchFamily="34" charset="0"/>
                  <a:cs typeface="Lato" panose="020F0502020204030203" pitchFamily="34" charset="0"/>
                </a:rPr>
                <a:t>PRESENTATION</a:t>
              </a:r>
            </a:p>
          </p:txBody>
        </p:sp>
        <p:sp>
          <p:nvSpPr>
            <p:cNvPr id="20" name="TextBox 19">
              <a:extLst>
                <a:ext uri="{FF2B5EF4-FFF2-40B4-BE49-F238E27FC236}">
                  <a16:creationId xmlns:a16="http://schemas.microsoft.com/office/drawing/2014/main" id="{85D44D6A-FF65-492A-9837-950BDA75D951}"/>
                </a:ext>
              </a:extLst>
            </p:cNvPr>
            <p:cNvSpPr txBox="1"/>
            <p:nvPr/>
          </p:nvSpPr>
          <p:spPr>
            <a:xfrm>
              <a:off x="5289209" y="5392605"/>
              <a:ext cx="6118694" cy="661078"/>
            </a:xfrm>
            <a:prstGeom prst="rect">
              <a:avLst/>
            </a:prstGeom>
            <a:noFill/>
          </p:spPr>
          <p:txBody>
            <a:bodyPr wrap="square" rtlCol="0">
              <a:spAutoFit/>
            </a:bodyPr>
            <a:lstStyle/>
            <a:p>
              <a:pPr>
                <a:lnSpc>
                  <a:spcPct val="200000"/>
                </a:lnSpc>
              </a:pPr>
              <a:r>
                <a:rPr lang="en-US" sz="1000" i="1" dirty="0">
                  <a:solidFill>
                    <a:schemeClr val="tx1">
                      <a:lumMod val="50000"/>
                      <a:lumOff val="50000"/>
                    </a:schemeClr>
                  </a:solidFill>
                  <a:latin typeface="Montserrat "/>
                </a:rPr>
                <a:t>lorem ipsum is simply dummy text of the printing and typesetting industry. lorem the industry's standard dummy text ever since</a:t>
              </a:r>
              <a:endParaRPr lang="en-US" sz="1000" i="1" spc="300" dirty="0">
                <a:solidFill>
                  <a:schemeClr val="tx1">
                    <a:lumMod val="50000"/>
                    <a:lumOff val="50000"/>
                  </a:schemeClr>
                </a:solidFill>
                <a:latin typeface="Montserrat "/>
              </a:endParaRPr>
            </a:p>
          </p:txBody>
        </p:sp>
      </p:grpSp>
      <p:grpSp>
        <p:nvGrpSpPr>
          <p:cNvPr id="4" name="Group 3">
            <a:extLst>
              <a:ext uri="{FF2B5EF4-FFF2-40B4-BE49-F238E27FC236}">
                <a16:creationId xmlns:a16="http://schemas.microsoft.com/office/drawing/2014/main" id="{E9312AFE-3632-4362-99A3-6729E34A20AC}"/>
              </a:ext>
            </a:extLst>
          </p:cNvPr>
          <p:cNvGrpSpPr/>
          <p:nvPr/>
        </p:nvGrpSpPr>
        <p:grpSpPr>
          <a:xfrm>
            <a:off x="3629025" y="625217"/>
            <a:ext cx="4933950" cy="1340366"/>
            <a:chOff x="2836634" y="625217"/>
            <a:chExt cx="4933950" cy="1340366"/>
          </a:xfrm>
        </p:grpSpPr>
        <p:sp>
          <p:nvSpPr>
            <p:cNvPr id="25" name="TextBox 24">
              <a:extLst>
                <a:ext uri="{FF2B5EF4-FFF2-40B4-BE49-F238E27FC236}">
                  <a16:creationId xmlns:a16="http://schemas.microsoft.com/office/drawing/2014/main" id="{4F2795CE-E284-48CC-8150-5BB92AF93971}"/>
                </a:ext>
              </a:extLst>
            </p:cNvPr>
            <p:cNvSpPr txBox="1"/>
            <p:nvPr/>
          </p:nvSpPr>
          <p:spPr>
            <a:xfrm>
              <a:off x="3671263" y="1673195"/>
              <a:ext cx="3264693" cy="292388"/>
            </a:xfrm>
            <a:prstGeom prst="rect">
              <a:avLst/>
            </a:prstGeom>
            <a:noFill/>
          </p:spPr>
          <p:txBody>
            <a:bodyPr wrap="square" rtlCol="0">
              <a:spAutoFit/>
            </a:bodyPr>
            <a:lstStyle/>
            <a:p>
              <a:pPr algn="ctr"/>
              <a:r>
                <a:rPr lang="en-US" sz="1300" b="1" spc="3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CREATIVE PRESENTATION</a:t>
              </a:r>
            </a:p>
          </p:txBody>
        </p:sp>
        <p:sp>
          <p:nvSpPr>
            <p:cNvPr id="22" name="TextBox 21">
              <a:extLst>
                <a:ext uri="{FF2B5EF4-FFF2-40B4-BE49-F238E27FC236}">
                  <a16:creationId xmlns:a16="http://schemas.microsoft.com/office/drawing/2014/main" id="{352B1240-8D87-4591-9D9B-213612E7501A}"/>
                </a:ext>
              </a:extLst>
            </p:cNvPr>
            <p:cNvSpPr txBox="1"/>
            <p:nvPr/>
          </p:nvSpPr>
          <p:spPr>
            <a:xfrm>
              <a:off x="2836634" y="625217"/>
              <a:ext cx="4933950" cy="1092607"/>
            </a:xfrm>
            <a:prstGeom prst="rect">
              <a:avLst/>
            </a:prstGeom>
            <a:noFill/>
          </p:spPr>
          <p:txBody>
            <a:bodyPr wrap="square" rtlCol="0">
              <a:spAutoFit/>
            </a:bodyPr>
            <a:lstStyle/>
            <a:p>
              <a:pPr algn="ctr"/>
              <a:r>
                <a:rPr lang="en-US" sz="6500" dirty="0">
                  <a:latin typeface="Lato" panose="020F0502020204030203" pitchFamily="34" charset="0"/>
                  <a:ea typeface="Lato" panose="020F0502020204030203" pitchFamily="34" charset="0"/>
                  <a:cs typeface="Lato" panose="020F0502020204030203" pitchFamily="34" charset="0"/>
                </a:rPr>
                <a:t>MINIMAL</a:t>
              </a:r>
            </a:p>
          </p:txBody>
        </p:sp>
      </p:grpSp>
      <p:pic>
        <p:nvPicPr>
          <p:cNvPr id="17" name="Picture Placeholder 16">
            <a:extLst>
              <a:ext uri="{FF2B5EF4-FFF2-40B4-BE49-F238E27FC236}">
                <a16:creationId xmlns:a16="http://schemas.microsoft.com/office/drawing/2014/main" id="{28F3B07A-AF71-4205-9345-CE575658CD3C}"/>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16667" r="16667"/>
          <a:stretch>
            <a:fillRect/>
          </a:stretch>
        </p:blipFill>
        <p:spPr/>
      </p:pic>
      <p:pic>
        <p:nvPicPr>
          <p:cNvPr id="21" name="Picture Placeholder 20">
            <a:extLst>
              <a:ext uri="{FF2B5EF4-FFF2-40B4-BE49-F238E27FC236}">
                <a16:creationId xmlns:a16="http://schemas.microsoft.com/office/drawing/2014/main" id="{E1737CA6-A8B6-4D87-9A36-905CAD6200FC}"/>
              </a:ext>
            </a:extLst>
          </p:cNvPr>
          <p:cNvPicPr>
            <a:picLocks noGrp="1" noChangeAspect="1"/>
          </p:cNvPicPr>
          <p:nvPr>
            <p:ph type="pic" sz="quarter" idx="14"/>
          </p:nvPr>
        </p:nvPicPr>
        <p:blipFill>
          <a:blip r:embed="rId3">
            <a:extLst>
              <a:ext uri="{28A0092B-C50C-407E-A947-70E740481C1C}">
                <a14:useLocalDpi xmlns:a14="http://schemas.microsoft.com/office/drawing/2010/main" val="0"/>
              </a:ext>
            </a:extLst>
          </a:blip>
          <a:srcRect l="16625" r="16625"/>
          <a:stretch>
            <a:fillRect/>
          </a:stretch>
        </p:blipFill>
        <p:spPr/>
      </p:pic>
      <p:pic>
        <p:nvPicPr>
          <p:cNvPr id="24" name="Picture Placeholder 23">
            <a:extLst>
              <a:ext uri="{FF2B5EF4-FFF2-40B4-BE49-F238E27FC236}">
                <a16:creationId xmlns:a16="http://schemas.microsoft.com/office/drawing/2014/main" id="{C7ACE402-294F-428B-BA46-AE090005E430}"/>
              </a:ext>
            </a:extLst>
          </p:cNvPr>
          <p:cNvPicPr>
            <a:picLocks noGrp="1" noChangeAspect="1"/>
          </p:cNvPicPr>
          <p:nvPr>
            <p:ph type="pic" sz="quarter" idx="15"/>
          </p:nvPr>
        </p:nvPicPr>
        <p:blipFill>
          <a:blip r:embed="rId4">
            <a:extLst>
              <a:ext uri="{28A0092B-C50C-407E-A947-70E740481C1C}">
                <a14:useLocalDpi xmlns:a14="http://schemas.microsoft.com/office/drawing/2010/main" val="0"/>
              </a:ext>
            </a:extLst>
          </a:blip>
          <a:srcRect l="16667" r="16667"/>
          <a:stretch>
            <a:fillRect/>
          </a:stretch>
        </p:blipFill>
        <p:spPr/>
      </p:pic>
    </p:spTree>
    <p:extLst>
      <p:ext uri="{BB962C8B-B14F-4D97-AF65-F5344CB8AC3E}">
        <p14:creationId xmlns:p14="http://schemas.microsoft.com/office/powerpoint/2010/main" val="2271365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hart 4">
            <a:extLst>
              <a:ext uri="{FF2B5EF4-FFF2-40B4-BE49-F238E27FC236}">
                <a16:creationId xmlns:a16="http://schemas.microsoft.com/office/drawing/2014/main" id="{4E7C755B-9943-4B1C-BF9B-E16A959A572E}"/>
              </a:ext>
            </a:extLst>
          </p:cNvPr>
          <p:cNvGraphicFramePr/>
          <p:nvPr>
            <p:extLst>
              <p:ext uri="{D42A27DB-BD31-4B8C-83A1-F6EECF244321}">
                <p14:modId xmlns:p14="http://schemas.microsoft.com/office/powerpoint/2010/main" val="697592163"/>
              </p:ext>
            </p:extLst>
          </p:nvPr>
        </p:nvGraphicFramePr>
        <p:xfrm>
          <a:off x="665559" y="1750219"/>
          <a:ext cx="10860882" cy="4193381"/>
        </p:xfrm>
        <a:graphic>
          <a:graphicData uri="http://schemas.openxmlformats.org/drawingml/2006/chart">
            <c:chart xmlns:c="http://schemas.openxmlformats.org/drawingml/2006/chart" xmlns:r="http://schemas.openxmlformats.org/officeDocument/2006/relationships" r:id="rId2"/>
          </a:graphicData>
        </a:graphic>
      </p:graphicFrame>
      <p:sp>
        <p:nvSpPr>
          <p:cNvPr id="13" name="Rectangle 12">
            <a:extLst>
              <a:ext uri="{FF2B5EF4-FFF2-40B4-BE49-F238E27FC236}">
                <a16:creationId xmlns:a16="http://schemas.microsoft.com/office/drawing/2014/main" id="{2DB1CBCA-E68E-456C-B356-F78FC85DB158}"/>
              </a:ext>
            </a:extLst>
          </p:cNvPr>
          <p:cNvSpPr/>
          <p:nvPr/>
        </p:nvSpPr>
        <p:spPr>
          <a:xfrm>
            <a:off x="4728478" y="463034"/>
            <a:ext cx="2735044" cy="707886"/>
          </a:xfrm>
          <a:prstGeom prst="rect">
            <a:avLst/>
          </a:prstGeom>
        </p:spPr>
        <p:txBody>
          <a:bodyPr wrap="none">
            <a:spAutoFit/>
          </a:bodyPr>
          <a:lstStyle/>
          <a:p>
            <a:pPr algn="ctr"/>
            <a:r>
              <a:rPr lang="en-US" sz="4000" dirty="0">
                <a:latin typeface="Lato" panose="020F0502020204030203" pitchFamily="34" charset="0"/>
                <a:ea typeface="Lato" panose="020F0502020204030203" pitchFamily="34" charset="0"/>
                <a:cs typeface="Lato" panose="020F0502020204030203" pitchFamily="34" charset="0"/>
              </a:rPr>
              <a:t>Infographic</a:t>
            </a:r>
          </a:p>
        </p:txBody>
      </p:sp>
    </p:spTree>
    <p:extLst>
      <p:ext uri="{BB962C8B-B14F-4D97-AF65-F5344CB8AC3E}">
        <p14:creationId xmlns:p14="http://schemas.microsoft.com/office/powerpoint/2010/main" val="17128298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D8288A7-E12B-4BCC-95FC-FA8DE277453B}"/>
              </a:ext>
            </a:extLst>
          </p:cNvPr>
          <p:cNvSpPr txBox="1"/>
          <p:nvPr/>
        </p:nvSpPr>
        <p:spPr>
          <a:xfrm>
            <a:off x="4629894" y="2998113"/>
            <a:ext cx="2932213" cy="861774"/>
          </a:xfrm>
          <a:prstGeom prst="rect">
            <a:avLst/>
          </a:prstGeom>
          <a:noFill/>
        </p:spPr>
        <p:txBody>
          <a:bodyPr wrap="none" rtlCol="0">
            <a:spAutoFit/>
          </a:bodyPr>
          <a:lstStyle/>
          <a:p>
            <a:pPr algn="ctr"/>
            <a:r>
              <a:rPr lang="en-US" sz="5000" dirty="0">
                <a:latin typeface="Lato" panose="020F0502020204030203" pitchFamily="34" charset="0"/>
                <a:ea typeface="Lato" panose="020F0502020204030203" pitchFamily="34" charset="0"/>
                <a:cs typeface="Lato" panose="020F0502020204030203" pitchFamily="34" charset="0"/>
              </a:rPr>
              <a:t>THE END</a:t>
            </a:r>
          </a:p>
        </p:txBody>
      </p:sp>
    </p:spTree>
    <p:extLst>
      <p:ext uri="{BB962C8B-B14F-4D97-AF65-F5344CB8AC3E}">
        <p14:creationId xmlns:p14="http://schemas.microsoft.com/office/powerpoint/2010/main" val="308779818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6DE33540-D1FA-457D-88CA-7C000A661FD9}"/>
              </a:ext>
            </a:extLst>
          </p:cNvPr>
          <p:cNvSpPr txBox="1"/>
          <p:nvPr/>
        </p:nvSpPr>
        <p:spPr>
          <a:xfrm>
            <a:off x="1862526" y="3190473"/>
            <a:ext cx="8466948" cy="477054"/>
          </a:xfrm>
          <a:prstGeom prst="rect">
            <a:avLst/>
          </a:prstGeom>
          <a:noFill/>
        </p:spPr>
        <p:txBody>
          <a:bodyPr wrap="square" rtlCol="0">
            <a:spAutoFit/>
          </a:bodyPr>
          <a:lstStyle/>
          <a:p>
            <a:pPr algn="ctr"/>
            <a:r>
              <a:rPr lang="en-US" sz="2500" b="1" spc="500" dirty="0">
                <a:latin typeface="Lato" panose="020F0502020204030203" pitchFamily="34" charset="0"/>
                <a:ea typeface="Lato" panose="020F0502020204030203" pitchFamily="34" charset="0"/>
                <a:cs typeface="Lato" panose="020F0502020204030203" pitchFamily="34" charset="0"/>
              </a:rPr>
              <a:t>www.example.com</a:t>
            </a:r>
          </a:p>
        </p:txBody>
      </p:sp>
    </p:spTree>
    <p:extLst>
      <p:ext uri="{BB962C8B-B14F-4D97-AF65-F5344CB8AC3E}">
        <p14:creationId xmlns:p14="http://schemas.microsoft.com/office/powerpoint/2010/main" val="404290824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FABA7559-EE57-4BB6-A10E-6FD6E8659C4F}"/>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6241" b="6241"/>
          <a:stretch>
            <a:fillRect/>
          </a:stretch>
        </p:blipFill>
        <p:spPr/>
      </p:pic>
      <p:grpSp>
        <p:nvGrpSpPr>
          <p:cNvPr id="6" name="Group 5">
            <a:extLst>
              <a:ext uri="{FF2B5EF4-FFF2-40B4-BE49-F238E27FC236}">
                <a16:creationId xmlns:a16="http://schemas.microsoft.com/office/drawing/2014/main" id="{0142332F-FC61-4FFA-AD32-910C9096FCB8}"/>
              </a:ext>
            </a:extLst>
          </p:cNvPr>
          <p:cNvGrpSpPr/>
          <p:nvPr/>
        </p:nvGrpSpPr>
        <p:grpSpPr>
          <a:xfrm>
            <a:off x="4338863" y="696685"/>
            <a:ext cx="3514274" cy="1000274"/>
            <a:chOff x="4338863" y="711199"/>
            <a:chExt cx="3514274" cy="1000274"/>
          </a:xfrm>
        </p:grpSpPr>
        <p:sp>
          <p:nvSpPr>
            <p:cNvPr id="11" name="TextBox 10">
              <a:extLst>
                <a:ext uri="{FF2B5EF4-FFF2-40B4-BE49-F238E27FC236}">
                  <a16:creationId xmlns:a16="http://schemas.microsoft.com/office/drawing/2014/main" id="{FB4A00A1-4672-4214-9923-8AC9DFD586A5}"/>
                </a:ext>
              </a:extLst>
            </p:cNvPr>
            <p:cNvSpPr txBox="1"/>
            <p:nvPr/>
          </p:nvSpPr>
          <p:spPr>
            <a:xfrm>
              <a:off x="4338863" y="711199"/>
              <a:ext cx="3514274" cy="707886"/>
            </a:xfrm>
            <a:prstGeom prst="rect">
              <a:avLst/>
            </a:prstGeom>
            <a:noFill/>
          </p:spPr>
          <p:txBody>
            <a:bodyPr wrap="square" rtlCol="0">
              <a:spAutoFit/>
            </a:bodyPr>
            <a:lstStyle/>
            <a:p>
              <a:pPr algn="ctr"/>
              <a:r>
                <a:rPr lang="en-US" sz="4000" b="1" spc="600" dirty="0">
                  <a:latin typeface="Lato" panose="020F0502020204030203" pitchFamily="34" charset="0"/>
                  <a:ea typeface="Lato" panose="020F0502020204030203" pitchFamily="34" charset="0"/>
                  <a:cs typeface="Lato" panose="020F0502020204030203" pitchFamily="34" charset="0"/>
                </a:rPr>
                <a:t>WELCOME</a:t>
              </a:r>
            </a:p>
          </p:txBody>
        </p:sp>
        <p:sp>
          <p:nvSpPr>
            <p:cNvPr id="13" name="TextBox 12">
              <a:extLst>
                <a:ext uri="{FF2B5EF4-FFF2-40B4-BE49-F238E27FC236}">
                  <a16:creationId xmlns:a16="http://schemas.microsoft.com/office/drawing/2014/main" id="{F092A770-D101-483D-8724-81E48567132C}"/>
                </a:ext>
              </a:extLst>
            </p:cNvPr>
            <p:cNvSpPr txBox="1"/>
            <p:nvPr/>
          </p:nvSpPr>
          <p:spPr>
            <a:xfrm>
              <a:off x="4463654" y="1419085"/>
              <a:ext cx="3264693" cy="292388"/>
            </a:xfrm>
            <a:prstGeom prst="rect">
              <a:avLst/>
            </a:prstGeom>
            <a:noFill/>
          </p:spPr>
          <p:txBody>
            <a:bodyPr wrap="square" rtlCol="0">
              <a:spAutoFit/>
            </a:bodyPr>
            <a:lstStyle/>
            <a:p>
              <a:pPr algn="ctr"/>
              <a:r>
                <a:rPr lang="en-US" sz="1300" b="1" spc="3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CREATIVE PRESENTATION</a:t>
              </a:r>
            </a:p>
          </p:txBody>
        </p:sp>
      </p:grpSp>
      <p:sp>
        <p:nvSpPr>
          <p:cNvPr id="18" name="Rectangle 17">
            <a:extLst>
              <a:ext uri="{FF2B5EF4-FFF2-40B4-BE49-F238E27FC236}">
                <a16:creationId xmlns:a16="http://schemas.microsoft.com/office/drawing/2014/main" id="{428C1F93-6CBE-44E7-88F3-AAB871553A9B}"/>
              </a:ext>
            </a:extLst>
          </p:cNvPr>
          <p:cNvSpPr/>
          <p:nvPr/>
        </p:nvSpPr>
        <p:spPr>
          <a:xfrm>
            <a:off x="4035992" y="2724159"/>
            <a:ext cx="7458302" cy="2805784"/>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026195C7-6A88-4C50-8DBB-B3230789A118}"/>
              </a:ext>
            </a:extLst>
          </p:cNvPr>
          <p:cNvGrpSpPr/>
          <p:nvPr/>
        </p:nvGrpSpPr>
        <p:grpSpPr>
          <a:xfrm>
            <a:off x="5616666" y="3279557"/>
            <a:ext cx="4296954" cy="1694988"/>
            <a:chOff x="4891311" y="2581505"/>
            <a:chExt cx="4296954" cy="1694988"/>
          </a:xfrm>
        </p:grpSpPr>
        <p:sp>
          <p:nvSpPr>
            <p:cNvPr id="23" name="Subtitle 6">
              <a:extLst>
                <a:ext uri="{FF2B5EF4-FFF2-40B4-BE49-F238E27FC236}">
                  <a16:creationId xmlns:a16="http://schemas.microsoft.com/office/drawing/2014/main" id="{E1364BCD-F69A-4CEC-9151-7C16AE80E1A9}"/>
                </a:ext>
              </a:extLst>
            </p:cNvPr>
            <p:cNvSpPr txBox="1">
              <a:spLocks/>
            </p:cNvSpPr>
            <p:nvPr/>
          </p:nvSpPr>
          <p:spPr>
            <a:xfrm>
              <a:off x="5340710" y="2904671"/>
              <a:ext cx="3398156" cy="1048657"/>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just">
                <a:lnSpc>
                  <a:spcPts val="1600"/>
                </a:lnSpc>
              </a:pPr>
              <a:r>
                <a:rPr lang="en-US" sz="900" dirty="0">
                  <a:solidFill>
                    <a:schemeClr val="bg1"/>
                  </a:solidFill>
                  <a:latin typeface="Montserrat Light" panose="00000400000000000000" pitchFamily="50" charset="0"/>
                  <a:ea typeface="Montserrat" charset="0"/>
                  <a:cs typeface="Montserrat" charset="0"/>
                </a:rPr>
                <a:t>There are many variations of passages of Lorem Ipsum available, but the majority have suffered variations of passages of Lorem Ipsum available, but the majority have suffered alteration in some form, by injected humour, or randomised words which don't look even</a:t>
              </a:r>
            </a:p>
          </p:txBody>
        </p:sp>
        <p:grpSp>
          <p:nvGrpSpPr>
            <p:cNvPr id="24" name="Group 23">
              <a:extLst>
                <a:ext uri="{FF2B5EF4-FFF2-40B4-BE49-F238E27FC236}">
                  <a16:creationId xmlns:a16="http://schemas.microsoft.com/office/drawing/2014/main" id="{6FC19F65-865D-442C-A6FF-2A504F4FDAC5}"/>
                </a:ext>
              </a:extLst>
            </p:cNvPr>
            <p:cNvGrpSpPr/>
            <p:nvPr/>
          </p:nvGrpSpPr>
          <p:grpSpPr>
            <a:xfrm>
              <a:off x="4891311" y="2581505"/>
              <a:ext cx="4296954" cy="1694988"/>
              <a:chOff x="771615" y="2599760"/>
              <a:chExt cx="4296954" cy="1694988"/>
            </a:xfrm>
          </p:grpSpPr>
          <p:sp>
            <p:nvSpPr>
              <p:cNvPr id="25" name="TextBox 24">
                <a:extLst>
                  <a:ext uri="{FF2B5EF4-FFF2-40B4-BE49-F238E27FC236}">
                    <a16:creationId xmlns:a16="http://schemas.microsoft.com/office/drawing/2014/main" id="{5B329761-8267-4B86-8C40-B9D3A8BD71C4}"/>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bg1"/>
                    </a:solidFill>
                    <a:latin typeface="Montserrat" panose="00000500000000000000" pitchFamily="50" charset="0"/>
                  </a:rPr>
                  <a:t>//</a:t>
                </a:r>
              </a:p>
            </p:txBody>
          </p:sp>
          <p:sp>
            <p:nvSpPr>
              <p:cNvPr id="26" name="TextBox 25">
                <a:extLst>
                  <a:ext uri="{FF2B5EF4-FFF2-40B4-BE49-F238E27FC236}">
                    <a16:creationId xmlns:a16="http://schemas.microsoft.com/office/drawing/2014/main" id="{3F792908-82A3-4AA0-A035-24BF6D0BEFD3}"/>
                  </a:ext>
                </a:extLst>
              </p:cNvPr>
              <p:cNvSpPr txBox="1"/>
              <p:nvPr/>
            </p:nvSpPr>
            <p:spPr>
              <a:xfrm>
                <a:off x="4499429" y="3971583"/>
                <a:ext cx="569140" cy="323165"/>
              </a:xfrm>
              <a:prstGeom prst="rect">
                <a:avLst/>
              </a:prstGeom>
              <a:noFill/>
            </p:spPr>
            <p:txBody>
              <a:bodyPr wrap="square" rtlCol="0">
                <a:spAutoFit/>
              </a:bodyPr>
              <a:lstStyle/>
              <a:p>
                <a:pPr algn="ctr"/>
                <a:r>
                  <a:rPr lang="en-US" sz="1500" spc="300" dirty="0">
                    <a:solidFill>
                      <a:schemeClr val="bg1"/>
                    </a:solidFill>
                    <a:latin typeface="Montserrat" panose="00000500000000000000" pitchFamily="50" charset="0"/>
                  </a:rPr>
                  <a:t>//</a:t>
                </a:r>
              </a:p>
            </p:txBody>
          </p:sp>
        </p:grpSp>
      </p:grpSp>
    </p:spTree>
    <p:extLst>
      <p:ext uri="{BB962C8B-B14F-4D97-AF65-F5344CB8AC3E}">
        <p14:creationId xmlns:p14="http://schemas.microsoft.com/office/powerpoint/2010/main" val="4152767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E6DDA03C-3D84-4763-B211-43E6B4A1DE8B}"/>
              </a:ext>
            </a:extLst>
          </p:cNvPr>
          <p:cNvSpPr/>
          <p:nvPr/>
        </p:nvSpPr>
        <p:spPr>
          <a:xfrm>
            <a:off x="870858" y="3133923"/>
            <a:ext cx="10450284" cy="2758877"/>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 name="Group 3">
            <a:extLst>
              <a:ext uri="{FF2B5EF4-FFF2-40B4-BE49-F238E27FC236}">
                <a16:creationId xmlns:a16="http://schemas.microsoft.com/office/drawing/2014/main" id="{3571C23E-46FC-4227-BA42-5277DA5EE2EB}"/>
              </a:ext>
            </a:extLst>
          </p:cNvPr>
          <p:cNvGrpSpPr/>
          <p:nvPr/>
        </p:nvGrpSpPr>
        <p:grpSpPr>
          <a:xfrm>
            <a:off x="3238500" y="510832"/>
            <a:ext cx="5715000" cy="2175286"/>
            <a:chOff x="3238500" y="2341357"/>
            <a:chExt cx="5715000" cy="2175286"/>
          </a:xfrm>
        </p:grpSpPr>
        <p:sp>
          <p:nvSpPr>
            <p:cNvPr id="23" name="TextBox 22">
              <a:extLst>
                <a:ext uri="{FF2B5EF4-FFF2-40B4-BE49-F238E27FC236}">
                  <a16:creationId xmlns:a16="http://schemas.microsoft.com/office/drawing/2014/main" id="{32547682-C2D5-44B8-8EF1-5C539A607316}"/>
                </a:ext>
              </a:extLst>
            </p:cNvPr>
            <p:cNvSpPr txBox="1"/>
            <p:nvPr/>
          </p:nvSpPr>
          <p:spPr>
            <a:xfrm>
              <a:off x="3629025" y="2341357"/>
              <a:ext cx="4933950" cy="1092607"/>
            </a:xfrm>
            <a:prstGeom prst="rect">
              <a:avLst/>
            </a:prstGeom>
            <a:noFill/>
          </p:spPr>
          <p:txBody>
            <a:bodyPr wrap="square" rtlCol="0">
              <a:spAutoFit/>
            </a:bodyPr>
            <a:lstStyle/>
            <a:p>
              <a:pPr algn="ctr"/>
              <a:r>
                <a:rPr lang="en-US" sz="6500" dirty="0">
                  <a:latin typeface="Lato" panose="020F0502020204030203" pitchFamily="34" charset="0"/>
                  <a:ea typeface="Lato" panose="020F0502020204030203" pitchFamily="34" charset="0"/>
                  <a:cs typeface="Lato" panose="020F0502020204030203" pitchFamily="34" charset="0"/>
                </a:rPr>
                <a:t>SAMIR</a:t>
              </a:r>
            </a:p>
          </p:txBody>
        </p:sp>
        <p:sp>
          <p:nvSpPr>
            <p:cNvPr id="26" name="TextBox 25">
              <a:extLst>
                <a:ext uri="{FF2B5EF4-FFF2-40B4-BE49-F238E27FC236}">
                  <a16:creationId xmlns:a16="http://schemas.microsoft.com/office/drawing/2014/main" id="{312038E9-DCE2-4A2C-83B5-9E6D1BED6174}"/>
                </a:ext>
              </a:extLst>
            </p:cNvPr>
            <p:cNvSpPr txBox="1"/>
            <p:nvPr/>
          </p:nvSpPr>
          <p:spPr>
            <a:xfrm>
              <a:off x="4991100" y="3389335"/>
              <a:ext cx="2209800" cy="292388"/>
            </a:xfrm>
            <a:prstGeom prst="rect">
              <a:avLst/>
            </a:prstGeom>
            <a:noFill/>
          </p:spPr>
          <p:txBody>
            <a:bodyPr wrap="square" rtlCol="0">
              <a:spAutoFit/>
            </a:bodyPr>
            <a:lstStyle/>
            <a:p>
              <a:pPr algn="ctr"/>
              <a:r>
                <a:rPr lang="en-US" sz="1300" b="1" spc="300" dirty="0">
                  <a:latin typeface="Lato" panose="020F0502020204030203" pitchFamily="34" charset="0"/>
                  <a:ea typeface="Lato" panose="020F0502020204030203" pitchFamily="34" charset="0"/>
                  <a:cs typeface="Lato" panose="020F0502020204030203" pitchFamily="34" charset="0"/>
                </a:rPr>
                <a:t>EXAMPLE</a:t>
              </a:r>
            </a:p>
          </p:txBody>
        </p:sp>
        <p:cxnSp>
          <p:nvCxnSpPr>
            <p:cNvPr id="27" name="Straight Connector 26">
              <a:extLst>
                <a:ext uri="{FF2B5EF4-FFF2-40B4-BE49-F238E27FC236}">
                  <a16:creationId xmlns:a16="http://schemas.microsoft.com/office/drawing/2014/main" id="{213C8E96-8A41-4600-A2E0-7E15AB1F965F}"/>
                </a:ext>
              </a:extLst>
            </p:cNvPr>
            <p:cNvCxnSpPr/>
            <p:nvPr/>
          </p:nvCxnSpPr>
          <p:spPr>
            <a:xfrm>
              <a:off x="5929086" y="3895234"/>
              <a:ext cx="333829"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8A5397FD-1BF4-4498-9F91-EDFE2EAC1A55}"/>
                </a:ext>
              </a:extLst>
            </p:cNvPr>
            <p:cNvSpPr txBox="1"/>
            <p:nvPr/>
          </p:nvSpPr>
          <p:spPr>
            <a:xfrm>
              <a:off x="3238500" y="4035101"/>
              <a:ext cx="5715000" cy="481542"/>
            </a:xfrm>
            <a:prstGeom prst="rect">
              <a:avLst/>
            </a:prstGeom>
            <a:noFill/>
          </p:spPr>
          <p:txBody>
            <a:bodyPr wrap="square" rtlCol="0">
              <a:spAutoFit/>
            </a:bodyPr>
            <a:lstStyle/>
            <a:p>
              <a:pPr algn="ctr">
                <a:lnSpc>
                  <a:spcPts val="1600"/>
                </a:lnSpc>
              </a:pPr>
              <a:r>
                <a:rPr lang="en-US" sz="1000" i="1" dirty="0">
                  <a:latin typeface="Lato" panose="020F0502020204030203" pitchFamily="34" charset="0"/>
                  <a:ea typeface="Lato" panose="020F0502020204030203" pitchFamily="34" charset="0"/>
                  <a:cs typeface="Lato" panose="020F0502020204030203" pitchFamily="34" charset="0"/>
                </a:rPr>
                <a:t>lorem ipsum is simply dummy text of the printing and typesetting industry. lorem ipsum </a:t>
              </a:r>
            </a:p>
            <a:p>
              <a:pPr algn="ctr">
                <a:lnSpc>
                  <a:spcPts val="1600"/>
                </a:lnSpc>
              </a:pPr>
              <a:r>
                <a:rPr lang="en-US" sz="1000" i="1" dirty="0">
                  <a:latin typeface="Lato" panose="020F0502020204030203" pitchFamily="34" charset="0"/>
                  <a:ea typeface="Lato" panose="020F0502020204030203" pitchFamily="34" charset="0"/>
                  <a:cs typeface="Lato" panose="020F0502020204030203" pitchFamily="34" charset="0"/>
                </a:rPr>
                <a:t>the industry's standard</a:t>
              </a:r>
              <a:endParaRPr lang="en-US" sz="1000" i="1" spc="300" dirty="0">
                <a:latin typeface="Lato" panose="020F0502020204030203" pitchFamily="34" charset="0"/>
                <a:ea typeface="Lato" panose="020F0502020204030203" pitchFamily="34" charset="0"/>
                <a:cs typeface="Lato" panose="020F0502020204030203" pitchFamily="34" charset="0"/>
              </a:endParaRPr>
            </a:p>
          </p:txBody>
        </p:sp>
      </p:grpSp>
      <p:pic>
        <p:nvPicPr>
          <p:cNvPr id="8" name="Picture Placeholder 7">
            <a:extLst>
              <a:ext uri="{FF2B5EF4-FFF2-40B4-BE49-F238E27FC236}">
                <a16:creationId xmlns:a16="http://schemas.microsoft.com/office/drawing/2014/main" id="{AF76CA7B-9EFF-4030-9B57-172BEF1CF25F}"/>
              </a:ext>
            </a:extLst>
          </p:cNvPr>
          <p:cNvPicPr>
            <a:picLocks noGrp="1" noChangeAspect="1"/>
          </p:cNvPicPr>
          <p:nvPr>
            <p:ph type="pic" sz="quarter" idx="13"/>
          </p:nvPr>
        </p:nvPicPr>
        <p:blipFill rotWithShape="1">
          <a:blip r:embed="rId2">
            <a:extLst>
              <a:ext uri="{28A0092B-C50C-407E-A947-70E740481C1C}">
                <a14:useLocalDpi xmlns:a14="http://schemas.microsoft.com/office/drawing/2010/main" val="0"/>
              </a:ext>
            </a:extLst>
          </a:blip>
          <a:srcRect l="17714" t="20665" b="46743"/>
          <a:stretch/>
        </p:blipFill>
        <p:spPr>
          <a:xfrm>
            <a:off x="870858" y="3133924"/>
            <a:ext cx="10450284" cy="2758877"/>
          </a:xfrm>
        </p:spPr>
      </p:pic>
    </p:spTree>
    <p:extLst>
      <p:ext uri="{BB962C8B-B14F-4D97-AF65-F5344CB8AC3E}">
        <p14:creationId xmlns:p14="http://schemas.microsoft.com/office/powerpoint/2010/main" val="1944158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a:extLst>
              <a:ext uri="{FF2B5EF4-FFF2-40B4-BE49-F238E27FC236}">
                <a16:creationId xmlns:a16="http://schemas.microsoft.com/office/drawing/2014/main" id="{1DF996A9-A992-4289-862A-AB743FC0A16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524" r="524"/>
          <a:stretch>
            <a:fillRect/>
          </a:stretch>
        </p:blipFill>
        <p:spPr/>
      </p:pic>
      <p:pic>
        <p:nvPicPr>
          <p:cNvPr id="34" name="Picture Placeholder 33">
            <a:extLst>
              <a:ext uri="{FF2B5EF4-FFF2-40B4-BE49-F238E27FC236}">
                <a16:creationId xmlns:a16="http://schemas.microsoft.com/office/drawing/2014/main" id="{174D7B04-061D-4054-BCCB-813762A76182}"/>
              </a:ext>
            </a:extLst>
          </p:cNvPr>
          <p:cNvPicPr>
            <a:picLocks noGrp="1" noChangeAspect="1"/>
          </p:cNvPicPr>
          <p:nvPr>
            <p:ph type="pic" sz="quarter" idx="15"/>
          </p:nvPr>
        </p:nvPicPr>
        <p:blipFill>
          <a:blip r:embed="rId3">
            <a:extLst>
              <a:ext uri="{28A0092B-C50C-407E-A947-70E740481C1C}">
                <a14:useLocalDpi xmlns:a14="http://schemas.microsoft.com/office/drawing/2010/main" val="0"/>
              </a:ext>
            </a:extLst>
          </a:blip>
          <a:srcRect l="2809" r="2809"/>
          <a:stretch>
            <a:fillRect/>
          </a:stretch>
        </p:blipFill>
        <p:spPr/>
      </p:pic>
      <p:pic>
        <p:nvPicPr>
          <p:cNvPr id="36" name="Picture Placeholder 35">
            <a:extLst>
              <a:ext uri="{FF2B5EF4-FFF2-40B4-BE49-F238E27FC236}">
                <a16:creationId xmlns:a16="http://schemas.microsoft.com/office/drawing/2014/main" id="{75E5975E-B604-4517-AD4F-3D6767761DC9}"/>
              </a:ext>
            </a:extLst>
          </p:cNvPr>
          <p:cNvPicPr>
            <a:picLocks noGrp="1" noChangeAspect="1"/>
          </p:cNvPicPr>
          <p:nvPr>
            <p:ph type="pic" sz="quarter" idx="16"/>
          </p:nvPr>
        </p:nvPicPr>
        <p:blipFill>
          <a:blip r:embed="rId4">
            <a:extLst>
              <a:ext uri="{28A0092B-C50C-407E-A947-70E740481C1C}">
                <a14:useLocalDpi xmlns:a14="http://schemas.microsoft.com/office/drawing/2010/main" val="0"/>
              </a:ext>
            </a:extLst>
          </a:blip>
          <a:srcRect l="29669" r="29669"/>
          <a:stretch>
            <a:fillRect/>
          </a:stretch>
        </p:blipFill>
        <p:spPr/>
      </p:pic>
      <p:pic>
        <p:nvPicPr>
          <p:cNvPr id="38" name="Picture Placeholder 37">
            <a:extLst>
              <a:ext uri="{FF2B5EF4-FFF2-40B4-BE49-F238E27FC236}">
                <a16:creationId xmlns:a16="http://schemas.microsoft.com/office/drawing/2014/main" id="{2D4B1A2E-9909-419C-8C8A-8BF8FBCA7BB7}"/>
              </a:ext>
            </a:extLst>
          </p:cNvPr>
          <p:cNvPicPr>
            <a:picLocks noGrp="1" noChangeAspect="1"/>
          </p:cNvPicPr>
          <p:nvPr>
            <p:ph type="pic" sz="quarter" idx="17"/>
          </p:nvPr>
        </p:nvPicPr>
        <p:blipFill>
          <a:blip r:embed="rId5">
            <a:extLst>
              <a:ext uri="{28A0092B-C50C-407E-A947-70E740481C1C}">
                <a14:useLocalDpi xmlns:a14="http://schemas.microsoft.com/office/drawing/2010/main" val="0"/>
              </a:ext>
            </a:extLst>
          </a:blip>
          <a:srcRect l="10377" r="10377"/>
          <a:stretch>
            <a:fillRect/>
          </a:stretch>
        </p:blipFill>
        <p:spPr/>
      </p:pic>
      <p:sp>
        <p:nvSpPr>
          <p:cNvPr id="6" name="Rectangle 5">
            <a:extLst>
              <a:ext uri="{FF2B5EF4-FFF2-40B4-BE49-F238E27FC236}">
                <a16:creationId xmlns:a16="http://schemas.microsoft.com/office/drawing/2014/main" id="{1D85309B-6578-477E-A9EE-6CFFC99D6B47}"/>
              </a:ext>
            </a:extLst>
          </p:cNvPr>
          <p:cNvSpPr/>
          <p:nvPr/>
        </p:nvSpPr>
        <p:spPr>
          <a:xfrm>
            <a:off x="4710044" y="767834"/>
            <a:ext cx="2771913" cy="707886"/>
          </a:xfrm>
          <a:prstGeom prst="rect">
            <a:avLst/>
          </a:prstGeom>
        </p:spPr>
        <p:txBody>
          <a:bodyPr wrap="none">
            <a:spAutoFit/>
          </a:bodyPr>
          <a:lstStyle/>
          <a:p>
            <a:pPr algn="ctr"/>
            <a:r>
              <a:rPr lang="en-US" sz="4000" b="1" dirty="0">
                <a:latin typeface="Lato" panose="020F0502020204030203" pitchFamily="34" charset="0"/>
                <a:ea typeface="Lato" panose="020F0502020204030203" pitchFamily="34" charset="0"/>
                <a:cs typeface="Lato" panose="020F0502020204030203" pitchFamily="34" charset="0"/>
              </a:rPr>
              <a:t>ABOUT US</a:t>
            </a:r>
          </a:p>
        </p:txBody>
      </p:sp>
      <p:grpSp>
        <p:nvGrpSpPr>
          <p:cNvPr id="26" name="Group 25">
            <a:extLst>
              <a:ext uri="{FF2B5EF4-FFF2-40B4-BE49-F238E27FC236}">
                <a16:creationId xmlns:a16="http://schemas.microsoft.com/office/drawing/2014/main" id="{FD5FEA6C-E226-4A0A-B270-8998D9E3A5D3}"/>
              </a:ext>
            </a:extLst>
          </p:cNvPr>
          <p:cNvGrpSpPr/>
          <p:nvPr/>
        </p:nvGrpSpPr>
        <p:grpSpPr>
          <a:xfrm>
            <a:off x="284504" y="4086880"/>
            <a:ext cx="2419620" cy="1746695"/>
            <a:chOff x="771615" y="2599760"/>
            <a:chExt cx="2419620" cy="1746695"/>
          </a:xfrm>
        </p:grpSpPr>
        <p:sp>
          <p:nvSpPr>
            <p:cNvPr id="27" name="Subtitle 6">
              <a:extLst>
                <a:ext uri="{FF2B5EF4-FFF2-40B4-BE49-F238E27FC236}">
                  <a16:creationId xmlns:a16="http://schemas.microsoft.com/office/drawing/2014/main" id="{F4F54447-7F7F-47EB-9747-FF0B6ABB5A14}"/>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28" name="TextBox 27">
              <a:extLst>
                <a:ext uri="{FF2B5EF4-FFF2-40B4-BE49-F238E27FC236}">
                  <a16:creationId xmlns:a16="http://schemas.microsoft.com/office/drawing/2014/main" id="{05A0FBE5-2F6D-49EE-8285-F938D7701E72}"/>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grpSp>
        <p:nvGrpSpPr>
          <p:cNvPr id="30" name="Group 29">
            <a:extLst>
              <a:ext uri="{FF2B5EF4-FFF2-40B4-BE49-F238E27FC236}">
                <a16:creationId xmlns:a16="http://schemas.microsoft.com/office/drawing/2014/main" id="{02AA7332-D005-4F8A-8E3B-9712B671C426}"/>
              </a:ext>
            </a:extLst>
          </p:cNvPr>
          <p:cNvGrpSpPr/>
          <p:nvPr/>
        </p:nvGrpSpPr>
        <p:grpSpPr>
          <a:xfrm>
            <a:off x="3431552" y="4086880"/>
            <a:ext cx="2419620" cy="1746695"/>
            <a:chOff x="771615" y="2599760"/>
            <a:chExt cx="2419620" cy="1746695"/>
          </a:xfrm>
        </p:grpSpPr>
        <p:sp>
          <p:nvSpPr>
            <p:cNvPr id="31" name="Subtitle 6">
              <a:extLst>
                <a:ext uri="{FF2B5EF4-FFF2-40B4-BE49-F238E27FC236}">
                  <a16:creationId xmlns:a16="http://schemas.microsoft.com/office/drawing/2014/main" id="{DD927852-C9F4-48B3-AB0D-379140CF481A}"/>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32" name="TextBox 31">
              <a:extLst>
                <a:ext uri="{FF2B5EF4-FFF2-40B4-BE49-F238E27FC236}">
                  <a16:creationId xmlns:a16="http://schemas.microsoft.com/office/drawing/2014/main" id="{1960270F-3CE2-446B-9953-454D31CB7335}"/>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spTree>
    <p:extLst>
      <p:ext uri="{BB962C8B-B14F-4D97-AF65-F5344CB8AC3E}">
        <p14:creationId xmlns:p14="http://schemas.microsoft.com/office/powerpoint/2010/main" val="760319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 name="Picture Placeholder 32">
            <a:extLst>
              <a:ext uri="{FF2B5EF4-FFF2-40B4-BE49-F238E27FC236}">
                <a16:creationId xmlns:a16="http://schemas.microsoft.com/office/drawing/2014/main" id="{B7638E74-C35A-477A-99E0-87A59A234CAE}"/>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t="34276" b="34276"/>
          <a:stretch>
            <a:fillRect/>
          </a:stretch>
        </p:blipFill>
        <p:spPr/>
      </p:pic>
      <p:sp>
        <p:nvSpPr>
          <p:cNvPr id="12" name="Rectangle 11">
            <a:extLst>
              <a:ext uri="{FF2B5EF4-FFF2-40B4-BE49-F238E27FC236}">
                <a16:creationId xmlns:a16="http://schemas.microsoft.com/office/drawing/2014/main" id="{902C72D8-B5B9-4668-80B3-07E4FBA2FFF4}"/>
              </a:ext>
            </a:extLst>
          </p:cNvPr>
          <p:cNvSpPr/>
          <p:nvPr/>
        </p:nvSpPr>
        <p:spPr>
          <a:xfrm>
            <a:off x="4710044" y="682109"/>
            <a:ext cx="2771913" cy="707886"/>
          </a:xfrm>
          <a:prstGeom prst="rect">
            <a:avLst/>
          </a:prstGeom>
        </p:spPr>
        <p:txBody>
          <a:bodyPr wrap="none">
            <a:spAutoFit/>
          </a:bodyPr>
          <a:lstStyle/>
          <a:p>
            <a:pPr algn="ctr"/>
            <a:r>
              <a:rPr lang="en-US" sz="4000" b="1" dirty="0">
                <a:latin typeface="Lato" panose="020F0502020204030203" pitchFamily="34" charset="0"/>
                <a:ea typeface="Lato" panose="020F0502020204030203" pitchFamily="34" charset="0"/>
                <a:cs typeface="Lato" panose="020F0502020204030203" pitchFamily="34" charset="0"/>
              </a:rPr>
              <a:t>ABOUT US</a:t>
            </a:r>
          </a:p>
        </p:txBody>
      </p:sp>
      <p:sp>
        <p:nvSpPr>
          <p:cNvPr id="4" name="Parallelogram 3">
            <a:extLst>
              <a:ext uri="{FF2B5EF4-FFF2-40B4-BE49-F238E27FC236}">
                <a16:creationId xmlns:a16="http://schemas.microsoft.com/office/drawing/2014/main" id="{06E30A9E-2DD0-491E-97C3-0236A9FB51B0}"/>
              </a:ext>
            </a:extLst>
          </p:cNvPr>
          <p:cNvSpPr/>
          <p:nvPr/>
        </p:nvSpPr>
        <p:spPr>
          <a:xfrm>
            <a:off x="666750" y="1733549"/>
            <a:ext cx="5915026" cy="2276475"/>
          </a:xfrm>
          <a:prstGeom prst="parallelogram">
            <a:avLst/>
          </a:prstGeom>
          <a:solidFill>
            <a:schemeClr val="accent3">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 name="Group 16">
            <a:extLst>
              <a:ext uri="{FF2B5EF4-FFF2-40B4-BE49-F238E27FC236}">
                <a16:creationId xmlns:a16="http://schemas.microsoft.com/office/drawing/2014/main" id="{DA932777-08CE-4590-934D-066C620A8395}"/>
              </a:ext>
            </a:extLst>
          </p:cNvPr>
          <p:cNvGrpSpPr/>
          <p:nvPr/>
        </p:nvGrpSpPr>
        <p:grpSpPr>
          <a:xfrm>
            <a:off x="1750566" y="4305955"/>
            <a:ext cx="2419620" cy="1746695"/>
            <a:chOff x="771615" y="2599760"/>
            <a:chExt cx="2419620" cy="1746695"/>
          </a:xfrm>
        </p:grpSpPr>
        <p:sp>
          <p:nvSpPr>
            <p:cNvPr id="18" name="Subtitle 6">
              <a:extLst>
                <a:ext uri="{FF2B5EF4-FFF2-40B4-BE49-F238E27FC236}">
                  <a16:creationId xmlns:a16="http://schemas.microsoft.com/office/drawing/2014/main" id="{6284C102-EF78-4927-BC47-027D0611C3ED}"/>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19" name="TextBox 18">
              <a:extLst>
                <a:ext uri="{FF2B5EF4-FFF2-40B4-BE49-F238E27FC236}">
                  <a16:creationId xmlns:a16="http://schemas.microsoft.com/office/drawing/2014/main" id="{02505A05-EF73-4893-8045-2136FD68D0F5}"/>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grpSp>
        <p:nvGrpSpPr>
          <p:cNvPr id="20" name="Group 19">
            <a:extLst>
              <a:ext uri="{FF2B5EF4-FFF2-40B4-BE49-F238E27FC236}">
                <a16:creationId xmlns:a16="http://schemas.microsoft.com/office/drawing/2014/main" id="{F03FD2B6-70A4-4803-89A4-FAF2E31BA237}"/>
              </a:ext>
            </a:extLst>
          </p:cNvPr>
          <p:cNvGrpSpPr/>
          <p:nvPr/>
        </p:nvGrpSpPr>
        <p:grpSpPr>
          <a:xfrm>
            <a:off x="4886190" y="4305955"/>
            <a:ext cx="2419620" cy="1746695"/>
            <a:chOff x="771615" y="2599760"/>
            <a:chExt cx="2419620" cy="1746695"/>
          </a:xfrm>
        </p:grpSpPr>
        <p:sp>
          <p:nvSpPr>
            <p:cNvPr id="21" name="Subtitle 6">
              <a:extLst>
                <a:ext uri="{FF2B5EF4-FFF2-40B4-BE49-F238E27FC236}">
                  <a16:creationId xmlns:a16="http://schemas.microsoft.com/office/drawing/2014/main" id="{B5E77A55-260A-45FD-975E-18F9BCE0DCE1}"/>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26" name="TextBox 25">
              <a:extLst>
                <a:ext uri="{FF2B5EF4-FFF2-40B4-BE49-F238E27FC236}">
                  <a16:creationId xmlns:a16="http://schemas.microsoft.com/office/drawing/2014/main" id="{DCB6F38F-472C-4BB1-A4B2-ACCDA4CD5DDC}"/>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grpSp>
        <p:nvGrpSpPr>
          <p:cNvPr id="28" name="Group 27">
            <a:extLst>
              <a:ext uri="{FF2B5EF4-FFF2-40B4-BE49-F238E27FC236}">
                <a16:creationId xmlns:a16="http://schemas.microsoft.com/office/drawing/2014/main" id="{991B7FEC-ACCC-4F05-A891-AA6C1B168685}"/>
              </a:ext>
            </a:extLst>
          </p:cNvPr>
          <p:cNvGrpSpPr/>
          <p:nvPr/>
        </p:nvGrpSpPr>
        <p:grpSpPr>
          <a:xfrm>
            <a:off x="8021814" y="4305955"/>
            <a:ext cx="2419620" cy="1746695"/>
            <a:chOff x="771615" y="2599760"/>
            <a:chExt cx="2419620" cy="1746695"/>
          </a:xfrm>
        </p:grpSpPr>
        <p:sp>
          <p:nvSpPr>
            <p:cNvPr id="29" name="Subtitle 6">
              <a:extLst>
                <a:ext uri="{FF2B5EF4-FFF2-40B4-BE49-F238E27FC236}">
                  <a16:creationId xmlns:a16="http://schemas.microsoft.com/office/drawing/2014/main" id="{072CC5F8-BE64-4C75-BD26-B249AC998660}"/>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30" name="TextBox 29">
              <a:extLst>
                <a:ext uri="{FF2B5EF4-FFF2-40B4-BE49-F238E27FC236}">
                  <a16:creationId xmlns:a16="http://schemas.microsoft.com/office/drawing/2014/main" id="{0DD92BB1-1264-42A5-9CFF-55723B9D1AF3}"/>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spTree>
    <p:extLst>
      <p:ext uri="{BB962C8B-B14F-4D97-AF65-F5344CB8AC3E}">
        <p14:creationId xmlns:p14="http://schemas.microsoft.com/office/powerpoint/2010/main" val="40257969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TextBox 24">
            <a:extLst>
              <a:ext uri="{FF2B5EF4-FFF2-40B4-BE49-F238E27FC236}">
                <a16:creationId xmlns:a16="http://schemas.microsoft.com/office/drawing/2014/main" id="{FBA8BCF6-77FD-4C40-9ECE-1571B4A91657}"/>
              </a:ext>
            </a:extLst>
          </p:cNvPr>
          <p:cNvSpPr txBox="1"/>
          <p:nvPr/>
        </p:nvSpPr>
        <p:spPr>
          <a:xfrm>
            <a:off x="4508500" y="667657"/>
            <a:ext cx="3175000" cy="707886"/>
          </a:xfrm>
          <a:prstGeom prst="rect">
            <a:avLst/>
          </a:prstGeom>
          <a:noFill/>
        </p:spPr>
        <p:txBody>
          <a:bodyPr wrap="square" rtlCol="0">
            <a:spAutoFit/>
          </a:bodyPr>
          <a:lstStyle/>
          <a:p>
            <a:pPr algn="ctr"/>
            <a:r>
              <a:rPr lang="en-US" sz="4000" b="1" spc="600" dirty="0">
                <a:latin typeface="Montserrat Light" panose="00000400000000000000" pitchFamily="50" charset="0"/>
              </a:rPr>
              <a:t>SERVICE</a:t>
            </a:r>
          </a:p>
        </p:txBody>
      </p:sp>
      <p:sp>
        <p:nvSpPr>
          <p:cNvPr id="30" name="Rectangle 29">
            <a:extLst>
              <a:ext uri="{FF2B5EF4-FFF2-40B4-BE49-F238E27FC236}">
                <a16:creationId xmlns:a16="http://schemas.microsoft.com/office/drawing/2014/main" id="{F737EF26-1B6C-470A-A6E1-6D483579D8B4}"/>
              </a:ext>
            </a:extLst>
          </p:cNvPr>
          <p:cNvSpPr/>
          <p:nvPr/>
        </p:nvSpPr>
        <p:spPr>
          <a:xfrm>
            <a:off x="4933682" y="2273300"/>
            <a:ext cx="2838718" cy="218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6" name="Picture Placeholder 35">
            <a:extLst>
              <a:ext uri="{FF2B5EF4-FFF2-40B4-BE49-F238E27FC236}">
                <a16:creationId xmlns:a16="http://schemas.microsoft.com/office/drawing/2014/main" id="{5D901A0E-B3C5-474C-ADC5-8673CD3A236E}"/>
              </a:ext>
            </a:extLst>
          </p:cNvPr>
          <p:cNvPicPr>
            <a:picLocks noGrp="1" noChangeAspect="1"/>
          </p:cNvPicPr>
          <p:nvPr>
            <p:ph type="pic" sz="quarter" idx="14"/>
          </p:nvPr>
        </p:nvPicPr>
        <p:blipFill>
          <a:blip r:embed="rId2">
            <a:extLst>
              <a:ext uri="{28A0092B-C50C-407E-A947-70E740481C1C}">
                <a14:useLocalDpi xmlns:a14="http://schemas.microsoft.com/office/drawing/2010/main" val="0"/>
              </a:ext>
            </a:extLst>
          </a:blip>
          <a:srcRect l="20097" r="20097"/>
          <a:stretch>
            <a:fillRect/>
          </a:stretch>
        </p:blipFill>
        <p:spPr/>
      </p:pic>
      <p:grpSp>
        <p:nvGrpSpPr>
          <p:cNvPr id="26" name="Group 25">
            <a:extLst>
              <a:ext uri="{FF2B5EF4-FFF2-40B4-BE49-F238E27FC236}">
                <a16:creationId xmlns:a16="http://schemas.microsoft.com/office/drawing/2014/main" id="{CA800146-B6B7-4F42-B898-76573D811B3D}"/>
              </a:ext>
            </a:extLst>
          </p:cNvPr>
          <p:cNvGrpSpPr/>
          <p:nvPr/>
        </p:nvGrpSpPr>
        <p:grpSpPr>
          <a:xfrm>
            <a:off x="5143231" y="2492153"/>
            <a:ext cx="2419620" cy="1746695"/>
            <a:chOff x="771615" y="2599760"/>
            <a:chExt cx="2419620" cy="1746695"/>
          </a:xfrm>
        </p:grpSpPr>
        <p:sp>
          <p:nvSpPr>
            <p:cNvPr id="27" name="Subtitle 6">
              <a:extLst>
                <a:ext uri="{FF2B5EF4-FFF2-40B4-BE49-F238E27FC236}">
                  <a16:creationId xmlns:a16="http://schemas.microsoft.com/office/drawing/2014/main" id="{0C58F9AC-2CE8-462B-AB75-800095459F87}"/>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29" name="TextBox 28">
              <a:extLst>
                <a:ext uri="{FF2B5EF4-FFF2-40B4-BE49-F238E27FC236}">
                  <a16:creationId xmlns:a16="http://schemas.microsoft.com/office/drawing/2014/main" id="{02A75D0E-C632-42E2-B66B-B4322A07CCFE}"/>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sp>
        <p:nvSpPr>
          <p:cNvPr id="31" name="Rectangle 30">
            <a:extLst>
              <a:ext uri="{FF2B5EF4-FFF2-40B4-BE49-F238E27FC236}">
                <a16:creationId xmlns:a16="http://schemas.microsoft.com/office/drawing/2014/main" id="{8958202D-5B9E-40C0-8660-F76306E6D89E}"/>
              </a:ext>
            </a:extLst>
          </p:cNvPr>
          <p:cNvSpPr/>
          <p:nvPr/>
        </p:nvSpPr>
        <p:spPr>
          <a:xfrm>
            <a:off x="7867382" y="2273300"/>
            <a:ext cx="2838718" cy="218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8" name="Picture Placeholder 37">
            <a:extLst>
              <a:ext uri="{FF2B5EF4-FFF2-40B4-BE49-F238E27FC236}">
                <a16:creationId xmlns:a16="http://schemas.microsoft.com/office/drawing/2014/main" id="{67C7A950-C121-4FFD-B0F4-51B212198CF8}"/>
              </a:ext>
            </a:extLst>
          </p:cNvPr>
          <p:cNvPicPr>
            <a:picLocks noGrp="1" noChangeAspect="1"/>
          </p:cNvPicPr>
          <p:nvPr>
            <p:ph type="pic" sz="quarter" idx="18"/>
          </p:nvPr>
        </p:nvPicPr>
        <p:blipFill>
          <a:blip r:embed="rId3">
            <a:extLst>
              <a:ext uri="{28A0092B-C50C-407E-A947-70E740481C1C}">
                <a14:useLocalDpi xmlns:a14="http://schemas.microsoft.com/office/drawing/2010/main" val="0"/>
              </a:ext>
            </a:extLst>
          </a:blip>
          <a:srcRect t="22095" b="22095"/>
          <a:stretch>
            <a:fillRect/>
          </a:stretch>
        </p:blipFill>
        <p:spPr/>
      </p:pic>
      <p:grpSp>
        <p:nvGrpSpPr>
          <p:cNvPr id="32" name="Group 31">
            <a:extLst>
              <a:ext uri="{FF2B5EF4-FFF2-40B4-BE49-F238E27FC236}">
                <a16:creationId xmlns:a16="http://schemas.microsoft.com/office/drawing/2014/main" id="{56E6AF84-B215-4309-9030-2A3881ED30C6}"/>
              </a:ext>
            </a:extLst>
          </p:cNvPr>
          <p:cNvGrpSpPr/>
          <p:nvPr/>
        </p:nvGrpSpPr>
        <p:grpSpPr>
          <a:xfrm>
            <a:off x="8076931" y="2492153"/>
            <a:ext cx="2419620" cy="1746695"/>
            <a:chOff x="771615" y="2599760"/>
            <a:chExt cx="2419620" cy="1746695"/>
          </a:xfrm>
        </p:grpSpPr>
        <p:sp>
          <p:nvSpPr>
            <p:cNvPr id="33" name="Subtitle 6">
              <a:extLst>
                <a:ext uri="{FF2B5EF4-FFF2-40B4-BE49-F238E27FC236}">
                  <a16:creationId xmlns:a16="http://schemas.microsoft.com/office/drawing/2014/main" id="{35696557-BB86-49B0-80B5-A5E2570C92EA}"/>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34" name="TextBox 33">
              <a:extLst>
                <a:ext uri="{FF2B5EF4-FFF2-40B4-BE49-F238E27FC236}">
                  <a16:creationId xmlns:a16="http://schemas.microsoft.com/office/drawing/2014/main" id="{68A16FD9-D222-4C3C-8429-A37ABC3D36C4}"/>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spTree>
    <p:extLst>
      <p:ext uri="{BB962C8B-B14F-4D97-AF65-F5344CB8AC3E}">
        <p14:creationId xmlns:p14="http://schemas.microsoft.com/office/powerpoint/2010/main" val="12312229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89B95B34-5330-4560-8820-84BED4517113}"/>
              </a:ext>
            </a:extLst>
          </p:cNvPr>
          <p:cNvSpPr txBox="1"/>
          <p:nvPr/>
        </p:nvSpPr>
        <p:spPr>
          <a:xfrm>
            <a:off x="4508500" y="667657"/>
            <a:ext cx="3175000" cy="707886"/>
          </a:xfrm>
          <a:prstGeom prst="rect">
            <a:avLst/>
          </a:prstGeom>
          <a:noFill/>
        </p:spPr>
        <p:txBody>
          <a:bodyPr wrap="square" rtlCol="0">
            <a:spAutoFit/>
          </a:bodyPr>
          <a:lstStyle/>
          <a:p>
            <a:pPr algn="ctr"/>
            <a:r>
              <a:rPr lang="en-US" sz="4000" b="1" spc="600" dirty="0">
                <a:latin typeface="Montserrat Light" panose="00000400000000000000" pitchFamily="50" charset="0"/>
              </a:rPr>
              <a:t>SERVICE</a:t>
            </a:r>
          </a:p>
        </p:txBody>
      </p:sp>
      <p:sp>
        <p:nvSpPr>
          <p:cNvPr id="29" name="Rectangle 28">
            <a:extLst>
              <a:ext uri="{FF2B5EF4-FFF2-40B4-BE49-F238E27FC236}">
                <a16:creationId xmlns:a16="http://schemas.microsoft.com/office/drawing/2014/main" id="{82A40326-B298-46BF-A700-B7E4869F059C}"/>
              </a:ext>
            </a:extLst>
          </p:cNvPr>
          <p:cNvSpPr/>
          <p:nvPr/>
        </p:nvSpPr>
        <p:spPr>
          <a:xfrm>
            <a:off x="275097" y="2044700"/>
            <a:ext cx="2838718" cy="218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0" name="Group 29">
            <a:extLst>
              <a:ext uri="{FF2B5EF4-FFF2-40B4-BE49-F238E27FC236}">
                <a16:creationId xmlns:a16="http://schemas.microsoft.com/office/drawing/2014/main" id="{E4B27C41-B003-4283-8371-C6C61C238CBC}"/>
              </a:ext>
            </a:extLst>
          </p:cNvPr>
          <p:cNvGrpSpPr/>
          <p:nvPr/>
        </p:nvGrpSpPr>
        <p:grpSpPr>
          <a:xfrm>
            <a:off x="484646" y="2263553"/>
            <a:ext cx="2419620" cy="1746695"/>
            <a:chOff x="771615" y="2599760"/>
            <a:chExt cx="2419620" cy="1746695"/>
          </a:xfrm>
        </p:grpSpPr>
        <p:sp>
          <p:nvSpPr>
            <p:cNvPr id="31" name="Subtitle 6">
              <a:extLst>
                <a:ext uri="{FF2B5EF4-FFF2-40B4-BE49-F238E27FC236}">
                  <a16:creationId xmlns:a16="http://schemas.microsoft.com/office/drawing/2014/main" id="{96FB31EB-0E39-4203-A67A-9DAC6D2AF25D}"/>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32" name="TextBox 31">
              <a:extLst>
                <a:ext uri="{FF2B5EF4-FFF2-40B4-BE49-F238E27FC236}">
                  <a16:creationId xmlns:a16="http://schemas.microsoft.com/office/drawing/2014/main" id="{305BC0D5-CEA2-44B7-9778-6B4DA0136EDA}"/>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grpSp>
        <p:nvGrpSpPr>
          <p:cNvPr id="13" name="Group 12">
            <a:extLst>
              <a:ext uri="{FF2B5EF4-FFF2-40B4-BE49-F238E27FC236}">
                <a16:creationId xmlns:a16="http://schemas.microsoft.com/office/drawing/2014/main" id="{68F48CC2-D55B-4C86-A393-0AD3026A0836}"/>
              </a:ext>
            </a:extLst>
          </p:cNvPr>
          <p:cNvGrpSpPr/>
          <p:nvPr/>
        </p:nvGrpSpPr>
        <p:grpSpPr>
          <a:xfrm>
            <a:off x="3208797" y="2044700"/>
            <a:ext cx="2838718" cy="2184400"/>
            <a:chOff x="3130282" y="2197100"/>
            <a:chExt cx="2838718" cy="2184400"/>
          </a:xfrm>
        </p:grpSpPr>
        <p:sp>
          <p:nvSpPr>
            <p:cNvPr id="33" name="Rectangle 32">
              <a:extLst>
                <a:ext uri="{FF2B5EF4-FFF2-40B4-BE49-F238E27FC236}">
                  <a16:creationId xmlns:a16="http://schemas.microsoft.com/office/drawing/2014/main" id="{30237160-B967-4075-B5EC-3F2476F6B175}"/>
                </a:ext>
              </a:extLst>
            </p:cNvPr>
            <p:cNvSpPr/>
            <p:nvPr/>
          </p:nvSpPr>
          <p:spPr>
            <a:xfrm>
              <a:off x="3130282" y="2197100"/>
              <a:ext cx="2838718" cy="218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6" name="Group 35">
              <a:extLst>
                <a:ext uri="{FF2B5EF4-FFF2-40B4-BE49-F238E27FC236}">
                  <a16:creationId xmlns:a16="http://schemas.microsoft.com/office/drawing/2014/main" id="{6A54A143-D8F0-4070-AA6B-EF0DF457097B}"/>
                </a:ext>
              </a:extLst>
            </p:cNvPr>
            <p:cNvGrpSpPr/>
            <p:nvPr/>
          </p:nvGrpSpPr>
          <p:grpSpPr>
            <a:xfrm>
              <a:off x="3339831" y="2415953"/>
              <a:ext cx="2419620" cy="1746695"/>
              <a:chOff x="771615" y="2599760"/>
              <a:chExt cx="2419620" cy="1746695"/>
            </a:xfrm>
          </p:grpSpPr>
          <p:sp>
            <p:nvSpPr>
              <p:cNvPr id="37" name="Subtitle 6">
                <a:extLst>
                  <a:ext uri="{FF2B5EF4-FFF2-40B4-BE49-F238E27FC236}">
                    <a16:creationId xmlns:a16="http://schemas.microsoft.com/office/drawing/2014/main" id="{DD29BD28-7B99-4B72-838C-084C7DB57828}"/>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39" name="TextBox 38">
                <a:extLst>
                  <a:ext uri="{FF2B5EF4-FFF2-40B4-BE49-F238E27FC236}">
                    <a16:creationId xmlns:a16="http://schemas.microsoft.com/office/drawing/2014/main" id="{2D9ADA30-E05B-4495-9403-A6CF99C714A5}"/>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grpSp>
      <p:grpSp>
        <p:nvGrpSpPr>
          <p:cNvPr id="14" name="Group 13">
            <a:extLst>
              <a:ext uri="{FF2B5EF4-FFF2-40B4-BE49-F238E27FC236}">
                <a16:creationId xmlns:a16="http://schemas.microsoft.com/office/drawing/2014/main" id="{E2CB1650-DBF2-4DC3-9E41-854599F239A5}"/>
              </a:ext>
            </a:extLst>
          </p:cNvPr>
          <p:cNvGrpSpPr/>
          <p:nvPr/>
        </p:nvGrpSpPr>
        <p:grpSpPr>
          <a:xfrm>
            <a:off x="6142497" y="2044700"/>
            <a:ext cx="2838718" cy="2184400"/>
            <a:chOff x="6063982" y="2197100"/>
            <a:chExt cx="2838718" cy="2184400"/>
          </a:xfrm>
        </p:grpSpPr>
        <p:sp>
          <p:nvSpPr>
            <p:cNvPr id="41" name="Rectangle 40">
              <a:extLst>
                <a:ext uri="{FF2B5EF4-FFF2-40B4-BE49-F238E27FC236}">
                  <a16:creationId xmlns:a16="http://schemas.microsoft.com/office/drawing/2014/main" id="{472DC7C8-18DB-457C-AC32-2FD928F31334}"/>
                </a:ext>
              </a:extLst>
            </p:cNvPr>
            <p:cNvSpPr/>
            <p:nvPr/>
          </p:nvSpPr>
          <p:spPr>
            <a:xfrm>
              <a:off x="6063982" y="2197100"/>
              <a:ext cx="2838718" cy="218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2" name="Group 41">
              <a:extLst>
                <a:ext uri="{FF2B5EF4-FFF2-40B4-BE49-F238E27FC236}">
                  <a16:creationId xmlns:a16="http://schemas.microsoft.com/office/drawing/2014/main" id="{1DF12CC2-634D-4E7A-A16B-2CF05F87CDA5}"/>
                </a:ext>
              </a:extLst>
            </p:cNvPr>
            <p:cNvGrpSpPr/>
            <p:nvPr/>
          </p:nvGrpSpPr>
          <p:grpSpPr>
            <a:xfrm>
              <a:off x="6273531" y="2415953"/>
              <a:ext cx="2419620" cy="1746695"/>
              <a:chOff x="771615" y="2599760"/>
              <a:chExt cx="2419620" cy="1746695"/>
            </a:xfrm>
          </p:grpSpPr>
          <p:sp>
            <p:nvSpPr>
              <p:cNvPr id="47" name="Subtitle 6">
                <a:extLst>
                  <a:ext uri="{FF2B5EF4-FFF2-40B4-BE49-F238E27FC236}">
                    <a16:creationId xmlns:a16="http://schemas.microsoft.com/office/drawing/2014/main" id="{0783EFA7-DDD8-4CCB-8F21-E4D08139A881}"/>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48" name="TextBox 47">
                <a:extLst>
                  <a:ext uri="{FF2B5EF4-FFF2-40B4-BE49-F238E27FC236}">
                    <a16:creationId xmlns:a16="http://schemas.microsoft.com/office/drawing/2014/main" id="{B321399B-595C-4C9E-889E-B1CD6842D4C8}"/>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grpSp>
      <p:grpSp>
        <p:nvGrpSpPr>
          <p:cNvPr id="15" name="Group 14">
            <a:extLst>
              <a:ext uri="{FF2B5EF4-FFF2-40B4-BE49-F238E27FC236}">
                <a16:creationId xmlns:a16="http://schemas.microsoft.com/office/drawing/2014/main" id="{1D3B7E69-1FBB-4F78-BF03-DA0E2DEA2A52}"/>
              </a:ext>
            </a:extLst>
          </p:cNvPr>
          <p:cNvGrpSpPr/>
          <p:nvPr/>
        </p:nvGrpSpPr>
        <p:grpSpPr>
          <a:xfrm>
            <a:off x="9076197" y="2044700"/>
            <a:ext cx="2838718" cy="2184400"/>
            <a:chOff x="8997682" y="2197100"/>
            <a:chExt cx="2838718" cy="2184400"/>
          </a:xfrm>
        </p:grpSpPr>
        <p:sp>
          <p:nvSpPr>
            <p:cNvPr id="43" name="Rectangle 42">
              <a:extLst>
                <a:ext uri="{FF2B5EF4-FFF2-40B4-BE49-F238E27FC236}">
                  <a16:creationId xmlns:a16="http://schemas.microsoft.com/office/drawing/2014/main" id="{2A5BF7AB-560C-45FD-8AE9-15E89402FD09}"/>
                </a:ext>
              </a:extLst>
            </p:cNvPr>
            <p:cNvSpPr/>
            <p:nvPr/>
          </p:nvSpPr>
          <p:spPr>
            <a:xfrm>
              <a:off x="8997682" y="2197100"/>
              <a:ext cx="2838718" cy="21844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oup 43">
              <a:extLst>
                <a:ext uri="{FF2B5EF4-FFF2-40B4-BE49-F238E27FC236}">
                  <a16:creationId xmlns:a16="http://schemas.microsoft.com/office/drawing/2014/main" id="{7A663C0E-D181-4252-BBEC-7E1D5359F3DB}"/>
                </a:ext>
              </a:extLst>
            </p:cNvPr>
            <p:cNvGrpSpPr/>
            <p:nvPr/>
          </p:nvGrpSpPr>
          <p:grpSpPr>
            <a:xfrm>
              <a:off x="9207231" y="2415953"/>
              <a:ext cx="2419620" cy="1746695"/>
              <a:chOff x="771615" y="2599760"/>
              <a:chExt cx="2419620" cy="1746695"/>
            </a:xfrm>
          </p:grpSpPr>
          <p:sp>
            <p:nvSpPr>
              <p:cNvPr id="45" name="Subtitle 6">
                <a:extLst>
                  <a:ext uri="{FF2B5EF4-FFF2-40B4-BE49-F238E27FC236}">
                    <a16:creationId xmlns:a16="http://schemas.microsoft.com/office/drawing/2014/main" id="{D7E3CB22-27D0-4A69-817E-7B345540C52D}"/>
                  </a:ext>
                </a:extLst>
              </p:cNvPr>
              <p:cNvSpPr txBox="1">
                <a:spLocks/>
              </p:cNvSpPr>
              <p:nvPr/>
            </p:nvSpPr>
            <p:spPr>
              <a:xfrm>
                <a:off x="1221014" y="2922926"/>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46" name="TextBox 45">
                <a:extLst>
                  <a:ext uri="{FF2B5EF4-FFF2-40B4-BE49-F238E27FC236}">
                    <a16:creationId xmlns:a16="http://schemas.microsoft.com/office/drawing/2014/main" id="{75113245-0926-4E3B-A949-609737527AAE}"/>
                  </a:ext>
                </a:extLst>
              </p:cNvPr>
              <p:cNvSpPr txBox="1"/>
              <p:nvPr/>
            </p:nvSpPr>
            <p:spPr>
              <a:xfrm>
                <a:off x="771615" y="2599760"/>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grpSp>
      <p:sp>
        <p:nvSpPr>
          <p:cNvPr id="18" name="Rectangle 17">
            <a:extLst>
              <a:ext uri="{FF2B5EF4-FFF2-40B4-BE49-F238E27FC236}">
                <a16:creationId xmlns:a16="http://schemas.microsoft.com/office/drawing/2014/main" id="{4B38AF3A-38B1-4F19-BF72-CF75F9C4B4F7}"/>
              </a:ext>
            </a:extLst>
          </p:cNvPr>
          <p:cNvSpPr/>
          <p:nvPr/>
        </p:nvSpPr>
        <p:spPr>
          <a:xfrm>
            <a:off x="1155700" y="4304017"/>
            <a:ext cx="9880600" cy="17809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4F0BF621-C0F4-4900-9FE3-0B933EDF5154}"/>
              </a:ext>
            </a:extLst>
          </p:cNvPr>
          <p:cNvSpPr/>
          <p:nvPr/>
        </p:nvSpPr>
        <p:spPr>
          <a:xfrm>
            <a:off x="2113422" y="4817250"/>
            <a:ext cx="7965156" cy="754437"/>
          </a:xfrm>
          <a:prstGeom prst="rect">
            <a:avLst/>
          </a:prstGeom>
        </p:spPr>
        <p:txBody>
          <a:bodyPr wrap="square">
            <a:spAutoFit/>
          </a:bodyPr>
          <a:lstStyle/>
          <a:p>
            <a:pPr algn="ctr">
              <a:lnSpc>
                <a:spcPct val="150000"/>
              </a:lnSpc>
            </a:pPr>
            <a:r>
              <a:rPr lang="en-US" sz="1000" b="1" dirty="0">
                <a:solidFill>
                  <a:schemeClr val="bg1"/>
                </a:solidFill>
                <a:latin typeface="Lato" panose="020F0502020204030203" pitchFamily="34" charset="0"/>
                <a:ea typeface="Lato" panose="020F0502020204030203" pitchFamily="34" charset="0"/>
                <a:cs typeface="Lato" panose="020F0502020204030203" pitchFamily="34" charset="0"/>
              </a:rPr>
              <a:t>Lorem Ipsum</a:t>
            </a:r>
            <a:r>
              <a:rPr lang="en-US" sz="1000" dirty="0">
                <a:solidFill>
                  <a:schemeClr val="bg1"/>
                </a:solidFill>
                <a:latin typeface="Lato" panose="020F0502020204030203" pitchFamily="34" charset="0"/>
                <a:ea typeface="Lato" panose="020F0502020204030203" pitchFamily="34" charset="0"/>
                <a:cs typeface="Lato" panose="020F0502020204030203" pitchFamily="34" charset="0"/>
              </a:rPr>
              <a:t> is simply dummy text of the printing and typesetting industry. Lorem Ipsum has been the industry's standard dummy text ever since the 1500s, when an unknown printer took a galley of type and scrambled it to make a type specimen book. It has survived not only five centuries, but also the leap into electronic</a:t>
            </a:r>
          </a:p>
        </p:txBody>
      </p:sp>
    </p:spTree>
    <p:extLst>
      <p:ext uri="{BB962C8B-B14F-4D97-AF65-F5344CB8AC3E}">
        <p14:creationId xmlns:p14="http://schemas.microsoft.com/office/powerpoint/2010/main" val="10650837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Picture Placeholder 27">
            <a:extLst>
              <a:ext uri="{FF2B5EF4-FFF2-40B4-BE49-F238E27FC236}">
                <a16:creationId xmlns:a16="http://schemas.microsoft.com/office/drawing/2014/main" id="{3FB21725-ECF5-439D-871C-507607CCD7AA}"/>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16667" r="16667"/>
          <a:stretch>
            <a:fillRect/>
          </a:stretch>
        </p:blipFill>
        <p:spPr/>
      </p:pic>
      <p:pic>
        <p:nvPicPr>
          <p:cNvPr id="26" name="Picture Placeholder 25">
            <a:extLst>
              <a:ext uri="{FF2B5EF4-FFF2-40B4-BE49-F238E27FC236}">
                <a16:creationId xmlns:a16="http://schemas.microsoft.com/office/drawing/2014/main" id="{4ED4F942-B466-4AD2-8A63-1201EDFE2DB0}"/>
              </a:ext>
            </a:extLst>
          </p:cNvPr>
          <p:cNvPicPr>
            <a:picLocks noGrp="1" noChangeAspect="1"/>
          </p:cNvPicPr>
          <p:nvPr>
            <p:ph type="pic" sz="quarter" idx="13"/>
          </p:nvPr>
        </p:nvPicPr>
        <p:blipFill>
          <a:blip r:embed="rId3">
            <a:extLst>
              <a:ext uri="{28A0092B-C50C-407E-A947-70E740481C1C}">
                <a14:useLocalDpi xmlns:a14="http://schemas.microsoft.com/office/drawing/2010/main" val="0"/>
              </a:ext>
            </a:extLst>
          </a:blip>
          <a:srcRect l="21792" r="21792"/>
          <a:stretch>
            <a:fillRect/>
          </a:stretch>
        </p:blipFill>
        <p:spPr/>
      </p:pic>
      <p:pic>
        <p:nvPicPr>
          <p:cNvPr id="34" name="Picture Placeholder 33">
            <a:extLst>
              <a:ext uri="{FF2B5EF4-FFF2-40B4-BE49-F238E27FC236}">
                <a16:creationId xmlns:a16="http://schemas.microsoft.com/office/drawing/2014/main" id="{BF65D820-BD04-48CA-808D-B596AB9BC349}"/>
              </a:ext>
            </a:extLst>
          </p:cNvPr>
          <p:cNvPicPr>
            <a:picLocks noGrp="1" noChangeAspect="1"/>
          </p:cNvPicPr>
          <p:nvPr>
            <p:ph type="pic" sz="quarter" idx="14"/>
          </p:nvPr>
        </p:nvPicPr>
        <p:blipFill>
          <a:blip r:embed="rId4">
            <a:extLst>
              <a:ext uri="{28A0092B-C50C-407E-A947-70E740481C1C}">
                <a14:useLocalDpi xmlns:a14="http://schemas.microsoft.com/office/drawing/2010/main" val="0"/>
              </a:ext>
            </a:extLst>
          </a:blip>
          <a:srcRect l="12500" r="12500"/>
          <a:stretch>
            <a:fillRect/>
          </a:stretch>
        </p:blipFill>
        <p:spPr/>
      </p:pic>
      <p:sp>
        <p:nvSpPr>
          <p:cNvPr id="12" name="Freeform 5">
            <a:extLst>
              <a:ext uri="{FF2B5EF4-FFF2-40B4-BE49-F238E27FC236}">
                <a16:creationId xmlns:a16="http://schemas.microsoft.com/office/drawing/2014/main" id="{C491891E-95A4-43A5-8CF0-CA72DC93D693}"/>
              </a:ext>
            </a:extLst>
          </p:cNvPr>
          <p:cNvSpPr>
            <a:spLocks/>
          </p:cNvSpPr>
          <p:nvPr/>
        </p:nvSpPr>
        <p:spPr bwMode="auto">
          <a:xfrm>
            <a:off x="0" y="0"/>
            <a:ext cx="6629400" cy="6073734"/>
          </a:xfrm>
          <a:custGeom>
            <a:avLst/>
            <a:gdLst>
              <a:gd name="T0" fmla="*/ 0 w 1718"/>
              <a:gd name="T1" fmla="*/ 0 h 1574"/>
              <a:gd name="T2" fmla="*/ 0 w 1718"/>
              <a:gd name="T3" fmla="*/ 1574 h 1574"/>
              <a:gd name="T4" fmla="*/ 1718 w 1718"/>
              <a:gd name="T5" fmla="*/ 0 h 1574"/>
              <a:gd name="T6" fmla="*/ 0 w 1718"/>
              <a:gd name="T7" fmla="*/ 0 h 1574"/>
            </a:gdLst>
            <a:ahLst/>
            <a:cxnLst>
              <a:cxn ang="0">
                <a:pos x="T0" y="T1"/>
              </a:cxn>
              <a:cxn ang="0">
                <a:pos x="T2" y="T3"/>
              </a:cxn>
              <a:cxn ang="0">
                <a:pos x="T4" y="T5"/>
              </a:cxn>
              <a:cxn ang="0">
                <a:pos x="T6" y="T7"/>
              </a:cxn>
            </a:cxnLst>
            <a:rect l="0" t="0" r="r" b="b"/>
            <a:pathLst>
              <a:path w="1718" h="1574">
                <a:moveTo>
                  <a:pt x="0" y="0"/>
                </a:moveTo>
                <a:lnTo>
                  <a:pt x="0" y="1574"/>
                </a:lnTo>
                <a:lnTo>
                  <a:pt x="1718" y="0"/>
                </a:lnTo>
                <a:lnTo>
                  <a:pt x="0" y="0"/>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24" name="TextBox 23">
            <a:extLst>
              <a:ext uri="{FF2B5EF4-FFF2-40B4-BE49-F238E27FC236}">
                <a16:creationId xmlns:a16="http://schemas.microsoft.com/office/drawing/2014/main" id="{98524844-3435-4219-A9D2-7FBF043DE2E3}"/>
              </a:ext>
            </a:extLst>
          </p:cNvPr>
          <p:cNvSpPr txBox="1"/>
          <p:nvPr/>
        </p:nvSpPr>
        <p:spPr>
          <a:xfrm>
            <a:off x="1461447" y="1490290"/>
            <a:ext cx="2607170" cy="3093154"/>
          </a:xfrm>
          <a:prstGeom prst="rect">
            <a:avLst/>
          </a:prstGeom>
          <a:noFill/>
        </p:spPr>
        <p:txBody>
          <a:bodyPr wrap="square" rtlCol="0">
            <a:spAutoFit/>
          </a:bodyPr>
          <a:lstStyle/>
          <a:p>
            <a:pPr algn="r"/>
            <a:r>
              <a:rPr lang="en-US" sz="6500" dirty="0">
                <a:latin typeface="Lato" panose="020F0502020204030203" pitchFamily="34" charset="0"/>
                <a:ea typeface="Lato" panose="020F0502020204030203" pitchFamily="34" charset="0"/>
                <a:cs typeface="Lato" panose="020F0502020204030203" pitchFamily="34" charset="0"/>
              </a:rPr>
              <a:t>PO</a:t>
            </a:r>
          </a:p>
          <a:p>
            <a:pPr algn="r"/>
            <a:r>
              <a:rPr lang="en-US" sz="6500" dirty="0">
                <a:latin typeface="Lato" panose="020F0502020204030203" pitchFamily="34" charset="0"/>
                <a:ea typeface="Lato" panose="020F0502020204030203" pitchFamily="34" charset="0"/>
                <a:cs typeface="Lato" panose="020F0502020204030203" pitchFamily="34" charset="0"/>
              </a:rPr>
              <a:t>RTFO</a:t>
            </a:r>
          </a:p>
          <a:p>
            <a:pPr algn="r"/>
            <a:r>
              <a:rPr lang="en-US" sz="6500" dirty="0">
                <a:latin typeface="Lato" panose="020F0502020204030203" pitchFamily="34" charset="0"/>
                <a:ea typeface="Lato" panose="020F0502020204030203" pitchFamily="34" charset="0"/>
                <a:cs typeface="Lato" panose="020F0502020204030203" pitchFamily="34" charset="0"/>
              </a:rPr>
              <a:t>LIO</a:t>
            </a:r>
          </a:p>
        </p:txBody>
      </p:sp>
      <p:grpSp>
        <p:nvGrpSpPr>
          <p:cNvPr id="15" name="Group 14">
            <a:extLst>
              <a:ext uri="{FF2B5EF4-FFF2-40B4-BE49-F238E27FC236}">
                <a16:creationId xmlns:a16="http://schemas.microsoft.com/office/drawing/2014/main" id="{CF8C1728-4DC0-4143-A587-3E473629AA3F}"/>
              </a:ext>
            </a:extLst>
          </p:cNvPr>
          <p:cNvGrpSpPr/>
          <p:nvPr/>
        </p:nvGrpSpPr>
        <p:grpSpPr>
          <a:xfrm>
            <a:off x="8849299" y="3018570"/>
            <a:ext cx="2419620" cy="1746695"/>
            <a:chOff x="484646" y="2263553"/>
            <a:chExt cx="2419620" cy="1746695"/>
          </a:xfrm>
        </p:grpSpPr>
        <p:sp>
          <p:nvSpPr>
            <p:cNvPr id="19" name="Subtitle 6">
              <a:extLst>
                <a:ext uri="{FF2B5EF4-FFF2-40B4-BE49-F238E27FC236}">
                  <a16:creationId xmlns:a16="http://schemas.microsoft.com/office/drawing/2014/main" id="{5195F31D-D1A8-4A2E-B8BD-8197FCD53285}"/>
                </a:ext>
              </a:extLst>
            </p:cNvPr>
            <p:cNvSpPr txBox="1">
              <a:spLocks/>
            </p:cNvSpPr>
            <p:nvPr/>
          </p:nvSpPr>
          <p:spPr>
            <a:xfrm>
              <a:off x="934045" y="2586719"/>
              <a:ext cx="1970221" cy="1423529"/>
            </a:xfrm>
            <a:prstGeom prst="rect">
              <a:avLst/>
            </a:prstGeom>
          </p:spPr>
          <p:txBody>
            <a:bodyPr vert="horz" lIns="91440" tIns="45720" rIns="91440" bIns="45720" numCol="1" spcCol="365760" rtlCol="0" anchor="ctr">
              <a:noAutofit/>
            </a:bodyPr>
            <a:lstStyle>
              <a:lvl1pPr marL="0" indent="0" algn="ctr" defTabSz="914400" rtl="0" eaLnBrk="1" latinLnBrk="0" hangingPunct="1">
                <a:lnSpc>
                  <a:spcPct val="90000"/>
                </a:lnSpc>
                <a:spcBef>
                  <a:spcPts val="1000"/>
                </a:spcBef>
                <a:buFont typeface="Arial"/>
                <a:buNone/>
                <a:defRPr sz="1200" b="0" i="0" kern="1200">
                  <a:solidFill>
                    <a:schemeClr val="accent1"/>
                  </a:solidFill>
                  <a:latin typeface="Montserrat Light" charset="0"/>
                  <a:ea typeface="Montserrat Light" charset="0"/>
                  <a:cs typeface="Montserrat Light" charset="0"/>
                </a:defRPr>
              </a:lvl1pPr>
              <a:lvl2pPr marL="457200" indent="0" algn="ctr" defTabSz="914400" rtl="0" eaLnBrk="1" latinLnBrk="0" hangingPunct="1">
                <a:lnSpc>
                  <a:spcPct val="90000"/>
                </a:lnSpc>
                <a:spcBef>
                  <a:spcPts val="500"/>
                </a:spcBef>
                <a:buFont typeface="Arial"/>
                <a:buNone/>
                <a:defRPr sz="2000" b="0" i="0" kern="1200">
                  <a:solidFill>
                    <a:schemeClr val="tx1"/>
                  </a:solidFill>
                  <a:latin typeface="Montserrat Light" charset="0"/>
                  <a:ea typeface="Montserrat Light" charset="0"/>
                  <a:cs typeface="Montserrat Light" charset="0"/>
                </a:defRPr>
              </a:lvl2pPr>
              <a:lvl3pPr marL="914400" indent="0" algn="ctr" defTabSz="914400" rtl="0" eaLnBrk="1" latinLnBrk="0" hangingPunct="1">
                <a:lnSpc>
                  <a:spcPct val="90000"/>
                </a:lnSpc>
                <a:spcBef>
                  <a:spcPts val="500"/>
                </a:spcBef>
                <a:buFont typeface="Arial"/>
                <a:buNone/>
                <a:defRPr sz="1800" b="0" i="0" kern="1200">
                  <a:solidFill>
                    <a:schemeClr val="tx1"/>
                  </a:solidFill>
                  <a:latin typeface="Montserrat Light" charset="0"/>
                  <a:ea typeface="Montserrat Light" charset="0"/>
                  <a:cs typeface="Montserrat Light" charset="0"/>
                </a:defRPr>
              </a:lvl3pPr>
              <a:lvl4pPr marL="13716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4pPr>
              <a:lvl5pPr marL="1828800" indent="0" algn="ctr" defTabSz="914400" rtl="0" eaLnBrk="1" latinLnBrk="0" hangingPunct="1">
                <a:lnSpc>
                  <a:spcPct val="90000"/>
                </a:lnSpc>
                <a:spcBef>
                  <a:spcPts val="500"/>
                </a:spcBef>
                <a:buFont typeface="Arial"/>
                <a:buNone/>
                <a:defRPr sz="1600" b="0" i="0" kern="1200">
                  <a:solidFill>
                    <a:schemeClr val="tx1"/>
                  </a:solidFill>
                  <a:latin typeface="Montserrat Light" charset="0"/>
                  <a:ea typeface="Montserrat Light" charset="0"/>
                  <a:cs typeface="Montserrat Light" charset="0"/>
                </a:defRPr>
              </a:lvl5pPr>
              <a:lvl6pPr marL="22860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a:buNone/>
                <a:defRPr sz="1600" kern="1200">
                  <a:solidFill>
                    <a:schemeClr val="tx1"/>
                  </a:solidFill>
                  <a:latin typeface="+mn-lt"/>
                  <a:ea typeface="+mn-ea"/>
                  <a:cs typeface="+mn-cs"/>
                </a:defRPr>
              </a:lvl9pPr>
            </a:lstStyle>
            <a:p>
              <a:pPr algn="l">
                <a:lnSpc>
                  <a:spcPts val="1600"/>
                </a:lnSpc>
              </a:pPr>
              <a:r>
                <a:rPr lang="en-US" sz="900" dirty="0">
                  <a:solidFill>
                    <a:schemeClr val="bg2"/>
                  </a:solidFill>
                  <a:latin typeface="Montserrat Light" panose="00000400000000000000" pitchFamily="50" charset="0"/>
                  <a:ea typeface="Montserrat" charset="0"/>
                  <a:cs typeface="Montserrat" charset="0"/>
                </a:rPr>
                <a:t>There are many variations of passages of Lorem Ipsum available, Ipsum available, but alteration in some form, by injected humour, or randomised words which don't look even</a:t>
              </a:r>
            </a:p>
          </p:txBody>
        </p:sp>
        <p:sp>
          <p:nvSpPr>
            <p:cNvPr id="20" name="TextBox 19">
              <a:extLst>
                <a:ext uri="{FF2B5EF4-FFF2-40B4-BE49-F238E27FC236}">
                  <a16:creationId xmlns:a16="http://schemas.microsoft.com/office/drawing/2014/main" id="{FC92BF1F-F85E-496C-A5FD-42006116D542}"/>
                </a:ext>
              </a:extLst>
            </p:cNvPr>
            <p:cNvSpPr txBox="1"/>
            <p:nvPr/>
          </p:nvSpPr>
          <p:spPr>
            <a:xfrm>
              <a:off x="484646" y="2263553"/>
              <a:ext cx="569140" cy="323165"/>
            </a:xfrm>
            <a:prstGeom prst="rect">
              <a:avLst/>
            </a:prstGeom>
            <a:noFill/>
          </p:spPr>
          <p:txBody>
            <a:bodyPr wrap="square" rtlCol="0">
              <a:spAutoFit/>
            </a:bodyPr>
            <a:lstStyle/>
            <a:p>
              <a:pPr algn="ctr"/>
              <a:r>
                <a:rPr lang="en-US" sz="1500" spc="300" dirty="0">
                  <a:solidFill>
                    <a:schemeClr val="accent3"/>
                  </a:solidFill>
                  <a:latin typeface="Montserrat" panose="00000500000000000000" pitchFamily="50" charset="0"/>
                </a:rPr>
                <a:t>//</a:t>
              </a:r>
            </a:p>
          </p:txBody>
        </p:sp>
      </p:grpSp>
    </p:spTree>
    <p:extLst>
      <p:ext uri="{BB962C8B-B14F-4D97-AF65-F5344CB8AC3E}">
        <p14:creationId xmlns:p14="http://schemas.microsoft.com/office/powerpoint/2010/main" val="531288989"/>
      </p:ext>
    </p:extLst>
  </p:cSld>
  <p:clrMapOvr>
    <a:masterClrMapping/>
  </p:clrMapOvr>
</p:sld>
</file>

<file path=ppt/theme/theme1.xml><?xml version="1.0" encoding="utf-8"?>
<a:theme xmlns:a="http://schemas.openxmlformats.org/drawingml/2006/main" name="Office Theme">
  <a:themeElements>
    <a:clrScheme name="Custom 16">
      <a:dk1>
        <a:sysClr val="windowText" lastClr="000000"/>
      </a:dk1>
      <a:lt1>
        <a:sysClr val="window" lastClr="FFFFFF"/>
      </a:lt1>
      <a:dk2>
        <a:srgbClr val="6491C8"/>
      </a:dk2>
      <a:lt2>
        <a:srgbClr val="283440"/>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13809</TotalTime>
  <Words>612</Words>
  <Application>Microsoft Office PowerPoint</Application>
  <PresentationFormat>Widescreen</PresentationFormat>
  <Paragraphs>68</Paragraphs>
  <Slides>22</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22</vt:i4>
      </vt:variant>
    </vt:vector>
  </HeadingPairs>
  <TitlesOfParts>
    <vt:vector size="30" baseType="lpstr">
      <vt:lpstr>Arial</vt:lpstr>
      <vt:lpstr>Calibri</vt:lpstr>
      <vt:lpstr>Lato</vt:lpstr>
      <vt:lpstr>Montserrat</vt:lpstr>
      <vt:lpstr>Montserrat </vt:lpstr>
      <vt:lpstr>Montserrat Light</vt:lpstr>
      <vt:lpstr>Open Sans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Shopon Ahmed</dc:creator>
  <cp:lastModifiedBy>ismail - [2010]</cp:lastModifiedBy>
  <cp:revision>2226</cp:revision>
  <dcterms:created xsi:type="dcterms:W3CDTF">2017-09-28T05:04:55Z</dcterms:created>
  <dcterms:modified xsi:type="dcterms:W3CDTF">2019-12-03T06:50:26Z</dcterms:modified>
</cp:coreProperties>
</file>