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5" r:id="rId4"/>
    <p:sldMasterId id="2147483676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y="5143500" cx="9144000"/>
  <p:notesSz cx="6858000" cy="9144000"/>
  <p:embeddedFontLst>
    <p:embeddedFont>
      <p:font typeface="Montserrat"/>
      <p:regular r:id="rId29"/>
      <p:bold r:id="rId30"/>
      <p:italic r:id="rId31"/>
      <p:boldItalic r:id="rId32"/>
    </p:embeddedFont>
    <p:embeddedFont>
      <p:font typeface="Montserrat Light"/>
      <p:regular r:id="rId33"/>
      <p:bold r:id="rId34"/>
      <p:italic r:id="rId35"/>
      <p:boldItalic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Montserrat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italic.fntdata"/><Relationship Id="rId30" Type="http://schemas.openxmlformats.org/officeDocument/2006/relationships/font" Target="fonts/Montserrat-bold.fntdata"/><Relationship Id="rId11" Type="http://schemas.openxmlformats.org/officeDocument/2006/relationships/slide" Target="slides/slide5.xml"/><Relationship Id="rId33" Type="http://schemas.openxmlformats.org/officeDocument/2006/relationships/font" Target="fonts/MontserratLight-regular.fntdata"/><Relationship Id="rId10" Type="http://schemas.openxmlformats.org/officeDocument/2006/relationships/slide" Target="slides/slide4.xml"/><Relationship Id="rId32" Type="http://schemas.openxmlformats.org/officeDocument/2006/relationships/font" Target="fonts/Montserrat-boldItalic.fntdata"/><Relationship Id="rId13" Type="http://schemas.openxmlformats.org/officeDocument/2006/relationships/slide" Target="slides/slide7.xml"/><Relationship Id="rId35" Type="http://schemas.openxmlformats.org/officeDocument/2006/relationships/font" Target="fonts/MontserratLight-italic.fntdata"/><Relationship Id="rId12" Type="http://schemas.openxmlformats.org/officeDocument/2006/relationships/slide" Target="slides/slide6.xml"/><Relationship Id="rId34" Type="http://schemas.openxmlformats.org/officeDocument/2006/relationships/font" Target="fonts/MontserratLight-bold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36" Type="http://schemas.openxmlformats.org/officeDocument/2006/relationships/font" Target="fonts/MontserratLight-boldItalic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7cb6f03bd0_2_4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g7cb6f03bd0_2_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7cb6f03bd0_2_16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8" name="Google Shape;228;g7cb6f03bd0_2_16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g7cb6f03bd0_2_168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g7cb6f03bd0_2_168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g7cb6f03bd0_2_16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7cb6f03bd0_2_18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2" name="Google Shape;242;g7cb6f03bd0_2_18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g7cb6f03bd0_2_181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g7cb6f03bd0_2_181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g7cb6f03bd0_2_18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7cb6f03bd0_2_19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8" name="Google Shape;258;g7cb6f03bd0_2_19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g7cb6f03bd0_2_196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g7cb6f03bd0_2_196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g7cb6f03bd0_2_19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7cb6f03bd0_2_20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1" name="Google Shape;271;g7cb6f03bd0_2_20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g7cb6f03bd0_2_208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g7cb6f03bd0_2_208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g7cb6f03bd0_2_20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7cb6f03bd0_2_2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2" name="Google Shape;292;g7cb6f03bd0_2_2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g7cb6f03bd0_2_228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g7cb6f03bd0_2_228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g7cb6f03bd0_2_22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7cb6f03bd0_2_2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0" name="Google Shape;310;g7cb6f03bd0_2_24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g7cb6f03bd0_2_245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2" name="Google Shape;312;g7cb6f03bd0_2_245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g7cb6f03bd0_2_24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7cb6f03bd0_2_26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6" name="Google Shape;326;g7cb6f03bd0_2_26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g7cb6f03bd0_2_260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g7cb6f03bd0_2_260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g7cb6f03bd0_2_26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7cb6f03bd0_2_29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0" name="Google Shape;360;g7cb6f03bd0_2_29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g7cb6f03bd0_2_293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g7cb6f03bd0_2_293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Google Shape;363;g7cb6f03bd0_2_29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7cb6f03bd0_2_30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3" name="Google Shape;373;g7cb6f03bd0_2_30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g7cb6f03bd0_2_305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g7cb6f03bd0_2_305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6" name="Google Shape;376;g7cb6f03bd0_2_30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7cb6f03bd0_2_3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8" name="Google Shape;388;g7cb6f03bd0_2_3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g7cb6f03bd0_2_319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g7cb6f03bd0_2_319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g7cb6f03bd0_2_31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7cb6f03bd0_2_5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7cb6f03bd0_2_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7cb6f03bd0_2_3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0" name="Google Shape;400;g7cb6f03bd0_2_3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1" name="Google Shape;401;g7cb6f03bd0_2_330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g7cb6f03bd0_2_330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g7cb6f03bd0_2_33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7cb6f03bd0_2_3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2" name="Google Shape;412;g7cb6f03bd0_2_34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g7cb6f03bd0_2_341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4" name="Google Shape;414;g7cb6f03bd0_2_341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5" name="Google Shape;415;g7cb6f03bd0_2_34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7cb6f03bd0_2_3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3" name="Google Shape;423;g7cb6f03bd0_2_35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g7cb6f03bd0_2_351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Google Shape;425;g7cb6f03bd0_2_351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6" name="Google Shape;426;g7cb6f03bd0_2_35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7cb6f03bd0_2_5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g7cb6f03bd0_2_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7cb6f03bd0_2_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" name="Google Shape;123;g7cb6f03bd0_2_6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g7cb6f03bd0_2_69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g7cb6f03bd0_2_69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g7cb6f03bd0_2_6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7cb6f03bd0_2_8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g7cb6f03bd0_2_8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7cb6f03bd0_2_8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g7cb6f03bd0_2_8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7cb6f03bd0_2_10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7" name="Google Shape;157;g7cb6f03bd0_2_10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g7cb6f03bd0_2_100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g7cb6f03bd0_2_100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g7cb6f03bd0_2_10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7cb6f03bd0_2_1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g7cb6f03bd0_2_1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g7cb6f03bd0_2_115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g7cb6f03bd0_2_115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g7cb6f03bd0_2_1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7cb6f03bd0_2_1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2" name="Google Shape;202;g7cb6f03bd0_2_14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g7cb6f03bd0_2_143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g7cb6f03bd0_2_143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g7cb6f03bd0_2_14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ull Image without Header &amp; Footer">
  <p:cSld name="Full Image without Header &amp; Footer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/>
          <p:nvPr>
            <p:ph idx="2" type="pic"/>
          </p:nvPr>
        </p:nvSpPr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7_Title Page">
  <p:cSld name="17_Title Pag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>
            <p:ph idx="2" type="pic"/>
          </p:nvPr>
        </p:nvSpPr>
        <p:spPr>
          <a:xfrm>
            <a:off x="1200150" y="1"/>
            <a:ext cx="67437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Full Image without Header &amp; Footer">
  <p:cSld name="1_Full Image without Header &amp; Footer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/>
          <p:nvPr>
            <p:ph idx="2" type="pic"/>
          </p:nvPr>
        </p:nvSpPr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2" name="Google Shape;62;p16"/>
          <p:cNvSpPr/>
          <p:nvPr>
            <p:ph idx="3" type="pic"/>
          </p:nvPr>
        </p:nvSpPr>
        <p:spPr>
          <a:xfrm>
            <a:off x="2162175" y="904790"/>
            <a:ext cx="4819650" cy="33339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4_Title Page">
  <p:cSld name="24_Title Pag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/>
          <p:nvPr>
            <p:ph idx="2" type="pic"/>
          </p:nvPr>
        </p:nvSpPr>
        <p:spPr>
          <a:xfrm>
            <a:off x="3590487" y="1"/>
            <a:ext cx="5553512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5_Title Page">
  <p:cSld name="25_Title Page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8"/>
          <p:cNvSpPr/>
          <p:nvPr>
            <p:ph idx="2" type="pic"/>
          </p:nvPr>
        </p:nvSpPr>
        <p:spPr>
          <a:xfrm>
            <a:off x="6047885" y="471486"/>
            <a:ext cx="2586037" cy="420052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6_Title Page">
  <p:cSld name="26_Title Page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9"/>
          <p:cNvSpPr/>
          <p:nvPr>
            <p:ph idx="2" type="pic"/>
          </p:nvPr>
        </p:nvSpPr>
        <p:spPr>
          <a:xfrm>
            <a:off x="5143500" y="-1871342"/>
            <a:ext cx="5135930" cy="513593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2_Title Page">
  <p:cSld name="22_Title Page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0"/>
          <p:cNvSpPr/>
          <p:nvPr>
            <p:ph idx="2" type="pic"/>
          </p:nvPr>
        </p:nvSpPr>
        <p:spPr>
          <a:xfrm>
            <a:off x="1816034" y="471488"/>
            <a:ext cx="3345200" cy="4200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3_Title Page">
  <p:cSld name="23_Title Page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1"/>
          <p:cNvSpPr/>
          <p:nvPr>
            <p:ph idx="2" type="pic"/>
          </p:nvPr>
        </p:nvSpPr>
        <p:spPr>
          <a:xfrm>
            <a:off x="471489" y="471489"/>
            <a:ext cx="6329360" cy="4200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_Blank with Footer &amp; Header">
  <p:cSld name="4_Blank with Footer &amp; Header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2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5" name="Google Shape;75;p22"/>
          <p:cNvSpPr/>
          <p:nvPr>
            <p:ph idx="2" type="pic"/>
          </p:nvPr>
        </p:nvSpPr>
        <p:spPr>
          <a:xfrm>
            <a:off x="2173695" y="2743007"/>
            <a:ext cx="1490217" cy="149021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_Title Page">
  <p:cSld name="5_Title Page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3"/>
          <p:cNvSpPr/>
          <p:nvPr>
            <p:ph idx="2" type="pic"/>
          </p:nvPr>
        </p:nvSpPr>
        <p:spPr>
          <a:xfrm>
            <a:off x="2173695" y="921462"/>
            <a:ext cx="1490217" cy="149021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8" name="Google Shape;78;p23"/>
          <p:cNvSpPr/>
          <p:nvPr>
            <p:ph idx="3" type="pic"/>
          </p:nvPr>
        </p:nvSpPr>
        <p:spPr>
          <a:xfrm>
            <a:off x="2173695" y="2797432"/>
            <a:ext cx="1490217" cy="149021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_Title Page">
  <p:cSld name="6_Title Page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4"/>
          <p:cNvSpPr/>
          <p:nvPr>
            <p:ph idx="2" type="pic"/>
          </p:nvPr>
        </p:nvSpPr>
        <p:spPr>
          <a:xfrm>
            <a:off x="2173695" y="923556"/>
            <a:ext cx="1490217" cy="149021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8_Title Page">
  <p:cSld name="18_Title Page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5"/>
          <p:cNvSpPr/>
          <p:nvPr>
            <p:ph idx="2" type="pic"/>
          </p:nvPr>
        </p:nvSpPr>
        <p:spPr>
          <a:xfrm>
            <a:off x="0" y="2373086"/>
            <a:ext cx="4016828" cy="277041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6_Title Page">
  <p:cSld name="16_Title Page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7_Title Page">
  <p:cSld name="27_Title Page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7"/>
          <p:cNvSpPr/>
          <p:nvPr>
            <p:ph idx="2" type="pic"/>
          </p:nvPr>
        </p:nvSpPr>
        <p:spPr>
          <a:xfrm>
            <a:off x="510078" y="471486"/>
            <a:ext cx="3676159" cy="420052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6" name="Google Shape;86;p27"/>
          <p:cNvSpPr/>
          <p:nvPr>
            <p:ph idx="3" type="pic"/>
          </p:nvPr>
        </p:nvSpPr>
        <p:spPr>
          <a:xfrm>
            <a:off x="4657724" y="2286000"/>
            <a:ext cx="2491887" cy="155672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0_Title Page">
  <p:cSld name="20_Title Page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8"/>
          <p:cNvSpPr/>
          <p:nvPr>
            <p:ph idx="2" type="pic"/>
          </p:nvPr>
        </p:nvSpPr>
        <p:spPr>
          <a:xfrm>
            <a:off x="0" y="1"/>
            <a:ext cx="9144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9_Title Page">
  <p:cSld name="29_Title Page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9"/>
          <p:cNvSpPr/>
          <p:nvPr>
            <p:ph idx="2" type="pic"/>
          </p:nvPr>
        </p:nvSpPr>
        <p:spPr>
          <a:xfrm>
            <a:off x="0" y="1"/>
            <a:ext cx="4572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1" name="Google Shape;91;p29"/>
          <p:cNvSpPr/>
          <p:nvPr>
            <p:ph idx="3" type="pic"/>
          </p:nvPr>
        </p:nvSpPr>
        <p:spPr>
          <a:xfrm>
            <a:off x="4572000" y="2571751"/>
            <a:ext cx="4572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theme" Target="../theme/theme2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b="0" i="0" sz="30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9845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8575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7305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Relationship Id="rId4" Type="http://schemas.openxmlformats.org/officeDocument/2006/relationships/image" Target="../media/image8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2.png"/><Relationship Id="rId4" Type="http://schemas.openxmlformats.org/officeDocument/2006/relationships/image" Target="../media/image18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9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7.jpg"/><Relationship Id="rId4" Type="http://schemas.openxmlformats.org/officeDocument/2006/relationships/image" Target="../media/image3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0.jpg"/><Relationship Id="rId4" Type="http://schemas.openxmlformats.org/officeDocument/2006/relationships/image" Target="../media/image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3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6140" l="0" r="0" t="0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30"/>
          <p:cNvSpPr txBox="1"/>
          <p:nvPr/>
        </p:nvSpPr>
        <p:spPr>
          <a:xfrm>
            <a:off x="3128962" y="1977133"/>
            <a:ext cx="2886075" cy="10502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64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clean</a:t>
            </a:r>
            <a:endParaRPr sz="1100"/>
          </a:p>
        </p:txBody>
      </p:sp>
      <p:cxnSp>
        <p:nvCxnSpPr>
          <p:cNvPr id="98" name="Google Shape;98;p30"/>
          <p:cNvCxnSpPr/>
          <p:nvPr/>
        </p:nvCxnSpPr>
        <p:spPr>
          <a:xfrm rot="10800000">
            <a:off x="1896736" y="2502277"/>
            <a:ext cx="1343024" cy="0"/>
          </a:xfrm>
          <a:prstGeom prst="straightConnector1">
            <a:avLst/>
          </a:prstGeom>
          <a:noFill/>
          <a:ln cap="flat" cmpd="sng" w="50800">
            <a:solidFill>
              <a:schemeClr val="lt1"/>
            </a:solidFill>
            <a:prstDash val="solid"/>
            <a:miter lim="800000"/>
            <a:headEnd len="sm" w="sm" type="none"/>
            <a:tailEnd len="med" w="med" type="oval"/>
          </a:ln>
        </p:spPr>
      </p:cxnSp>
      <p:cxnSp>
        <p:nvCxnSpPr>
          <p:cNvPr id="99" name="Google Shape;99;p30"/>
          <p:cNvCxnSpPr/>
          <p:nvPr/>
        </p:nvCxnSpPr>
        <p:spPr>
          <a:xfrm>
            <a:off x="5904238" y="2502277"/>
            <a:ext cx="1343024" cy="0"/>
          </a:xfrm>
          <a:prstGeom prst="straightConnector1">
            <a:avLst/>
          </a:prstGeom>
          <a:noFill/>
          <a:ln cap="flat" cmpd="sng" w="50800">
            <a:solidFill>
              <a:schemeClr val="lt1"/>
            </a:solidFill>
            <a:prstDash val="solid"/>
            <a:miter lim="800000"/>
            <a:headEnd len="sm" w="sm" type="none"/>
            <a:tailEnd len="med" w="med" type="oval"/>
          </a:ln>
        </p:spPr>
      </p:cxnSp>
      <p:sp>
        <p:nvSpPr>
          <p:cNvPr id="100" name="Google Shape;100;p30"/>
          <p:cNvSpPr txBox="1"/>
          <p:nvPr/>
        </p:nvSpPr>
        <p:spPr>
          <a:xfrm>
            <a:off x="3719510" y="2960098"/>
            <a:ext cx="1704976" cy="21929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0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Creative PowerPoint</a:t>
            </a:r>
            <a:endParaRPr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</a:pPr>
            <a:r>
              <a:rPr b="1" lang="en" sz="1100">
                <a:latin typeface="Montserrat"/>
                <a:ea typeface="Montserrat"/>
                <a:cs typeface="Montserrat"/>
                <a:sym typeface="Montserrat"/>
              </a:rPr>
              <a:t>Our timeline</a:t>
            </a:r>
            <a:endParaRPr sz="1100"/>
          </a:p>
        </p:txBody>
      </p:sp>
      <p:sp>
        <p:nvSpPr>
          <p:cNvPr id="234" name="Google Shape;234;p39"/>
          <p:cNvSpPr txBox="1"/>
          <p:nvPr/>
        </p:nvSpPr>
        <p:spPr>
          <a:xfrm>
            <a:off x="2080853" y="2061380"/>
            <a:ext cx="1061358" cy="276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</p:txBody>
      </p:sp>
      <p:sp>
        <p:nvSpPr>
          <p:cNvPr id="235" name="Google Shape;235;p39"/>
          <p:cNvSpPr txBox="1"/>
          <p:nvPr/>
        </p:nvSpPr>
        <p:spPr>
          <a:xfrm>
            <a:off x="2080853" y="1115456"/>
            <a:ext cx="4904908" cy="45988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don’t subdue which i two set had seasons. Fifth you'll, man wherein seas our creeping.</a:t>
            </a:r>
            <a:endParaRPr sz="1100"/>
          </a:p>
        </p:txBody>
      </p:sp>
      <p:grpSp>
        <p:nvGrpSpPr>
          <p:cNvPr id="236" name="Google Shape;236;p39"/>
          <p:cNvGrpSpPr/>
          <p:nvPr/>
        </p:nvGrpSpPr>
        <p:grpSpPr>
          <a:xfrm>
            <a:off x="4194668" y="3002540"/>
            <a:ext cx="2385158" cy="971152"/>
            <a:chOff x="7170060" y="3630167"/>
            <a:chExt cx="3180211" cy="1294869"/>
          </a:xfrm>
        </p:grpSpPr>
        <p:sp>
          <p:nvSpPr>
            <p:cNvPr id="237" name="Google Shape;237;p39"/>
            <p:cNvSpPr txBox="1"/>
            <p:nvPr/>
          </p:nvSpPr>
          <p:spPr>
            <a:xfrm>
              <a:off x="7170060" y="4244337"/>
              <a:ext cx="3180211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don’t subdue which i two set had seasons. Fifth you'll, man wherein seas our creeping.</a:t>
              </a:r>
              <a:endParaRPr sz="1100"/>
            </a:p>
          </p:txBody>
        </p:sp>
        <p:sp>
          <p:nvSpPr>
            <p:cNvPr id="238" name="Google Shape;238;p39"/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2012</a:t>
              </a:r>
              <a:endParaRPr sz="1100"/>
            </a:p>
          </p:txBody>
        </p:sp>
      </p:grpSp>
      <p:pic>
        <p:nvPicPr>
          <p:cNvPr id="239" name="Google Shape;239;p3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6666" l="0" r="0" t="16667"/>
          <a:stretch/>
        </p:blipFill>
        <p:spPr>
          <a:xfrm>
            <a:off x="2173695" y="2743007"/>
            <a:ext cx="1490217" cy="1490218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14B4EB">
                  <a:alpha val="89803"/>
                </a:srgbClr>
              </a:gs>
              <a:gs pos="100000">
                <a:schemeClr val="dk2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48" name="Google Shape;248;p4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6640" l="0" r="0" t="16640"/>
          <a:stretch/>
        </p:blipFill>
        <p:spPr>
          <a:xfrm>
            <a:off x="2173695" y="921462"/>
            <a:ext cx="1490217" cy="1490218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249" name="Google Shape;249;p40"/>
          <p:cNvGrpSpPr/>
          <p:nvPr/>
        </p:nvGrpSpPr>
        <p:grpSpPr>
          <a:xfrm>
            <a:off x="4194668" y="3002540"/>
            <a:ext cx="2385158" cy="971152"/>
            <a:chOff x="7170060" y="3630167"/>
            <a:chExt cx="3180211" cy="1294869"/>
          </a:xfrm>
        </p:grpSpPr>
        <p:sp>
          <p:nvSpPr>
            <p:cNvPr id="250" name="Google Shape;250;p40"/>
            <p:cNvSpPr txBox="1"/>
            <p:nvPr/>
          </p:nvSpPr>
          <p:spPr>
            <a:xfrm>
              <a:off x="7170060" y="4244337"/>
              <a:ext cx="3180211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don’t subdue which i two set had seasons. Fifth you'll, man wherein seas our creeping.</a:t>
              </a:r>
              <a:endParaRPr sz="1100"/>
            </a:p>
          </p:txBody>
        </p:sp>
        <p:sp>
          <p:nvSpPr>
            <p:cNvPr id="251" name="Google Shape;251;p40"/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2012</a:t>
              </a:r>
              <a:endParaRPr sz="1100"/>
            </a:p>
          </p:txBody>
        </p:sp>
      </p:grpSp>
      <p:grpSp>
        <p:nvGrpSpPr>
          <p:cNvPr id="252" name="Google Shape;252;p40"/>
          <p:cNvGrpSpPr/>
          <p:nvPr/>
        </p:nvGrpSpPr>
        <p:grpSpPr>
          <a:xfrm>
            <a:off x="4194668" y="1183089"/>
            <a:ext cx="2385158" cy="971152"/>
            <a:chOff x="7170060" y="3630167"/>
            <a:chExt cx="3180211" cy="1294869"/>
          </a:xfrm>
        </p:grpSpPr>
        <p:sp>
          <p:nvSpPr>
            <p:cNvPr id="253" name="Google Shape;253;p40"/>
            <p:cNvSpPr txBox="1"/>
            <p:nvPr/>
          </p:nvSpPr>
          <p:spPr>
            <a:xfrm>
              <a:off x="7170060" y="4244337"/>
              <a:ext cx="3180211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don’t subdue which i two set had seasons. Fifth you'll, man wherein seas our creeping.</a:t>
              </a:r>
              <a:endParaRPr sz="1100"/>
            </a:p>
          </p:txBody>
        </p:sp>
        <p:sp>
          <p:nvSpPr>
            <p:cNvPr id="254" name="Google Shape;254;p40"/>
            <p:cNvSpPr txBox="1"/>
            <p:nvPr/>
          </p:nvSpPr>
          <p:spPr>
            <a:xfrm>
              <a:off x="7170061" y="3630167"/>
              <a:ext cx="1002402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2012</a:t>
              </a:r>
              <a:endParaRPr sz="1100"/>
            </a:p>
          </p:txBody>
        </p:sp>
      </p:grpSp>
      <p:pic>
        <p:nvPicPr>
          <p:cNvPr id="255" name="Google Shape;255;p40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16666" l="0" r="0" t="16667"/>
          <a:stretch/>
        </p:blipFill>
        <p:spPr>
          <a:xfrm>
            <a:off x="2173695" y="2797432"/>
            <a:ext cx="1490217" cy="1490218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8D8D8">
              <a:alpha val="2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4" name="Google Shape;264;p41"/>
          <p:cNvSpPr txBox="1"/>
          <p:nvPr/>
        </p:nvSpPr>
        <p:spPr>
          <a:xfrm>
            <a:off x="4194668" y="1643717"/>
            <a:ext cx="2385158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don’t subdue which i two set had seasons. Fifth you'll, man wherein seas our creeping.</a:t>
            </a:r>
            <a:endParaRPr sz="1100"/>
          </a:p>
        </p:txBody>
      </p:sp>
      <p:sp>
        <p:nvSpPr>
          <p:cNvPr id="265" name="Google Shape;265;p41"/>
          <p:cNvSpPr txBox="1"/>
          <p:nvPr/>
        </p:nvSpPr>
        <p:spPr>
          <a:xfrm>
            <a:off x="4194669" y="1183089"/>
            <a:ext cx="751802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2012</a:t>
            </a:r>
            <a:endParaRPr sz="1100"/>
          </a:p>
        </p:txBody>
      </p:sp>
      <p:pic>
        <p:nvPicPr>
          <p:cNvPr id="266" name="Google Shape;266;p4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6666" l="0" r="0" t="16667"/>
          <a:stretch/>
        </p:blipFill>
        <p:spPr>
          <a:xfrm>
            <a:off x="2173695" y="923556"/>
            <a:ext cx="1490217" cy="1490218"/>
          </a:xfrm>
          <a:prstGeom prst="ellipse">
            <a:avLst/>
          </a:prstGeom>
          <a:noFill/>
          <a:ln>
            <a:noFill/>
          </a:ln>
        </p:spPr>
      </p:pic>
      <p:sp>
        <p:nvSpPr>
          <p:cNvPr id="267" name="Google Shape;267;p41"/>
          <p:cNvSpPr txBox="1"/>
          <p:nvPr/>
        </p:nvSpPr>
        <p:spPr>
          <a:xfrm>
            <a:off x="2185988" y="3236921"/>
            <a:ext cx="4772025" cy="6714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 Have them for one. Living grass don't subdue which i two set had seasons.</a:t>
            </a:r>
            <a:endParaRPr sz="1100"/>
          </a:p>
        </p:txBody>
      </p:sp>
      <p:sp>
        <p:nvSpPr>
          <p:cNvPr id="268" name="Google Shape;268;p41"/>
          <p:cNvSpPr txBox="1"/>
          <p:nvPr/>
        </p:nvSpPr>
        <p:spPr>
          <a:xfrm>
            <a:off x="4041320" y="2837488"/>
            <a:ext cx="1061358" cy="276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CLEAN</a:t>
            </a:r>
            <a:endParaRPr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oogle Shape;276;p4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7010" l="0" r="0" t="27010"/>
          <a:stretch/>
        </p:blipFill>
        <p:spPr>
          <a:xfrm>
            <a:off x="0" y="2373086"/>
            <a:ext cx="4016828" cy="2770415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42"/>
          <p:cNvSpPr txBox="1"/>
          <p:nvPr/>
        </p:nvSpPr>
        <p:spPr>
          <a:xfrm>
            <a:off x="2649992" y="1186949"/>
            <a:ext cx="1497465" cy="47320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Service</a:t>
            </a:r>
            <a:endParaRPr sz="1100"/>
          </a:p>
        </p:txBody>
      </p:sp>
      <p:grpSp>
        <p:nvGrpSpPr>
          <p:cNvPr id="278" name="Google Shape;278;p42"/>
          <p:cNvGrpSpPr/>
          <p:nvPr/>
        </p:nvGrpSpPr>
        <p:grpSpPr>
          <a:xfrm>
            <a:off x="4612141" y="2475439"/>
            <a:ext cx="3048001" cy="1481112"/>
            <a:chOff x="7256908" y="4188736"/>
            <a:chExt cx="4064001" cy="1974816"/>
          </a:xfrm>
        </p:grpSpPr>
        <p:sp>
          <p:nvSpPr>
            <p:cNvPr id="279" name="Google Shape;279;p42"/>
            <p:cNvSpPr txBox="1"/>
            <p:nvPr/>
          </p:nvSpPr>
          <p:spPr>
            <a:xfrm>
              <a:off x="7256908" y="4703985"/>
              <a:ext cx="4064001" cy="14595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  </a:r>
              <a:endParaRPr sz="1100"/>
            </a:p>
          </p:txBody>
        </p:sp>
        <p:sp>
          <p:nvSpPr>
            <p:cNvPr id="280" name="Google Shape;280;p42"/>
            <p:cNvSpPr txBox="1"/>
            <p:nvPr/>
          </p:nvSpPr>
          <p:spPr>
            <a:xfrm>
              <a:off x="7256908" y="4188736"/>
              <a:ext cx="163330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</a:t>
              </a:r>
              <a:endParaRPr sz="1100"/>
            </a:p>
          </p:txBody>
        </p:sp>
      </p:grpSp>
      <p:grpSp>
        <p:nvGrpSpPr>
          <p:cNvPr id="281" name="Google Shape;281;p42"/>
          <p:cNvGrpSpPr/>
          <p:nvPr/>
        </p:nvGrpSpPr>
        <p:grpSpPr>
          <a:xfrm>
            <a:off x="5803631" y="1186949"/>
            <a:ext cx="665021" cy="665022"/>
            <a:chOff x="9088002" y="1582599"/>
            <a:chExt cx="886695" cy="886696"/>
          </a:xfrm>
        </p:grpSpPr>
        <p:sp>
          <p:nvSpPr>
            <p:cNvPr id="282" name="Google Shape;282;p42"/>
            <p:cNvSpPr/>
            <p:nvPr/>
          </p:nvSpPr>
          <p:spPr>
            <a:xfrm>
              <a:off x="9088002" y="1582599"/>
              <a:ext cx="886695" cy="886696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3" name="Google Shape;283;p42"/>
            <p:cNvSpPr/>
            <p:nvPr/>
          </p:nvSpPr>
          <p:spPr>
            <a:xfrm>
              <a:off x="9261473" y="1758918"/>
              <a:ext cx="539754" cy="534059"/>
            </a:xfrm>
            <a:custGeom>
              <a:rect b="b" l="l" r="r" t="t"/>
              <a:pathLst>
                <a:path extrusionOk="0" h="139" w="140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284" name="Google Shape;284;p42"/>
          <p:cNvGrpSpPr/>
          <p:nvPr/>
        </p:nvGrpSpPr>
        <p:grpSpPr>
          <a:xfrm>
            <a:off x="4612141" y="1186949"/>
            <a:ext cx="665021" cy="665022"/>
            <a:chOff x="7499349" y="1582599"/>
            <a:chExt cx="886695" cy="886696"/>
          </a:xfrm>
        </p:grpSpPr>
        <p:sp>
          <p:nvSpPr>
            <p:cNvPr id="285" name="Google Shape;285;p42"/>
            <p:cNvSpPr/>
            <p:nvPr/>
          </p:nvSpPr>
          <p:spPr>
            <a:xfrm>
              <a:off x="7499349" y="1582599"/>
              <a:ext cx="886695" cy="886696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6" name="Google Shape;286;p42"/>
            <p:cNvSpPr/>
            <p:nvPr/>
          </p:nvSpPr>
          <p:spPr>
            <a:xfrm>
              <a:off x="7705153" y="1810730"/>
              <a:ext cx="474847" cy="430435"/>
            </a:xfrm>
            <a:custGeom>
              <a:rect b="b" l="l" r="r" t="t"/>
              <a:pathLst>
                <a:path extrusionOk="0" h="378" w="417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287" name="Google Shape;287;p42"/>
          <p:cNvGrpSpPr/>
          <p:nvPr/>
        </p:nvGrpSpPr>
        <p:grpSpPr>
          <a:xfrm>
            <a:off x="6995120" y="1186949"/>
            <a:ext cx="665021" cy="665022"/>
            <a:chOff x="10676655" y="1582599"/>
            <a:chExt cx="886695" cy="886696"/>
          </a:xfrm>
        </p:grpSpPr>
        <p:sp>
          <p:nvSpPr>
            <p:cNvPr id="288" name="Google Shape;288;p42"/>
            <p:cNvSpPr/>
            <p:nvPr/>
          </p:nvSpPr>
          <p:spPr>
            <a:xfrm>
              <a:off x="10676655" y="1582599"/>
              <a:ext cx="886695" cy="886696"/>
            </a:xfrm>
            <a:prstGeom prst="ellipse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9" name="Google Shape;289;p42"/>
            <p:cNvSpPr/>
            <p:nvPr/>
          </p:nvSpPr>
          <p:spPr>
            <a:xfrm>
              <a:off x="10855819" y="1761195"/>
              <a:ext cx="528366" cy="529505"/>
            </a:xfrm>
            <a:custGeom>
              <a:rect b="b" l="l" r="r" t="t"/>
              <a:pathLst>
                <a:path extrusionOk="0" h="138" w="137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43"/>
          <p:cNvSpPr/>
          <p:nvPr/>
        </p:nvSpPr>
        <p:spPr>
          <a:xfrm>
            <a:off x="0" y="2481047"/>
            <a:ext cx="9144000" cy="2662453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8" name="Google Shape;298;p43"/>
          <p:cNvSpPr/>
          <p:nvPr/>
        </p:nvSpPr>
        <p:spPr>
          <a:xfrm>
            <a:off x="0" y="0"/>
            <a:ext cx="9144000" cy="2662453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9" name="Google Shape;299;p43"/>
          <p:cNvSpPr txBox="1"/>
          <p:nvPr/>
        </p:nvSpPr>
        <p:spPr>
          <a:xfrm>
            <a:off x="8035290" y="471486"/>
            <a:ext cx="637223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service</a:t>
            </a:r>
            <a:endParaRPr sz="1100"/>
          </a:p>
        </p:txBody>
      </p:sp>
      <p:grpSp>
        <p:nvGrpSpPr>
          <p:cNvPr id="300" name="Google Shape;300;p43"/>
          <p:cNvGrpSpPr/>
          <p:nvPr/>
        </p:nvGrpSpPr>
        <p:grpSpPr>
          <a:xfrm>
            <a:off x="1913116" y="1376146"/>
            <a:ext cx="5317769" cy="3153209"/>
            <a:chOff x="3213099" y="2025074"/>
            <a:chExt cx="7090358" cy="4204278"/>
          </a:xfrm>
        </p:grpSpPr>
        <p:sp>
          <p:nvSpPr>
            <p:cNvPr id="301" name="Google Shape;301;p43"/>
            <p:cNvSpPr txBox="1"/>
            <p:nvPr/>
          </p:nvSpPr>
          <p:spPr>
            <a:xfrm>
              <a:off x="3213099" y="2025074"/>
              <a:ext cx="3905252" cy="11695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9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creative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Service title</a:t>
              </a:r>
              <a:endParaRPr sz="1100"/>
            </a:p>
          </p:txBody>
        </p:sp>
        <p:sp>
          <p:nvSpPr>
            <p:cNvPr id="302" name="Google Shape;302;p43"/>
            <p:cNvSpPr/>
            <p:nvPr/>
          </p:nvSpPr>
          <p:spPr>
            <a:xfrm flipH="1" rot="-5400000">
              <a:off x="9077677" y="1947872"/>
              <a:ext cx="82273" cy="1709739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303" name="Google Shape;303;p43"/>
            <p:cNvGrpSpPr/>
            <p:nvPr/>
          </p:nvGrpSpPr>
          <p:grpSpPr>
            <a:xfrm>
              <a:off x="3213099" y="4248150"/>
              <a:ext cx="7090358" cy="1981202"/>
              <a:chOff x="4472994" y="4248150"/>
              <a:chExt cx="7090358" cy="1981202"/>
            </a:xfrm>
          </p:grpSpPr>
          <p:sp>
            <p:nvSpPr>
              <p:cNvPr id="304" name="Google Shape;304;p43"/>
              <p:cNvSpPr txBox="1"/>
              <p:nvPr/>
            </p:nvSpPr>
            <p:spPr>
              <a:xfrm>
                <a:off x="8263945" y="5051914"/>
                <a:ext cx="3299407" cy="11774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just">
                  <a:lnSpc>
                    <a:spcPct val="244444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7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our creepingcreepingHave them for one. Living grass to for can't gathered waters had winged. Creepiest don't subdue which i two set had seasons.</a:t>
                </a:r>
                <a:endParaRPr sz="1100"/>
              </a:p>
            </p:txBody>
          </p:sp>
          <p:sp>
            <p:nvSpPr>
              <p:cNvPr id="305" name="Google Shape;305;p43"/>
              <p:cNvSpPr txBox="1"/>
              <p:nvPr/>
            </p:nvSpPr>
            <p:spPr>
              <a:xfrm>
                <a:off x="8263944" y="4248150"/>
                <a:ext cx="3299406" cy="6252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6923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0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This is minimal creative PowerPoint presentation about us</a:t>
                </a:r>
                <a:endParaRPr sz="1100"/>
              </a:p>
            </p:txBody>
          </p:sp>
          <p:sp>
            <p:nvSpPr>
              <p:cNvPr id="306" name="Google Shape;306;p43"/>
              <p:cNvSpPr txBox="1"/>
              <p:nvPr/>
            </p:nvSpPr>
            <p:spPr>
              <a:xfrm>
                <a:off x="4472995" y="5051914"/>
                <a:ext cx="3299407" cy="117743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just">
                  <a:lnSpc>
                    <a:spcPct val="244444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7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our creepingcreepingHave them for one. Living grass to for can't gathered waters had winged. Creepiest don't subdue which i two set had seasons.</a:t>
                </a:r>
                <a:endParaRPr sz="1100"/>
              </a:p>
            </p:txBody>
          </p:sp>
          <p:sp>
            <p:nvSpPr>
              <p:cNvPr id="307" name="Google Shape;307;p43"/>
              <p:cNvSpPr txBox="1"/>
              <p:nvPr/>
            </p:nvSpPr>
            <p:spPr>
              <a:xfrm>
                <a:off x="4472994" y="4248150"/>
                <a:ext cx="3299408" cy="6252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6923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0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This is minimal creative PowerPoint presentation about us</a:t>
                </a:r>
                <a:endParaRPr sz="1100"/>
              </a:p>
            </p:txBody>
          </p: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5" name="Google Shape;315;p44"/>
          <p:cNvGrpSpPr/>
          <p:nvPr/>
        </p:nvGrpSpPr>
        <p:grpSpPr>
          <a:xfrm>
            <a:off x="4726951" y="471486"/>
            <a:ext cx="3945563" cy="1291261"/>
            <a:chOff x="3493496" y="1316460"/>
            <a:chExt cx="5260751" cy="1721681"/>
          </a:xfrm>
        </p:grpSpPr>
        <p:sp>
          <p:nvSpPr>
            <p:cNvPr id="316" name="Google Shape;316;p44"/>
            <p:cNvSpPr txBox="1"/>
            <p:nvPr/>
          </p:nvSpPr>
          <p:spPr>
            <a:xfrm>
              <a:off x="3493496" y="1316460"/>
              <a:ext cx="2602504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our result</a:t>
              </a:r>
              <a:endParaRPr sz="1100"/>
            </a:p>
          </p:txBody>
        </p:sp>
        <p:sp>
          <p:nvSpPr>
            <p:cNvPr id="317" name="Google Shape;317;p44"/>
            <p:cNvSpPr txBox="1"/>
            <p:nvPr/>
          </p:nvSpPr>
          <p:spPr>
            <a:xfrm>
              <a:off x="3493496" y="2142831"/>
              <a:ext cx="5260751" cy="895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Living grass to for can't gathered waters had winged. Creepiest don't subdue</a:t>
              </a:r>
              <a:endParaRPr sz="1100"/>
            </a:p>
          </p:txBody>
        </p:sp>
      </p:grpSp>
      <p:sp>
        <p:nvSpPr>
          <p:cNvPr id="318" name="Google Shape;318;p44"/>
          <p:cNvSpPr txBox="1"/>
          <p:nvPr/>
        </p:nvSpPr>
        <p:spPr>
          <a:xfrm>
            <a:off x="4657724" y="4428197"/>
            <a:ext cx="1828801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Creative Business</a:t>
            </a:r>
            <a:endParaRPr sz="1100"/>
          </a:p>
        </p:txBody>
      </p:sp>
      <p:grpSp>
        <p:nvGrpSpPr>
          <p:cNvPr id="319" name="Google Shape;319;p44"/>
          <p:cNvGrpSpPr/>
          <p:nvPr/>
        </p:nvGrpSpPr>
        <p:grpSpPr>
          <a:xfrm>
            <a:off x="7606811" y="3115290"/>
            <a:ext cx="1027111" cy="727434"/>
            <a:chOff x="275804" y="4362305"/>
            <a:chExt cx="1369481" cy="969912"/>
          </a:xfrm>
        </p:grpSpPr>
        <p:sp>
          <p:nvSpPr>
            <p:cNvPr id="320" name="Google Shape;320;p44"/>
            <p:cNvSpPr txBox="1"/>
            <p:nvPr/>
          </p:nvSpPr>
          <p:spPr>
            <a:xfrm>
              <a:off x="275804" y="4362305"/>
              <a:ext cx="759881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AS-IS</a:t>
              </a:r>
              <a:endParaRPr sz="1100"/>
            </a:p>
          </p:txBody>
        </p:sp>
        <p:sp>
          <p:nvSpPr>
            <p:cNvPr id="321" name="Google Shape;321;p44"/>
            <p:cNvSpPr txBox="1"/>
            <p:nvPr/>
          </p:nvSpPr>
          <p:spPr>
            <a:xfrm>
              <a:off x="275804" y="4651518"/>
              <a:ext cx="1369481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</p:txBody>
        </p:sp>
      </p:grpSp>
      <p:pic>
        <p:nvPicPr>
          <p:cNvPr id="322" name="Google Shape;322;p44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29184" l="0" r="0" t="29185"/>
          <a:stretch/>
        </p:blipFill>
        <p:spPr>
          <a:xfrm>
            <a:off x="4657724" y="2286000"/>
            <a:ext cx="2491887" cy="1556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44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11917" l="0" r="0" t="11917"/>
          <a:stretch/>
        </p:blipFill>
        <p:spPr>
          <a:xfrm>
            <a:off x="510078" y="471486"/>
            <a:ext cx="3676159" cy="42005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45"/>
          <p:cNvSpPr/>
          <p:nvPr/>
        </p:nvSpPr>
        <p:spPr>
          <a:xfrm>
            <a:off x="3620113" y="1795090"/>
            <a:ext cx="1906743" cy="134287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2" name="Google Shape;332;p45"/>
          <p:cNvSpPr/>
          <p:nvPr/>
        </p:nvSpPr>
        <p:spPr>
          <a:xfrm>
            <a:off x="1570201" y="1795090"/>
            <a:ext cx="1906743" cy="134287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33" name="Google Shape;333;p45"/>
          <p:cNvGrpSpPr/>
          <p:nvPr/>
        </p:nvGrpSpPr>
        <p:grpSpPr>
          <a:xfrm>
            <a:off x="4238815" y="2295634"/>
            <a:ext cx="669341" cy="341791"/>
            <a:chOff x="1874838" y="120650"/>
            <a:chExt cx="3357562" cy="1714500"/>
          </a:xfrm>
        </p:grpSpPr>
        <p:sp>
          <p:nvSpPr>
            <p:cNvPr id="334" name="Google Shape;334;p45"/>
            <p:cNvSpPr/>
            <p:nvPr/>
          </p:nvSpPr>
          <p:spPr>
            <a:xfrm>
              <a:off x="1874838" y="120650"/>
              <a:ext cx="1646237" cy="1714500"/>
            </a:xfrm>
            <a:custGeom>
              <a:rect b="b" l="l" r="r" t="t"/>
              <a:pathLst>
                <a:path extrusionOk="0" h="474" w="456">
                  <a:moveTo>
                    <a:pt x="397" y="315"/>
                  </a:moveTo>
                  <a:cubicBezTo>
                    <a:pt x="368" y="297"/>
                    <a:pt x="355" y="260"/>
                    <a:pt x="362" y="220"/>
                  </a:cubicBezTo>
                  <a:cubicBezTo>
                    <a:pt x="370" y="173"/>
                    <a:pt x="405" y="144"/>
                    <a:pt x="455" y="143"/>
                  </a:cubicBezTo>
                  <a:cubicBezTo>
                    <a:pt x="418" y="59"/>
                    <a:pt x="335" y="0"/>
                    <a:pt x="237" y="0"/>
                  </a:cubicBezTo>
                  <a:cubicBezTo>
                    <a:pt x="106" y="0"/>
                    <a:pt x="0" y="106"/>
                    <a:pt x="0" y="237"/>
                  </a:cubicBezTo>
                  <a:cubicBezTo>
                    <a:pt x="0" y="368"/>
                    <a:pt x="106" y="474"/>
                    <a:pt x="237" y="474"/>
                  </a:cubicBezTo>
                  <a:cubicBezTo>
                    <a:pt x="336" y="474"/>
                    <a:pt x="420" y="414"/>
                    <a:pt x="456" y="328"/>
                  </a:cubicBezTo>
                  <a:cubicBezTo>
                    <a:pt x="453" y="328"/>
                    <a:pt x="451" y="328"/>
                    <a:pt x="448" y="328"/>
                  </a:cubicBezTo>
                  <a:cubicBezTo>
                    <a:pt x="429" y="328"/>
                    <a:pt x="411" y="323"/>
                    <a:pt x="397" y="315"/>
                  </a:cubicBezTo>
                  <a:close/>
                  <a:moveTo>
                    <a:pt x="166" y="295"/>
                  </a:moveTo>
                  <a:cubicBezTo>
                    <a:pt x="152" y="287"/>
                    <a:pt x="142" y="272"/>
                    <a:pt x="142" y="255"/>
                  </a:cubicBezTo>
                  <a:cubicBezTo>
                    <a:pt x="142" y="231"/>
                    <a:pt x="186" y="161"/>
                    <a:pt x="186" y="161"/>
                  </a:cubicBezTo>
                  <a:cubicBezTo>
                    <a:pt x="186" y="161"/>
                    <a:pt x="189" y="166"/>
                    <a:pt x="194" y="174"/>
                  </a:cubicBezTo>
                  <a:cubicBezTo>
                    <a:pt x="213" y="211"/>
                    <a:pt x="225" y="241"/>
                    <a:pt x="225" y="254"/>
                  </a:cubicBezTo>
                  <a:cubicBezTo>
                    <a:pt x="225" y="279"/>
                    <a:pt x="207" y="299"/>
                    <a:pt x="184" y="299"/>
                  </a:cubicBezTo>
                  <a:cubicBezTo>
                    <a:pt x="178" y="299"/>
                    <a:pt x="172" y="298"/>
                    <a:pt x="166" y="295"/>
                  </a:cubicBezTo>
                  <a:close/>
                  <a:moveTo>
                    <a:pt x="237" y="348"/>
                  </a:moveTo>
                  <a:cubicBezTo>
                    <a:pt x="209" y="348"/>
                    <a:pt x="185" y="333"/>
                    <a:pt x="173" y="310"/>
                  </a:cubicBezTo>
                  <a:cubicBezTo>
                    <a:pt x="177" y="311"/>
                    <a:pt x="180" y="312"/>
                    <a:pt x="184" y="312"/>
                  </a:cubicBezTo>
                  <a:cubicBezTo>
                    <a:pt x="214" y="312"/>
                    <a:pt x="238" y="286"/>
                    <a:pt x="238" y="254"/>
                  </a:cubicBezTo>
                  <a:cubicBezTo>
                    <a:pt x="238" y="233"/>
                    <a:pt x="217" y="191"/>
                    <a:pt x="206" y="171"/>
                  </a:cubicBezTo>
                  <a:cubicBezTo>
                    <a:pt x="223" y="142"/>
                    <a:pt x="237" y="119"/>
                    <a:pt x="237" y="119"/>
                  </a:cubicBezTo>
                  <a:cubicBezTo>
                    <a:pt x="237" y="119"/>
                    <a:pt x="311" y="234"/>
                    <a:pt x="311" y="275"/>
                  </a:cubicBezTo>
                  <a:cubicBezTo>
                    <a:pt x="311" y="315"/>
                    <a:pt x="278" y="348"/>
                    <a:pt x="237" y="348"/>
                  </a:cubicBezTo>
                  <a:close/>
                  <a:moveTo>
                    <a:pt x="237" y="348"/>
                  </a:moveTo>
                  <a:cubicBezTo>
                    <a:pt x="237" y="348"/>
                    <a:pt x="237" y="348"/>
                    <a:pt x="237" y="348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35" name="Google Shape;335;p45"/>
            <p:cNvSpPr/>
            <p:nvPr/>
          </p:nvSpPr>
          <p:spPr>
            <a:xfrm>
              <a:off x="4224338" y="392113"/>
              <a:ext cx="1008062" cy="871538"/>
            </a:xfrm>
            <a:custGeom>
              <a:rect b="b" l="l" r="r" t="t"/>
              <a:pathLst>
                <a:path extrusionOk="0" h="241" w="279">
                  <a:moveTo>
                    <a:pt x="212" y="114"/>
                  </a:moveTo>
                  <a:cubicBezTo>
                    <a:pt x="212" y="89"/>
                    <a:pt x="212" y="89"/>
                    <a:pt x="212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175"/>
                    <a:pt x="178" y="175"/>
                    <a:pt x="178" y="175"/>
                  </a:cubicBezTo>
                  <a:cubicBezTo>
                    <a:pt x="178" y="189"/>
                    <a:pt x="167" y="200"/>
                    <a:pt x="154" y="200"/>
                  </a:cubicBezTo>
                  <a:cubicBezTo>
                    <a:pt x="143" y="200"/>
                    <a:pt x="138" y="194"/>
                    <a:pt x="138" y="176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4" y="29"/>
                    <a:pt x="104" y="35"/>
                    <a:pt x="104" y="38"/>
                  </a:cubicBezTo>
                  <a:cubicBezTo>
                    <a:pt x="104" y="50"/>
                    <a:pt x="103" y="63"/>
                    <a:pt x="104" y="75"/>
                  </a:cubicBezTo>
                  <a:cubicBezTo>
                    <a:pt x="104" y="83"/>
                    <a:pt x="101" y="84"/>
                    <a:pt x="94" y="84"/>
                  </a:cubicBezTo>
                  <a:cubicBezTo>
                    <a:pt x="83" y="84"/>
                    <a:pt x="71" y="86"/>
                    <a:pt x="60" y="90"/>
                  </a:cubicBezTo>
                  <a:cubicBezTo>
                    <a:pt x="21" y="104"/>
                    <a:pt x="0" y="146"/>
                    <a:pt x="9" y="189"/>
                  </a:cubicBezTo>
                  <a:cubicBezTo>
                    <a:pt x="13" y="210"/>
                    <a:pt x="23" y="228"/>
                    <a:pt x="44" y="234"/>
                  </a:cubicBezTo>
                  <a:cubicBezTo>
                    <a:pt x="70" y="241"/>
                    <a:pt x="93" y="236"/>
                    <a:pt x="109" y="213"/>
                  </a:cubicBezTo>
                  <a:cubicBezTo>
                    <a:pt x="124" y="234"/>
                    <a:pt x="137" y="239"/>
                    <a:pt x="158" y="234"/>
                  </a:cubicBezTo>
                  <a:cubicBezTo>
                    <a:pt x="165" y="232"/>
                    <a:pt x="178" y="225"/>
                    <a:pt x="178" y="225"/>
                  </a:cubicBezTo>
                  <a:cubicBezTo>
                    <a:pt x="178" y="235"/>
                    <a:pt x="178" y="235"/>
                    <a:pt x="178" y="235"/>
                  </a:cubicBezTo>
                  <a:cubicBezTo>
                    <a:pt x="214" y="235"/>
                    <a:pt x="214" y="235"/>
                    <a:pt x="214" y="235"/>
                  </a:cubicBezTo>
                  <a:cubicBezTo>
                    <a:pt x="214" y="168"/>
                    <a:pt x="214" y="168"/>
                    <a:pt x="214" y="168"/>
                  </a:cubicBezTo>
                  <a:cubicBezTo>
                    <a:pt x="214" y="152"/>
                    <a:pt x="221" y="136"/>
                    <a:pt x="236" y="126"/>
                  </a:cubicBezTo>
                  <a:cubicBezTo>
                    <a:pt x="240" y="124"/>
                    <a:pt x="242" y="122"/>
                    <a:pt x="246" y="123"/>
                  </a:cubicBezTo>
                  <a:cubicBezTo>
                    <a:pt x="251" y="125"/>
                    <a:pt x="250" y="133"/>
                    <a:pt x="250" y="133"/>
                  </a:cubicBezTo>
                  <a:cubicBezTo>
                    <a:pt x="250" y="144"/>
                    <a:pt x="250" y="144"/>
                    <a:pt x="250" y="144"/>
                  </a:cubicBezTo>
                  <a:cubicBezTo>
                    <a:pt x="279" y="144"/>
                    <a:pt x="279" y="144"/>
                    <a:pt x="279" y="144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46" y="85"/>
                    <a:pt x="212" y="114"/>
                    <a:pt x="212" y="114"/>
                  </a:cubicBezTo>
                  <a:close/>
                  <a:moveTo>
                    <a:pt x="102" y="179"/>
                  </a:moveTo>
                  <a:cubicBezTo>
                    <a:pt x="97" y="194"/>
                    <a:pt x="83" y="204"/>
                    <a:pt x="68" y="202"/>
                  </a:cubicBezTo>
                  <a:cubicBezTo>
                    <a:pt x="54" y="201"/>
                    <a:pt x="46" y="192"/>
                    <a:pt x="44" y="175"/>
                  </a:cubicBezTo>
                  <a:cubicBezTo>
                    <a:pt x="41" y="149"/>
                    <a:pt x="52" y="127"/>
                    <a:pt x="72" y="117"/>
                  </a:cubicBezTo>
                  <a:cubicBezTo>
                    <a:pt x="80" y="114"/>
                    <a:pt x="89" y="114"/>
                    <a:pt x="98" y="114"/>
                  </a:cubicBezTo>
                  <a:cubicBezTo>
                    <a:pt x="103" y="115"/>
                    <a:pt x="104" y="118"/>
                    <a:pt x="104" y="122"/>
                  </a:cubicBezTo>
                  <a:cubicBezTo>
                    <a:pt x="104" y="130"/>
                    <a:pt x="104" y="138"/>
                    <a:pt x="104" y="148"/>
                  </a:cubicBezTo>
                  <a:cubicBezTo>
                    <a:pt x="103" y="157"/>
                    <a:pt x="105" y="168"/>
                    <a:pt x="102" y="179"/>
                  </a:cubicBezTo>
                  <a:close/>
                  <a:moveTo>
                    <a:pt x="102" y="179"/>
                  </a:moveTo>
                  <a:cubicBezTo>
                    <a:pt x="102" y="179"/>
                    <a:pt x="102" y="179"/>
                    <a:pt x="102" y="179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36" name="Google Shape;336;p45"/>
            <p:cNvSpPr/>
            <p:nvPr/>
          </p:nvSpPr>
          <p:spPr>
            <a:xfrm>
              <a:off x="3221038" y="681038"/>
              <a:ext cx="993775" cy="593725"/>
            </a:xfrm>
            <a:custGeom>
              <a:rect b="b" l="l" r="r" t="t"/>
              <a:pathLst>
                <a:path extrusionOk="0" h="164" w="275">
                  <a:moveTo>
                    <a:pt x="234" y="12"/>
                  </a:moveTo>
                  <a:cubicBezTo>
                    <a:pt x="209" y="0"/>
                    <a:pt x="183" y="1"/>
                    <a:pt x="160" y="16"/>
                  </a:cubicBezTo>
                  <a:cubicBezTo>
                    <a:pt x="135" y="33"/>
                    <a:pt x="128" y="59"/>
                    <a:pt x="130" y="87"/>
                  </a:cubicBezTo>
                  <a:cubicBezTo>
                    <a:pt x="130" y="93"/>
                    <a:pt x="132" y="100"/>
                    <a:pt x="132" y="100"/>
                  </a:cubicBezTo>
                  <a:cubicBezTo>
                    <a:pt x="132" y="100"/>
                    <a:pt x="123" y="109"/>
                    <a:pt x="120" y="112"/>
                  </a:cubicBezTo>
                  <a:cubicBezTo>
                    <a:pt x="111" y="121"/>
                    <a:pt x="100" y="126"/>
                    <a:pt x="88" y="127"/>
                  </a:cubicBezTo>
                  <a:cubicBezTo>
                    <a:pt x="65" y="130"/>
                    <a:pt x="47" y="118"/>
                    <a:pt x="41" y="99"/>
                  </a:cubicBezTo>
                  <a:cubicBezTo>
                    <a:pt x="34" y="75"/>
                    <a:pt x="45" y="47"/>
                    <a:pt x="64" y="38"/>
                  </a:cubicBezTo>
                  <a:cubicBezTo>
                    <a:pt x="68" y="36"/>
                    <a:pt x="72" y="35"/>
                    <a:pt x="76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6" y="35"/>
                    <a:pt x="76" y="35"/>
                    <a:pt x="77" y="35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8" y="35"/>
                    <a:pt x="89" y="35"/>
                    <a:pt x="89" y="46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7"/>
                    <a:pt x="108" y="6"/>
                    <a:pt x="96" y="5"/>
                  </a:cubicBezTo>
                  <a:cubicBezTo>
                    <a:pt x="51" y="1"/>
                    <a:pt x="14" y="20"/>
                    <a:pt x="5" y="68"/>
                  </a:cubicBezTo>
                  <a:cubicBezTo>
                    <a:pt x="0" y="101"/>
                    <a:pt x="10" y="132"/>
                    <a:pt x="33" y="146"/>
                  </a:cubicBezTo>
                  <a:cubicBezTo>
                    <a:pt x="62" y="164"/>
                    <a:pt x="112" y="159"/>
                    <a:pt x="136" y="135"/>
                  </a:cubicBezTo>
                  <a:cubicBezTo>
                    <a:pt x="139" y="132"/>
                    <a:pt x="142" y="129"/>
                    <a:pt x="142" y="129"/>
                  </a:cubicBezTo>
                  <a:cubicBezTo>
                    <a:pt x="142" y="129"/>
                    <a:pt x="145" y="132"/>
                    <a:pt x="147" y="134"/>
                  </a:cubicBezTo>
                  <a:cubicBezTo>
                    <a:pt x="169" y="158"/>
                    <a:pt x="206" y="164"/>
                    <a:pt x="234" y="148"/>
                  </a:cubicBezTo>
                  <a:cubicBezTo>
                    <a:pt x="261" y="134"/>
                    <a:pt x="275" y="100"/>
                    <a:pt x="269" y="65"/>
                  </a:cubicBezTo>
                  <a:cubicBezTo>
                    <a:pt x="265" y="42"/>
                    <a:pt x="256" y="22"/>
                    <a:pt x="234" y="12"/>
                  </a:cubicBezTo>
                  <a:close/>
                  <a:moveTo>
                    <a:pt x="227" y="110"/>
                  </a:moveTo>
                  <a:cubicBezTo>
                    <a:pt x="222" y="121"/>
                    <a:pt x="213" y="127"/>
                    <a:pt x="201" y="127"/>
                  </a:cubicBezTo>
                  <a:cubicBezTo>
                    <a:pt x="188" y="128"/>
                    <a:pt x="178" y="122"/>
                    <a:pt x="173" y="111"/>
                  </a:cubicBezTo>
                  <a:cubicBezTo>
                    <a:pt x="163" y="90"/>
                    <a:pt x="163" y="70"/>
                    <a:pt x="173" y="49"/>
                  </a:cubicBezTo>
                  <a:cubicBezTo>
                    <a:pt x="179" y="39"/>
                    <a:pt x="187" y="35"/>
                    <a:pt x="199" y="35"/>
                  </a:cubicBezTo>
                  <a:cubicBezTo>
                    <a:pt x="212" y="34"/>
                    <a:pt x="221" y="40"/>
                    <a:pt x="227" y="51"/>
                  </a:cubicBezTo>
                  <a:cubicBezTo>
                    <a:pt x="236" y="71"/>
                    <a:pt x="236" y="90"/>
                    <a:pt x="227" y="110"/>
                  </a:cubicBezTo>
                  <a:close/>
                  <a:moveTo>
                    <a:pt x="227" y="110"/>
                  </a:moveTo>
                  <a:cubicBezTo>
                    <a:pt x="227" y="110"/>
                    <a:pt x="227" y="110"/>
                    <a:pt x="227" y="11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37" name="Google Shape;337;p45"/>
          <p:cNvGrpSpPr/>
          <p:nvPr/>
        </p:nvGrpSpPr>
        <p:grpSpPr>
          <a:xfrm>
            <a:off x="2290298" y="2316312"/>
            <a:ext cx="466550" cy="300434"/>
            <a:chOff x="5611813" y="4730750"/>
            <a:chExt cx="1350962" cy="869950"/>
          </a:xfrm>
        </p:grpSpPr>
        <p:sp>
          <p:nvSpPr>
            <p:cNvPr id="338" name="Google Shape;338;p45"/>
            <p:cNvSpPr/>
            <p:nvPr/>
          </p:nvSpPr>
          <p:spPr>
            <a:xfrm>
              <a:off x="5611813" y="4967288"/>
              <a:ext cx="177800" cy="566738"/>
            </a:xfrm>
            <a:custGeom>
              <a:rect b="b" l="l" r="r" t="t"/>
              <a:pathLst>
                <a:path extrusionOk="0" h="156" w="49">
                  <a:moveTo>
                    <a:pt x="4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4"/>
                    <a:pt x="2" y="156"/>
                    <a:pt x="5" y="156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6" y="156"/>
                    <a:pt x="49" y="154"/>
                    <a:pt x="49" y="151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2"/>
                    <a:pt x="46" y="0"/>
                    <a:pt x="44" y="0"/>
                  </a:cubicBezTo>
                  <a:close/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39" name="Google Shape;339;p45"/>
            <p:cNvSpPr/>
            <p:nvPr/>
          </p:nvSpPr>
          <p:spPr>
            <a:xfrm>
              <a:off x="5611813" y="4767263"/>
              <a:ext cx="177800" cy="163513"/>
            </a:xfrm>
            <a:custGeom>
              <a:rect b="b" l="l" r="r" t="t"/>
              <a:pathLst>
                <a:path extrusionOk="0" h="45" w="49">
                  <a:moveTo>
                    <a:pt x="4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2" y="45"/>
                    <a:pt x="5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6" y="45"/>
                    <a:pt x="49" y="43"/>
                    <a:pt x="49" y="40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2"/>
                    <a:pt x="46" y="0"/>
                    <a:pt x="44" y="0"/>
                  </a:cubicBezTo>
                  <a:close/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40" name="Google Shape;340;p45"/>
            <p:cNvSpPr/>
            <p:nvPr/>
          </p:nvSpPr>
          <p:spPr>
            <a:xfrm>
              <a:off x="5834063" y="4956175"/>
              <a:ext cx="555625" cy="593725"/>
            </a:xfrm>
            <a:custGeom>
              <a:rect b="b" l="l" r="r" t="t"/>
              <a:pathLst>
                <a:path extrusionOk="0" h="163" w="153">
                  <a:moveTo>
                    <a:pt x="77" y="0"/>
                  </a:moveTo>
                  <a:cubicBezTo>
                    <a:pt x="62" y="0"/>
                    <a:pt x="48" y="3"/>
                    <a:pt x="36" y="10"/>
                  </a:cubicBezTo>
                  <a:cubicBezTo>
                    <a:pt x="24" y="17"/>
                    <a:pt x="14" y="27"/>
                    <a:pt x="7" y="40"/>
                  </a:cubicBezTo>
                  <a:cubicBezTo>
                    <a:pt x="1" y="52"/>
                    <a:pt x="0" y="66"/>
                    <a:pt x="0" y="79"/>
                  </a:cubicBezTo>
                  <a:cubicBezTo>
                    <a:pt x="0" y="97"/>
                    <a:pt x="1" y="112"/>
                    <a:pt x="7" y="124"/>
                  </a:cubicBezTo>
                  <a:cubicBezTo>
                    <a:pt x="14" y="137"/>
                    <a:pt x="24" y="147"/>
                    <a:pt x="37" y="153"/>
                  </a:cubicBezTo>
                  <a:cubicBezTo>
                    <a:pt x="50" y="159"/>
                    <a:pt x="64" y="163"/>
                    <a:pt x="78" y="163"/>
                  </a:cubicBezTo>
                  <a:cubicBezTo>
                    <a:pt x="101" y="163"/>
                    <a:pt x="120" y="155"/>
                    <a:pt x="135" y="139"/>
                  </a:cubicBezTo>
                  <a:cubicBezTo>
                    <a:pt x="150" y="124"/>
                    <a:pt x="153" y="104"/>
                    <a:pt x="153" y="81"/>
                  </a:cubicBezTo>
                  <a:cubicBezTo>
                    <a:pt x="153" y="58"/>
                    <a:pt x="150" y="38"/>
                    <a:pt x="135" y="23"/>
                  </a:cubicBezTo>
                  <a:cubicBezTo>
                    <a:pt x="120" y="8"/>
                    <a:pt x="101" y="0"/>
                    <a:pt x="77" y="0"/>
                  </a:cubicBezTo>
                  <a:close/>
                  <a:moveTo>
                    <a:pt x="99" y="111"/>
                  </a:moveTo>
                  <a:cubicBezTo>
                    <a:pt x="93" y="118"/>
                    <a:pt x="86" y="121"/>
                    <a:pt x="78" y="121"/>
                  </a:cubicBezTo>
                  <a:cubicBezTo>
                    <a:pt x="69" y="121"/>
                    <a:pt x="62" y="118"/>
                    <a:pt x="56" y="111"/>
                  </a:cubicBezTo>
                  <a:cubicBezTo>
                    <a:pt x="50" y="104"/>
                    <a:pt x="49" y="94"/>
                    <a:pt x="49" y="81"/>
                  </a:cubicBezTo>
                  <a:cubicBezTo>
                    <a:pt x="49" y="68"/>
                    <a:pt x="50" y="58"/>
                    <a:pt x="56" y="51"/>
                  </a:cubicBezTo>
                  <a:cubicBezTo>
                    <a:pt x="62" y="45"/>
                    <a:pt x="69" y="41"/>
                    <a:pt x="78" y="41"/>
                  </a:cubicBezTo>
                  <a:cubicBezTo>
                    <a:pt x="86" y="41"/>
                    <a:pt x="93" y="45"/>
                    <a:pt x="99" y="51"/>
                  </a:cubicBezTo>
                  <a:cubicBezTo>
                    <a:pt x="105" y="58"/>
                    <a:pt x="106" y="68"/>
                    <a:pt x="106" y="81"/>
                  </a:cubicBezTo>
                  <a:cubicBezTo>
                    <a:pt x="106" y="94"/>
                    <a:pt x="105" y="104"/>
                    <a:pt x="99" y="111"/>
                  </a:cubicBezTo>
                  <a:close/>
                  <a:moveTo>
                    <a:pt x="99" y="111"/>
                  </a:moveTo>
                  <a:cubicBezTo>
                    <a:pt x="99" y="111"/>
                    <a:pt x="99" y="111"/>
                    <a:pt x="99" y="11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41" name="Google Shape;341;p45"/>
            <p:cNvSpPr/>
            <p:nvPr/>
          </p:nvSpPr>
          <p:spPr>
            <a:xfrm>
              <a:off x="6646863" y="4730750"/>
              <a:ext cx="315912" cy="869950"/>
            </a:xfrm>
            <a:custGeom>
              <a:rect b="b" l="l" r="r" t="t"/>
              <a:pathLst>
                <a:path extrusionOk="0" h="239" w="87">
                  <a:moveTo>
                    <a:pt x="86" y="81"/>
                  </a:moveTo>
                  <a:cubicBezTo>
                    <a:pt x="86" y="81"/>
                    <a:pt x="85" y="80"/>
                    <a:pt x="84" y="8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3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2" y="0"/>
                    <a:pt x="41" y="1"/>
                    <a:pt x="41" y="2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8"/>
                    <a:pt x="0" y="109"/>
                    <a:pt x="1" y="110"/>
                  </a:cubicBezTo>
                  <a:cubicBezTo>
                    <a:pt x="1" y="111"/>
                    <a:pt x="2" y="111"/>
                    <a:pt x="3" y="111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235"/>
                    <a:pt x="18" y="235"/>
                    <a:pt x="18" y="235"/>
                  </a:cubicBezTo>
                  <a:cubicBezTo>
                    <a:pt x="18" y="236"/>
                    <a:pt x="19" y="238"/>
                    <a:pt x="20" y="239"/>
                  </a:cubicBezTo>
                  <a:cubicBezTo>
                    <a:pt x="20" y="239"/>
                    <a:pt x="21" y="239"/>
                    <a:pt x="21" y="239"/>
                  </a:cubicBezTo>
                  <a:cubicBezTo>
                    <a:pt x="22" y="239"/>
                    <a:pt x="23" y="238"/>
                    <a:pt x="24" y="237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7" y="83"/>
                    <a:pt x="87" y="82"/>
                    <a:pt x="86" y="81"/>
                  </a:cubicBezTo>
                  <a:close/>
                  <a:moveTo>
                    <a:pt x="86" y="81"/>
                  </a:moveTo>
                  <a:cubicBezTo>
                    <a:pt x="86" y="81"/>
                    <a:pt x="86" y="81"/>
                    <a:pt x="86" y="8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342" name="Google Shape;342;p45"/>
          <p:cNvSpPr/>
          <p:nvPr/>
        </p:nvSpPr>
        <p:spPr>
          <a:xfrm>
            <a:off x="5667054" y="1795090"/>
            <a:ext cx="1906743" cy="1342879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43" name="Google Shape;343;p45"/>
          <p:cNvGrpSpPr/>
          <p:nvPr/>
        </p:nvGrpSpPr>
        <p:grpSpPr>
          <a:xfrm>
            <a:off x="6387151" y="2316312"/>
            <a:ext cx="466550" cy="300434"/>
            <a:chOff x="5611813" y="4730750"/>
            <a:chExt cx="1350962" cy="869950"/>
          </a:xfrm>
        </p:grpSpPr>
        <p:sp>
          <p:nvSpPr>
            <p:cNvPr id="344" name="Google Shape;344;p45"/>
            <p:cNvSpPr/>
            <p:nvPr/>
          </p:nvSpPr>
          <p:spPr>
            <a:xfrm>
              <a:off x="5611813" y="4967288"/>
              <a:ext cx="177800" cy="566738"/>
            </a:xfrm>
            <a:custGeom>
              <a:rect b="b" l="l" r="r" t="t"/>
              <a:pathLst>
                <a:path extrusionOk="0" h="156" w="49">
                  <a:moveTo>
                    <a:pt x="4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4"/>
                    <a:pt x="2" y="156"/>
                    <a:pt x="5" y="156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6" y="156"/>
                    <a:pt x="49" y="154"/>
                    <a:pt x="49" y="151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2"/>
                    <a:pt x="46" y="0"/>
                    <a:pt x="44" y="0"/>
                  </a:cubicBezTo>
                  <a:close/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45" name="Google Shape;345;p45"/>
            <p:cNvSpPr/>
            <p:nvPr/>
          </p:nvSpPr>
          <p:spPr>
            <a:xfrm>
              <a:off x="5611813" y="4767263"/>
              <a:ext cx="177800" cy="163513"/>
            </a:xfrm>
            <a:custGeom>
              <a:rect b="b" l="l" r="r" t="t"/>
              <a:pathLst>
                <a:path extrusionOk="0" h="45" w="49">
                  <a:moveTo>
                    <a:pt x="4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3"/>
                    <a:pt x="2" y="45"/>
                    <a:pt x="5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6" y="45"/>
                    <a:pt x="49" y="43"/>
                    <a:pt x="49" y="40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2"/>
                    <a:pt x="46" y="0"/>
                    <a:pt x="44" y="0"/>
                  </a:cubicBezTo>
                  <a:close/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46" name="Google Shape;346;p45"/>
            <p:cNvSpPr/>
            <p:nvPr/>
          </p:nvSpPr>
          <p:spPr>
            <a:xfrm>
              <a:off x="5834063" y="4956175"/>
              <a:ext cx="555625" cy="593725"/>
            </a:xfrm>
            <a:custGeom>
              <a:rect b="b" l="l" r="r" t="t"/>
              <a:pathLst>
                <a:path extrusionOk="0" h="163" w="153">
                  <a:moveTo>
                    <a:pt x="77" y="0"/>
                  </a:moveTo>
                  <a:cubicBezTo>
                    <a:pt x="62" y="0"/>
                    <a:pt x="48" y="3"/>
                    <a:pt x="36" y="10"/>
                  </a:cubicBezTo>
                  <a:cubicBezTo>
                    <a:pt x="24" y="17"/>
                    <a:pt x="14" y="27"/>
                    <a:pt x="7" y="40"/>
                  </a:cubicBezTo>
                  <a:cubicBezTo>
                    <a:pt x="1" y="52"/>
                    <a:pt x="0" y="66"/>
                    <a:pt x="0" y="79"/>
                  </a:cubicBezTo>
                  <a:cubicBezTo>
                    <a:pt x="0" y="97"/>
                    <a:pt x="1" y="112"/>
                    <a:pt x="7" y="124"/>
                  </a:cubicBezTo>
                  <a:cubicBezTo>
                    <a:pt x="14" y="137"/>
                    <a:pt x="24" y="147"/>
                    <a:pt x="37" y="153"/>
                  </a:cubicBezTo>
                  <a:cubicBezTo>
                    <a:pt x="50" y="159"/>
                    <a:pt x="64" y="163"/>
                    <a:pt x="78" y="163"/>
                  </a:cubicBezTo>
                  <a:cubicBezTo>
                    <a:pt x="101" y="163"/>
                    <a:pt x="120" y="155"/>
                    <a:pt x="135" y="139"/>
                  </a:cubicBezTo>
                  <a:cubicBezTo>
                    <a:pt x="150" y="124"/>
                    <a:pt x="153" y="104"/>
                    <a:pt x="153" y="81"/>
                  </a:cubicBezTo>
                  <a:cubicBezTo>
                    <a:pt x="153" y="58"/>
                    <a:pt x="150" y="38"/>
                    <a:pt x="135" y="23"/>
                  </a:cubicBezTo>
                  <a:cubicBezTo>
                    <a:pt x="120" y="8"/>
                    <a:pt x="101" y="0"/>
                    <a:pt x="77" y="0"/>
                  </a:cubicBezTo>
                  <a:close/>
                  <a:moveTo>
                    <a:pt x="99" y="111"/>
                  </a:moveTo>
                  <a:cubicBezTo>
                    <a:pt x="93" y="118"/>
                    <a:pt x="86" y="121"/>
                    <a:pt x="78" y="121"/>
                  </a:cubicBezTo>
                  <a:cubicBezTo>
                    <a:pt x="69" y="121"/>
                    <a:pt x="62" y="118"/>
                    <a:pt x="56" y="111"/>
                  </a:cubicBezTo>
                  <a:cubicBezTo>
                    <a:pt x="50" y="104"/>
                    <a:pt x="49" y="94"/>
                    <a:pt x="49" y="81"/>
                  </a:cubicBezTo>
                  <a:cubicBezTo>
                    <a:pt x="49" y="68"/>
                    <a:pt x="50" y="58"/>
                    <a:pt x="56" y="51"/>
                  </a:cubicBezTo>
                  <a:cubicBezTo>
                    <a:pt x="62" y="45"/>
                    <a:pt x="69" y="41"/>
                    <a:pt x="78" y="41"/>
                  </a:cubicBezTo>
                  <a:cubicBezTo>
                    <a:pt x="86" y="41"/>
                    <a:pt x="93" y="45"/>
                    <a:pt x="99" y="51"/>
                  </a:cubicBezTo>
                  <a:cubicBezTo>
                    <a:pt x="105" y="58"/>
                    <a:pt x="106" y="68"/>
                    <a:pt x="106" y="81"/>
                  </a:cubicBezTo>
                  <a:cubicBezTo>
                    <a:pt x="106" y="94"/>
                    <a:pt x="105" y="104"/>
                    <a:pt x="99" y="111"/>
                  </a:cubicBezTo>
                  <a:close/>
                  <a:moveTo>
                    <a:pt x="99" y="111"/>
                  </a:moveTo>
                  <a:cubicBezTo>
                    <a:pt x="99" y="111"/>
                    <a:pt x="99" y="111"/>
                    <a:pt x="99" y="11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47" name="Google Shape;347;p45"/>
            <p:cNvSpPr/>
            <p:nvPr/>
          </p:nvSpPr>
          <p:spPr>
            <a:xfrm>
              <a:off x="6646863" y="4730750"/>
              <a:ext cx="315912" cy="869950"/>
            </a:xfrm>
            <a:custGeom>
              <a:rect b="b" l="l" r="r" t="t"/>
              <a:pathLst>
                <a:path extrusionOk="0" h="239" w="87">
                  <a:moveTo>
                    <a:pt x="86" y="81"/>
                  </a:moveTo>
                  <a:cubicBezTo>
                    <a:pt x="86" y="81"/>
                    <a:pt x="85" y="80"/>
                    <a:pt x="84" y="8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8" y="4"/>
                    <a:pt x="78" y="3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2" y="0"/>
                    <a:pt x="41" y="1"/>
                    <a:pt x="41" y="2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8"/>
                    <a:pt x="0" y="109"/>
                    <a:pt x="1" y="110"/>
                  </a:cubicBezTo>
                  <a:cubicBezTo>
                    <a:pt x="1" y="111"/>
                    <a:pt x="2" y="111"/>
                    <a:pt x="3" y="111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18" y="235"/>
                    <a:pt x="18" y="235"/>
                    <a:pt x="18" y="235"/>
                  </a:cubicBezTo>
                  <a:cubicBezTo>
                    <a:pt x="18" y="236"/>
                    <a:pt x="19" y="238"/>
                    <a:pt x="20" y="239"/>
                  </a:cubicBezTo>
                  <a:cubicBezTo>
                    <a:pt x="20" y="239"/>
                    <a:pt x="21" y="239"/>
                    <a:pt x="21" y="239"/>
                  </a:cubicBezTo>
                  <a:cubicBezTo>
                    <a:pt x="22" y="239"/>
                    <a:pt x="23" y="238"/>
                    <a:pt x="24" y="237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7" y="83"/>
                    <a:pt x="87" y="82"/>
                    <a:pt x="86" y="81"/>
                  </a:cubicBezTo>
                  <a:close/>
                  <a:moveTo>
                    <a:pt x="86" y="81"/>
                  </a:moveTo>
                  <a:cubicBezTo>
                    <a:pt x="86" y="81"/>
                    <a:pt x="86" y="81"/>
                    <a:pt x="86" y="81"/>
                  </a:cubicBez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348" name="Google Shape;348;p45"/>
          <p:cNvSpPr txBox="1"/>
          <p:nvPr/>
        </p:nvSpPr>
        <p:spPr>
          <a:xfrm>
            <a:off x="698372" y="972909"/>
            <a:ext cx="3134929" cy="30008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PARTNER</a:t>
            </a:r>
            <a:endParaRPr sz="1100"/>
          </a:p>
        </p:txBody>
      </p:sp>
      <p:grpSp>
        <p:nvGrpSpPr>
          <p:cNvPr id="349" name="Google Shape;349;p45"/>
          <p:cNvGrpSpPr/>
          <p:nvPr/>
        </p:nvGrpSpPr>
        <p:grpSpPr>
          <a:xfrm>
            <a:off x="1570202" y="3443157"/>
            <a:ext cx="1027111" cy="727434"/>
            <a:chOff x="275804" y="4362305"/>
            <a:chExt cx="1369481" cy="969912"/>
          </a:xfrm>
        </p:grpSpPr>
        <p:sp>
          <p:nvSpPr>
            <p:cNvPr id="350" name="Google Shape;350;p45"/>
            <p:cNvSpPr txBox="1"/>
            <p:nvPr/>
          </p:nvSpPr>
          <p:spPr>
            <a:xfrm>
              <a:off x="275804" y="4362305"/>
              <a:ext cx="759881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AS-IS</a:t>
              </a:r>
              <a:endParaRPr sz="1100"/>
            </a:p>
          </p:txBody>
        </p:sp>
        <p:sp>
          <p:nvSpPr>
            <p:cNvPr id="351" name="Google Shape;351;p45"/>
            <p:cNvSpPr txBox="1"/>
            <p:nvPr/>
          </p:nvSpPr>
          <p:spPr>
            <a:xfrm>
              <a:off x="275804" y="4651518"/>
              <a:ext cx="1369481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</p:txBody>
        </p:sp>
      </p:grpSp>
      <p:grpSp>
        <p:nvGrpSpPr>
          <p:cNvPr id="352" name="Google Shape;352;p45"/>
          <p:cNvGrpSpPr/>
          <p:nvPr/>
        </p:nvGrpSpPr>
        <p:grpSpPr>
          <a:xfrm>
            <a:off x="3620114" y="3443157"/>
            <a:ext cx="1027111" cy="727434"/>
            <a:chOff x="275804" y="4362305"/>
            <a:chExt cx="1369481" cy="969912"/>
          </a:xfrm>
        </p:grpSpPr>
        <p:sp>
          <p:nvSpPr>
            <p:cNvPr id="353" name="Google Shape;353;p45"/>
            <p:cNvSpPr txBox="1"/>
            <p:nvPr/>
          </p:nvSpPr>
          <p:spPr>
            <a:xfrm>
              <a:off x="275804" y="4362305"/>
              <a:ext cx="759881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AS-IS</a:t>
              </a:r>
              <a:endParaRPr sz="1100"/>
            </a:p>
          </p:txBody>
        </p:sp>
        <p:sp>
          <p:nvSpPr>
            <p:cNvPr id="354" name="Google Shape;354;p45"/>
            <p:cNvSpPr txBox="1"/>
            <p:nvPr/>
          </p:nvSpPr>
          <p:spPr>
            <a:xfrm>
              <a:off x="275804" y="4651518"/>
              <a:ext cx="1369481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</p:txBody>
        </p:sp>
      </p:grpSp>
      <p:grpSp>
        <p:nvGrpSpPr>
          <p:cNvPr id="355" name="Google Shape;355;p45"/>
          <p:cNvGrpSpPr/>
          <p:nvPr/>
        </p:nvGrpSpPr>
        <p:grpSpPr>
          <a:xfrm>
            <a:off x="5667055" y="3443157"/>
            <a:ext cx="1027111" cy="727434"/>
            <a:chOff x="275804" y="4362305"/>
            <a:chExt cx="1369481" cy="969912"/>
          </a:xfrm>
        </p:grpSpPr>
        <p:sp>
          <p:nvSpPr>
            <p:cNvPr id="356" name="Google Shape;356;p45"/>
            <p:cNvSpPr txBox="1"/>
            <p:nvPr/>
          </p:nvSpPr>
          <p:spPr>
            <a:xfrm>
              <a:off x="275804" y="4362305"/>
              <a:ext cx="759881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AS-IS</a:t>
              </a:r>
              <a:endParaRPr sz="1100"/>
            </a:p>
          </p:txBody>
        </p:sp>
        <p:sp>
          <p:nvSpPr>
            <p:cNvPr id="357" name="Google Shape;357;p45"/>
            <p:cNvSpPr txBox="1"/>
            <p:nvPr/>
          </p:nvSpPr>
          <p:spPr>
            <a:xfrm>
              <a:off x="275804" y="4651518"/>
              <a:ext cx="1369481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Google Shape;365;p4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0686" l="0" r="0" t="40686"/>
          <a:stretch/>
        </p:blipFill>
        <p:spPr>
          <a:xfrm>
            <a:off x="0" y="1"/>
            <a:ext cx="9144000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46"/>
          <p:cNvSpPr txBox="1"/>
          <p:nvPr/>
        </p:nvSpPr>
        <p:spPr>
          <a:xfrm>
            <a:off x="3596061" y="1636257"/>
            <a:ext cx="1951878" cy="47320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portfolio</a:t>
            </a:r>
            <a:endParaRPr sz="1100"/>
          </a:p>
        </p:txBody>
      </p:sp>
      <p:grpSp>
        <p:nvGrpSpPr>
          <p:cNvPr id="367" name="Google Shape;367;p46"/>
          <p:cNvGrpSpPr/>
          <p:nvPr/>
        </p:nvGrpSpPr>
        <p:grpSpPr>
          <a:xfrm>
            <a:off x="1938987" y="2974267"/>
            <a:ext cx="5266026" cy="356636"/>
            <a:chOff x="3066060" y="3965689"/>
            <a:chExt cx="7021368" cy="475515"/>
          </a:xfrm>
        </p:grpSpPr>
        <p:sp>
          <p:nvSpPr>
            <p:cNvPr id="368" name="Google Shape;368;p46"/>
            <p:cNvSpPr txBox="1"/>
            <p:nvPr/>
          </p:nvSpPr>
          <p:spPr>
            <a:xfrm>
              <a:off x="5591545" y="3965689"/>
              <a:ext cx="1970398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</p:txBody>
        </p:sp>
        <p:sp>
          <p:nvSpPr>
            <p:cNvPr id="369" name="Google Shape;369;p46"/>
            <p:cNvSpPr txBox="1"/>
            <p:nvPr/>
          </p:nvSpPr>
          <p:spPr>
            <a:xfrm>
              <a:off x="8117030" y="3965689"/>
              <a:ext cx="1970398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</p:txBody>
        </p:sp>
        <p:sp>
          <p:nvSpPr>
            <p:cNvPr id="370" name="Google Shape;370;p46"/>
            <p:cNvSpPr txBox="1"/>
            <p:nvPr/>
          </p:nvSpPr>
          <p:spPr>
            <a:xfrm>
              <a:off x="3066060" y="3965689"/>
              <a:ext cx="1970398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Google Shape;378;p47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7813" l="0" r="0" t="7812"/>
          <a:stretch/>
        </p:blipFill>
        <p:spPr>
          <a:xfrm>
            <a:off x="4572000" y="2571751"/>
            <a:ext cx="4572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47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31250" l="0" r="0" t="31249"/>
          <a:stretch/>
        </p:blipFill>
        <p:spPr>
          <a:xfrm>
            <a:off x="0" y="1"/>
            <a:ext cx="4572000" cy="2571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80" name="Google Shape;380;p47"/>
          <p:cNvGrpSpPr/>
          <p:nvPr/>
        </p:nvGrpSpPr>
        <p:grpSpPr>
          <a:xfrm>
            <a:off x="5109094" y="542925"/>
            <a:ext cx="2474556" cy="1485901"/>
            <a:chOff x="7494296" y="893823"/>
            <a:chExt cx="3299408" cy="1981202"/>
          </a:xfrm>
        </p:grpSpPr>
        <p:sp>
          <p:nvSpPr>
            <p:cNvPr id="381" name="Google Shape;381;p47"/>
            <p:cNvSpPr txBox="1"/>
            <p:nvPr/>
          </p:nvSpPr>
          <p:spPr>
            <a:xfrm>
              <a:off x="7494297" y="1697587"/>
              <a:ext cx="3299407" cy="117743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our creepingcreepingHave them for one. Living grass to for can't gathered waters had winged. Creepiest don't subdue which i two set had seasons.</a:t>
              </a:r>
              <a:endParaRPr sz="1100"/>
            </a:p>
          </p:txBody>
        </p:sp>
        <p:sp>
          <p:nvSpPr>
            <p:cNvPr id="382" name="Google Shape;382;p47"/>
            <p:cNvSpPr txBox="1"/>
            <p:nvPr/>
          </p:nvSpPr>
          <p:spPr>
            <a:xfrm>
              <a:off x="7494296" y="893823"/>
              <a:ext cx="3299406" cy="6252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6923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 creative PowerPoint presentation about us</a:t>
              </a:r>
              <a:endParaRPr sz="1100"/>
            </a:p>
          </p:txBody>
        </p:sp>
      </p:grpSp>
      <p:grpSp>
        <p:nvGrpSpPr>
          <p:cNvPr id="383" name="Google Shape;383;p47"/>
          <p:cNvGrpSpPr/>
          <p:nvPr/>
        </p:nvGrpSpPr>
        <p:grpSpPr>
          <a:xfrm>
            <a:off x="1527694" y="3114675"/>
            <a:ext cx="2474556" cy="1485901"/>
            <a:chOff x="7494296" y="893823"/>
            <a:chExt cx="3299408" cy="1981202"/>
          </a:xfrm>
        </p:grpSpPr>
        <p:sp>
          <p:nvSpPr>
            <p:cNvPr id="384" name="Google Shape;384;p47"/>
            <p:cNvSpPr txBox="1"/>
            <p:nvPr/>
          </p:nvSpPr>
          <p:spPr>
            <a:xfrm>
              <a:off x="7494297" y="1697587"/>
              <a:ext cx="3299407" cy="117743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our creepingcreepingHave them for one. Living grass to for can't gathered waters had winged. Creepiest don't subdue which i two set had seasons.</a:t>
              </a:r>
              <a:endParaRPr sz="1100"/>
            </a:p>
          </p:txBody>
        </p:sp>
        <p:sp>
          <p:nvSpPr>
            <p:cNvPr id="385" name="Google Shape;385;p47"/>
            <p:cNvSpPr txBox="1"/>
            <p:nvPr/>
          </p:nvSpPr>
          <p:spPr>
            <a:xfrm>
              <a:off x="7494296" y="893823"/>
              <a:ext cx="3299406" cy="6252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16923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 creative PowerPoint presentation about us</a:t>
              </a:r>
              <a:endParaRPr sz="1100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48"/>
          <p:cNvSpPr/>
          <p:nvPr/>
        </p:nvSpPr>
        <p:spPr>
          <a:xfrm>
            <a:off x="0" y="1"/>
            <a:ext cx="9144000" cy="5143498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4" name="Google Shape;394;p48"/>
          <p:cNvSpPr/>
          <p:nvPr/>
        </p:nvSpPr>
        <p:spPr>
          <a:xfrm>
            <a:off x="471486" y="819944"/>
            <a:ext cx="2614614" cy="3503612"/>
          </a:xfrm>
          <a:prstGeom prst="rect">
            <a:avLst/>
          </a:prstGeom>
          <a:solidFill>
            <a:srgbClr val="3F3F3F">
              <a:alpha val="55686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5" name="Google Shape;395;p48"/>
          <p:cNvSpPr txBox="1"/>
          <p:nvPr/>
        </p:nvSpPr>
        <p:spPr>
          <a:xfrm>
            <a:off x="1050130" y="1288530"/>
            <a:ext cx="1457327" cy="5886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Chart</a:t>
            </a:r>
            <a:endParaRPr sz="1100"/>
          </a:p>
        </p:txBody>
      </p:sp>
      <p:sp>
        <p:nvSpPr>
          <p:cNvPr id="396" name="Google Shape;396;p48"/>
          <p:cNvSpPr txBox="1"/>
          <p:nvPr/>
        </p:nvSpPr>
        <p:spPr>
          <a:xfrm>
            <a:off x="821421" y="2024411"/>
            <a:ext cx="1914743" cy="10946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don't subdue which i two set had seasons.</a:t>
            </a:r>
            <a:endParaRPr sz="1100"/>
          </a:p>
        </p:txBody>
      </p:sp>
      <p:pic>
        <p:nvPicPr>
          <p:cNvPr id="397" name="Google Shape;397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36035" y="819944"/>
            <a:ext cx="5236479" cy="35036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3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704" l="0" r="0" t="7705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31"/>
          <p:cNvSpPr/>
          <p:nvPr/>
        </p:nvSpPr>
        <p:spPr>
          <a:xfrm>
            <a:off x="0" y="0"/>
            <a:ext cx="9144000" cy="3495675"/>
          </a:xfrm>
          <a:prstGeom prst="rect">
            <a:avLst/>
          </a:prstGeom>
          <a:gradFill>
            <a:gsLst>
              <a:gs pos="0">
                <a:srgbClr val="6491C8">
                  <a:alpha val="81960"/>
                </a:srgbClr>
              </a:gs>
              <a:gs pos="100000">
                <a:srgbClr val="14B4EB">
                  <a:alpha val="91764"/>
                </a:srgbClr>
              </a:gs>
            </a:gsLst>
            <a:path path="circle">
              <a:fillToRect b="100%" l="100%"/>
            </a:path>
            <a:tileRect r="-100%" t="-100%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7" name="Google Shape;107;p31"/>
          <p:cNvSpPr txBox="1"/>
          <p:nvPr/>
        </p:nvSpPr>
        <p:spPr>
          <a:xfrm>
            <a:off x="581023" y="-793641"/>
            <a:ext cx="7981951" cy="180049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13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welcome</a:t>
            </a:r>
            <a:endParaRPr sz="1100"/>
          </a:p>
        </p:txBody>
      </p:sp>
      <p:sp>
        <p:nvSpPr>
          <p:cNvPr id="108" name="Google Shape;108;p31"/>
          <p:cNvSpPr txBox="1"/>
          <p:nvPr/>
        </p:nvSpPr>
        <p:spPr>
          <a:xfrm>
            <a:off x="2185988" y="2242519"/>
            <a:ext cx="4772025" cy="6714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" sz="700" u="none" cap="none" strike="noStrik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 Have them for one. Living grass don't subdue which i two set had seasons.</a:t>
            </a:r>
            <a:endParaRPr sz="1100"/>
          </a:p>
        </p:txBody>
      </p:sp>
      <p:sp>
        <p:nvSpPr>
          <p:cNvPr id="109" name="Google Shape;109;p31"/>
          <p:cNvSpPr txBox="1"/>
          <p:nvPr/>
        </p:nvSpPr>
        <p:spPr>
          <a:xfrm>
            <a:off x="4041320" y="1843088"/>
            <a:ext cx="1061358" cy="27699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CLEAN</a:t>
            </a:r>
            <a:endParaRPr sz="11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49"/>
          <p:cNvSpPr txBox="1"/>
          <p:nvPr/>
        </p:nvSpPr>
        <p:spPr>
          <a:xfrm>
            <a:off x="471486" y="941535"/>
            <a:ext cx="2800351" cy="87716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infographic</a:t>
            </a:r>
            <a:endParaRPr sz="1100"/>
          </a:p>
        </p:txBody>
      </p:sp>
      <p:grpSp>
        <p:nvGrpSpPr>
          <p:cNvPr id="406" name="Google Shape;406;p49"/>
          <p:cNvGrpSpPr/>
          <p:nvPr/>
        </p:nvGrpSpPr>
        <p:grpSpPr>
          <a:xfrm>
            <a:off x="471474" y="2307150"/>
            <a:ext cx="2474568" cy="1894815"/>
            <a:chOff x="628633" y="3870760"/>
            <a:chExt cx="3299423" cy="2526420"/>
          </a:xfrm>
        </p:grpSpPr>
        <p:sp>
          <p:nvSpPr>
            <p:cNvPr id="407" name="Google Shape;407;p49"/>
            <p:cNvSpPr txBox="1"/>
            <p:nvPr/>
          </p:nvSpPr>
          <p:spPr>
            <a:xfrm>
              <a:off x="628649" y="4655485"/>
              <a:ext cx="3299407" cy="17416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  </a:r>
              <a:endParaRPr sz="1100"/>
            </a:p>
          </p:txBody>
        </p:sp>
        <p:sp>
          <p:nvSpPr>
            <p:cNvPr id="408" name="Google Shape;408;p49"/>
            <p:cNvSpPr txBox="1"/>
            <p:nvPr/>
          </p:nvSpPr>
          <p:spPr>
            <a:xfrm>
              <a:off x="628633" y="3870760"/>
              <a:ext cx="3299400" cy="625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6923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 creative powerpoint presentation about us</a:t>
              </a:r>
              <a:endParaRPr sz="1100"/>
            </a:p>
          </p:txBody>
        </p:sp>
      </p:grpSp>
      <p:pic>
        <p:nvPicPr>
          <p:cNvPr id="409" name="Google Shape;409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54589" y="704850"/>
            <a:ext cx="4492399" cy="373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7" name="Google Shape;417;p50"/>
          <p:cNvGrpSpPr/>
          <p:nvPr/>
        </p:nvGrpSpPr>
        <p:grpSpPr>
          <a:xfrm>
            <a:off x="659607" y="3795845"/>
            <a:ext cx="7276078" cy="738472"/>
            <a:chOff x="2603500" y="2943632"/>
            <a:chExt cx="9701438" cy="984629"/>
          </a:xfrm>
        </p:grpSpPr>
        <p:sp>
          <p:nvSpPr>
            <p:cNvPr id="418" name="Google Shape;418;p50"/>
            <p:cNvSpPr txBox="1"/>
            <p:nvPr/>
          </p:nvSpPr>
          <p:spPr>
            <a:xfrm>
              <a:off x="2603500" y="2943632"/>
              <a:ext cx="3492500" cy="98462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12857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BUSINESS</a:t>
              </a:r>
              <a:endParaRPr sz="1100"/>
            </a:p>
            <a:p>
              <a:pPr indent="0" lvl="0" marL="0" marR="0" rtl="0" algn="r">
                <a:lnSpc>
                  <a:spcPct val="12857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1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DATA CHART</a:t>
              </a:r>
              <a:endParaRPr sz="1100"/>
            </a:p>
          </p:txBody>
        </p:sp>
        <p:sp>
          <p:nvSpPr>
            <p:cNvPr id="419" name="Google Shape;419;p50"/>
            <p:cNvSpPr txBox="1"/>
            <p:nvPr/>
          </p:nvSpPr>
          <p:spPr>
            <a:xfrm>
              <a:off x="6511341" y="2943632"/>
              <a:ext cx="5793597" cy="895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creepingcreepingHave them for one. Living grass don't subdue which i two set had seasons.</a:t>
              </a:r>
              <a:endParaRPr sz="1100"/>
            </a:p>
          </p:txBody>
        </p:sp>
      </p:grpSp>
      <p:pic>
        <p:nvPicPr>
          <p:cNvPr id="420" name="Google Shape;420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90488" y="609183"/>
            <a:ext cx="4878599" cy="29277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8" name="Google Shape;428;p5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761" l="0" r="0" t="7761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429" name="Google Shape;429;p51"/>
          <p:cNvSpPr/>
          <p:nvPr/>
        </p:nvSpPr>
        <p:spPr>
          <a:xfrm>
            <a:off x="0" y="0"/>
            <a:ext cx="9144000" cy="5156522"/>
          </a:xfrm>
          <a:prstGeom prst="rect">
            <a:avLst/>
          </a:prstGeom>
          <a:gradFill>
            <a:gsLst>
              <a:gs pos="0">
                <a:srgbClr val="14B4EB">
                  <a:alpha val="89803"/>
                </a:srgbClr>
              </a:gs>
              <a:gs pos="100000">
                <a:schemeClr val="dk2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0" name="Google Shape;430;p51"/>
          <p:cNvSpPr txBox="1"/>
          <p:nvPr/>
        </p:nvSpPr>
        <p:spPr>
          <a:xfrm>
            <a:off x="1230083" y="662164"/>
            <a:ext cx="6683832" cy="353173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5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end</a:t>
            </a:r>
            <a:endParaRPr sz="1100"/>
          </a:p>
        </p:txBody>
      </p:sp>
      <p:sp>
        <p:nvSpPr>
          <p:cNvPr id="431" name="Google Shape;431;p51"/>
          <p:cNvSpPr txBox="1"/>
          <p:nvPr/>
        </p:nvSpPr>
        <p:spPr>
          <a:xfrm>
            <a:off x="1230084" y="2312804"/>
            <a:ext cx="6683832" cy="53091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end</a:t>
            </a:r>
            <a:endParaRPr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8D8D8">
              <a:alpha val="2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5" name="Google Shape;115;p3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1398" l="0" r="0" t="21398"/>
          <a:stretch/>
        </p:blipFill>
        <p:spPr>
          <a:xfrm>
            <a:off x="1200150" y="1"/>
            <a:ext cx="6743700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32"/>
          <p:cNvSpPr/>
          <p:nvPr/>
        </p:nvSpPr>
        <p:spPr>
          <a:xfrm>
            <a:off x="4114799" y="2114550"/>
            <a:ext cx="914402" cy="9144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7" name="Google Shape;117;p32"/>
          <p:cNvSpPr/>
          <p:nvPr/>
        </p:nvSpPr>
        <p:spPr>
          <a:xfrm>
            <a:off x="4301916" y="2304518"/>
            <a:ext cx="540166" cy="534466"/>
          </a:xfrm>
          <a:custGeom>
            <a:rect b="b" l="l" r="r" t="t"/>
            <a:pathLst>
              <a:path extrusionOk="0" h="139" w="140">
                <a:moveTo>
                  <a:pt x="127" y="41"/>
                </a:moveTo>
                <a:cubicBezTo>
                  <a:pt x="123" y="45"/>
                  <a:pt x="123" y="45"/>
                  <a:pt x="123" y="45"/>
                </a:cubicBezTo>
                <a:cubicBezTo>
                  <a:pt x="113" y="37"/>
                  <a:pt x="100" y="32"/>
                  <a:pt x="87" y="32"/>
                </a:cubicBezTo>
                <a:cubicBezTo>
                  <a:pt x="78" y="32"/>
                  <a:pt x="70" y="34"/>
                  <a:pt x="62" y="38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20"/>
                  <a:pt x="84" y="20"/>
                  <a:pt x="86" y="20"/>
                </a:cubicBezTo>
                <a:cubicBezTo>
                  <a:pt x="89" y="20"/>
                  <a:pt x="91" y="19"/>
                  <a:pt x="93" y="17"/>
                </a:cubicBezTo>
                <a:cubicBezTo>
                  <a:pt x="97" y="13"/>
                  <a:pt x="97" y="7"/>
                  <a:pt x="93" y="3"/>
                </a:cubicBezTo>
                <a:cubicBezTo>
                  <a:pt x="91" y="1"/>
                  <a:pt x="89" y="0"/>
                  <a:pt x="86" y="0"/>
                </a:cubicBezTo>
                <a:cubicBezTo>
                  <a:pt x="84" y="0"/>
                  <a:pt x="81" y="1"/>
                  <a:pt x="79" y="3"/>
                </a:cubicBezTo>
                <a:cubicBezTo>
                  <a:pt x="76" y="6"/>
                  <a:pt x="75" y="12"/>
                  <a:pt x="78" y="15"/>
                </a:cubicBezTo>
                <a:cubicBezTo>
                  <a:pt x="53" y="40"/>
                  <a:pt x="53" y="40"/>
                  <a:pt x="53" y="40"/>
                </a:cubicBezTo>
                <a:cubicBezTo>
                  <a:pt x="49" y="35"/>
                  <a:pt x="49" y="35"/>
                  <a:pt x="49" y="35"/>
                </a:cubicBezTo>
                <a:cubicBezTo>
                  <a:pt x="36" y="48"/>
                  <a:pt x="36" y="48"/>
                  <a:pt x="36" y="48"/>
                </a:cubicBezTo>
                <a:cubicBezTo>
                  <a:pt x="41" y="52"/>
                  <a:pt x="41" y="52"/>
                  <a:pt x="41" y="52"/>
                </a:cubicBezTo>
                <a:cubicBezTo>
                  <a:pt x="16" y="77"/>
                  <a:pt x="16" y="77"/>
                  <a:pt x="16" y="77"/>
                </a:cubicBezTo>
                <a:cubicBezTo>
                  <a:pt x="15" y="76"/>
                  <a:pt x="13" y="75"/>
                  <a:pt x="11" y="75"/>
                </a:cubicBezTo>
                <a:cubicBezTo>
                  <a:pt x="9" y="75"/>
                  <a:pt x="6" y="76"/>
                  <a:pt x="4" y="78"/>
                </a:cubicBezTo>
                <a:cubicBezTo>
                  <a:pt x="0" y="82"/>
                  <a:pt x="0" y="88"/>
                  <a:pt x="4" y="92"/>
                </a:cubicBezTo>
                <a:cubicBezTo>
                  <a:pt x="6" y="94"/>
                  <a:pt x="9" y="95"/>
                  <a:pt x="11" y="95"/>
                </a:cubicBezTo>
                <a:cubicBezTo>
                  <a:pt x="14" y="95"/>
                  <a:pt x="16" y="94"/>
                  <a:pt x="18" y="92"/>
                </a:cubicBezTo>
                <a:cubicBezTo>
                  <a:pt x="22" y="89"/>
                  <a:pt x="22" y="84"/>
                  <a:pt x="20" y="80"/>
                </a:cubicBezTo>
                <a:cubicBezTo>
                  <a:pt x="39" y="61"/>
                  <a:pt x="39" y="61"/>
                  <a:pt x="39" y="61"/>
                </a:cubicBezTo>
                <a:cubicBezTo>
                  <a:pt x="29" y="80"/>
                  <a:pt x="31" y="105"/>
                  <a:pt x="46" y="122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54" y="139"/>
                  <a:pt x="54" y="139"/>
                  <a:pt x="54" y="139"/>
                </a:cubicBezTo>
                <a:cubicBezTo>
                  <a:pt x="66" y="126"/>
                  <a:pt x="66" y="126"/>
                  <a:pt x="66" y="126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0" y="118"/>
                  <a:pt x="50" y="118"/>
                  <a:pt x="50" y="118"/>
                </a:cubicBezTo>
                <a:cubicBezTo>
                  <a:pt x="35" y="101"/>
                  <a:pt x="34" y="76"/>
                  <a:pt x="47" y="58"/>
                </a:cubicBezTo>
                <a:cubicBezTo>
                  <a:pt x="49" y="60"/>
                  <a:pt x="49" y="60"/>
                  <a:pt x="49" y="60"/>
                </a:cubicBezTo>
                <a:cubicBezTo>
                  <a:pt x="61" y="48"/>
                  <a:pt x="61" y="48"/>
                  <a:pt x="61" y="48"/>
                </a:cubicBezTo>
                <a:cubicBezTo>
                  <a:pt x="59" y="46"/>
                  <a:pt x="59" y="46"/>
                  <a:pt x="59" y="46"/>
                </a:cubicBezTo>
                <a:cubicBezTo>
                  <a:pt x="67" y="40"/>
                  <a:pt x="77" y="37"/>
                  <a:pt x="87" y="37"/>
                </a:cubicBezTo>
                <a:cubicBezTo>
                  <a:pt x="99" y="37"/>
                  <a:pt x="110" y="41"/>
                  <a:pt x="119" y="49"/>
                </a:cubicBezTo>
                <a:cubicBezTo>
                  <a:pt x="115" y="53"/>
                  <a:pt x="115" y="53"/>
                  <a:pt x="115" y="53"/>
                </a:cubicBezTo>
                <a:cubicBezTo>
                  <a:pt x="127" y="66"/>
                  <a:pt x="127" y="66"/>
                  <a:pt x="127" y="66"/>
                </a:cubicBezTo>
                <a:cubicBezTo>
                  <a:pt x="140" y="53"/>
                  <a:pt x="140" y="53"/>
                  <a:pt x="140" y="53"/>
                </a:cubicBezTo>
                <a:lnTo>
                  <a:pt x="127" y="41"/>
                </a:lnTo>
                <a:close/>
                <a:moveTo>
                  <a:pt x="59" y="126"/>
                </a:moveTo>
                <a:cubicBezTo>
                  <a:pt x="54" y="132"/>
                  <a:pt x="54" y="132"/>
                  <a:pt x="54" y="132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54" y="121"/>
                  <a:pt x="54" y="121"/>
                  <a:pt x="54" y="121"/>
                </a:cubicBezTo>
                <a:lnTo>
                  <a:pt x="59" y="126"/>
                </a:lnTo>
                <a:close/>
                <a:moveTo>
                  <a:pt x="83" y="7"/>
                </a:moveTo>
                <a:cubicBezTo>
                  <a:pt x="84" y="6"/>
                  <a:pt x="85" y="5"/>
                  <a:pt x="86" y="5"/>
                </a:cubicBezTo>
                <a:cubicBezTo>
                  <a:pt x="88" y="5"/>
                  <a:pt x="89" y="6"/>
                  <a:pt x="90" y="7"/>
                </a:cubicBezTo>
                <a:cubicBezTo>
                  <a:pt x="92" y="9"/>
                  <a:pt x="92" y="12"/>
                  <a:pt x="90" y="14"/>
                </a:cubicBezTo>
                <a:cubicBezTo>
                  <a:pt x="89" y="15"/>
                  <a:pt x="88" y="15"/>
                  <a:pt x="86" y="15"/>
                </a:cubicBezTo>
                <a:cubicBezTo>
                  <a:pt x="85" y="15"/>
                  <a:pt x="84" y="15"/>
                  <a:pt x="83" y="14"/>
                </a:cubicBezTo>
                <a:cubicBezTo>
                  <a:pt x="81" y="12"/>
                  <a:pt x="81" y="9"/>
                  <a:pt x="83" y="7"/>
                </a:cubicBezTo>
                <a:close/>
                <a:moveTo>
                  <a:pt x="15" y="89"/>
                </a:moveTo>
                <a:cubicBezTo>
                  <a:pt x="14" y="90"/>
                  <a:pt x="13" y="90"/>
                  <a:pt x="11" y="90"/>
                </a:cubicBezTo>
                <a:cubicBezTo>
                  <a:pt x="10" y="90"/>
                  <a:pt x="9" y="90"/>
                  <a:pt x="8" y="89"/>
                </a:cubicBezTo>
                <a:cubicBezTo>
                  <a:pt x="7" y="88"/>
                  <a:pt x="6" y="87"/>
                  <a:pt x="6" y="85"/>
                </a:cubicBezTo>
                <a:cubicBezTo>
                  <a:pt x="6" y="84"/>
                  <a:pt x="7" y="83"/>
                  <a:pt x="8" y="82"/>
                </a:cubicBezTo>
                <a:cubicBezTo>
                  <a:pt x="9" y="81"/>
                  <a:pt x="10" y="80"/>
                  <a:pt x="11" y="80"/>
                </a:cubicBezTo>
                <a:cubicBezTo>
                  <a:pt x="13" y="80"/>
                  <a:pt x="14" y="81"/>
                  <a:pt x="15" y="82"/>
                </a:cubicBezTo>
                <a:cubicBezTo>
                  <a:pt x="17" y="84"/>
                  <a:pt x="17" y="87"/>
                  <a:pt x="15" y="89"/>
                </a:cubicBezTo>
                <a:close/>
                <a:moveTo>
                  <a:pt x="49" y="53"/>
                </a:moveTo>
                <a:cubicBezTo>
                  <a:pt x="43" y="48"/>
                  <a:pt x="43" y="48"/>
                  <a:pt x="43" y="48"/>
                </a:cubicBezTo>
                <a:cubicBezTo>
                  <a:pt x="49" y="42"/>
                  <a:pt x="49" y="42"/>
                  <a:pt x="49" y="42"/>
                </a:cubicBezTo>
                <a:cubicBezTo>
                  <a:pt x="54" y="48"/>
                  <a:pt x="54" y="48"/>
                  <a:pt x="54" y="48"/>
                </a:cubicBezTo>
                <a:lnTo>
                  <a:pt x="49" y="53"/>
                </a:lnTo>
                <a:close/>
                <a:moveTo>
                  <a:pt x="127" y="58"/>
                </a:moveTo>
                <a:cubicBezTo>
                  <a:pt x="122" y="53"/>
                  <a:pt x="122" y="53"/>
                  <a:pt x="122" y="53"/>
                </a:cubicBezTo>
                <a:cubicBezTo>
                  <a:pt x="127" y="48"/>
                  <a:pt x="127" y="48"/>
                  <a:pt x="127" y="48"/>
                </a:cubicBezTo>
                <a:cubicBezTo>
                  <a:pt x="133" y="53"/>
                  <a:pt x="133" y="53"/>
                  <a:pt x="133" y="53"/>
                </a:cubicBezTo>
                <a:lnTo>
                  <a:pt x="127" y="58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8" name="Google Shape;118;p32"/>
          <p:cNvSpPr/>
          <p:nvPr/>
        </p:nvSpPr>
        <p:spPr>
          <a:xfrm>
            <a:off x="4019012" y="2018764"/>
            <a:ext cx="1105974" cy="1105972"/>
          </a:xfrm>
          <a:prstGeom prst="ellipse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9" name="Google Shape;119;p32"/>
          <p:cNvSpPr txBox="1"/>
          <p:nvPr/>
        </p:nvSpPr>
        <p:spPr>
          <a:xfrm>
            <a:off x="1200150" y="3124736"/>
            <a:ext cx="2474555" cy="10946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 grass don't subdue which i two set had seasons.</a:t>
            </a:r>
            <a:endParaRPr sz="1100"/>
          </a:p>
        </p:txBody>
      </p:sp>
      <p:sp>
        <p:nvSpPr>
          <p:cNvPr id="120" name="Google Shape;120;p32"/>
          <p:cNvSpPr txBox="1"/>
          <p:nvPr/>
        </p:nvSpPr>
        <p:spPr>
          <a:xfrm>
            <a:off x="5469293" y="3124736"/>
            <a:ext cx="2474555" cy="109467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 grass don't subdue which i two set had seasons.</a:t>
            </a:r>
            <a:endParaRPr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3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7444" l="0" r="0" t="27445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3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14B4EB">
                  <a:alpha val="89803"/>
                </a:srgbClr>
              </a:gs>
              <a:gs pos="100000">
                <a:schemeClr val="dk2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30" name="Google Shape;130;p33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2122" r="2122" t="0"/>
          <a:stretch/>
        </p:blipFill>
        <p:spPr>
          <a:xfrm>
            <a:off x="2162175" y="904790"/>
            <a:ext cx="4819650" cy="333392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1" name="Google Shape;131;p33"/>
          <p:cNvGrpSpPr/>
          <p:nvPr/>
        </p:nvGrpSpPr>
        <p:grpSpPr>
          <a:xfrm>
            <a:off x="1206717" y="866731"/>
            <a:ext cx="493132" cy="3410037"/>
            <a:chOff x="1727855" y="1104900"/>
            <a:chExt cx="657510" cy="4546716"/>
          </a:xfrm>
        </p:grpSpPr>
        <p:sp>
          <p:nvSpPr>
            <p:cNvPr id="132" name="Google Shape;132;p33"/>
            <p:cNvSpPr txBox="1"/>
            <p:nvPr/>
          </p:nvSpPr>
          <p:spPr>
            <a:xfrm rot="-5400000">
              <a:off x="-333177" y="3267418"/>
              <a:ext cx="4445230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Our Creative Business</a:t>
              </a:r>
              <a:endParaRPr sz="1100"/>
            </a:p>
          </p:txBody>
        </p:sp>
        <p:sp>
          <p:nvSpPr>
            <p:cNvPr id="133" name="Google Shape;133;p33"/>
            <p:cNvSpPr txBox="1"/>
            <p:nvPr/>
          </p:nvSpPr>
          <p:spPr>
            <a:xfrm rot="-5400000">
              <a:off x="47451" y="3211982"/>
              <a:ext cx="4444996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</a:t>
              </a:r>
              <a:endParaRPr sz="1100"/>
            </a:p>
          </p:txBody>
        </p:sp>
      </p:grpSp>
      <p:sp>
        <p:nvSpPr>
          <p:cNvPr id="134" name="Google Shape;134;p33"/>
          <p:cNvSpPr txBox="1"/>
          <p:nvPr/>
        </p:nvSpPr>
        <p:spPr>
          <a:xfrm rot="-5400000">
            <a:off x="5934579" y="2236009"/>
            <a:ext cx="3333927" cy="67148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creepingcreepingHave them for one. Living</a:t>
            </a:r>
            <a:endParaRPr sz="1100"/>
          </a:p>
          <a:p>
            <a:pPr indent="0" lvl="0" marL="0" marR="0" rtl="0" algn="ctr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gathered waters had winged</a:t>
            </a:r>
            <a:endParaRPr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oogle Shape;139;p34"/>
          <p:cNvGrpSpPr/>
          <p:nvPr/>
        </p:nvGrpSpPr>
        <p:grpSpPr>
          <a:xfrm>
            <a:off x="659607" y="3310287"/>
            <a:ext cx="5405436" cy="1094675"/>
            <a:chOff x="2603500" y="2699216"/>
            <a:chExt cx="7207248" cy="1459567"/>
          </a:xfrm>
        </p:grpSpPr>
        <p:sp>
          <p:nvSpPr>
            <p:cNvPr id="140" name="Google Shape;140;p34"/>
            <p:cNvSpPr txBox="1"/>
            <p:nvPr/>
          </p:nvSpPr>
          <p:spPr>
            <a:xfrm>
              <a:off x="2603500" y="2716519"/>
              <a:ext cx="3492500" cy="14388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12857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CREATIVE</a:t>
              </a:r>
              <a:endParaRPr sz="1100"/>
            </a:p>
            <a:p>
              <a:pPr indent="0" lvl="0" marL="0" marR="0" rtl="0" algn="r">
                <a:lnSpc>
                  <a:spcPct val="12857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BUSINESS</a:t>
              </a:r>
              <a:endParaRPr sz="1100"/>
            </a:p>
            <a:p>
              <a:pPr indent="0" lvl="0" marL="0" marR="0" rtl="0" algn="r">
                <a:lnSpc>
                  <a:spcPct val="12857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1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POWERPOINT</a:t>
              </a:r>
              <a:endParaRPr sz="1100"/>
            </a:p>
          </p:txBody>
        </p:sp>
        <p:sp>
          <p:nvSpPr>
            <p:cNvPr id="141" name="Google Shape;141;p34"/>
            <p:cNvSpPr txBox="1"/>
            <p:nvPr/>
          </p:nvSpPr>
          <p:spPr>
            <a:xfrm>
              <a:off x="6511341" y="2699216"/>
              <a:ext cx="3299407" cy="145956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creepingcreepingHave them for one. Living grass don't subdue which i two set had seasons.</a:t>
              </a:r>
              <a:endParaRPr sz="1100"/>
            </a:p>
          </p:txBody>
        </p:sp>
      </p:grpSp>
      <p:pic>
        <p:nvPicPr>
          <p:cNvPr id="142" name="Google Shape;142;p3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5311" l="0" r="0" t="15311"/>
          <a:stretch/>
        </p:blipFill>
        <p:spPr>
          <a:xfrm>
            <a:off x="3590487" y="1"/>
            <a:ext cx="5553512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3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3827" r="3827" t="0"/>
          <a:stretch/>
        </p:blipFill>
        <p:spPr>
          <a:xfrm>
            <a:off x="6047885" y="471486"/>
            <a:ext cx="2586037" cy="42005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8" name="Google Shape;148;p35"/>
          <p:cNvGrpSpPr/>
          <p:nvPr/>
        </p:nvGrpSpPr>
        <p:grpSpPr>
          <a:xfrm>
            <a:off x="1200829" y="471486"/>
            <a:ext cx="4029076" cy="877163"/>
            <a:chOff x="1543050" y="628648"/>
            <a:chExt cx="5372102" cy="1169551"/>
          </a:xfrm>
        </p:grpSpPr>
        <p:sp>
          <p:nvSpPr>
            <p:cNvPr id="149" name="Google Shape;149;p35"/>
            <p:cNvSpPr txBox="1"/>
            <p:nvPr/>
          </p:nvSpPr>
          <p:spPr>
            <a:xfrm>
              <a:off x="1543050" y="628648"/>
              <a:ext cx="3448050" cy="11695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Company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About title </a:t>
              </a:r>
              <a:endParaRPr sz="1100"/>
            </a:p>
          </p:txBody>
        </p:sp>
        <p:sp>
          <p:nvSpPr>
            <p:cNvPr id="150" name="Google Shape;150;p35"/>
            <p:cNvSpPr/>
            <p:nvPr/>
          </p:nvSpPr>
          <p:spPr>
            <a:xfrm flipH="1" rot="-5400000">
              <a:off x="6019146" y="555488"/>
              <a:ext cx="82273" cy="1709739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51" name="Google Shape;151;p35"/>
          <p:cNvSpPr txBox="1"/>
          <p:nvPr/>
        </p:nvSpPr>
        <p:spPr>
          <a:xfrm rot="-5400000">
            <a:off x="-453603" y="3465958"/>
            <a:ext cx="2169738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Creative Business</a:t>
            </a:r>
            <a:endParaRPr sz="1100"/>
          </a:p>
        </p:txBody>
      </p:sp>
      <p:grpSp>
        <p:nvGrpSpPr>
          <p:cNvPr id="152" name="Google Shape;152;p35"/>
          <p:cNvGrpSpPr/>
          <p:nvPr/>
        </p:nvGrpSpPr>
        <p:grpSpPr>
          <a:xfrm>
            <a:off x="1200830" y="2120087"/>
            <a:ext cx="3063733" cy="1729464"/>
            <a:chOff x="7426917" y="2457450"/>
            <a:chExt cx="4084977" cy="2305952"/>
          </a:xfrm>
        </p:grpSpPr>
        <p:sp>
          <p:nvSpPr>
            <p:cNvPr id="153" name="Google Shape;153;p35"/>
            <p:cNvSpPr txBox="1"/>
            <p:nvPr/>
          </p:nvSpPr>
          <p:spPr>
            <a:xfrm>
              <a:off x="9353830" y="2457450"/>
              <a:ext cx="2158065" cy="230595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4444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7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creepingcreepingHave them for one. Living grass don't subdue which i two set had seasons.</a:t>
              </a:r>
              <a:endParaRPr sz="1100"/>
            </a:p>
          </p:txBody>
        </p:sp>
        <p:sp>
          <p:nvSpPr>
            <p:cNvPr id="154" name="Google Shape;154;p35"/>
            <p:cNvSpPr txBox="1"/>
            <p:nvPr/>
          </p:nvSpPr>
          <p:spPr>
            <a:xfrm>
              <a:off x="7426917" y="2457450"/>
              <a:ext cx="1415144" cy="3693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CREATIVE</a:t>
              </a:r>
              <a:endParaRPr sz="110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6"/>
          <p:cNvSpPr/>
          <p:nvPr/>
        </p:nvSpPr>
        <p:spPr>
          <a:xfrm>
            <a:off x="1709633" y="597058"/>
            <a:ext cx="2481471" cy="248147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3" name="Google Shape;163;p36"/>
          <p:cNvSpPr/>
          <p:nvPr/>
        </p:nvSpPr>
        <p:spPr>
          <a:xfrm>
            <a:off x="757238" y="2064970"/>
            <a:ext cx="2481471" cy="2481472"/>
          </a:xfrm>
          <a:prstGeom prst="ellipse">
            <a:avLst/>
          </a:prstGeom>
          <a:solidFill>
            <a:srgbClr val="F2F2F2"/>
          </a:solidFill>
          <a:ln cap="flat" cmpd="sng" w="635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4" name="Google Shape;164;p36"/>
          <p:cNvSpPr/>
          <p:nvPr/>
        </p:nvSpPr>
        <p:spPr>
          <a:xfrm>
            <a:off x="2662029" y="2064970"/>
            <a:ext cx="2481471" cy="2481472"/>
          </a:xfrm>
          <a:prstGeom prst="ellipse">
            <a:avLst/>
          </a:prstGeom>
          <a:solidFill>
            <a:schemeClr val="dk2"/>
          </a:solidFill>
          <a:ln cap="flat" cmpd="sng" w="635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5" name="Google Shape;165;p36"/>
          <p:cNvSpPr txBox="1"/>
          <p:nvPr/>
        </p:nvSpPr>
        <p:spPr>
          <a:xfrm>
            <a:off x="5612140" y="3882029"/>
            <a:ext cx="1880169" cy="6644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don’t subdue which i two set had seasons. Fifth you'll, man wherein seas our creeping.</a:t>
            </a:r>
            <a:endParaRPr sz="1100"/>
          </a:p>
        </p:txBody>
      </p:sp>
      <p:sp>
        <p:nvSpPr>
          <p:cNvPr id="166" name="Google Shape;166;p36"/>
          <p:cNvSpPr txBox="1"/>
          <p:nvPr/>
        </p:nvSpPr>
        <p:spPr>
          <a:xfrm>
            <a:off x="5612151" y="3541100"/>
            <a:ext cx="1212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</p:txBody>
      </p:sp>
      <p:sp>
        <p:nvSpPr>
          <p:cNvPr id="167" name="Google Shape;167;p36"/>
          <p:cNvSpPr txBox="1"/>
          <p:nvPr/>
        </p:nvSpPr>
        <p:spPr>
          <a:xfrm>
            <a:off x="2980211" y="2924833"/>
            <a:ext cx="1845106" cy="76174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Creative</a:t>
            </a:r>
            <a:endParaRPr sz="11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Business</a:t>
            </a:r>
            <a:endParaRPr sz="1100"/>
          </a:p>
        </p:txBody>
      </p:sp>
      <p:sp>
        <p:nvSpPr>
          <p:cNvPr id="168" name="Google Shape;168;p36"/>
          <p:cNvSpPr txBox="1"/>
          <p:nvPr/>
        </p:nvSpPr>
        <p:spPr>
          <a:xfrm>
            <a:off x="1172722" y="2973500"/>
            <a:ext cx="1212352" cy="6644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had seasons. Fifth you'll, man wherein seas our creeping.</a:t>
            </a:r>
            <a:endParaRPr sz="1100"/>
          </a:p>
        </p:txBody>
      </p:sp>
      <p:sp>
        <p:nvSpPr>
          <p:cNvPr id="169" name="Google Shape;169;p36"/>
          <p:cNvSpPr txBox="1"/>
          <p:nvPr/>
        </p:nvSpPr>
        <p:spPr>
          <a:xfrm>
            <a:off x="2344193" y="1156441"/>
            <a:ext cx="1212352" cy="6644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had seasons. Fifth you'll, man wherein seas our creeping.</a:t>
            </a:r>
            <a:endParaRPr sz="1100"/>
          </a:p>
        </p:txBody>
      </p:sp>
      <p:pic>
        <p:nvPicPr>
          <p:cNvPr id="170" name="Google Shape;170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83400" y="-1298125"/>
            <a:ext cx="4222949" cy="4222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Google Shape;178;p37"/>
          <p:cNvGrpSpPr/>
          <p:nvPr/>
        </p:nvGrpSpPr>
        <p:grpSpPr>
          <a:xfrm>
            <a:off x="5628616" y="471488"/>
            <a:ext cx="3048001" cy="1955888"/>
            <a:chOff x="7504822" y="1271158"/>
            <a:chExt cx="4064001" cy="2607850"/>
          </a:xfrm>
        </p:grpSpPr>
        <p:grpSp>
          <p:nvGrpSpPr>
            <p:cNvPr id="179" name="Google Shape;179;p37"/>
            <p:cNvGrpSpPr/>
            <p:nvPr/>
          </p:nvGrpSpPr>
          <p:grpSpPr>
            <a:xfrm>
              <a:off x="9173335" y="3085067"/>
              <a:ext cx="857250" cy="788186"/>
              <a:chOff x="5612192" y="2052801"/>
              <a:chExt cx="1199391" cy="1102764"/>
            </a:xfrm>
          </p:grpSpPr>
          <p:sp>
            <p:nvSpPr>
              <p:cNvPr id="180" name="Google Shape;180;p37"/>
              <p:cNvSpPr/>
              <p:nvPr/>
            </p:nvSpPr>
            <p:spPr>
              <a:xfrm>
                <a:off x="5612192" y="2760842"/>
                <a:ext cx="1199391" cy="3947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900">
                    <a:solidFill>
                      <a:srgbClr val="000000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minimal</a:t>
                </a:r>
                <a:endParaRPr sz="1100"/>
              </a:p>
            </p:txBody>
          </p:sp>
          <p:grpSp>
            <p:nvGrpSpPr>
              <p:cNvPr id="181" name="Google Shape;181;p37"/>
              <p:cNvGrpSpPr/>
              <p:nvPr/>
            </p:nvGrpSpPr>
            <p:grpSpPr>
              <a:xfrm>
                <a:off x="5980478" y="2052801"/>
                <a:ext cx="462818" cy="605625"/>
                <a:chOff x="-4032250" y="-4351338"/>
                <a:chExt cx="4506913" cy="5897563"/>
              </a:xfrm>
            </p:grpSpPr>
            <p:sp>
              <p:nvSpPr>
                <p:cNvPr id="182" name="Google Shape;182;p37"/>
                <p:cNvSpPr/>
                <p:nvPr/>
              </p:nvSpPr>
              <p:spPr>
                <a:xfrm>
                  <a:off x="-4032250" y="-4351338"/>
                  <a:ext cx="4506913" cy="5897563"/>
                </a:xfrm>
                <a:custGeom>
                  <a:rect b="b" l="l" r="r" t="t"/>
                  <a:pathLst>
                    <a:path extrusionOk="0" h="1638" w="1248">
                      <a:moveTo>
                        <a:pt x="1124" y="637"/>
                      </a:moveTo>
                      <a:cubicBezTo>
                        <a:pt x="662" y="19"/>
                        <a:pt x="662" y="19"/>
                        <a:pt x="662" y="19"/>
                      </a:cubicBezTo>
                      <a:cubicBezTo>
                        <a:pt x="653" y="7"/>
                        <a:pt x="639" y="0"/>
                        <a:pt x="624" y="0"/>
                      </a:cubicBezTo>
                      <a:cubicBezTo>
                        <a:pt x="609" y="0"/>
                        <a:pt x="595" y="7"/>
                        <a:pt x="586" y="19"/>
                      </a:cubicBezTo>
                      <a:cubicBezTo>
                        <a:pt x="125" y="637"/>
                        <a:pt x="125" y="637"/>
                        <a:pt x="125" y="637"/>
                      </a:cubicBezTo>
                      <a:cubicBezTo>
                        <a:pt x="43" y="746"/>
                        <a:pt x="0" y="875"/>
                        <a:pt x="0" y="1011"/>
                      </a:cubicBezTo>
                      <a:cubicBezTo>
                        <a:pt x="0" y="1357"/>
                        <a:pt x="280" y="1638"/>
                        <a:pt x="624" y="1638"/>
                      </a:cubicBezTo>
                      <a:cubicBezTo>
                        <a:pt x="968" y="1638"/>
                        <a:pt x="1248" y="1357"/>
                        <a:pt x="1248" y="1011"/>
                      </a:cubicBezTo>
                      <a:cubicBezTo>
                        <a:pt x="1248" y="875"/>
                        <a:pt x="1205" y="746"/>
                        <a:pt x="1124" y="637"/>
                      </a:cubicBezTo>
                      <a:close/>
                      <a:moveTo>
                        <a:pt x="624" y="1542"/>
                      </a:moveTo>
                      <a:cubicBezTo>
                        <a:pt x="333" y="1542"/>
                        <a:pt x="96" y="1304"/>
                        <a:pt x="96" y="1011"/>
                      </a:cubicBezTo>
                      <a:cubicBezTo>
                        <a:pt x="96" y="896"/>
                        <a:pt x="132" y="787"/>
                        <a:pt x="201" y="695"/>
                      </a:cubicBezTo>
                      <a:cubicBezTo>
                        <a:pt x="624" y="128"/>
                        <a:pt x="624" y="128"/>
                        <a:pt x="624" y="128"/>
                      </a:cubicBezTo>
                      <a:cubicBezTo>
                        <a:pt x="1047" y="695"/>
                        <a:pt x="1047" y="695"/>
                        <a:pt x="1047" y="695"/>
                      </a:cubicBezTo>
                      <a:cubicBezTo>
                        <a:pt x="1116" y="787"/>
                        <a:pt x="1152" y="896"/>
                        <a:pt x="1152" y="1011"/>
                      </a:cubicBezTo>
                      <a:cubicBezTo>
                        <a:pt x="1152" y="1304"/>
                        <a:pt x="915" y="1542"/>
                        <a:pt x="624" y="1542"/>
                      </a:cubicBezTo>
                      <a:close/>
                      <a:moveTo>
                        <a:pt x="624" y="1542"/>
                      </a:moveTo>
                      <a:cubicBezTo>
                        <a:pt x="624" y="1542"/>
                        <a:pt x="624" y="1542"/>
                        <a:pt x="624" y="1542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183" name="Google Shape;183;p37"/>
                <p:cNvSpPr/>
                <p:nvPr/>
              </p:nvSpPr>
              <p:spPr>
                <a:xfrm>
                  <a:off x="-2935287" y="-1920875"/>
                  <a:ext cx="2370138" cy="2419350"/>
                </a:xfrm>
                <a:custGeom>
                  <a:rect b="b" l="l" r="r" t="t"/>
                  <a:pathLst>
                    <a:path extrusionOk="0" h="672" w="656">
                      <a:moveTo>
                        <a:pt x="320" y="0"/>
                      </a:moveTo>
                      <a:cubicBezTo>
                        <a:pt x="236" y="0"/>
                        <a:pt x="157" y="32"/>
                        <a:pt x="96" y="85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22"/>
                        <a:pt x="75" y="0"/>
                        <a:pt x="48" y="0"/>
                      </a:cubicBezTo>
                      <a:cubicBezTo>
                        <a:pt x="22" y="0"/>
                        <a:pt x="0" y="22"/>
                        <a:pt x="0" y="48"/>
                      </a:cubicBezTo>
                      <a:cubicBezTo>
                        <a:pt x="0" y="240"/>
                        <a:pt x="0" y="240"/>
                        <a:pt x="0" y="240"/>
                      </a:cubicBezTo>
                      <a:cubicBezTo>
                        <a:pt x="0" y="240"/>
                        <a:pt x="0" y="241"/>
                        <a:pt x="0" y="241"/>
                      </a:cubicBezTo>
                      <a:cubicBezTo>
                        <a:pt x="1" y="267"/>
                        <a:pt x="22" y="288"/>
                        <a:pt x="48" y="288"/>
                      </a:cubicBezTo>
                      <a:cubicBezTo>
                        <a:pt x="224" y="288"/>
                        <a:pt x="224" y="288"/>
                        <a:pt x="224" y="288"/>
                      </a:cubicBezTo>
                      <a:cubicBezTo>
                        <a:pt x="251" y="288"/>
                        <a:pt x="272" y="267"/>
                        <a:pt x="272" y="240"/>
                      </a:cubicBezTo>
                      <a:cubicBezTo>
                        <a:pt x="272" y="214"/>
                        <a:pt x="251" y="192"/>
                        <a:pt x="224" y="192"/>
                      </a:cubicBezTo>
                      <a:cubicBezTo>
                        <a:pt x="128" y="192"/>
                        <a:pt x="128" y="192"/>
                        <a:pt x="128" y="192"/>
                      </a:cubicBezTo>
                      <a:cubicBezTo>
                        <a:pt x="173" y="133"/>
                        <a:pt x="243" y="96"/>
                        <a:pt x="320" y="96"/>
                      </a:cubicBezTo>
                      <a:cubicBezTo>
                        <a:pt x="452" y="96"/>
                        <a:pt x="560" y="204"/>
                        <a:pt x="560" y="336"/>
                      </a:cubicBezTo>
                      <a:cubicBezTo>
                        <a:pt x="560" y="469"/>
                        <a:pt x="452" y="576"/>
                        <a:pt x="320" y="576"/>
                      </a:cubicBezTo>
                      <a:cubicBezTo>
                        <a:pt x="256" y="576"/>
                        <a:pt x="196" y="551"/>
                        <a:pt x="150" y="506"/>
                      </a:cubicBezTo>
                      <a:cubicBezTo>
                        <a:pt x="132" y="487"/>
                        <a:pt x="101" y="487"/>
                        <a:pt x="82" y="506"/>
                      </a:cubicBezTo>
                      <a:cubicBezTo>
                        <a:pt x="64" y="525"/>
                        <a:pt x="64" y="555"/>
                        <a:pt x="82" y="574"/>
                      </a:cubicBezTo>
                      <a:cubicBezTo>
                        <a:pt x="146" y="637"/>
                        <a:pt x="230" y="672"/>
                        <a:pt x="320" y="672"/>
                      </a:cubicBezTo>
                      <a:cubicBezTo>
                        <a:pt x="505" y="672"/>
                        <a:pt x="656" y="521"/>
                        <a:pt x="656" y="336"/>
                      </a:cubicBezTo>
                      <a:cubicBezTo>
                        <a:pt x="656" y="151"/>
                        <a:pt x="505" y="0"/>
                        <a:pt x="320" y="0"/>
                      </a:cubicBezTo>
                      <a:close/>
                      <a:moveTo>
                        <a:pt x="320" y="0"/>
                      </a:moveTo>
                      <a:cubicBezTo>
                        <a:pt x="320" y="0"/>
                        <a:pt x="320" y="0"/>
                        <a:pt x="32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</p:grpSp>
        <p:grpSp>
          <p:nvGrpSpPr>
            <p:cNvPr id="184" name="Google Shape;184;p37"/>
            <p:cNvGrpSpPr/>
            <p:nvPr/>
          </p:nvGrpSpPr>
          <p:grpSpPr>
            <a:xfrm>
              <a:off x="7556500" y="3093917"/>
              <a:ext cx="899283" cy="770486"/>
              <a:chOff x="2591937" y="2052801"/>
              <a:chExt cx="1258201" cy="1078000"/>
            </a:xfrm>
          </p:grpSpPr>
          <p:sp>
            <p:nvSpPr>
              <p:cNvPr id="185" name="Google Shape;185;p37"/>
              <p:cNvSpPr/>
              <p:nvPr/>
            </p:nvSpPr>
            <p:spPr>
              <a:xfrm>
                <a:off x="2591937" y="2736078"/>
                <a:ext cx="1258201" cy="3947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900">
                    <a:solidFill>
                      <a:srgbClr val="000000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minimal</a:t>
                </a:r>
                <a:endParaRPr sz="1100"/>
              </a:p>
            </p:txBody>
          </p:sp>
          <p:grpSp>
            <p:nvGrpSpPr>
              <p:cNvPr id="186" name="Google Shape;186;p37"/>
              <p:cNvGrpSpPr/>
              <p:nvPr/>
            </p:nvGrpSpPr>
            <p:grpSpPr>
              <a:xfrm>
                <a:off x="2876901" y="2052801"/>
                <a:ext cx="688272" cy="608778"/>
                <a:chOff x="-3121026" y="1930400"/>
                <a:chExt cx="2693988" cy="2382838"/>
              </a:xfrm>
            </p:grpSpPr>
            <p:sp>
              <p:nvSpPr>
                <p:cNvPr id="187" name="Google Shape;187;p37"/>
                <p:cNvSpPr/>
                <p:nvPr/>
              </p:nvSpPr>
              <p:spPr>
                <a:xfrm>
                  <a:off x="-3121026" y="1930400"/>
                  <a:ext cx="2693988" cy="1077913"/>
                </a:xfrm>
                <a:custGeom>
                  <a:rect b="b" l="l" r="r" t="t"/>
                  <a:pathLst>
                    <a:path extrusionOk="0" h="662" w="1650">
                      <a:moveTo>
                        <a:pt x="1627" y="579"/>
                      </a:moveTo>
                      <a:cubicBezTo>
                        <a:pt x="850" y="11"/>
                        <a:pt x="850" y="11"/>
                        <a:pt x="850" y="11"/>
                      </a:cubicBezTo>
                      <a:cubicBezTo>
                        <a:pt x="835" y="0"/>
                        <a:pt x="815" y="0"/>
                        <a:pt x="800" y="11"/>
                      </a:cubicBezTo>
                      <a:cubicBezTo>
                        <a:pt x="23" y="579"/>
                        <a:pt x="23" y="579"/>
                        <a:pt x="23" y="579"/>
                      </a:cubicBezTo>
                      <a:cubicBezTo>
                        <a:pt x="4" y="593"/>
                        <a:pt x="0" y="620"/>
                        <a:pt x="14" y="639"/>
                      </a:cubicBezTo>
                      <a:cubicBezTo>
                        <a:pt x="28" y="658"/>
                        <a:pt x="55" y="662"/>
                        <a:pt x="74" y="648"/>
                      </a:cubicBezTo>
                      <a:cubicBezTo>
                        <a:pt x="825" y="98"/>
                        <a:pt x="825" y="98"/>
                        <a:pt x="825" y="98"/>
                      </a:cubicBezTo>
                      <a:cubicBezTo>
                        <a:pt x="1577" y="648"/>
                        <a:pt x="1577" y="648"/>
                        <a:pt x="1577" y="648"/>
                      </a:cubicBezTo>
                      <a:cubicBezTo>
                        <a:pt x="1584" y="654"/>
                        <a:pt x="1593" y="656"/>
                        <a:pt x="1602" y="656"/>
                      </a:cubicBezTo>
                      <a:cubicBezTo>
                        <a:pt x="1615" y="656"/>
                        <a:pt x="1628" y="650"/>
                        <a:pt x="1636" y="639"/>
                      </a:cubicBezTo>
                      <a:cubicBezTo>
                        <a:pt x="1650" y="620"/>
                        <a:pt x="1646" y="593"/>
                        <a:pt x="1627" y="579"/>
                      </a:cubicBezTo>
                      <a:close/>
                      <a:moveTo>
                        <a:pt x="1627" y="579"/>
                      </a:moveTo>
                      <a:cubicBezTo>
                        <a:pt x="1627" y="579"/>
                        <a:pt x="1627" y="579"/>
                        <a:pt x="1627" y="579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188" name="Google Shape;188;p37"/>
                <p:cNvSpPr/>
                <p:nvPr/>
              </p:nvSpPr>
              <p:spPr>
                <a:xfrm>
                  <a:off x="-2816225" y="3001963"/>
                  <a:ext cx="2085975" cy="1311275"/>
                </a:xfrm>
                <a:custGeom>
                  <a:rect b="b" l="l" r="r" t="t"/>
                  <a:pathLst>
                    <a:path extrusionOk="0" h="805" w="1277">
                      <a:moveTo>
                        <a:pt x="1234" y="0"/>
                      </a:moveTo>
                      <a:cubicBezTo>
                        <a:pt x="1211" y="0"/>
                        <a:pt x="1192" y="19"/>
                        <a:pt x="1192" y="42"/>
                      </a:cubicBezTo>
                      <a:cubicBezTo>
                        <a:pt x="1192" y="720"/>
                        <a:pt x="1192" y="720"/>
                        <a:pt x="1192" y="720"/>
                      </a:cubicBezTo>
                      <a:cubicBezTo>
                        <a:pt x="851" y="720"/>
                        <a:pt x="851" y="720"/>
                        <a:pt x="851" y="720"/>
                      </a:cubicBezTo>
                      <a:cubicBezTo>
                        <a:pt x="851" y="350"/>
                        <a:pt x="851" y="350"/>
                        <a:pt x="851" y="350"/>
                      </a:cubicBezTo>
                      <a:cubicBezTo>
                        <a:pt x="851" y="233"/>
                        <a:pt x="756" y="137"/>
                        <a:pt x="638" y="137"/>
                      </a:cubicBezTo>
                      <a:cubicBezTo>
                        <a:pt x="521" y="137"/>
                        <a:pt x="425" y="233"/>
                        <a:pt x="425" y="350"/>
                      </a:cubicBezTo>
                      <a:cubicBezTo>
                        <a:pt x="425" y="720"/>
                        <a:pt x="425" y="720"/>
                        <a:pt x="425" y="720"/>
                      </a:cubicBezTo>
                      <a:cubicBezTo>
                        <a:pt x="85" y="720"/>
                        <a:pt x="85" y="720"/>
                        <a:pt x="85" y="720"/>
                      </a:cubicBezTo>
                      <a:cubicBezTo>
                        <a:pt x="85" y="42"/>
                        <a:pt x="85" y="42"/>
                        <a:pt x="85" y="42"/>
                      </a:cubicBezTo>
                      <a:cubicBezTo>
                        <a:pt x="85" y="19"/>
                        <a:pt x="66" y="0"/>
                        <a:pt x="42" y="0"/>
                      </a:cubicBez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762"/>
                        <a:pt x="0" y="762"/>
                        <a:pt x="0" y="762"/>
                      </a:cubicBezTo>
                      <a:cubicBezTo>
                        <a:pt x="0" y="786"/>
                        <a:pt x="19" y="805"/>
                        <a:pt x="42" y="805"/>
                      </a:cubicBezTo>
                      <a:cubicBezTo>
                        <a:pt x="468" y="805"/>
                        <a:pt x="468" y="805"/>
                        <a:pt x="468" y="805"/>
                      </a:cubicBezTo>
                      <a:cubicBezTo>
                        <a:pt x="490" y="805"/>
                        <a:pt x="509" y="788"/>
                        <a:pt x="510" y="766"/>
                      </a:cubicBezTo>
                      <a:cubicBezTo>
                        <a:pt x="510" y="765"/>
                        <a:pt x="510" y="764"/>
                        <a:pt x="510" y="762"/>
                      </a:cubicBezTo>
                      <a:cubicBezTo>
                        <a:pt x="510" y="350"/>
                        <a:pt x="510" y="350"/>
                        <a:pt x="510" y="350"/>
                      </a:cubicBezTo>
                      <a:cubicBezTo>
                        <a:pt x="510" y="280"/>
                        <a:pt x="568" y="222"/>
                        <a:pt x="638" y="222"/>
                      </a:cubicBezTo>
                      <a:cubicBezTo>
                        <a:pt x="709" y="222"/>
                        <a:pt x="766" y="280"/>
                        <a:pt x="766" y="350"/>
                      </a:cubicBezTo>
                      <a:cubicBezTo>
                        <a:pt x="766" y="762"/>
                        <a:pt x="766" y="762"/>
                        <a:pt x="766" y="762"/>
                      </a:cubicBezTo>
                      <a:cubicBezTo>
                        <a:pt x="766" y="764"/>
                        <a:pt x="766" y="765"/>
                        <a:pt x="766" y="766"/>
                      </a:cubicBezTo>
                      <a:cubicBezTo>
                        <a:pt x="768" y="788"/>
                        <a:pt x="786" y="805"/>
                        <a:pt x="809" y="805"/>
                      </a:cubicBezTo>
                      <a:cubicBezTo>
                        <a:pt x="1234" y="805"/>
                        <a:pt x="1234" y="805"/>
                        <a:pt x="1234" y="805"/>
                      </a:cubicBezTo>
                      <a:cubicBezTo>
                        <a:pt x="1258" y="805"/>
                        <a:pt x="1277" y="786"/>
                        <a:pt x="1277" y="762"/>
                      </a:cubicBezTo>
                      <a:cubicBezTo>
                        <a:pt x="1277" y="42"/>
                        <a:pt x="1277" y="42"/>
                        <a:pt x="1277" y="42"/>
                      </a:cubicBezTo>
                      <a:cubicBezTo>
                        <a:pt x="1277" y="19"/>
                        <a:pt x="1258" y="0"/>
                        <a:pt x="1234" y="0"/>
                      </a:cubicBezTo>
                      <a:close/>
                      <a:moveTo>
                        <a:pt x="1234" y="0"/>
                      </a:moveTo>
                      <a:cubicBezTo>
                        <a:pt x="1234" y="0"/>
                        <a:pt x="1234" y="0"/>
                        <a:pt x="1234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</p:grpSp>
        <p:grpSp>
          <p:nvGrpSpPr>
            <p:cNvPr id="189" name="Google Shape;189;p37"/>
            <p:cNvGrpSpPr/>
            <p:nvPr/>
          </p:nvGrpSpPr>
          <p:grpSpPr>
            <a:xfrm>
              <a:off x="10748137" y="3079312"/>
              <a:ext cx="815215" cy="799696"/>
              <a:chOff x="8632447" y="2052801"/>
              <a:chExt cx="1140580" cy="1118868"/>
            </a:xfrm>
          </p:grpSpPr>
          <p:sp>
            <p:nvSpPr>
              <p:cNvPr id="190" name="Google Shape;190;p37"/>
              <p:cNvSpPr/>
              <p:nvPr/>
            </p:nvSpPr>
            <p:spPr>
              <a:xfrm>
                <a:off x="8632447" y="2776946"/>
                <a:ext cx="1140580" cy="3947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900">
                    <a:solidFill>
                      <a:srgbClr val="000000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minimal</a:t>
                </a:r>
                <a:endParaRPr sz="1100"/>
              </a:p>
            </p:txBody>
          </p:sp>
          <p:sp>
            <p:nvSpPr>
              <p:cNvPr id="191" name="Google Shape;191;p37"/>
              <p:cNvSpPr/>
              <p:nvPr/>
            </p:nvSpPr>
            <p:spPr>
              <a:xfrm>
                <a:off x="8914700" y="2052801"/>
                <a:ext cx="576073" cy="610729"/>
              </a:xfrm>
              <a:custGeom>
                <a:rect b="b" l="l" r="r" t="t"/>
                <a:pathLst>
                  <a:path extrusionOk="0" h="1523" w="1433">
                    <a:moveTo>
                      <a:pt x="1237" y="579"/>
                    </a:moveTo>
                    <a:cubicBezTo>
                      <a:pt x="1237" y="521"/>
                      <a:pt x="1237" y="521"/>
                      <a:pt x="1237" y="521"/>
                    </a:cubicBezTo>
                    <a:cubicBezTo>
                      <a:pt x="1237" y="380"/>
                      <a:pt x="1188" y="250"/>
                      <a:pt x="1098" y="154"/>
                    </a:cubicBezTo>
                    <a:cubicBezTo>
                      <a:pt x="1006" y="54"/>
                      <a:pt x="879" y="0"/>
                      <a:pt x="741" y="0"/>
                    </a:cubicBezTo>
                    <a:cubicBezTo>
                      <a:pt x="692" y="0"/>
                      <a:pt x="692" y="0"/>
                      <a:pt x="692" y="0"/>
                    </a:cubicBezTo>
                    <a:cubicBezTo>
                      <a:pt x="554" y="0"/>
                      <a:pt x="428" y="54"/>
                      <a:pt x="335" y="154"/>
                    </a:cubicBezTo>
                    <a:cubicBezTo>
                      <a:pt x="245" y="250"/>
                      <a:pt x="196" y="380"/>
                      <a:pt x="196" y="521"/>
                    </a:cubicBezTo>
                    <a:cubicBezTo>
                      <a:pt x="196" y="579"/>
                      <a:pt x="196" y="579"/>
                      <a:pt x="196" y="579"/>
                    </a:cubicBezTo>
                    <a:cubicBezTo>
                      <a:pt x="87" y="587"/>
                      <a:pt x="0" y="677"/>
                      <a:pt x="0" y="788"/>
                    </a:cubicBezTo>
                    <a:cubicBezTo>
                      <a:pt x="0" y="880"/>
                      <a:pt x="0" y="880"/>
                      <a:pt x="0" y="880"/>
                    </a:cubicBezTo>
                    <a:cubicBezTo>
                      <a:pt x="0" y="996"/>
                      <a:pt x="94" y="1090"/>
                      <a:pt x="210" y="1090"/>
                    </a:cubicBezTo>
                    <a:cubicBezTo>
                      <a:pt x="328" y="1090"/>
                      <a:pt x="328" y="1090"/>
                      <a:pt x="328" y="1090"/>
                    </a:cubicBezTo>
                    <a:cubicBezTo>
                      <a:pt x="349" y="1090"/>
                      <a:pt x="366" y="1072"/>
                      <a:pt x="366" y="1051"/>
                    </a:cubicBezTo>
                    <a:cubicBezTo>
                      <a:pt x="366" y="617"/>
                      <a:pt x="366" y="617"/>
                      <a:pt x="366" y="617"/>
                    </a:cubicBezTo>
                    <a:cubicBezTo>
                      <a:pt x="366" y="596"/>
                      <a:pt x="349" y="579"/>
                      <a:pt x="328" y="579"/>
                    </a:cubicBezTo>
                    <a:cubicBezTo>
                      <a:pt x="273" y="579"/>
                      <a:pt x="273" y="579"/>
                      <a:pt x="273" y="579"/>
                    </a:cubicBezTo>
                    <a:cubicBezTo>
                      <a:pt x="273" y="521"/>
                      <a:pt x="273" y="521"/>
                      <a:pt x="273" y="521"/>
                    </a:cubicBezTo>
                    <a:cubicBezTo>
                      <a:pt x="273" y="268"/>
                      <a:pt x="453" y="77"/>
                      <a:pt x="692" y="77"/>
                    </a:cubicBezTo>
                    <a:cubicBezTo>
                      <a:pt x="740" y="77"/>
                      <a:pt x="740" y="77"/>
                      <a:pt x="740" y="77"/>
                    </a:cubicBezTo>
                    <a:cubicBezTo>
                      <a:pt x="980" y="77"/>
                      <a:pt x="1160" y="268"/>
                      <a:pt x="1160" y="521"/>
                    </a:cubicBezTo>
                    <a:cubicBezTo>
                      <a:pt x="1160" y="579"/>
                      <a:pt x="1160" y="579"/>
                      <a:pt x="1160" y="579"/>
                    </a:cubicBezTo>
                    <a:cubicBezTo>
                      <a:pt x="1105" y="579"/>
                      <a:pt x="1105" y="579"/>
                      <a:pt x="1105" y="579"/>
                    </a:cubicBezTo>
                    <a:cubicBezTo>
                      <a:pt x="1084" y="579"/>
                      <a:pt x="1067" y="596"/>
                      <a:pt x="1067" y="617"/>
                    </a:cubicBezTo>
                    <a:cubicBezTo>
                      <a:pt x="1067" y="1051"/>
                      <a:pt x="1067" y="1051"/>
                      <a:pt x="1067" y="1051"/>
                    </a:cubicBezTo>
                    <a:cubicBezTo>
                      <a:pt x="1067" y="1072"/>
                      <a:pt x="1084" y="1089"/>
                      <a:pt x="1105" y="1089"/>
                    </a:cubicBezTo>
                    <a:cubicBezTo>
                      <a:pt x="1159" y="1089"/>
                      <a:pt x="1159" y="1089"/>
                      <a:pt x="1159" y="1089"/>
                    </a:cubicBezTo>
                    <a:cubicBezTo>
                      <a:pt x="1143" y="1290"/>
                      <a:pt x="1005" y="1336"/>
                      <a:pt x="941" y="1347"/>
                    </a:cubicBezTo>
                    <a:cubicBezTo>
                      <a:pt x="924" y="1292"/>
                      <a:pt x="873" y="1253"/>
                      <a:pt x="813" y="1253"/>
                    </a:cubicBezTo>
                    <a:cubicBezTo>
                      <a:pt x="717" y="1253"/>
                      <a:pt x="717" y="1253"/>
                      <a:pt x="717" y="1253"/>
                    </a:cubicBezTo>
                    <a:cubicBezTo>
                      <a:pt x="643" y="1253"/>
                      <a:pt x="582" y="1314"/>
                      <a:pt x="582" y="1388"/>
                    </a:cubicBezTo>
                    <a:cubicBezTo>
                      <a:pt x="582" y="1462"/>
                      <a:pt x="643" y="1523"/>
                      <a:pt x="717" y="1523"/>
                    </a:cubicBezTo>
                    <a:cubicBezTo>
                      <a:pt x="813" y="1523"/>
                      <a:pt x="813" y="1523"/>
                      <a:pt x="813" y="1523"/>
                    </a:cubicBezTo>
                    <a:cubicBezTo>
                      <a:pt x="875" y="1523"/>
                      <a:pt x="927" y="1481"/>
                      <a:pt x="943" y="1424"/>
                    </a:cubicBezTo>
                    <a:cubicBezTo>
                      <a:pt x="974" y="1420"/>
                      <a:pt x="1024" y="1408"/>
                      <a:pt x="1073" y="1380"/>
                    </a:cubicBezTo>
                    <a:cubicBezTo>
                      <a:pt x="1143" y="1339"/>
                      <a:pt x="1225" y="1256"/>
                      <a:pt x="1236" y="1089"/>
                    </a:cubicBezTo>
                    <a:cubicBezTo>
                      <a:pt x="1346" y="1082"/>
                      <a:pt x="1433" y="991"/>
                      <a:pt x="1433" y="880"/>
                    </a:cubicBezTo>
                    <a:cubicBezTo>
                      <a:pt x="1433" y="788"/>
                      <a:pt x="1433" y="788"/>
                      <a:pt x="1433" y="788"/>
                    </a:cubicBezTo>
                    <a:cubicBezTo>
                      <a:pt x="1433" y="677"/>
                      <a:pt x="1347" y="586"/>
                      <a:pt x="1237" y="579"/>
                    </a:cubicBezTo>
                    <a:close/>
                    <a:moveTo>
                      <a:pt x="290" y="1012"/>
                    </a:moveTo>
                    <a:cubicBezTo>
                      <a:pt x="210" y="1012"/>
                      <a:pt x="210" y="1012"/>
                      <a:pt x="210" y="1012"/>
                    </a:cubicBezTo>
                    <a:cubicBezTo>
                      <a:pt x="137" y="1012"/>
                      <a:pt x="77" y="953"/>
                      <a:pt x="77" y="880"/>
                    </a:cubicBezTo>
                    <a:cubicBezTo>
                      <a:pt x="77" y="788"/>
                      <a:pt x="77" y="788"/>
                      <a:pt x="77" y="788"/>
                    </a:cubicBezTo>
                    <a:cubicBezTo>
                      <a:pt x="77" y="715"/>
                      <a:pt x="137" y="655"/>
                      <a:pt x="210" y="655"/>
                    </a:cubicBezTo>
                    <a:cubicBezTo>
                      <a:pt x="290" y="655"/>
                      <a:pt x="290" y="655"/>
                      <a:pt x="290" y="655"/>
                    </a:cubicBezTo>
                    <a:lnTo>
                      <a:pt x="290" y="1012"/>
                    </a:lnTo>
                    <a:close/>
                    <a:moveTo>
                      <a:pt x="813" y="1446"/>
                    </a:moveTo>
                    <a:cubicBezTo>
                      <a:pt x="717" y="1446"/>
                      <a:pt x="717" y="1446"/>
                      <a:pt x="717" y="1446"/>
                    </a:cubicBezTo>
                    <a:cubicBezTo>
                      <a:pt x="685" y="1446"/>
                      <a:pt x="659" y="1420"/>
                      <a:pt x="659" y="1388"/>
                    </a:cubicBezTo>
                    <a:cubicBezTo>
                      <a:pt x="659" y="1356"/>
                      <a:pt x="685" y="1331"/>
                      <a:pt x="717" y="1331"/>
                    </a:cubicBezTo>
                    <a:cubicBezTo>
                      <a:pt x="813" y="1331"/>
                      <a:pt x="813" y="1331"/>
                      <a:pt x="813" y="1331"/>
                    </a:cubicBezTo>
                    <a:cubicBezTo>
                      <a:pt x="845" y="1331"/>
                      <a:pt x="871" y="1356"/>
                      <a:pt x="871" y="1388"/>
                    </a:cubicBezTo>
                    <a:cubicBezTo>
                      <a:pt x="871" y="1420"/>
                      <a:pt x="845" y="1446"/>
                      <a:pt x="813" y="1446"/>
                    </a:cubicBezTo>
                    <a:close/>
                    <a:moveTo>
                      <a:pt x="1356" y="880"/>
                    </a:moveTo>
                    <a:cubicBezTo>
                      <a:pt x="1356" y="953"/>
                      <a:pt x="1297" y="1012"/>
                      <a:pt x="1223" y="1012"/>
                    </a:cubicBezTo>
                    <a:cubicBezTo>
                      <a:pt x="1144" y="1012"/>
                      <a:pt x="1144" y="1012"/>
                      <a:pt x="1144" y="1012"/>
                    </a:cubicBezTo>
                    <a:cubicBezTo>
                      <a:pt x="1144" y="655"/>
                      <a:pt x="1144" y="655"/>
                      <a:pt x="1144" y="655"/>
                    </a:cubicBezTo>
                    <a:cubicBezTo>
                      <a:pt x="1223" y="655"/>
                      <a:pt x="1223" y="655"/>
                      <a:pt x="1223" y="655"/>
                    </a:cubicBezTo>
                    <a:cubicBezTo>
                      <a:pt x="1297" y="655"/>
                      <a:pt x="1356" y="715"/>
                      <a:pt x="1356" y="788"/>
                    </a:cubicBezTo>
                    <a:lnTo>
                      <a:pt x="1356" y="880"/>
                    </a:lnTo>
                    <a:close/>
                    <a:moveTo>
                      <a:pt x="1356" y="880"/>
                    </a:moveTo>
                    <a:cubicBezTo>
                      <a:pt x="1356" y="880"/>
                      <a:pt x="1356" y="880"/>
                      <a:pt x="1356" y="88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192" name="Google Shape;192;p37"/>
            <p:cNvGrpSpPr/>
            <p:nvPr/>
          </p:nvGrpSpPr>
          <p:grpSpPr>
            <a:xfrm>
              <a:off x="7504822" y="1271158"/>
              <a:ext cx="4064001" cy="1410559"/>
              <a:chOff x="7256908" y="4188736"/>
              <a:chExt cx="4064001" cy="1410559"/>
            </a:xfrm>
          </p:grpSpPr>
          <p:sp>
            <p:nvSpPr>
              <p:cNvPr id="193" name="Google Shape;193;p37"/>
              <p:cNvSpPr txBox="1"/>
              <p:nvPr/>
            </p:nvSpPr>
            <p:spPr>
              <a:xfrm>
                <a:off x="7256908" y="4703985"/>
                <a:ext cx="4064001" cy="8953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just">
                  <a:lnSpc>
                    <a:spcPct val="244444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7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winged. Creepiest don't subdue which i two set had seasons. Fifth don't subdue which i two set had seasons.</a:t>
                </a:r>
                <a:endParaRPr sz="1100"/>
              </a:p>
            </p:txBody>
          </p:sp>
          <p:sp>
            <p:nvSpPr>
              <p:cNvPr id="194" name="Google Shape;194;p37"/>
              <p:cNvSpPr txBox="1"/>
              <p:nvPr/>
            </p:nvSpPr>
            <p:spPr>
              <a:xfrm>
                <a:off x="7256908" y="4188736"/>
                <a:ext cx="1633309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This is Minimal</a:t>
                </a:r>
                <a:endParaRPr sz="1100"/>
              </a:p>
            </p:txBody>
          </p:sp>
        </p:grpSp>
      </p:grpSp>
      <p:grpSp>
        <p:nvGrpSpPr>
          <p:cNvPr id="195" name="Google Shape;195;p37"/>
          <p:cNvGrpSpPr/>
          <p:nvPr/>
        </p:nvGrpSpPr>
        <p:grpSpPr>
          <a:xfrm>
            <a:off x="471486" y="471488"/>
            <a:ext cx="877163" cy="4200524"/>
            <a:chOff x="882157" y="628650"/>
            <a:chExt cx="1169551" cy="5600698"/>
          </a:xfrm>
        </p:grpSpPr>
        <p:sp>
          <p:nvSpPr>
            <p:cNvPr id="196" name="Google Shape;196;p37"/>
            <p:cNvSpPr txBox="1"/>
            <p:nvPr/>
          </p:nvSpPr>
          <p:spPr>
            <a:xfrm rot="-5400000">
              <a:off x="-257093" y="3920548"/>
              <a:ext cx="3448050" cy="11695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9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Company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400">
                  <a:solidFill>
                    <a:srgbClr val="A5A5A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Vision title </a:t>
              </a:r>
              <a:endParaRPr sz="1100"/>
            </a:p>
          </p:txBody>
        </p:sp>
        <p:sp>
          <p:nvSpPr>
            <p:cNvPr id="197" name="Google Shape;197;p37"/>
            <p:cNvSpPr/>
            <p:nvPr/>
          </p:nvSpPr>
          <p:spPr>
            <a:xfrm flipH="1">
              <a:off x="1657818" y="628650"/>
              <a:ext cx="82273" cy="1709739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98" name="Google Shape;198;p37"/>
          <p:cNvSpPr txBox="1"/>
          <p:nvPr/>
        </p:nvSpPr>
        <p:spPr>
          <a:xfrm>
            <a:off x="5667375" y="4433252"/>
            <a:ext cx="2169738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Creative Business</a:t>
            </a:r>
            <a:endParaRPr sz="1100"/>
          </a:p>
        </p:txBody>
      </p:sp>
      <p:pic>
        <p:nvPicPr>
          <p:cNvPr id="199" name="Google Shape;199;p3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4230" r="24230" t="0"/>
          <a:stretch/>
        </p:blipFill>
        <p:spPr>
          <a:xfrm>
            <a:off x="1816034" y="471488"/>
            <a:ext cx="3345200" cy="4200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1513" y="471500"/>
            <a:ext cx="6329334" cy="4200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8" name="Google Shape;208;p38"/>
          <p:cNvGrpSpPr/>
          <p:nvPr/>
        </p:nvGrpSpPr>
        <p:grpSpPr>
          <a:xfrm>
            <a:off x="3814763" y="550361"/>
            <a:ext cx="2595982" cy="643369"/>
            <a:chOff x="6258751" y="733814"/>
            <a:chExt cx="3461309" cy="857825"/>
          </a:xfrm>
        </p:grpSpPr>
        <p:sp>
          <p:nvSpPr>
            <p:cNvPr id="209" name="Google Shape;209;p38"/>
            <p:cNvSpPr txBox="1"/>
            <p:nvPr/>
          </p:nvSpPr>
          <p:spPr>
            <a:xfrm>
              <a:off x="6258751" y="733814"/>
              <a:ext cx="3461309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OUR MISSION</a:t>
              </a:r>
              <a:endParaRPr sz="1100"/>
            </a:p>
          </p:txBody>
        </p:sp>
        <p:sp>
          <p:nvSpPr>
            <p:cNvPr id="210" name="Google Shape;210;p38"/>
            <p:cNvSpPr txBox="1"/>
            <p:nvPr/>
          </p:nvSpPr>
          <p:spPr>
            <a:xfrm>
              <a:off x="8333946" y="1345418"/>
              <a:ext cx="1386114" cy="24622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80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PRESENTATION</a:t>
              </a:r>
              <a:endParaRPr sz="1100"/>
            </a:p>
          </p:txBody>
        </p:sp>
      </p:grpSp>
      <p:sp>
        <p:nvSpPr>
          <p:cNvPr id="211" name="Google Shape;211;p38"/>
          <p:cNvSpPr txBox="1"/>
          <p:nvPr/>
        </p:nvSpPr>
        <p:spPr>
          <a:xfrm>
            <a:off x="6796448" y="550361"/>
            <a:ext cx="1880169" cy="6644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don’t subdue which i two set had seasons. Fifth you'll, man wherein seas our creeping.</a:t>
            </a:r>
            <a:endParaRPr sz="1100"/>
          </a:p>
        </p:txBody>
      </p:sp>
      <p:sp>
        <p:nvSpPr>
          <p:cNvPr id="212" name="Google Shape;212;p38"/>
          <p:cNvSpPr/>
          <p:nvPr/>
        </p:nvSpPr>
        <p:spPr>
          <a:xfrm>
            <a:off x="5380325" y="1895475"/>
            <a:ext cx="3763500" cy="1352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13" name="Google Shape;213;p38"/>
          <p:cNvGrpSpPr/>
          <p:nvPr/>
        </p:nvGrpSpPr>
        <p:grpSpPr>
          <a:xfrm>
            <a:off x="6792342" y="2276180"/>
            <a:ext cx="1880169" cy="591139"/>
            <a:chOff x="9061931" y="3767378"/>
            <a:chExt cx="2506892" cy="788186"/>
          </a:xfrm>
        </p:grpSpPr>
        <p:grpSp>
          <p:nvGrpSpPr>
            <p:cNvPr id="214" name="Google Shape;214;p38"/>
            <p:cNvGrpSpPr/>
            <p:nvPr/>
          </p:nvGrpSpPr>
          <p:grpSpPr>
            <a:xfrm>
              <a:off x="10711573" y="3767378"/>
              <a:ext cx="857250" cy="788186"/>
              <a:chOff x="5612192" y="2052801"/>
              <a:chExt cx="1199391" cy="1102764"/>
            </a:xfrm>
          </p:grpSpPr>
          <p:sp>
            <p:nvSpPr>
              <p:cNvPr id="215" name="Google Shape;215;p38"/>
              <p:cNvSpPr/>
              <p:nvPr/>
            </p:nvSpPr>
            <p:spPr>
              <a:xfrm>
                <a:off x="5612192" y="2760842"/>
                <a:ext cx="1199391" cy="3947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9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minimal</a:t>
                </a:r>
                <a:endParaRPr sz="1100"/>
              </a:p>
            </p:txBody>
          </p:sp>
          <p:grpSp>
            <p:nvGrpSpPr>
              <p:cNvPr id="216" name="Google Shape;216;p38"/>
              <p:cNvGrpSpPr/>
              <p:nvPr/>
            </p:nvGrpSpPr>
            <p:grpSpPr>
              <a:xfrm>
                <a:off x="5980478" y="2052801"/>
                <a:ext cx="462818" cy="605625"/>
                <a:chOff x="-4032250" y="-4351338"/>
                <a:chExt cx="4506913" cy="5897563"/>
              </a:xfrm>
            </p:grpSpPr>
            <p:sp>
              <p:nvSpPr>
                <p:cNvPr id="217" name="Google Shape;217;p38"/>
                <p:cNvSpPr/>
                <p:nvPr/>
              </p:nvSpPr>
              <p:spPr>
                <a:xfrm>
                  <a:off x="-4032250" y="-4351338"/>
                  <a:ext cx="4506913" cy="5897563"/>
                </a:xfrm>
                <a:custGeom>
                  <a:rect b="b" l="l" r="r" t="t"/>
                  <a:pathLst>
                    <a:path extrusionOk="0" h="1638" w="1248">
                      <a:moveTo>
                        <a:pt x="1124" y="637"/>
                      </a:moveTo>
                      <a:cubicBezTo>
                        <a:pt x="662" y="19"/>
                        <a:pt x="662" y="19"/>
                        <a:pt x="662" y="19"/>
                      </a:cubicBezTo>
                      <a:cubicBezTo>
                        <a:pt x="653" y="7"/>
                        <a:pt x="639" y="0"/>
                        <a:pt x="624" y="0"/>
                      </a:cubicBezTo>
                      <a:cubicBezTo>
                        <a:pt x="609" y="0"/>
                        <a:pt x="595" y="7"/>
                        <a:pt x="586" y="19"/>
                      </a:cubicBezTo>
                      <a:cubicBezTo>
                        <a:pt x="125" y="637"/>
                        <a:pt x="125" y="637"/>
                        <a:pt x="125" y="637"/>
                      </a:cubicBezTo>
                      <a:cubicBezTo>
                        <a:pt x="43" y="746"/>
                        <a:pt x="0" y="875"/>
                        <a:pt x="0" y="1011"/>
                      </a:cubicBezTo>
                      <a:cubicBezTo>
                        <a:pt x="0" y="1357"/>
                        <a:pt x="280" y="1638"/>
                        <a:pt x="624" y="1638"/>
                      </a:cubicBezTo>
                      <a:cubicBezTo>
                        <a:pt x="968" y="1638"/>
                        <a:pt x="1248" y="1357"/>
                        <a:pt x="1248" y="1011"/>
                      </a:cubicBezTo>
                      <a:cubicBezTo>
                        <a:pt x="1248" y="875"/>
                        <a:pt x="1205" y="746"/>
                        <a:pt x="1124" y="637"/>
                      </a:cubicBezTo>
                      <a:close/>
                      <a:moveTo>
                        <a:pt x="624" y="1542"/>
                      </a:moveTo>
                      <a:cubicBezTo>
                        <a:pt x="333" y="1542"/>
                        <a:pt x="96" y="1304"/>
                        <a:pt x="96" y="1011"/>
                      </a:cubicBezTo>
                      <a:cubicBezTo>
                        <a:pt x="96" y="896"/>
                        <a:pt x="132" y="787"/>
                        <a:pt x="201" y="695"/>
                      </a:cubicBezTo>
                      <a:cubicBezTo>
                        <a:pt x="624" y="128"/>
                        <a:pt x="624" y="128"/>
                        <a:pt x="624" y="128"/>
                      </a:cubicBezTo>
                      <a:cubicBezTo>
                        <a:pt x="1047" y="695"/>
                        <a:pt x="1047" y="695"/>
                        <a:pt x="1047" y="695"/>
                      </a:cubicBezTo>
                      <a:cubicBezTo>
                        <a:pt x="1116" y="787"/>
                        <a:pt x="1152" y="896"/>
                        <a:pt x="1152" y="1011"/>
                      </a:cubicBezTo>
                      <a:cubicBezTo>
                        <a:pt x="1152" y="1304"/>
                        <a:pt x="915" y="1542"/>
                        <a:pt x="624" y="1542"/>
                      </a:cubicBezTo>
                      <a:close/>
                      <a:moveTo>
                        <a:pt x="624" y="1542"/>
                      </a:moveTo>
                      <a:cubicBezTo>
                        <a:pt x="624" y="1542"/>
                        <a:pt x="624" y="1542"/>
                        <a:pt x="624" y="154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218" name="Google Shape;218;p38"/>
                <p:cNvSpPr/>
                <p:nvPr/>
              </p:nvSpPr>
              <p:spPr>
                <a:xfrm>
                  <a:off x="-2935287" y="-1920875"/>
                  <a:ext cx="2370138" cy="2419350"/>
                </a:xfrm>
                <a:custGeom>
                  <a:rect b="b" l="l" r="r" t="t"/>
                  <a:pathLst>
                    <a:path extrusionOk="0" h="672" w="656">
                      <a:moveTo>
                        <a:pt x="320" y="0"/>
                      </a:moveTo>
                      <a:cubicBezTo>
                        <a:pt x="236" y="0"/>
                        <a:pt x="157" y="32"/>
                        <a:pt x="96" y="85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22"/>
                        <a:pt x="75" y="0"/>
                        <a:pt x="48" y="0"/>
                      </a:cubicBezTo>
                      <a:cubicBezTo>
                        <a:pt x="22" y="0"/>
                        <a:pt x="0" y="22"/>
                        <a:pt x="0" y="48"/>
                      </a:cubicBezTo>
                      <a:cubicBezTo>
                        <a:pt x="0" y="240"/>
                        <a:pt x="0" y="240"/>
                        <a:pt x="0" y="240"/>
                      </a:cubicBezTo>
                      <a:cubicBezTo>
                        <a:pt x="0" y="240"/>
                        <a:pt x="0" y="241"/>
                        <a:pt x="0" y="241"/>
                      </a:cubicBezTo>
                      <a:cubicBezTo>
                        <a:pt x="1" y="267"/>
                        <a:pt x="22" y="288"/>
                        <a:pt x="48" y="288"/>
                      </a:cubicBezTo>
                      <a:cubicBezTo>
                        <a:pt x="224" y="288"/>
                        <a:pt x="224" y="288"/>
                        <a:pt x="224" y="288"/>
                      </a:cubicBezTo>
                      <a:cubicBezTo>
                        <a:pt x="251" y="288"/>
                        <a:pt x="272" y="267"/>
                        <a:pt x="272" y="240"/>
                      </a:cubicBezTo>
                      <a:cubicBezTo>
                        <a:pt x="272" y="214"/>
                        <a:pt x="251" y="192"/>
                        <a:pt x="224" y="192"/>
                      </a:cubicBezTo>
                      <a:cubicBezTo>
                        <a:pt x="128" y="192"/>
                        <a:pt x="128" y="192"/>
                        <a:pt x="128" y="192"/>
                      </a:cubicBezTo>
                      <a:cubicBezTo>
                        <a:pt x="173" y="133"/>
                        <a:pt x="243" y="96"/>
                        <a:pt x="320" y="96"/>
                      </a:cubicBezTo>
                      <a:cubicBezTo>
                        <a:pt x="452" y="96"/>
                        <a:pt x="560" y="204"/>
                        <a:pt x="560" y="336"/>
                      </a:cubicBezTo>
                      <a:cubicBezTo>
                        <a:pt x="560" y="469"/>
                        <a:pt x="452" y="576"/>
                        <a:pt x="320" y="576"/>
                      </a:cubicBezTo>
                      <a:cubicBezTo>
                        <a:pt x="256" y="576"/>
                        <a:pt x="196" y="551"/>
                        <a:pt x="150" y="506"/>
                      </a:cubicBezTo>
                      <a:cubicBezTo>
                        <a:pt x="132" y="487"/>
                        <a:pt x="101" y="487"/>
                        <a:pt x="82" y="506"/>
                      </a:cubicBezTo>
                      <a:cubicBezTo>
                        <a:pt x="64" y="525"/>
                        <a:pt x="64" y="555"/>
                        <a:pt x="82" y="574"/>
                      </a:cubicBezTo>
                      <a:cubicBezTo>
                        <a:pt x="146" y="637"/>
                        <a:pt x="230" y="672"/>
                        <a:pt x="320" y="672"/>
                      </a:cubicBezTo>
                      <a:cubicBezTo>
                        <a:pt x="505" y="672"/>
                        <a:pt x="656" y="521"/>
                        <a:pt x="656" y="336"/>
                      </a:cubicBezTo>
                      <a:cubicBezTo>
                        <a:pt x="656" y="151"/>
                        <a:pt x="505" y="0"/>
                        <a:pt x="320" y="0"/>
                      </a:cubicBezTo>
                      <a:close/>
                      <a:moveTo>
                        <a:pt x="320" y="0"/>
                      </a:moveTo>
                      <a:cubicBezTo>
                        <a:pt x="320" y="0"/>
                        <a:pt x="320" y="0"/>
                        <a:pt x="32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</p:grpSp>
        <p:grpSp>
          <p:nvGrpSpPr>
            <p:cNvPr id="219" name="Google Shape;219;p38"/>
            <p:cNvGrpSpPr/>
            <p:nvPr/>
          </p:nvGrpSpPr>
          <p:grpSpPr>
            <a:xfrm>
              <a:off x="9061931" y="3776228"/>
              <a:ext cx="899283" cy="770486"/>
              <a:chOff x="2591937" y="2052801"/>
              <a:chExt cx="1258201" cy="1078000"/>
            </a:xfrm>
          </p:grpSpPr>
          <p:sp>
            <p:nvSpPr>
              <p:cNvPr id="220" name="Google Shape;220;p38"/>
              <p:cNvSpPr/>
              <p:nvPr/>
            </p:nvSpPr>
            <p:spPr>
              <a:xfrm>
                <a:off x="2591937" y="2736078"/>
                <a:ext cx="1258201" cy="3947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9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minimal</a:t>
                </a:r>
                <a:endParaRPr sz="1100"/>
              </a:p>
            </p:txBody>
          </p:sp>
          <p:grpSp>
            <p:nvGrpSpPr>
              <p:cNvPr id="221" name="Google Shape;221;p38"/>
              <p:cNvGrpSpPr/>
              <p:nvPr/>
            </p:nvGrpSpPr>
            <p:grpSpPr>
              <a:xfrm>
                <a:off x="2876901" y="2052801"/>
                <a:ext cx="688272" cy="608778"/>
                <a:chOff x="-3121026" y="1930400"/>
                <a:chExt cx="2693988" cy="2382838"/>
              </a:xfrm>
            </p:grpSpPr>
            <p:sp>
              <p:nvSpPr>
                <p:cNvPr id="222" name="Google Shape;222;p38"/>
                <p:cNvSpPr/>
                <p:nvPr/>
              </p:nvSpPr>
              <p:spPr>
                <a:xfrm>
                  <a:off x="-3121026" y="1930400"/>
                  <a:ext cx="2693988" cy="1077913"/>
                </a:xfrm>
                <a:custGeom>
                  <a:rect b="b" l="l" r="r" t="t"/>
                  <a:pathLst>
                    <a:path extrusionOk="0" h="662" w="1650">
                      <a:moveTo>
                        <a:pt x="1627" y="579"/>
                      </a:moveTo>
                      <a:cubicBezTo>
                        <a:pt x="850" y="11"/>
                        <a:pt x="850" y="11"/>
                        <a:pt x="850" y="11"/>
                      </a:cubicBezTo>
                      <a:cubicBezTo>
                        <a:pt x="835" y="0"/>
                        <a:pt x="815" y="0"/>
                        <a:pt x="800" y="11"/>
                      </a:cubicBezTo>
                      <a:cubicBezTo>
                        <a:pt x="23" y="579"/>
                        <a:pt x="23" y="579"/>
                        <a:pt x="23" y="579"/>
                      </a:cubicBezTo>
                      <a:cubicBezTo>
                        <a:pt x="4" y="593"/>
                        <a:pt x="0" y="620"/>
                        <a:pt x="14" y="639"/>
                      </a:cubicBezTo>
                      <a:cubicBezTo>
                        <a:pt x="28" y="658"/>
                        <a:pt x="55" y="662"/>
                        <a:pt x="74" y="648"/>
                      </a:cubicBezTo>
                      <a:cubicBezTo>
                        <a:pt x="825" y="98"/>
                        <a:pt x="825" y="98"/>
                        <a:pt x="825" y="98"/>
                      </a:cubicBezTo>
                      <a:cubicBezTo>
                        <a:pt x="1577" y="648"/>
                        <a:pt x="1577" y="648"/>
                        <a:pt x="1577" y="648"/>
                      </a:cubicBezTo>
                      <a:cubicBezTo>
                        <a:pt x="1584" y="654"/>
                        <a:pt x="1593" y="656"/>
                        <a:pt x="1602" y="656"/>
                      </a:cubicBezTo>
                      <a:cubicBezTo>
                        <a:pt x="1615" y="656"/>
                        <a:pt x="1628" y="650"/>
                        <a:pt x="1636" y="639"/>
                      </a:cubicBezTo>
                      <a:cubicBezTo>
                        <a:pt x="1650" y="620"/>
                        <a:pt x="1646" y="593"/>
                        <a:pt x="1627" y="579"/>
                      </a:cubicBezTo>
                      <a:close/>
                      <a:moveTo>
                        <a:pt x="1627" y="579"/>
                      </a:moveTo>
                      <a:cubicBezTo>
                        <a:pt x="1627" y="579"/>
                        <a:pt x="1627" y="579"/>
                        <a:pt x="1627" y="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223" name="Google Shape;223;p38"/>
                <p:cNvSpPr/>
                <p:nvPr/>
              </p:nvSpPr>
              <p:spPr>
                <a:xfrm>
                  <a:off x="-2816225" y="3001963"/>
                  <a:ext cx="2085975" cy="1311275"/>
                </a:xfrm>
                <a:custGeom>
                  <a:rect b="b" l="l" r="r" t="t"/>
                  <a:pathLst>
                    <a:path extrusionOk="0" h="805" w="1277">
                      <a:moveTo>
                        <a:pt x="1234" y="0"/>
                      </a:moveTo>
                      <a:cubicBezTo>
                        <a:pt x="1211" y="0"/>
                        <a:pt x="1192" y="19"/>
                        <a:pt x="1192" y="42"/>
                      </a:cubicBezTo>
                      <a:cubicBezTo>
                        <a:pt x="1192" y="720"/>
                        <a:pt x="1192" y="720"/>
                        <a:pt x="1192" y="720"/>
                      </a:cubicBezTo>
                      <a:cubicBezTo>
                        <a:pt x="851" y="720"/>
                        <a:pt x="851" y="720"/>
                        <a:pt x="851" y="720"/>
                      </a:cubicBezTo>
                      <a:cubicBezTo>
                        <a:pt x="851" y="350"/>
                        <a:pt x="851" y="350"/>
                        <a:pt x="851" y="350"/>
                      </a:cubicBezTo>
                      <a:cubicBezTo>
                        <a:pt x="851" y="233"/>
                        <a:pt x="756" y="137"/>
                        <a:pt x="638" y="137"/>
                      </a:cubicBezTo>
                      <a:cubicBezTo>
                        <a:pt x="521" y="137"/>
                        <a:pt x="425" y="233"/>
                        <a:pt x="425" y="350"/>
                      </a:cubicBezTo>
                      <a:cubicBezTo>
                        <a:pt x="425" y="720"/>
                        <a:pt x="425" y="720"/>
                        <a:pt x="425" y="720"/>
                      </a:cubicBezTo>
                      <a:cubicBezTo>
                        <a:pt x="85" y="720"/>
                        <a:pt x="85" y="720"/>
                        <a:pt x="85" y="720"/>
                      </a:cubicBezTo>
                      <a:cubicBezTo>
                        <a:pt x="85" y="42"/>
                        <a:pt x="85" y="42"/>
                        <a:pt x="85" y="42"/>
                      </a:cubicBezTo>
                      <a:cubicBezTo>
                        <a:pt x="85" y="19"/>
                        <a:pt x="66" y="0"/>
                        <a:pt x="42" y="0"/>
                      </a:cubicBez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762"/>
                        <a:pt x="0" y="762"/>
                        <a:pt x="0" y="762"/>
                      </a:cubicBezTo>
                      <a:cubicBezTo>
                        <a:pt x="0" y="786"/>
                        <a:pt x="19" y="805"/>
                        <a:pt x="42" y="805"/>
                      </a:cubicBezTo>
                      <a:cubicBezTo>
                        <a:pt x="468" y="805"/>
                        <a:pt x="468" y="805"/>
                        <a:pt x="468" y="805"/>
                      </a:cubicBezTo>
                      <a:cubicBezTo>
                        <a:pt x="490" y="805"/>
                        <a:pt x="509" y="788"/>
                        <a:pt x="510" y="766"/>
                      </a:cubicBezTo>
                      <a:cubicBezTo>
                        <a:pt x="510" y="765"/>
                        <a:pt x="510" y="764"/>
                        <a:pt x="510" y="762"/>
                      </a:cubicBezTo>
                      <a:cubicBezTo>
                        <a:pt x="510" y="350"/>
                        <a:pt x="510" y="350"/>
                        <a:pt x="510" y="350"/>
                      </a:cubicBezTo>
                      <a:cubicBezTo>
                        <a:pt x="510" y="280"/>
                        <a:pt x="568" y="222"/>
                        <a:pt x="638" y="222"/>
                      </a:cubicBezTo>
                      <a:cubicBezTo>
                        <a:pt x="709" y="222"/>
                        <a:pt x="766" y="280"/>
                        <a:pt x="766" y="350"/>
                      </a:cubicBezTo>
                      <a:cubicBezTo>
                        <a:pt x="766" y="762"/>
                        <a:pt x="766" y="762"/>
                        <a:pt x="766" y="762"/>
                      </a:cubicBezTo>
                      <a:cubicBezTo>
                        <a:pt x="766" y="764"/>
                        <a:pt x="766" y="765"/>
                        <a:pt x="766" y="766"/>
                      </a:cubicBezTo>
                      <a:cubicBezTo>
                        <a:pt x="768" y="788"/>
                        <a:pt x="786" y="805"/>
                        <a:pt x="809" y="805"/>
                      </a:cubicBezTo>
                      <a:cubicBezTo>
                        <a:pt x="1234" y="805"/>
                        <a:pt x="1234" y="805"/>
                        <a:pt x="1234" y="805"/>
                      </a:cubicBezTo>
                      <a:cubicBezTo>
                        <a:pt x="1258" y="805"/>
                        <a:pt x="1277" y="786"/>
                        <a:pt x="1277" y="762"/>
                      </a:cubicBezTo>
                      <a:cubicBezTo>
                        <a:pt x="1277" y="42"/>
                        <a:pt x="1277" y="42"/>
                        <a:pt x="1277" y="42"/>
                      </a:cubicBezTo>
                      <a:cubicBezTo>
                        <a:pt x="1277" y="19"/>
                        <a:pt x="1258" y="0"/>
                        <a:pt x="1234" y="0"/>
                      </a:cubicBezTo>
                      <a:close/>
                      <a:moveTo>
                        <a:pt x="1234" y="0"/>
                      </a:moveTo>
                      <a:cubicBezTo>
                        <a:pt x="1234" y="0"/>
                        <a:pt x="1234" y="0"/>
                        <a:pt x="1234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</p:grpSp>
        <p:cxnSp>
          <p:nvCxnSpPr>
            <p:cNvPr id="224" name="Google Shape;224;p38"/>
            <p:cNvCxnSpPr/>
            <p:nvPr/>
          </p:nvCxnSpPr>
          <p:spPr>
            <a:xfrm>
              <a:off x="10336393" y="3813929"/>
              <a:ext cx="0" cy="695085"/>
            </a:xfrm>
            <a:prstGeom prst="straightConnector1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225" name="Google Shape;225;p38"/>
          <p:cNvSpPr txBox="1"/>
          <p:nvPr/>
        </p:nvSpPr>
        <p:spPr>
          <a:xfrm>
            <a:off x="6506879" y="3627572"/>
            <a:ext cx="2169738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Creative Business</a:t>
            </a:r>
            <a:endParaRPr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