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6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6" r:id="rId2"/>
    <p:sldId id="268" r:id="rId3"/>
    <p:sldId id="269" r:id="rId4"/>
    <p:sldId id="257" r:id="rId5"/>
    <p:sldId id="270" r:id="rId6"/>
    <p:sldId id="259" r:id="rId7"/>
    <p:sldId id="276" r:id="rId8"/>
    <p:sldId id="258" r:id="rId9"/>
    <p:sldId id="271" r:id="rId10"/>
    <p:sldId id="281" r:id="rId11"/>
    <p:sldId id="273" r:id="rId12"/>
    <p:sldId id="260" r:id="rId13"/>
    <p:sldId id="262" r:id="rId14"/>
    <p:sldId id="274" r:id="rId15"/>
    <p:sldId id="275" r:id="rId16"/>
    <p:sldId id="279" r:id="rId17"/>
    <p:sldId id="280" r:id="rId18"/>
    <p:sldId id="282" r:id="rId19"/>
    <p:sldId id="266" r:id="rId20"/>
    <p:sldId id="277" r:id="rId21"/>
    <p:sldId id="267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uman Sunar" initials="SS" lastIdx="1" clrIdx="0">
    <p:extLst>
      <p:ext uri="{19B8F6BF-5375-455C-9EA6-DF929625EA0E}">
        <p15:presenceInfo xmlns:p15="http://schemas.microsoft.com/office/powerpoint/2012/main" userId="Suman Suna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471" autoAdjust="0"/>
    <p:restoredTop sz="94291" autoAdjust="0"/>
  </p:normalViewPr>
  <p:slideViewPr>
    <p:cSldViewPr snapToGrid="0">
      <p:cViewPr>
        <p:scale>
          <a:sx n="66" d="100"/>
          <a:sy n="66" d="100"/>
        </p:scale>
        <p:origin x="840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2880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0"/>
      <c:rotY val="0"/>
      <c:depthPercent val="60"/>
      <c:rAngAx val="0"/>
      <c:perspective val="100"/>
    </c:view3D>
    <c:floor>
      <c:thickness val="0"/>
      <c:spPr>
        <a:gradFill>
          <a:gsLst>
            <a:gs pos="0">
              <a:schemeClr val="tx1">
                <a:alpha val="20000"/>
              </a:schemeClr>
            </a:gs>
            <a:gs pos="100000">
              <a:schemeClr val="tx1">
                <a:alpha val="5000"/>
              </a:schemeClr>
            </a:gs>
          </a:gsLst>
          <a:lin ang="5400000" scaled="0"/>
        </a:gra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6.5627793875286791E-2"/>
          <c:y val="0.12048476146231128"/>
          <c:w val="0.93221954011317198"/>
          <c:h val="0.78719749871165701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accent1">
                  <a:lumMod val="60000"/>
                  <a:lumOff val="40000"/>
                </a:schemeClr>
              </a:solidFill>
              <a:round/>
            </a:ln>
            <a:effectLst/>
            <a:sp3d contourW="9525">
              <a:contourClr>
                <a:schemeClr val="accent1">
                  <a:lumMod val="60000"/>
                  <a:lumOff val="40000"/>
                </a:schemeClr>
              </a:contourClr>
            </a:sp3d>
          </c:spPr>
          <c:invertIfNegative val="0"/>
          <c:dPt>
            <c:idx val="0"/>
            <c:invertIfNegative val="0"/>
            <c:bubble3D val="0"/>
            <c:spPr>
              <a:solidFill>
                <a:schemeClr val="accent3">
                  <a:alpha val="85000"/>
                </a:schemeClr>
              </a:solidFill>
              <a:ln w="9525" cap="flat" cmpd="sng" algn="ctr">
                <a:solidFill>
                  <a:schemeClr val="accent3">
                    <a:lumMod val="75000"/>
                  </a:schemeClr>
                </a:solidFill>
                <a:round/>
              </a:ln>
              <a:effectLst/>
              <a:sp3d contourW="9525">
                <a:contourClr>
                  <a:schemeClr val="accent3">
                    <a:lumMod val="75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A45D-476F-A7C8-EC80FAE69D6B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3">
                  <a:alpha val="85000"/>
                </a:schemeClr>
              </a:solidFill>
              <a:ln w="9525" cap="flat" cmpd="sng" algn="ctr">
                <a:solidFill>
                  <a:schemeClr val="accent3">
                    <a:lumMod val="60000"/>
                    <a:lumOff val="40000"/>
                  </a:schemeClr>
                </a:solidFill>
                <a:round/>
              </a:ln>
              <a:effectLst/>
              <a:sp3d contourW="9525">
                <a:contourClr>
                  <a:schemeClr val="accent3">
                    <a:lumMod val="60000"/>
                    <a:lumOff val="40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A45D-476F-A7C8-EC80FAE69D6B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>
                  <a:lumMod val="60000"/>
                  <a:lumOff val="40000"/>
                  <a:alpha val="85000"/>
                </a:schemeClr>
              </a:solidFill>
              <a:ln w="9525" cap="flat" cmpd="sng" algn="ctr">
                <a:solidFill>
                  <a:schemeClr val="accent4">
                    <a:lumMod val="60000"/>
                    <a:lumOff val="40000"/>
                  </a:schemeClr>
                </a:solidFill>
                <a:round/>
              </a:ln>
              <a:effectLst/>
              <a:sp3d contourW="9525">
                <a:contourClr>
                  <a:schemeClr val="accent4">
                    <a:lumMod val="60000"/>
                    <a:lumOff val="40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A45D-476F-A7C8-EC80FAE69D6B}"/>
              </c:ext>
            </c:extLst>
          </c:dPt>
          <c:dPt>
            <c:idx val="3"/>
            <c:invertIfNegative val="0"/>
            <c:bubble3D val="0"/>
            <c:spPr>
              <a:solidFill>
                <a:schemeClr val="tx1">
                  <a:alpha val="85000"/>
                </a:schemeClr>
              </a:solidFill>
              <a:ln w="9525" cap="flat" cmpd="sng" algn="ctr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  <a:effectLst/>
              <a:sp3d contourW="9525">
                <a:contourClr>
                  <a:schemeClr val="tx1">
                    <a:lumMod val="50000"/>
                    <a:lumOff val="50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A45D-476F-A7C8-EC80FAE69D6B}"/>
              </c:ext>
            </c:extLst>
          </c:dPt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</c:v>
                </c:pt>
                <c:pt idx="1">
                  <c:v>3.5</c:v>
                </c:pt>
                <c:pt idx="2">
                  <c:v>4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A45D-476F-A7C8-EC80FAE69D6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tx2">
                <a:alpha val="85000"/>
              </a:schemeClr>
            </a:solidFill>
            <a:ln w="9525" cap="flat" cmpd="sng" algn="ctr">
              <a:solidFill>
                <a:schemeClr val="tx2">
                  <a:lumMod val="40000"/>
                  <a:lumOff val="60000"/>
                </a:schemeClr>
              </a:solidFill>
              <a:round/>
            </a:ln>
            <a:effectLst/>
            <a:sp3d contourW="9525">
              <a:contourClr>
                <a:schemeClr val="tx2">
                  <a:lumMod val="40000"/>
                  <a:lumOff val="60000"/>
                </a:schemeClr>
              </a:contourClr>
            </a:sp3d>
          </c:spPr>
          <c:invertIfNegative val="0"/>
          <c:dPt>
            <c:idx val="1"/>
            <c:invertIfNegative val="0"/>
            <c:bubble3D val="0"/>
            <c:spPr>
              <a:solidFill>
                <a:schemeClr val="accent3">
                  <a:lumMod val="75000"/>
                  <a:alpha val="85000"/>
                </a:schemeClr>
              </a:solidFill>
              <a:ln w="9525" cap="flat" cmpd="sng" algn="ctr">
                <a:solidFill>
                  <a:schemeClr val="accent3"/>
                </a:solidFill>
                <a:round/>
              </a:ln>
              <a:effectLst/>
              <a:sp3d contourW="9525">
                <a:contourClr>
                  <a:schemeClr val="accent3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A-A45D-476F-A7C8-EC80FAE69D6B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>
                  <a:lumMod val="40000"/>
                  <a:lumOff val="60000"/>
                  <a:alpha val="85000"/>
                </a:schemeClr>
              </a:solidFill>
              <a:ln w="9525" cap="flat" cmpd="sng" algn="ctr">
                <a:solidFill>
                  <a:schemeClr val="accent3">
                    <a:lumMod val="20000"/>
                    <a:lumOff val="80000"/>
                  </a:schemeClr>
                </a:solidFill>
                <a:round/>
              </a:ln>
              <a:effectLst/>
              <a:sp3d contourW="9525">
                <a:contourClr>
                  <a:schemeClr val="accent3">
                    <a:lumMod val="20000"/>
                    <a:lumOff val="80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C-A45D-476F-A7C8-EC80FAE69D6B}"/>
              </c:ext>
            </c:extLst>
          </c:dPt>
          <c:dPt>
            <c:idx val="3"/>
            <c:invertIfNegative val="0"/>
            <c:bubble3D val="0"/>
            <c:spPr>
              <a:solidFill>
                <a:srgbClr val="FFFFFF"/>
              </a:solidFill>
              <a:ln w="9525" cap="flat" cmpd="sng" algn="ctr">
                <a:solidFill>
                  <a:schemeClr val="tx1"/>
                </a:solidFill>
                <a:round/>
              </a:ln>
              <a:effectLst/>
              <a:sp3d contourW="9525">
                <a:contourClr>
                  <a:schemeClr val="tx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E-A45D-476F-A7C8-EC80FAE69D6B}"/>
              </c:ext>
            </c:extLst>
          </c:dPt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</c:v>
                </c:pt>
                <c:pt idx="2">
                  <c:v>3</c:v>
                </c:pt>
                <c:pt idx="3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F-A45D-476F-A7C8-EC80FAE69D6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5"/>
        <c:shape val="box"/>
        <c:axId val="-338412864"/>
        <c:axId val="-338411088"/>
        <c:axId val="-338409312"/>
      </c:bar3DChart>
      <c:catAx>
        <c:axId val="-3384128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cap="all" baseline="0">
                <a:solidFill>
                  <a:schemeClr val="tx1"/>
                </a:solidFill>
                <a:latin typeface="Montserrat" charset="0"/>
                <a:ea typeface="Montserrat" charset="0"/>
                <a:cs typeface="Montserrat" charset="0"/>
              </a:defRPr>
            </a:pPr>
            <a:endParaRPr lang="en-US"/>
          </a:p>
        </c:txPr>
        <c:crossAx val="-338411088"/>
        <c:crosses val="autoZero"/>
        <c:auto val="1"/>
        <c:lblAlgn val="ctr"/>
        <c:lblOffset val="100"/>
        <c:noMultiLvlLbl val="0"/>
      </c:catAx>
      <c:valAx>
        <c:axId val="-3384110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pPr>
            <a:endParaRPr lang="en-US"/>
          </a:p>
        </c:txPr>
        <c:crossAx val="-338412864"/>
        <c:crosses val="autoZero"/>
        <c:crossBetween val="between"/>
      </c:valAx>
      <c:serAx>
        <c:axId val="-338409312"/>
        <c:scaling>
          <c:orientation val="minMax"/>
        </c:scaling>
        <c:delete val="1"/>
        <c:axPos val="b"/>
        <c:majorTickMark val="none"/>
        <c:minorTickMark val="none"/>
        <c:tickLblPos val="nextTo"/>
        <c:crossAx val="-338411088"/>
        <c:crosses val="autoZero"/>
      </c:ser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294-48B4-B5DF-E2A0DFEFEA4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B294-48B4-B5DF-E2A0DFEFEA41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4-B294-48B4-B5DF-E2A0DFEFEA41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6-B294-48B4-B5DF-E2A0DFEFEA41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8-B294-48B4-B5DF-E2A0DFEFEA41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B294-48B4-B5DF-E2A0DFEFEA41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79893504"/>
        <c:axId val="79895280"/>
      </c:barChart>
      <c:catAx>
        <c:axId val="798935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9895280"/>
        <c:crosses val="autoZero"/>
        <c:auto val="1"/>
        <c:lblAlgn val="ctr"/>
        <c:lblOffset val="100"/>
        <c:noMultiLvlLbl val="0"/>
      </c:catAx>
      <c:valAx>
        <c:axId val="798952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98935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sp3d/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/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0A5EB-ECD4-4B29-9C76-251B805226F9}" type="datetimeFigureOut">
              <a:rPr lang="en-US" smtClean="0"/>
              <a:t>9/18/2018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2370D9-3CC0-43F8-8E07-8EAC09B98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986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0019B-648C-422C-9A09-38EB6005BFDA}" type="datetimeFigureOut">
              <a:rPr lang="en-US" smtClean="0"/>
              <a:t>9/18/2018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A59BFB-7562-41C6-8342-54AB716F9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194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877878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6411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08808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7205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395265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61053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71136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13687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25664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64164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2050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11842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8756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860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7591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2525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9903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96957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6640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069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8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403EF570-83B9-4337-98D3-97782B0AB70D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6849995" y="2166110"/>
            <a:ext cx="4375976" cy="3689349"/>
          </a:xfrm>
          <a:custGeom>
            <a:avLst/>
            <a:gdLst>
              <a:gd name="connsiteX0" fmla="*/ 0 w 4375976"/>
              <a:gd name="connsiteY0" fmla="*/ 0 h 3689349"/>
              <a:gd name="connsiteX1" fmla="*/ 4375976 w 4375976"/>
              <a:gd name="connsiteY1" fmla="*/ 0 h 3689349"/>
              <a:gd name="connsiteX2" fmla="*/ 4375976 w 4375976"/>
              <a:gd name="connsiteY2" fmla="*/ 3689349 h 3689349"/>
              <a:gd name="connsiteX3" fmla="*/ 0 w 4375976"/>
              <a:gd name="connsiteY3" fmla="*/ 3689349 h 3689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75976" h="3689349">
                <a:moveTo>
                  <a:pt x="0" y="0"/>
                </a:moveTo>
                <a:lnTo>
                  <a:pt x="4375976" y="0"/>
                </a:lnTo>
                <a:lnTo>
                  <a:pt x="4375976" y="3689349"/>
                </a:lnTo>
                <a:lnTo>
                  <a:pt x="0" y="368934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DFB041C1-D0B5-4EA9-8704-6860BFCF308D}"/>
              </a:ext>
            </a:extLst>
          </p:cNvPr>
          <p:cNvSpPr>
            <a:spLocks noGrp="1"/>
          </p:cNvSpPr>
          <p:nvPr>
            <p:ph type="pic" sz="quarter" idx="45" hasCustomPrompt="1"/>
          </p:nvPr>
        </p:nvSpPr>
        <p:spPr>
          <a:xfrm>
            <a:off x="966029" y="2166109"/>
            <a:ext cx="2390788" cy="3689349"/>
          </a:xfrm>
          <a:custGeom>
            <a:avLst/>
            <a:gdLst>
              <a:gd name="connsiteX0" fmla="*/ 0 w 2390788"/>
              <a:gd name="connsiteY0" fmla="*/ 0 h 3689349"/>
              <a:gd name="connsiteX1" fmla="*/ 2390788 w 2390788"/>
              <a:gd name="connsiteY1" fmla="*/ 0 h 3689349"/>
              <a:gd name="connsiteX2" fmla="*/ 2390788 w 2390788"/>
              <a:gd name="connsiteY2" fmla="*/ 3689349 h 3689349"/>
              <a:gd name="connsiteX3" fmla="*/ 0 w 2390788"/>
              <a:gd name="connsiteY3" fmla="*/ 3689349 h 3689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90788" h="3689349">
                <a:moveTo>
                  <a:pt x="0" y="0"/>
                </a:moveTo>
                <a:lnTo>
                  <a:pt x="2390788" y="0"/>
                </a:lnTo>
                <a:lnTo>
                  <a:pt x="2390788" y="3689349"/>
                </a:lnTo>
                <a:lnTo>
                  <a:pt x="0" y="368934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8583488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8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3A2B26E-E3A0-4145-815C-72D6FD63669D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8685723" y="2638574"/>
            <a:ext cx="2435870" cy="2435870"/>
          </a:xfrm>
          <a:custGeom>
            <a:avLst/>
            <a:gdLst>
              <a:gd name="connsiteX0" fmla="*/ 1217935 w 2435870"/>
              <a:gd name="connsiteY0" fmla="*/ 0 h 2435870"/>
              <a:gd name="connsiteX1" fmla="*/ 2435870 w 2435870"/>
              <a:gd name="connsiteY1" fmla="*/ 1217935 h 2435870"/>
              <a:gd name="connsiteX2" fmla="*/ 1217935 w 2435870"/>
              <a:gd name="connsiteY2" fmla="*/ 2435870 h 2435870"/>
              <a:gd name="connsiteX3" fmla="*/ 0 w 2435870"/>
              <a:gd name="connsiteY3" fmla="*/ 1217935 h 2435870"/>
              <a:gd name="connsiteX4" fmla="*/ 1217935 w 2435870"/>
              <a:gd name="connsiteY4" fmla="*/ 0 h 2435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35870" h="2435870">
                <a:moveTo>
                  <a:pt x="1217935" y="0"/>
                </a:moveTo>
                <a:cubicBezTo>
                  <a:pt x="1890582" y="0"/>
                  <a:pt x="2435870" y="545288"/>
                  <a:pt x="2435870" y="1217935"/>
                </a:cubicBezTo>
                <a:cubicBezTo>
                  <a:pt x="2435870" y="1890582"/>
                  <a:pt x="1890582" y="2435870"/>
                  <a:pt x="1217935" y="2435870"/>
                </a:cubicBezTo>
                <a:cubicBezTo>
                  <a:pt x="545288" y="2435870"/>
                  <a:pt x="0" y="1890582"/>
                  <a:pt x="0" y="1217935"/>
                </a:cubicBezTo>
                <a:cubicBezTo>
                  <a:pt x="0" y="545288"/>
                  <a:pt x="545288" y="0"/>
                  <a:pt x="121793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6082364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8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8FEBBE7-B5EF-4BCD-9A2A-9873C166259E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2232262" y="2079342"/>
            <a:ext cx="1988482" cy="1988482"/>
          </a:xfrm>
          <a:custGeom>
            <a:avLst/>
            <a:gdLst>
              <a:gd name="connsiteX0" fmla="*/ 994241 w 1988482"/>
              <a:gd name="connsiteY0" fmla="*/ 0 h 1988482"/>
              <a:gd name="connsiteX1" fmla="*/ 1988482 w 1988482"/>
              <a:gd name="connsiteY1" fmla="*/ 994241 h 1988482"/>
              <a:gd name="connsiteX2" fmla="*/ 994241 w 1988482"/>
              <a:gd name="connsiteY2" fmla="*/ 1988482 h 1988482"/>
              <a:gd name="connsiteX3" fmla="*/ 0 w 1988482"/>
              <a:gd name="connsiteY3" fmla="*/ 994241 h 1988482"/>
              <a:gd name="connsiteX4" fmla="*/ 994241 w 1988482"/>
              <a:gd name="connsiteY4" fmla="*/ 0 h 1988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88482" h="1988482">
                <a:moveTo>
                  <a:pt x="994241" y="0"/>
                </a:moveTo>
                <a:cubicBezTo>
                  <a:pt x="1543345" y="0"/>
                  <a:pt x="1988482" y="445137"/>
                  <a:pt x="1988482" y="994241"/>
                </a:cubicBezTo>
                <a:cubicBezTo>
                  <a:pt x="1988482" y="1543345"/>
                  <a:pt x="1543345" y="1988482"/>
                  <a:pt x="994241" y="1988482"/>
                </a:cubicBezTo>
                <a:cubicBezTo>
                  <a:pt x="445137" y="1988482"/>
                  <a:pt x="0" y="1543345"/>
                  <a:pt x="0" y="994241"/>
                </a:cubicBezTo>
                <a:cubicBezTo>
                  <a:pt x="0" y="445137"/>
                  <a:pt x="445137" y="0"/>
                  <a:pt x="99424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2597323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8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92A1802-22AD-4CE2-8842-CABE2EEE4231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2000626" y="2562943"/>
            <a:ext cx="3923097" cy="2736576"/>
          </a:xfrm>
          <a:custGeom>
            <a:avLst/>
            <a:gdLst>
              <a:gd name="connsiteX0" fmla="*/ 0 w 3923097"/>
              <a:gd name="connsiteY0" fmla="*/ 0 h 2736576"/>
              <a:gd name="connsiteX1" fmla="*/ 3923097 w 3923097"/>
              <a:gd name="connsiteY1" fmla="*/ 0 h 2736576"/>
              <a:gd name="connsiteX2" fmla="*/ 3923097 w 3923097"/>
              <a:gd name="connsiteY2" fmla="*/ 2736576 h 2736576"/>
              <a:gd name="connsiteX3" fmla="*/ 0 w 3923097"/>
              <a:gd name="connsiteY3" fmla="*/ 2736576 h 2736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097" h="2736576">
                <a:moveTo>
                  <a:pt x="0" y="0"/>
                </a:moveTo>
                <a:lnTo>
                  <a:pt x="3923097" y="0"/>
                </a:lnTo>
                <a:lnTo>
                  <a:pt x="3923097" y="2736576"/>
                </a:lnTo>
                <a:lnTo>
                  <a:pt x="0" y="273657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269246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8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9961FD44-16F3-46B6-8DFE-750CCCE39A38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4484292" y="2223547"/>
            <a:ext cx="3223416" cy="2590952"/>
          </a:xfrm>
          <a:custGeom>
            <a:avLst/>
            <a:gdLst>
              <a:gd name="connsiteX0" fmla="*/ 0 w 3223416"/>
              <a:gd name="connsiteY0" fmla="*/ 0 h 2590952"/>
              <a:gd name="connsiteX1" fmla="*/ 3223416 w 3223416"/>
              <a:gd name="connsiteY1" fmla="*/ 0 h 2590952"/>
              <a:gd name="connsiteX2" fmla="*/ 3223416 w 3223416"/>
              <a:gd name="connsiteY2" fmla="*/ 2590952 h 2590952"/>
              <a:gd name="connsiteX3" fmla="*/ 0 w 3223416"/>
              <a:gd name="connsiteY3" fmla="*/ 2590952 h 2590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23416" h="2590952">
                <a:moveTo>
                  <a:pt x="0" y="0"/>
                </a:moveTo>
                <a:lnTo>
                  <a:pt x="3223416" y="0"/>
                </a:lnTo>
                <a:lnTo>
                  <a:pt x="3223416" y="2590952"/>
                </a:lnTo>
                <a:lnTo>
                  <a:pt x="0" y="259095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C06F0C9-B9A5-461E-A7F7-DEA22EE31E75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1000241" y="2223547"/>
            <a:ext cx="3223416" cy="2590952"/>
          </a:xfrm>
          <a:custGeom>
            <a:avLst/>
            <a:gdLst>
              <a:gd name="connsiteX0" fmla="*/ 0 w 3223416"/>
              <a:gd name="connsiteY0" fmla="*/ 0 h 2590952"/>
              <a:gd name="connsiteX1" fmla="*/ 3223416 w 3223416"/>
              <a:gd name="connsiteY1" fmla="*/ 0 h 2590952"/>
              <a:gd name="connsiteX2" fmla="*/ 3223416 w 3223416"/>
              <a:gd name="connsiteY2" fmla="*/ 2590952 h 2590952"/>
              <a:gd name="connsiteX3" fmla="*/ 0 w 3223416"/>
              <a:gd name="connsiteY3" fmla="*/ 2590952 h 2590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23416" h="2590952">
                <a:moveTo>
                  <a:pt x="0" y="0"/>
                </a:moveTo>
                <a:lnTo>
                  <a:pt x="3223416" y="0"/>
                </a:lnTo>
                <a:lnTo>
                  <a:pt x="3223416" y="2590952"/>
                </a:lnTo>
                <a:lnTo>
                  <a:pt x="0" y="259095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F3530125-BB79-424A-9E18-CDBC41DF40E2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7968343" y="2223547"/>
            <a:ext cx="3223416" cy="2590952"/>
          </a:xfrm>
          <a:custGeom>
            <a:avLst/>
            <a:gdLst>
              <a:gd name="connsiteX0" fmla="*/ 0 w 3223416"/>
              <a:gd name="connsiteY0" fmla="*/ 0 h 2590952"/>
              <a:gd name="connsiteX1" fmla="*/ 3223416 w 3223416"/>
              <a:gd name="connsiteY1" fmla="*/ 0 h 2590952"/>
              <a:gd name="connsiteX2" fmla="*/ 3223416 w 3223416"/>
              <a:gd name="connsiteY2" fmla="*/ 2590952 h 2590952"/>
              <a:gd name="connsiteX3" fmla="*/ 0 w 3223416"/>
              <a:gd name="connsiteY3" fmla="*/ 2590952 h 2590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23416" h="2590952">
                <a:moveTo>
                  <a:pt x="0" y="0"/>
                </a:moveTo>
                <a:lnTo>
                  <a:pt x="3223416" y="0"/>
                </a:lnTo>
                <a:lnTo>
                  <a:pt x="3223416" y="2590952"/>
                </a:lnTo>
                <a:lnTo>
                  <a:pt x="0" y="259095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7879066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9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F3C40406-DACF-4EB2-BA11-174915BC7274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0" y="4822762"/>
            <a:ext cx="3744687" cy="2035239"/>
          </a:xfrm>
          <a:custGeom>
            <a:avLst/>
            <a:gdLst>
              <a:gd name="connsiteX0" fmla="*/ 0 w 3744687"/>
              <a:gd name="connsiteY0" fmla="*/ 0 h 2035239"/>
              <a:gd name="connsiteX1" fmla="*/ 3744687 w 3744687"/>
              <a:gd name="connsiteY1" fmla="*/ 0 h 2035239"/>
              <a:gd name="connsiteX2" fmla="*/ 3744687 w 3744687"/>
              <a:gd name="connsiteY2" fmla="*/ 2035239 h 2035239"/>
              <a:gd name="connsiteX3" fmla="*/ 0 w 3744687"/>
              <a:gd name="connsiteY3" fmla="*/ 2035239 h 2035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44687" h="2035239">
                <a:moveTo>
                  <a:pt x="0" y="0"/>
                </a:moveTo>
                <a:lnTo>
                  <a:pt x="3744687" y="0"/>
                </a:lnTo>
                <a:lnTo>
                  <a:pt x="3744687" y="2035239"/>
                </a:lnTo>
                <a:lnTo>
                  <a:pt x="0" y="203523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CD519EB3-CE15-47A9-B813-FEB8DB6D8B54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3842347" y="4822762"/>
            <a:ext cx="3971925" cy="2035239"/>
          </a:xfrm>
          <a:custGeom>
            <a:avLst/>
            <a:gdLst>
              <a:gd name="connsiteX0" fmla="*/ 0 w 3971925"/>
              <a:gd name="connsiteY0" fmla="*/ 0 h 2035239"/>
              <a:gd name="connsiteX1" fmla="*/ 3971925 w 3971925"/>
              <a:gd name="connsiteY1" fmla="*/ 0 h 2035239"/>
              <a:gd name="connsiteX2" fmla="*/ 3971925 w 3971925"/>
              <a:gd name="connsiteY2" fmla="*/ 2035239 h 2035239"/>
              <a:gd name="connsiteX3" fmla="*/ 0 w 3971925"/>
              <a:gd name="connsiteY3" fmla="*/ 2035239 h 2035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71925" h="2035239">
                <a:moveTo>
                  <a:pt x="0" y="0"/>
                </a:moveTo>
                <a:lnTo>
                  <a:pt x="3971925" y="0"/>
                </a:lnTo>
                <a:lnTo>
                  <a:pt x="3971925" y="2035239"/>
                </a:lnTo>
                <a:lnTo>
                  <a:pt x="0" y="203523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CFB3F4D4-54AD-4831-BF5C-A762DF74365F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7911934" y="4822762"/>
            <a:ext cx="4280067" cy="2035239"/>
          </a:xfrm>
          <a:custGeom>
            <a:avLst/>
            <a:gdLst>
              <a:gd name="connsiteX0" fmla="*/ 0 w 4280067"/>
              <a:gd name="connsiteY0" fmla="*/ 0 h 2035239"/>
              <a:gd name="connsiteX1" fmla="*/ 4280067 w 4280067"/>
              <a:gd name="connsiteY1" fmla="*/ 0 h 2035239"/>
              <a:gd name="connsiteX2" fmla="*/ 4280067 w 4280067"/>
              <a:gd name="connsiteY2" fmla="*/ 2035239 h 2035239"/>
              <a:gd name="connsiteX3" fmla="*/ 0 w 4280067"/>
              <a:gd name="connsiteY3" fmla="*/ 2035239 h 2035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80067" h="2035239">
                <a:moveTo>
                  <a:pt x="0" y="0"/>
                </a:moveTo>
                <a:lnTo>
                  <a:pt x="4280067" y="0"/>
                </a:lnTo>
                <a:lnTo>
                  <a:pt x="4280067" y="2035239"/>
                </a:lnTo>
                <a:lnTo>
                  <a:pt x="0" y="203523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9864395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9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66386F65-0E98-49BA-9DD0-2FCF76F570AC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0" y="1814513"/>
            <a:ext cx="12192000" cy="2194458"/>
          </a:xfrm>
          <a:custGeom>
            <a:avLst/>
            <a:gdLst>
              <a:gd name="connsiteX0" fmla="*/ 0 w 12192000"/>
              <a:gd name="connsiteY0" fmla="*/ 0 h 2194458"/>
              <a:gd name="connsiteX1" fmla="*/ 12192000 w 12192000"/>
              <a:gd name="connsiteY1" fmla="*/ 0 h 2194458"/>
              <a:gd name="connsiteX2" fmla="*/ 12192000 w 12192000"/>
              <a:gd name="connsiteY2" fmla="*/ 2194458 h 2194458"/>
              <a:gd name="connsiteX3" fmla="*/ 0 w 12192000"/>
              <a:gd name="connsiteY3" fmla="*/ 2194458 h 2194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94458">
                <a:moveTo>
                  <a:pt x="0" y="0"/>
                </a:moveTo>
                <a:lnTo>
                  <a:pt x="12192000" y="0"/>
                </a:lnTo>
                <a:lnTo>
                  <a:pt x="12192000" y="2194458"/>
                </a:lnTo>
                <a:lnTo>
                  <a:pt x="0" y="219445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0313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9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F9E3BA96-37C5-407E-BA54-98D6BEDCA6CD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0" y="0"/>
            <a:ext cx="12192000" cy="2148114"/>
          </a:xfrm>
          <a:custGeom>
            <a:avLst/>
            <a:gdLst>
              <a:gd name="connsiteX0" fmla="*/ 0 w 12192000"/>
              <a:gd name="connsiteY0" fmla="*/ 0 h 2148114"/>
              <a:gd name="connsiteX1" fmla="*/ 12192000 w 12192000"/>
              <a:gd name="connsiteY1" fmla="*/ 0 h 2148114"/>
              <a:gd name="connsiteX2" fmla="*/ 12192000 w 12192000"/>
              <a:gd name="connsiteY2" fmla="*/ 2148114 h 2148114"/>
              <a:gd name="connsiteX3" fmla="*/ 0 w 12192000"/>
              <a:gd name="connsiteY3" fmla="*/ 2148114 h 2148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8114">
                <a:moveTo>
                  <a:pt x="0" y="0"/>
                </a:moveTo>
                <a:lnTo>
                  <a:pt x="12192000" y="0"/>
                </a:lnTo>
                <a:lnTo>
                  <a:pt x="12192000" y="2148114"/>
                </a:lnTo>
                <a:lnTo>
                  <a:pt x="0" y="21481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220048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9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07AD10A1-2F2B-45F3-AF94-2A0BD07DED27}"/>
              </a:ext>
            </a:extLst>
          </p:cNvPr>
          <p:cNvSpPr>
            <a:spLocks noGrp="1"/>
          </p:cNvSpPr>
          <p:nvPr>
            <p:ph type="pic" sz="quarter" idx="46" hasCustomPrompt="1"/>
          </p:nvPr>
        </p:nvSpPr>
        <p:spPr>
          <a:xfrm>
            <a:off x="6245088" y="4246369"/>
            <a:ext cx="2329070" cy="1802296"/>
          </a:xfrm>
          <a:custGeom>
            <a:avLst/>
            <a:gdLst>
              <a:gd name="connsiteX0" fmla="*/ 0 w 2329070"/>
              <a:gd name="connsiteY0" fmla="*/ 0 h 1802296"/>
              <a:gd name="connsiteX1" fmla="*/ 2329070 w 2329070"/>
              <a:gd name="connsiteY1" fmla="*/ 0 h 1802296"/>
              <a:gd name="connsiteX2" fmla="*/ 2329070 w 2329070"/>
              <a:gd name="connsiteY2" fmla="*/ 1802296 h 1802296"/>
              <a:gd name="connsiteX3" fmla="*/ 0 w 2329070"/>
              <a:gd name="connsiteY3" fmla="*/ 1802296 h 1802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9070" h="1802296">
                <a:moveTo>
                  <a:pt x="0" y="0"/>
                </a:moveTo>
                <a:lnTo>
                  <a:pt x="2329070" y="0"/>
                </a:lnTo>
                <a:lnTo>
                  <a:pt x="2329070" y="1802296"/>
                </a:lnTo>
                <a:lnTo>
                  <a:pt x="0" y="180229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3F5B78F5-557F-459E-A1AE-51196201FB9C}"/>
              </a:ext>
            </a:extLst>
          </p:cNvPr>
          <p:cNvSpPr>
            <a:spLocks noGrp="1"/>
          </p:cNvSpPr>
          <p:nvPr>
            <p:ph type="pic" sz="quarter" idx="45" hasCustomPrompt="1"/>
          </p:nvPr>
        </p:nvSpPr>
        <p:spPr>
          <a:xfrm>
            <a:off x="3541644" y="4246369"/>
            <a:ext cx="2329070" cy="1802296"/>
          </a:xfrm>
          <a:custGeom>
            <a:avLst/>
            <a:gdLst>
              <a:gd name="connsiteX0" fmla="*/ 0 w 2329070"/>
              <a:gd name="connsiteY0" fmla="*/ 0 h 1802296"/>
              <a:gd name="connsiteX1" fmla="*/ 2329070 w 2329070"/>
              <a:gd name="connsiteY1" fmla="*/ 0 h 1802296"/>
              <a:gd name="connsiteX2" fmla="*/ 2329070 w 2329070"/>
              <a:gd name="connsiteY2" fmla="*/ 1802296 h 1802296"/>
              <a:gd name="connsiteX3" fmla="*/ 0 w 2329070"/>
              <a:gd name="connsiteY3" fmla="*/ 1802296 h 1802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9070" h="1802296">
                <a:moveTo>
                  <a:pt x="0" y="0"/>
                </a:moveTo>
                <a:lnTo>
                  <a:pt x="2329070" y="0"/>
                </a:lnTo>
                <a:lnTo>
                  <a:pt x="2329070" y="1802296"/>
                </a:lnTo>
                <a:lnTo>
                  <a:pt x="0" y="180229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506258CC-F846-46C3-B2D2-614B472537DE}"/>
              </a:ext>
            </a:extLst>
          </p:cNvPr>
          <p:cNvSpPr>
            <a:spLocks noGrp="1"/>
          </p:cNvSpPr>
          <p:nvPr>
            <p:ph type="pic" sz="quarter" idx="44" hasCustomPrompt="1"/>
          </p:nvPr>
        </p:nvSpPr>
        <p:spPr>
          <a:xfrm>
            <a:off x="838200" y="4246369"/>
            <a:ext cx="2329070" cy="1802296"/>
          </a:xfrm>
          <a:custGeom>
            <a:avLst/>
            <a:gdLst>
              <a:gd name="connsiteX0" fmla="*/ 0 w 2329070"/>
              <a:gd name="connsiteY0" fmla="*/ 0 h 1802296"/>
              <a:gd name="connsiteX1" fmla="*/ 2329070 w 2329070"/>
              <a:gd name="connsiteY1" fmla="*/ 0 h 1802296"/>
              <a:gd name="connsiteX2" fmla="*/ 2329070 w 2329070"/>
              <a:gd name="connsiteY2" fmla="*/ 1802296 h 1802296"/>
              <a:gd name="connsiteX3" fmla="*/ 0 w 2329070"/>
              <a:gd name="connsiteY3" fmla="*/ 1802296 h 1802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9070" h="1802296">
                <a:moveTo>
                  <a:pt x="0" y="0"/>
                </a:moveTo>
                <a:lnTo>
                  <a:pt x="2329070" y="0"/>
                </a:lnTo>
                <a:lnTo>
                  <a:pt x="2329070" y="1802296"/>
                </a:lnTo>
                <a:lnTo>
                  <a:pt x="0" y="180229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7A271CB6-25CA-4E78-827A-E5591941CABF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8948532" y="2138481"/>
            <a:ext cx="2329070" cy="1802296"/>
          </a:xfrm>
          <a:custGeom>
            <a:avLst/>
            <a:gdLst>
              <a:gd name="connsiteX0" fmla="*/ 0 w 2329070"/>
              <a:gd name="connsiteY0" fmla="*/ 0 h 1802296"/>
              <a:gd name="connsiteX1" fmla="*/ 2329070 w 2329070"/>
              <a:gd name="connsiteY1" fmla="*/ 0 h 1802296"/>
              <a:gd name="connsiteX2" fmla="*/ 2329070 w 2329070"/>
              <a:gd name="connsiteY2" fmla="*/ 1802296 h 1802296"/>
              <a:gd name="connsiteX3" fmla="*/ 0 w 2329070"/>
              <a:gd name="connsiteY3" fmla="*/ 1802296 h 1802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9070" h="1802296">
                <a:moveTo>
                  <a:pt x="0" y="0"/>
                </a:moveTo>
                <a:lnTo>
                  <a:pt x="2329070" y="0"/>
                </a:lnTo>
                <a:lnTo>
                  <a:pt x="2329070" y="1802296"/>
                </a:lnTo>
                <a:lnTo>
                  <a:pt x="0" y="180229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A4BEC41A-B1B5-4CF2-A3BD-5A6B0F55E3B3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6245088" y="2138481"/>
            <a:ext cx="2329070" cy="1802296"/>
          </a:xfrm>
          <a:custGeom>
            <a:avLst/>
            <a:gdLst>
              <a:gd name="connsiteX0" fmla="*/ 0 w 2329070"/>
              <a:gd name="connsiteY0" fmla="*/ 0 h 1802296"/>
              <a:gd name="connsiteX1" fmla="*/ 2329070 w 2329070"/>
              <a:gd name="connsiteY1" fmla="*/ 0 h 1802296"/>
              <a:gd name="connsiteX2" fmla="*/ 2329070 w 2329070"/>
              <a:gd name="connsiteY2" fmla="*/ 1802296 h 1802296"/>
              <a:gd name="connsiteX3" fmla="*/ 0 w 2329070"/>
              <a:gd name="connsiteY3" fmla="*/ 1802296 h 1802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9070" h="1802296">
                <a:moveTo>
                  <a:pt x="0" y="0"/>
                </a:moveTo>
                <a:lnTo>
                  <a:pt x="2329070" y="0"/>
                </a:lnTo>
                <a:lnTo>
                  <a:pt x="2329070" y="1802296"/>
                </a:lnTo>
                <a:lnTo>
                  <a:pt x="0" y="180229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FAAB390E-56B8-4B44-A582-570A6F820A99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3541644" y="2138481"/>
            <a:ext cx="2329070" cy="1802296"/>
          </a:xfrm>
          <a:custGeom>
            <a:avLst/>
            <a:gdLst>
              <a:gd name="connsiteX0" fmla="*/ 0 w 2329070"/>
              <a:gd name="connsiteY0" fmla="*/ 0 h 1802296"/>
              <a:gd name="connsiteX1" fmla="*/ 2329070 w 2329070"/>
              <a:gd name="connsiteY1" fmla="*/ 0 h 1802296"/>
              <a:gd name="connsiteX2" fmla="*/ 2329070 w 2329070"/>
              <a:gd name="connsiteY2" fmla="*/ 1802296 h 1802296"/>
              <a:gd name="connsiteX3" fmla="*/ 0 w 2329070"/>
              <a:gd name="connsiteY3" fmla="*/ 1802296 h 1802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9070" h="1802296">
                <a:moveTo>
                  <a:pt x="0" y="0"/>
                </a:moveTo>
                <a:lnTo>
                  <a:pt x="2329070" y="0"/>
                </a:lnTo>
                <a:lnTo>
                  <a:pt x="2329070" y="1802296"/>
                </a:lnTo>
                <a:lnTo>
                  <a:pt x="0" y="180229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EA32F780-0240-46C4-A24C-4DB32D6FECF6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838200" y="2138481"/>
            <a:ext cx="2329070" cy="1802296"/>
          </a:xfrm>
          <a:custGeom>
            <a:avLst/>
            <a:gdLst>
              <a:gd name="connsiteX0" fmla="*/ 0 w 2329070"/>
              <a:gd name="connsiteY0" fmla="*/ 0 h 1802296"/>
              <a:gd name="connsiteX1" fmla="*/ 2329070 w 2329070"/>
              <a:gd name="connsiteY1" fmla="*/ 0 h 1802296"/>
              <a:gd name="connsiteX2" fmla="*/ 2329070 w 2329070"/>
              <a:gd name="connsiteY2" fmla="*/ 1802296 h 1802296"/>
              <a:gd name="connsiteX3" fmla="*/ 0 w 2329070"/>
              <a:gd name="connsiteY3" fmla="*/ 1802296 h 1802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9070" h="1802296">
                <a:moveTo>
                  <a:pt x="0" y="0"/>
                </a:moveTo>
                <a:lnTo>
                  <a:pt x="2329070" y="0"/>
                </a:lnTo>
                <a:lnTo>
                  <a:pt x="2329070" y="1802296"/>
                </a:lnTo>
                <a:lnTo>
                  <a:pt x="0" y="180229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93A3DB36-6E6E-466E-BF46-5CEBB10A6C60}"/>
              </a:ext>
            </a:extLst>
          </p:cNvPr>
          <p:cNvSpPr>
            <a:spLocks noGrp="1"/>
          </p:cNvSpPr>
          <p:nvPr>
            <p:ph type="pic" sz="quarter" idx="47" hasCustomPrompt="1"/>
          </p:nvPr>
        </p:nvSpPr>
        <p:spPr>
          <a:xfrm>
            <a:off x="8948532" y="4246369"/>
            <a:ext cx="2329070" cy="1802296"/>
          </a:xfrm>
          <a:custGeom>
            <a:avLst/>
            <a:gdLst>
              <a:gd name="connsiteX0" fmla="*/ 0 w 2329070"/>
              <a:gd name="connsiteY0" fmla="*/ 0 h 1802296"/>
              <a:gd name="connsiteX1" fmla="*/ 2329070 w 2329070"/>
              <a:gd name="connsiteY1" fmla="*/ 0 h 1802296"/>
              <a:gd name="connsiteX2" fmla="*/ 2329070 w 2329070"/>
              <a:gd name="connsiteY2" fmla="*/ 1802296 h 1802296"/>
              <a:gd name="connsiteX3" fmla="*/ 0 w 2329070"/>
              <a:gd name="connsiteY3" fmla="*/ 1802296 h 1802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9070" h="1802296">
                <a:moveTo>
                  <a:pt x="0" y="0"/>
                </a:moveTo>
                <a:lnTo>
                  <a:pt x="2329070" y="0"/>
                </a:lnTo>
                <a:lnTo>
                  <a:pt x="2329070" y="1802296"/>
                </a:lnTo>
                <a:lnTo>
                  <a:pt x="0" y="180229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824938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9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DD8B30D5-75D0-4257-9C65-E14E5BB0C666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4411586" y="1681847"/>
            <a:ext cx="2646996" cy="2643829"/>
          </a:xfrm>
          <a:custGeom>
            <a:avLst/>
            <a:gdLst>
              <a:gd name="connsiteX0" fmla="*/ 0 w 2646996"/>
              <a:gd name="connsiteY0" fmla="*/ 0 h 2643829"/>
              <a:gd name="connsiteX1" fmla="*/ 2646996 w 2646996"/>
              <a:gd name="connsiteY1" fmla="*/ 2643829 h 2643829"/>
              <a:gd name="connsiteX2" fmla="*/ 0 w 2646996"/>
              <a:gd name="connsiteY2" fmla="*/ 2643829 h 2643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46996" h="2643829">
                <a:moveTo>
                  <a:pt x="0" y="0"/>
                </a:moveTo>
                <a:lnTo>
                  <a:pt x="2646996" y="2643829"/>
                </a:lnTo>
                <a:lnTo>
                  <a:pt x="0" y="264382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34CBB9C7-4B6D-4248-84F2-E12F366EFF4A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7855227" y="1681847"/>
            <a:ext cx="2646996" cy="2643829"/>
          </a:xfrm>
          <a:custGeom>
            <a:avLst/>
            <a:gdLst>
              <a:gd name="connsiteX0" fmla="*/ 0 w 2646996"/>
              <a:gd name="connsiteY0" fmla="*/ 0 h 2643829"/>
              <a:gd name="connsiteX1" fmla="*/ 2646996 w 2646996"/>
              <a:gd name="connsiteY1" fmla="*/ 2643829 h 2643829"/>
              <a:gd name="connsiteX2" fmla="*/ 0 w 2646996"/>
              <a:gd name="connsiteY2" fmla="*/ 2643829 h 2643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46996" h="2643829">
                <a:moveTo>
                  <a:pt x="0" y="0"/>
                </a:moveTo>
                <a:lnTo>
                  <a:pt x="2646996" y="2643829"/>
                </a:lnTo>
                <a:lnTo>
                  <a:pt x="0" y="264382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6A46D1FA-022D-41DB-92B1-0A3EDE289A51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967945" y="1681847"/>
            <a:ext cx="2646996" cy="2643829"/>
          </a:xfrm>
          <a:custGeom>
            <a:avLst/>
            <a:gdLst>
              <a:gd name="connsiteX0" fmla="*/ 0 w 2646996"/>
              <a:gd name="connsiteY0" fmla="*/ 0 h 2643829"/>
              <a:gd name="connsiteX1" fmla="*/ 2646996 w 2646996"/>
              <a:gd name="connsiteY1" fmla="*/ 2643829 h 2643829"/>
              <a:gd name="connsiteX2" fmla="*/ 0 w 2646996"/>
              <a:gd name="connsiteY2" fmla="*/ 2643829 h 2643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46996" h="2643829">
                <a:moveTo>
                  <a:pt x="0" y="0"/>
                </a:moveTo>
                <a:lnTo>
                  <a:pt x="2646996" y="2643829"/>
                </a:lnTo>
                <a:lnTo>
                  <a:pt x="0" y="264382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151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400629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9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3458C175-6329-41B1-9D37-AC7906775BDE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4454070" y="1842824"/>
            <a:ext cx="3280228" cy="3280228"/>
          </a:xfrm>
          <a:custGeom>
            <a:avLst/>
            <a:gdLst>
              <a:gd name="connsiteX0" fmla="*/ 0 w 3280228"/>
              <a:gd name="connsiteY0" fmla="*/ 0 h 3280228"/>
              <a:gd name="connsiteX1" fmla="*/ 3280228 w 3280228"/>
              <a:gd name="connsiteY1" fmla="*/ 0 h 3280228"/>
              <a:gd name="connsiteX2" fmla="*/ 3280228 w 3280228"/>
              <a:gd name="connsiteY2" fmla="*/ 3280228 h 3280228"/>
              <a:gd name="connsiteX3" fmla="*/ 0 w 3280228"/>
              <a:gd name="connsiteY3" fmla="*/ 3280228 h 3280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80228" h="3280228">
                <a:moveTo>
                  <a:pt x="0" y="0"/>
                </a:moveTo>
                <a:lnTo>
                  <a:pt x="3280228" y="0"/>
                </a:lnTo>
                <a:lnTo>
                  <a:pt x="3280228" y="3280228"/>
                </a:lnTo>
                <a:lnTo>
                  <a:pt x="0" y="32802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7329A3A6-82C3-4102-BBC7-2C35D60E9F17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836384" y="1842824"/>
            <a:ext cx="3280228" cy="3280228"/>
          </a:xfrm>
          <a:custGeom>
            <a:avLst/>
            <a:gdLst>
              <a:gd name="connsiteX0" fmla="*/ 0 w 3280228"/>
              <a:gd name="connsiteY0" fmla="*/ 0 h 3280228"/>
              <a:gd name="connsiteX1" fmla="*/ 3280228 w 3280228"/>
              <a:gd name="connsiteY1" fmla="*/ 0 h 3280228"/>
              <a:gd name="connsiteX2" fmla="*/ 3280228 w 3280228"/>
              <a:gd name="connsiteY2" fmla="*/ 3280228 h 3280228"/>
              <a:gd name="connsiteX3" fmla="*/ 0 w 3280228"/>
              <a:gd name="connsiteY3" fmla="*/ 3280228 h 3280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80228" h="3280228">
                <a:moveTo>
                  <a:pt x="0" y="0"/>
                </a:moveTo>
                <a:lnTo>
                  <a:pt x="3280228" y="0"/>
                </a:lnTo>
                <a:lnTo>
                  <a:pt x="3280228" y="3280228"/>
                </a:lnTo>
                <a:lnTo>
                  <a:pt x="0" y="32802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486F3733-7D78-43D8-9EFD-B447735501CB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8071756" y="1842824"/>
            <a:ext cx="3280228" cy="3280228"/>
          </a:xfrm>
          <a:custGeom>
            <a:avLst/>
            <a:gdLst>
              <a:gd name="connsiteX0" fmla="*/ 0 w 3280228"/>
              <a:gd name="connsiteY0" fmla="*/ 0 h 3280228"/>
              <a:gd name="connsiteX1" fmla="*/ 3280228 w 3280228"/>
              <a:gd name="connsiteY1" fmla="*/ 0 h 3280228"/>
              <a:gd name="connsiteX2" fmla="*/ 3280228 w 3280228"/>
              <a:gd name="connsiteY2" fmla="*/ 3280228 h 3280228"/>
              <a:gd name="connsiteX3" fmla="*/ 0 w 3280228"/>
              <a:gd name="connsiteY3" fmla="*/ 3280228 h 3280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80228" h="3280228">
                <a:moveTo>
                  <a:pt x="0" y="0"/>
                </a:moveTo>
                <a:lnTo>
                  <a:pt x="3280228" y="0"/>
                </a:lnTo>
                <a:lnTo>
                  <a:pt x="3280228" y="3280228"/>
                </a:lnTo>
                <a:lnTo>
                  <a:pt x="0" y="32802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73546262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9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5C1A949B-3FC7-45D9-A9C3-3083547452D5}"/>
              </a:ext>
            </a:extLst>
          </p:cNvPr>
          <p:cNvSpPr>
            <a:spLocks noGrp="1"/>
          </p:cNvSpPr>
          <p:nvPr>
            <p:ph type="pic" sz="quarter" idx="45" hasCustomPrompt="1"/>
          </p:nvPr>
        </p:nvSpPr>
        <p:spPr>
          <a:xfrm>
            <a:off x="6865257" y="0"/>
            <a:ext cx="5326743" cy="2249714"/>
          </a:xfrm>
          <a:custGeom>
            <a:avLst/>
            <a:gdLst>
              <a:gd name="connsiteX0" fmla="*/ 0 w 5326743"/>
              <a:gd name="connsiteY0" fmla="*/ 0 h 2249714"/>
              <a:gd name="connsiteX1" fmla="*/ 5326743 w 5326743"/>
              <a:gd name="connsiteY1" fmla="*/ 0 h 2249714"/>
              <a:gd name="connsiteX2" fmla="*/ 5326743 w 5326743"/>
              <a:gd name="connsiteY2" fmla="*/ 2249714 h 2249714"/>
              <a:gd name="connsiteX3" fmla="*/ 0 w 5326743"/>
              <a:gd name="connsiteY3" fmla="*/ 2249714 h 224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26743" h="2249714">
                <a:moveTo>
                  <a:pt x="0" y="0"/>
                </a:moveTo>
                <a:lnTo>
                  <a:pt x="5326743" y="0"/>
                </a:lnTo>
                <a:lnTo>
                  <a:pt x="5326743" y="2249714"/>
                </a:lnTo>
                <a:lnTo>
                  <a:pt x="0" y="22497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C5D93B4A-1075-4007-9C74-08E036E5304F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3772807" y="2373619"/>
            <a:ext cx="3991428" cy="2009695"/>
          </a:xfrm>
          <a:custGeom>
            <a:avLst/>
            <a:gdLst>
              <a:gd name="connsiteX0" fmla="*/ 0 w 3991428"/>
              <a:gd name="connsiteY0" fmla="*/ 0 h 2009695"/>
              <a:gd name="connsiteX1" fmla="*/ 3991428 w 3991428"/>
              <a:gd name="connsiteY1" fmla="*/ 0 h 2009695"/>
              <a:gd name="connsiteX2" fmla="*/ 3991428 w 3991428"/>
              <a:gd name="connsiteY2" fmla="*/ 2009695 h 2009695"/>
              <a:gd name="connsiteX3" fmla="*/ 0 w 3991428"/>
              <a:gd name="connsiteY3" fmla="*/ 2009695 h 20096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91428" h="2009695">
                <a:moveTo>
                  <a:pt x="0" y="0"/>
                </a:moveTo>
                <a:lnTo>
                  <a:pt x="3991428" y="0"/>
                </a:lnTo>
                <a:lnTo>
                  <a:pt x="3991428" y="2009695"/>
                </a:lnTo>
                <a:lnTo>
                  <a:pt x="0" y="200969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E98C5CC2-A3BE-4A0B-96B7-3F59CF685567}"/>
              </a:ext>
            </a:extLst>
          </p:cNvPr>
          <p:cNvSpPr>
            <a:spLocks noGrp="1"/>
          </p:cNvSpPr>
          <p:nvPr>
            <p:ph type="pic" sz="quarter" idx="44" hasCustomPrompt="1"/>
          </p:nvPr>
        </p:nvSpPr>
        <p:spPr>
          <a:xfrm>
            <a:off x="3222170" y="0"/>
            <a:ext cx="3512458" cy="2249714"/>
          </a:xfrm>
          <a:custGeom>
            <a:avLst/>
            <a:gdLst>
              <a:gd name="connsiteX0" fmla="*/ 0 w 3512458"/>
              <a:gd name="connsiteY0" fmla="*/ 0 h 2249714"/>
              <a:gd name="connsiteX1" fmla="*/ 3512458 w 3512458"/>
              <a:gd name="connsiteY1" fmla="*/ 0 h 2249714"/>
              <a:gd name="connsiteX2" fmla="*/ 3512458 w 3512458"/>
              <a:gd name="connsiteY2" fmla="*/ 2249714 h 2249714"/>
              <a:gd name="connsiteX3" fmla="*/ 0 w 3512458"/>
              <a:gd name="connsiteY3" fmla="*/ 2249714 h 224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2458" h="2249714">
                <a:moveTo>
                  <a:pt x="0" y="0"/>
                </a:moveTo>
                <a:lnTo>
                  <a:pt x="3512458" y="0"/>
                </a:lnTo>
                <a:lnTo>
                  <a:pt x="3512458" y="2249714"/>
                </a:lnTo>
                <a:lnTo>
                  <a:pt x="0" y="22497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77D005E1-B52E-4976-A3DB-90D7D53360FD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1" y="0"/>
            <a:ext cx="3091543" cy="2249714"/>
          </a:xfrm>
          <a:custGeom>
            <a:avLst/>
            <a:gdLst>
              <a:gd name="connsiteX0" fmla="*/ 0 w 3091543"/>
              <a:gd name="connsiteY0" fmla="*/ 0 h 2249714"/>
              <a:gd name="connsiteX1" fmla="*/ 3091543 w 3091543"/>
              <a:gd name="connsiteY1" fmla="*/ 0 h 2249714"/>
              <a:gd name="connsiteX2" fmla="*/ 3091543 w 3091543"/>
              <a:gd name="connsiteY2" fmla="*/ 2249714 h 2249714"/>
              <a:gd name="connsiteX3" fmla="*/ 0 w 3091543"/>
              <a:gd name="connsiteY3" fmla="*/ 2249714 h 224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91543" h="2249714">
                <a:moveTo>
                  <a:pt x="0" y="0"/>
                </a:moveTo>
                <a:lnTo>
                  <a:pt x="3091543" y="0"/>
                </a:lnTo>
                <a:lnTo>
                  <a:pt x="3091543" y="2249714"/>
                </a:lnTo>
                <a:lnTo>
                  <a:pt x="0" y="22497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253901F1-DA73-42C7-93F1-0112ED41EE7F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-1" y="2373618"/>
            <a:ext cx="3597727" cy="2009695"/>
          </a:xfrm>
          <a:custGeom>
            <a:avLst/>
            <a:gdLst>
              <a:gd name="connsiteX0" fmla="*/ 0 w 3597727"/>
              <a:gd name="connsiteY0" fmla="*/ 0 h 2009695"/>
              <a:gd name="connsiteX1" fmla="*/ 3597727 w 3597727"/>
              <a:gd name="connsiteY1" fmla="*/ 0 h 2009695"/>
              <a:gd name="connsiteX2" fmla="*/ 3597727 w 3597727"/>
              <a:gd name="connsiteY2" fmla="*/ 2009695 h 2009695"/>
              <a:gd name="connsiteX3" fmla="*/ 0 w 3597727"/>
              <a:gd name="connsiteY3" fmla="*/ 2009695 h 20096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97727" h="2009695">
                <a:moveTo>
                  <a:pt x="0" y="0"/>
                </a:moveTo>
                <a:lnTo>
                  <a:pt x="3597727" y="0"/>
                </a:lnTo>
                <a:lnTo>
                  <a:pt x="3597727" y="2009695"/>
                </a:lnTo>
                <a:lnTo>
                  <a:pt x="0" y="200969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08320560-CA6C-4CAF-99EC-6BDE902CEF74}"/>
              </a:ext>
            </a:extLst>
          </p:cNvPr>
          <p:cNvSpPr>
            <a:spLocks noGrp="1"/>
          </p:cNvSpPr>
          <p:nvPr>
            <p:ph type="pic" sz="quarter" idx="47" hasCustomPrompt="1"/>
          </p:nvPr>
        </p:nvSpPr>
        <p:spPr>
          <a:xfrm>
            <a:off x="6547763" y="4524378"/>
            <a:ext cx="5644237" cy="2333622"/>
          </a:xfrm>
          <a:custGeom>
            <a:avLst/>
            <a:gdLst>
              <a:gd name="connsiteX0" fmla="*/ 0 w 5644237"/>
              <a:gd name="connsiteY0" fmla="*/ 0 h 2333622"/>
              <a:gd name="connsiteX1" fmla="*/ 5644237 w 5644237"/>
              <a:gd name="connsiteY1" fmla="*/ 0 h 2333622"/>
              <a:gd name="connsiteX2" fmla="*/ 5644237 w 5644237"/>
              <a:gd name="connsiteY2" fmla="*/ 2333622 h 2333622"/>
              <a:gd name="connsiteX3" fmla="*/ 0 w 5644237"/>
              <a:gd name="connsiteY3" fmla="*/ 2333622 h 23336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44237" h="2333622">
                <a:moveTo>
                  <a:pt x="0" y="0"/>
                </a:moveTo>
                <a:lnTo>
                  <a:pt x="5644237" y="0"/>
                </a:lnTo>
                <a:lnTo>
                  <a:pt x="5644237" y="2333622"/>
                </a:lnTo>
                <a:lnTo>
                  <a:pt x="0" y="233362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EAC3EDB2-731B-47CF-A560-A94899CF3598}"/>
              </a:ext>
            </a:extLst>
          </p:cNvPr>
          <p:cNvSpPr>
            <a:spLocks noGrp="1"/>
          </p:cNvSpPr>
          <p:nvPr>
            <p:ph type="pic" sz="quarter" idx="46" hasCustomPrompt="1"/>
          </p:nvPr>
        </p:nvSpPr>
        <p:spPr>
          <a:xfrm>
            <a:off x="-1" y="4545719"/>
            <a:ext cx="6357259" cy="2333622"/>
          </a:xfrm>
          <a:custGeom>
            <a:avLst/>
            <a:gdLst>
              <a:gd name="connsiteX0" fmla="*/ 0 w 6357259"/>
              <a:gd name="connsiteY0" fmla="*/ 0 h 2333622"/>
              <a:gd name="connsiteX1" fmla="*/ 6357259 w 6357259"/>
              <a:gd name="connsiteY1" fmla="*/ 0 h 2333622"/>
              <a:gd name="connsiteX2" fmla="*/ 6357259 w 6357259"/>
              <a:gd name="connsiteY2" fmla="*/ 2333622 h 2333622"/>
              <a:gd name="connsiteX3" fmla="*/ 0 w 6357259"/>
              <a:gd name="connsiteY3" fmla="*/ 2333622 h 23336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57259" h="2333622">
                <a:moveTo>
                  <a:pt x="0" y="0"/>
                </a:moveTo>
                <a:lnTo>
                  <a:pt x="6357259" y="0"/>
                </a:lnTo>
                <a:lnTo>
                  <a:pt x="6357259" y="2333622"/>
                </a:lnTo>
                <a:lnTo>
                  <a:pt x="0" y="233362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C5422C24-2C33-41BC-A089-BE8F8733A49F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7910286" y="2373620"/>
            <a:ext cx="4281714" cy="2009695"/>
          </a:xfrm>
          <a:custGeom>
            <a:avLst/>
            <a:gdLst>
              <a:gd name="connsiteX0" fmla="*/ 0 w 4281714"/>
              <a:gd name="connsiteY0" fmla="*/ 0 h 2009695"/>
              <a:gd name="connsiteX1" fmla="*/ 4281714 w 4281714"/>
              <a:gd name="connsiteY1" fmla="*/ 0 h 2009695"/>
              <a:gd name="connsiteX2" fmla="*/ 4281714 w 4281714"/>
              <a:gd name="connsiteY2" fmla="*/ 2009695 h 2009695"/>
              <a:gd name="connsiteX3" fmla="*/ 0 w 4281714"/>
              <a:gd name="connsiteY3" fmla="*/ 2009695 h 20096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81714" h="2009695">
                <a:moveTo>
                  <a:pt x="0" y="0"/>
                </a:moveTo>
                <a:lnTo>
                  <a:pt x="4281714" y="0"/>
                </a:lnTo>
                <a:lnTo>
                  <a:pt x="4281714" y="2009695"/>
                </a:lnTo>
                <a:lnTo>
                  <a:pt x="0" y="200969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4173454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9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A5B0F2A5-D08A-41FF-AFF7-AA2260389CAD}"/>
              </a:ext>
            </a:extLst>
          </p:cNvPr>
          <p:cNvSpPr>
            <a:spLocks noGrp="1"/>
          </p:cNvSpPr>
          <p:nvPr>
            <p:ph type="pic" sz="quarter" idx="45" hasCustomPrompt="1"/>
          </p:nvPr>
        </p:nvSpPr>
        <p:spPr>
          <a:xfrm>
            <a:off x="4537541" y="1493830"/>
            <a:ext cx="2517913" cy="2517913"/>
          </a:xfrm>
          <a:custGeom>
            <a:avLst/>
            <a:gdLst>
              <a:gd name="connsiteX0" fmla="*/ 1258957 w 2517913"/>
              <a:gd name="connsiteY0" fmla="*/ 0 h 2517913"/>
              <a:gd name="connsiteX1" fmla="*/ 2517913 w 2517913"/>
              <a:gd name="connsiteY1" fmla="*/ 1258957 h 2517913"/>
              <a:gd name="connsiteX2" fmla="*/ 1258957 w 2517913"/>
              <a:gd name="connsiteY2" fmla="*/ 2517913 h 2517913"/>
              <a:gd name="connsiteX3" fmla="*/ 0 w 2517913"/>
              <a:gd name="connsiteY3" fmla="*/ 1258957 h 2517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17913" h="2517913">
                <a:moveTo>
                  <a:pt x="1258957" y="0"/>
                </a:moveTo>
                <a:lnTo>
                  <a:pt x="2517913" y="1258957"/>
                </a:lnTo>
                <a:lnTo>
                  <a:pt x="1258957" y="2517913"/>
                </a:lnTo>
                <a:lnTo>
                  <a:pt x="0" y="125895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79F6BE95-ABB3-433C-BDB6-A084B2F32943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1294736" y="3474721"/>
            <a:ext cx="2517913" cy="2517913"/>
          </a:xfrm>
          <a:custGeom>
            <a:avLst/>
            <a:gdLst>
              <a:gd name="connsiteX0" fmla="*/ 1258957 w 2517913"/>
              <a:gd name="connsiteY0" fmla="*/ 0 h 2517913"/>
              <a:gd name="connsiteX1" fmla="*/ 2517913 w 2517913"/>
              <a:gd name="connsiteY1" fmla="*/ 1258957 h 2517913"/>
              <a:gd name="connsiteX2" fmla="*/ 1258957 w 2517913"/>
              <a:gd name="connsiteY2" fmla="*/ 2517913 h 2517913"/>
              <a:gd name="connsiteX3" fmla="*/ 0 w 2517913"/>
              <a:gd name="connsiteY3" fmla="*/ 1258957 h 2517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17913" h="2517913">
                <a:moveTo>
                  <a:pt x="1258957" y="0"/>
                </a:moveTo>
                <a:lnTo>
                  <a:pt x="2517913" y="1258957"/>
                </a:lnTo>
                <a:lnTo>
                  <a:pt x="1258957" y="2517913"/>
                </a:lnTo>
                <a:lnTo>
                  <a:pt x="0" y="125895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05F9A78A-BF65-4E15-92FA-EDB8810F81DE}"/>
              </a:ext>
            </a:extLst>
          </p:cNvPr>
          <p:cNvSpPr>
            <a:spLocks noGrp="1"/>
          </p:cNvSpPr>
          <p:nvPr>
            <p:ph type="pic" sz="quarter" idx="44" hasCustomPrompt="1"/>
          </p:nvPr>
        </p:nvSpPr>
        <p:spPr>
          <a:xfrm>
            <a:off x="1948070" y="1503369"/>
            <a:ext cx="2517913" cy="2517913"/>
          </a:xfrm>
          <a:custGeom>
            <a:avLst/>
            <a:gdLst>
              <a:gd name="connsiteX0" fmla="*/ 1258957 w 2517913"/>
              <a:gd name="connsiteY0" fmla="*/ 0 h 2517913"/>
              <a:gd name="connsiteX1" fmla="*/ 2517913 w 2517913"/>
              <a:gd name="connsiteY1" fmla="*/ 1258957 h 2517913"/>
              <a:gd name="connsiteX2" fmla="*/ 1258957 w 2517913"/>
              <a:gd name="connsiteY2" fmla="*/ 2517913 h 2517913"/>
              <a:gd name="connsiteX3" fmla="*/ 0 w 2517913"/>
              <a:gd name="connsiteY3" fmla="*/ 1258957 h 2517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17913" h="2517913">
                <a:moveTo>
                  <a:pt x="1258957" y="0"/>
                </a:moveTo>
                <a:lnTo>
                  <a:pt x="2517913" y="1258957"/>
                </a:lnTo>
                <a:lnTo>
                  <a:pt x="1258957" y="2517913"/>
                </a:lnTo>
                <a:lnTo>
                  <a:pt x="0" y="125895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BC2CF527-8464-4565-9186-FC658160757C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0" y="2156745"/>
            <a:ext cx="2517913" cy="2517913"/>
          </a:xfrm>
          <a:custGeom>
            <a:avLst/>
            <a:gdLst>
              <a:gd name="connsiteX0" fmla="*/ 1258957 w 2517913"/>
              <a:gd name="connsiteY0" fmla="*/ 0 h 2517913"/>
              <a:gd name="connsiteX1" fmla="*/ 2517913 w 2517913"/>
              <a:gd name="connsiteY1" fmla="*/ 1258957 h 2517913"/>
              <a:gd name="connsiteX2" fmla="*/ 1258957 w 2517913"/>
              <a:gd name="connsiteY2" fmla="*/ 2517913 h 2517913"/>
              <a:gd name="connsiteX3" fmla="*/ 0 w 2517913"/>
              <a:gd name="connsiteY3" fmla="*/ 1258957 h 2517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17913" h="2517913">
                <a:moveTo>
                  <a:pt x="1258957" y="0"/>
                </a:moveTo>
                <a:lnTo>
                  <a:pt x="2517913" y="1258957"/>
                </a:lnTo>
                <a:lnTo>
                  <a:pt x="1258957" y="2517913"/>
                </a:lnTo>
                <a:lnTo>
                  <a:pt x="0" y="125895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39642625-7F71-4A71-B5C8-0AFA9350B39A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7127013" y="1493829"/>
            <a:ext cx="2517913" cy="2517913"/>
          </a:xfrm>
          <a:custGeom>
            <a:avLst/>
            <a:gdLst>
              <a:gd name="connsiteX0" fmla="*/ 1258957 w 2517913"/>
              <a:gd name="connsiteY0" fmla="*/ 0 h 2517913"/>
              <a:gd name="connsiteX1" fmla="*/ 2517913 w 2517913"/>
              <a:gd name="connsiteY1" fmla="*/ 1258957 h 2517913"/>
              <a:gd name="connsiteX2" fmla="*/ 1258957 w 2517913"/>
              <a:gd name="connsiteY2" fmla="*/ 2517913 h 2517913"/>
              <a:gd name="connsiteX3" fmla="*/ 0 w 2517913"/>
              <a:gd name="connsiteY3" fmla="*/ 1258957 h 2517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17913" h="2517913">
                <a:moveTo>
                  <a:pt x="1258957" y="0"/>
                </a:moveTo>
                <a:lnTo>
                  <a:pt x="2517913" y="1258957"/>
                </a:lnTo>
                <a:lnTo>
                  <a:pt x="1258957" y="2517913"/>
                </a:lnTo>
                <a:lnTo>
                  <a:pt x="0" y="125895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8B491A45-6A99-41D5-A157-7A54FDC8EDD3}"/>
              </a:ext>
            </a:extLst>
          </p:cNvPr>
          <p:cNvSpPr>
            <a:spLocks noGrp="1"/>
          </p:cNvSpPr>
          <p:nvPr>
            <p:ph type="pic" sz="quarter" idx="47" hasCustomPrompt="1"/>
          </p:nvPr>
        </p:nvSpPr>
        <p:spPr>
          <a:xfrm>
            <a:off x="9739010" y="1503368"/>
            <a:ext cx="2517913" cy="2517913"/>
          </a:xfrm>
          <a:custGeom>
            <a:avLst/>
            <a:gdLst>
              <a:gd name="connsiteX0" fmla="*/ 1258957 w 2517913"/>
              <a:gd name="connsiteY0" fmla="*/ 0 h 2517913"/>
              <a:gd name="connsiteX1" fmla="*/ 2517913 w 2517913"/>
              <a:gd name="connsiteY1" fmla="*/ 1258957 h 2517913"/>
              <a:gd name="connsiteX2" fmla="*/ 1258957 w 2517913"/>
              <a:gd name="connsiteY2" fmla="*/ 2517913 h 2517913"/>
              <a:gd name="connsiteX3" fmla="*/ 0 w 2517913"/>
              <a:gd name="connsiteY3" fmla="*/ 1258957 h 2517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17913" h="2517913">
                <a:moveTo>
                  <a:pt x="1258957" y="0"/>
                </a:moveTo>
                <a:lnTo>
                  <a:pt x="2517913" y="1258957"/>
                </a:lnTo>
                <a:lnTo>
                  <a:pt x="1258957" y="2517913"/>
                </a:lnTo>
                <a:lnTo>
                  <a:pt x="0" y="125895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08592A57-6F7F-4CFD-BEEA-198C8F5D3E80}"/>
              </a:ext>
            </a:extLst>
          </p:cNvPr>
          <p:cNvSpPr>
            <a:spLocks noGrp="1"/>
          </p:cNvSpPr>
          <p:nvPr>
            <p:ph type="pic" sz="quarter" idx="49" hasCustomPrompt="1"/>
          </p:nvPr>
        </p:nvSpPr>
        <p:spPr>
          <a:xfrm>
            <a:off x="5832277" y="2813724"/>
            <a:ext cx="2517913" cy="2517913"/>
          </a:xfrm>
          <a:custGeom>
            <a:avLst/>
            <a:gdLst>
              <a:gd name="connsiteX0" fmla="*/ 1258957 w 2517913"/>
              <a:gd name="connsiteY0" fmla="*/ 0 h 2517913"/>
              <a:gd name="connsiteX1" fmla="*/ 2517913 w 2517913"/>
              <a:gd name="connsiteY1" fmla="*/ 1258957 h 2517913"/>
              <a:gd name="connsiteX2" fmla="*/ 1258957 w 2517913"/>
              <a:gd name="connsiteY2" fmla="*/ 2517913 h 2517913"/>
              <a:gd name="connsiteX3" fmla="*/ 0 w 2517913"/>
              <a:gd name="connsiteY3" fmla="*/ 1258957 h 2517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17913" h="2517913">
                <a:moveTo>
                  <a:pt x="1258957" y="0"/>
                </a:moveTo>
                <a:lnTo>
                  <a:pt x="2517913" y="1258957"/>
                </a:lnTo>
                <a:lnTo>
                  <a:pt x="1258957" y="2517913"/>
                </a:lnTo>
                <a:lnTo>
                  <a:pt x="0" y="125895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08346E01-3D06-4E13-B7CE-9BEF3227C7A2}"/>
              </a:ext>
            </a:extLst>
          </p:cNvPr>
          <p:cNvSpPr>
            <a:spLocks noGrp="1"/>
          </p:cNvSpPr>
          <p:nvPr>
            <p:ph type="pic" sz="quarter" idx="46" hasCustomPrompt="1"/>
          </p:nvPr>
        </p:nvSpPr>
        <p:spPr>
          <a:xfrm>
            <a:off x="4537540" y="4124079"/>
            <a:ext cx="2517913" cy="2517913"/>
          </a:xfrm>
          <a:custGeom>
            <a:avLst/>
            <a:gdLst>
              <a:gd name="connsiteX0" fmla="*/ 1258957 w 2517913"/>
              <a:gd name="connsiteY0" fmla="*/ 0 h 2517913"/>
              <a:gd name="connsiteX1" fmla="*/ 2517913 w 2517913"/>
              <a:gd name="connsiteY1" fmla="*/ 1258957 h 2517913"/>
              <a:gd name="connsiteX2" fmla="*/ 1258957 w 2517913"/>
              <a:gd name="connsiteY2" fmla="*/ 2517913 h 2517913"/>
              <a:gd name="connsiteX3" fmla="*/ 0 w 2517913"/>
              <a:gd name="connsiteY3" fmla="*/ 1258957 h 2517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17913" h="2517913">
                <a:moveTo>
                  <a:pt x="1258957" y="0"/>
                </a:moveTo>
                <a:lnTo>
                  <a:pt x="2517913" y="1258957"/>
                </a:lnTo>
                <a:lnTo>
                  <a:pt x="1258957" y="2517913"/>
                </a:lnTo>
                <a:lnTo>
                  <a:pt x="0" y="125895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9BEE8A33-BCBA-48DC-B59C-24DE110139C3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3242806" y="2813724"/>
            <a:ext cx="2517913" cy="2517913"/>
          </a:xfrm>
          <a:custGeom>
            <a:avLst/>
            <a:gdLst>
              <a:gd name="connsiteX0" fmla="*/ 1258957 w 2517913"/>
              <a:gd name="connsiteY0" fmla="*/ 0 h 2517913"/>
              <a:gd name="connsiteX1" fmla="*/ 2517913 w 2517913"/>
              <a:gd name="connsiteY1" fmla="*/ 1258957 h 2517913"/>
              <a:gd name="connsiteX2" fmla="*/ 1258957 w 2517913"/>
              <a:gd name="connsiteY2" fmla="*/ 2517913 h 2517913"/>
              <a:gd name="connsiteX3" fmla="*/ 0 w 2517913"/>
              <a:gd name="connsiteY3" fmla="*/ 1258957 h 2517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17913" h="2517913">
                <a:moveTo>
                  <a:pt x="1258957" y="0"/>
                </a:moveTo>
                <a:lnTo>
                  <a:pt x="2517913" y="1258957"/>
                </a:lnTo>
                <a:lnTo>
                  <a:pt x="1258957" y="2517913"/>
                </a:lnTo>
                <a:lnTo>
                  <a:pt x="0" y="125895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45FE66FF-AC91-4A4C-916D-08B4289400A7}"/>
              </a:ext>
            </a:extLst>
          </p:cNvPr>
          <p:cNvSpPr>
            <a:spLocks noGrp="1"/>
          </p:cNvSpPr>
          <p:nvPr>
            <p:ph type="pic" sz="quarter" idx="51" hasCustomPrompt="1"/>
          </p:nvPr>
        </p:nvSpPr>
        <p:spPr>
          <a:xfrm>
            <a:off x="8444274" y="2813724"/>
            <a:ext cx="2517913" cy="2517913"/>
          </a:xfrm>
          <a:custGeom>
            <a:avLst/>
            <a:gdLst>
              <a:gd name="connsiteX0" fmla="*/ 1258957 w 2517913"/>
              <a:gd name="connsiteY0" fmla="*/ 0 h 2517913"/>
              <a:gd name="connsiteX1" fmla="*/ 2517913 w 2517913"/>
              <a:gd name="connsiteY1" fmla="*/ 1258957 h 2517913"/>
              <a:gd name="connsiteX2" fmla="*/ 1258957 w 2517913"/>
              <a:gd name="connsiteY2" fmla="*/ 2517913 h 2517913"/>
              <a:gd name="connsiteX3" fmla="*/ 0 w 2517913"/>
              <a:gd name="connsiteY3" fmla="*/ 1258957 h 2517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17913" h="2517913">
                <a:moveTo>
                  <a:pt x="1258957" y="0"/>
                </a:moveTo>
                <a:lnTo>
                  <a:pt x="2517913" y="1258957"/>
                </a:lnTo>
                <a:lnTo>
                  <a:pt x="1258957" y="2517913"/>
                </a:lnTo>
                <a:lnTo>
                  <a:pt x="0" y="125895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142EF58C-4578-48B3-8BC1-4700A8D7A3C6}"/>
              </a:ext>
            </a:extLst>
          </p:cNvPr>
          <p:cNvSpPr>
            <a:spLocks noGrp="1"/>
          </p:cNvSpPr>
          <p:nvPr>
            <p:ph type="pic" sz="quarter" idx="50" hasCustomPrompt="1"/>
          </p:nvPr>
        </p:nvSpPr>
        <p:spPr>
          <a:xfrm>
            <a:off x="9774117" y="4105214"/>
            <a:ext cx="2517913" cy="2517913"/>
          </a:xfrm>
          <a:custGeom>
            <a:avLst/>
            <a:gdLst>
              <a:gd name="connsiteX0" fmla="*/ 1258957 w 2517913"/>
              <a:gd name="connsiteY0" fmla="*/ 0 h 2517913"/>
              <a:gd name="connsiteX1" fmla="*/ 2517913 w 2517913"/>
              <a:gd name="connsiteY1" fmla="*/ 1258957 h 2517913"/>
              <a:gd name="connsiteX2" fmla="*/ 1258957 w 2517913"/>
              <a:gd name="connsiteY2" fmla="*/ 2517913 h 2517913"/>
              <a:gd name="connsiteX3" fmla="*/ 0 w 2517913"/>
              <a:gd name="connsiteY3" fmla="*/ 1258957 h 2517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17913" h="2517913">
                <a:moveTo>
                  <a:pt x="1258957" y="0"/>
                </a:moveTo>
                <a:lnTo>
                  <a:pt x="2517913" y="1258957"/>
                </a:lnTo>
                <a:lnTo>
                  <a:pt x="1258957" y="2517913"/>
                </a:lnTo>
                <a:lnTo>
                  <a:pt x="0" y="125895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83D99938-BD0D-497C-A829-EB5DDF73B427}"/>
              </a:ext>
            </a:extLst>
          </p:cNvPr>
          <p:cNvSpPr>
            <a:spLocks noGrp="1"/>
          </p:cNvSpPr>
          <p:nvPr>
            <p:ph type="pic" sz="quarter" idx="48" hasCustomPrompt="1"/>
          </p:nvPr>
        </p:nvSpPr>
        <p:spPr>
          <a:xfrm>
            <a:off x="7162792" y="4105215"/>
            <a:ext cx="2517913" cy="2517913"/>
          </a:xfrm>
          <a:custGeom>
            <a:avLst/>
            <a:gdLst>
              <a:gd name="connsiteX0" fmla="*/ 1258957 w 2517913"/>
              <a:gd name="connsiteY0" fmla="*/ 0 h 2517913"/>
              <a:gd name="connsiteX1" fmla="*/ 2517913 w 2517913"/>
              <a:gd name="connsiteY1" fmla="*/ 1258957 h 2517913"/>
              <a:gd name="connsiteX2" fmla="*/ 1258957 w 2517913"/>
              <a:gd name="connsiteY2" fmla="*/ 2517913 h 2517913"/>
              <a:gd name="connsiteX3" fmla="*/ 0 w 2517913"/>
              <a:gd name="connsiteY3" fmla="*/ 1258957 h 2517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17913" h="2517913">
                <a:moveTo>
                  <a:pt x="1258957" y="0"/>
                </a:moveTo>
                <a:lnTo>
                  <a:pt x="2517913" y="1258957"/>
                </a:lnTo>
                <a:lnTo>
                  <a:pt x="1258957" y="2517913"/>
                </a:lnTo>
                <a:lnTo>
                  <a:pt x="0" y="125895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77989878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9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53F26F15-061D-4010-9055-0102EE5ADBB7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1462087" y="1112043"/>
            <a:ext cx="4633913" cy="4633913"/>
          </a:xfrm>
          <a:custGeom>
            <a:avLst/>
            <a:gdLst>
              <a:gd name="connsiteX0" fmla="*/ 2316957 w 4633913"/>
              <a:gd name="connsiteY0" fmla="*/ 0 h 4633913"/>
              <a:gd name="connsiteX1" fmla="*/ 4633913 w 4633913"/>
              <a:gd name="connsiteY1" fmla="*/ 2316957 h 4633913"/>
              <a:gd name="connsiteX2" fmla="*/ 2316957 w 4633913"/>
              <a:gd name="connsiteY2" fmla="*/ 4633913 h 4633913"/>
              <a:gd name="connsiteX3" fmla="*/ 0 w 4633913"/>
              <a:gd name="connsiteY3" fmla="*/ 2316957 h 4633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33913" h="4633913">
                <a:moveTo>
                  <a:pt x="2316957" y="0"/>
                </a:moveTo>
                <a:lnTo>
                  <a:pt x="4633913" y="2316957"/>
                </a:lnTo>
                <a:lnTo>
                  <a:pt x="2316957" y="4633913"/>
                </a:lnTo>
                <a:lnTo>
                  <a:pt x="0" y="231695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5970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032233"/>
            <a:ext cx="12192000" cy="246719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5867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435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013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3489"/>
            <a:ext cx="12192000" cy="6856099"/>
          </a:xfrm>
          <a:custGeom>
            <a:avLst/>
            <a:gdLst>
              <a:gd name="connsiteX0" fmla="*/ 0 w 2978150"/>
              <a:gd name="connsiteY0" fmla="*/ 0 h 2487613"/>
              <a:gd name="connsiteX1" fmla="*/ 2978150 w 2978150"/>
              <a:gd name="connsiteY1" fmla="*/ 0 h 2487613"/>
              <a:gd name="connsiteX2" fmla="*/ 2978150 w 2978150"/>
              <a:gd name="connsiteY2" fmla="*/ 2487613 h 2487613"/>
              <a:gd name="connsiteX3" fmla="*/ 0 w 2978150"/>
              <a:gd name="connsiteY3" fmla="*/ 2487613 h 2487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150" h="2487613">
                <a:moveTo>
                  <a:pt x="0" y="0"/>
                </a:moveTo>
                <a:lnTo>
                  <a:pt x="2978150" y="0"/>
                </a:lnTo>
                <a:lnTo>
                  <a:pt x="2978150" y="2487613"/>
                </a:lnTo>
                <a:lnTo>
                  <a:pt x="0" y="24876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180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C9EEC4E-BE64-4C5C-8D56-CDE3C9756B95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0" y="1"/>
            <a:ext cx="7105650" cy="6858000"/>
          </a:xfrm>
          <a:custGeom>
            <a:avLst/>
            <a:gdLst>
              <a:gd name="connsiteX0" fmla="*/ 0 w 7105650"/>
              <a:gd name="connsiteY0" fmla="*/ 0 h 6858000"/>
              <a:gd name="connsiteX1" fmla="*/ 7105650 w 7105650"/>
              <a:gd name="connsiteY1" fmla="*/ 0 h 6858000"/>
              <a:gd name="connsiteX2" fmla="*/ 4802186 w 7105650"/>
              <a:gd name="connsiteY2" fmla="*/ 6858000 h 6858000"/>
              <a:gd name="connsiteX3" fmla="*/ 0 w 710565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05650" h="6858000">
                <a:moveTo>
                  <a:pt x="0" y="0"/>
                </a:moveTo>
                <a:lnTo>
                  <a:pt x="7105650" y="0"/>
                </a:lnTo>
                <a:lnTo>
                  <a:pt x="4802186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7308077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6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B1ED1C6-E5A0-4E44-8768-53E3BB04F72F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6328229" y="2558481"/>
            <a:ext cx="4706256" cy="2758867"/>
          </a:xfrm>
          <a:custGeom>
            <a:avLst/>
            <a:gdLst>
              <a:gd name="connsiteX0" fmla="*/ 0 w 4706256"/>
              <a:gd name="connsiteY0" fmla="*/ 0 h 2758867"/>
              <a:gd name="connsiteX1" fmla="*/ 4706256 w 4706256"/>
              <a:gd name="connsiteY1" fmla="*/ 0 h 2758867"/>
              <a:gd name="connsiteX2" fmla="*/ 4706256 w 4706256"/>
              <a:gd name="connsiteY2" fmla="*/ 2758867 h 2758867"/>
              <a:gd name="connsiteX3" fmla="*/ 0 w 4706256"/>
              <a:gd name="connsiteY3" fmla="*/ 2758867 h 27588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06256" h="2758867">
                <a:moveTo>
                  <a:pt x="0" y="0"/>
                </a:moveTo>
                <a:lnTo>
                  <a:pt x="4706256" y="0"/>
                </a:lnTo>
                <a:lnTo>
                  <a:pt x="4706256" y="2758867"/>
                </a:lnTo>
                <a:lnTo>
                  <a:pt x="0" y="275886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6664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7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36AC460-2E8C-4E5A-B8DF-08D1221D6D90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995570" y="1814514"/>
            <a:ext cx="4184374" cy="4241730"/>
          </a:xfrm>
          <a:custGeom>
            <a:avLst/>
            <a:gdLst>
              <a:gd name="connsiteX0" fmla="*/ 0 w 4184374"/>
              <a:gd name="connsiteY0" fmla="*/ 0 h 4241730"/>
              <a:gd name="connsiteX1" fmla="*/ 4184374 w 4184374"/>
              <a:gd name="connsiteY1" fmla="*/ 0 h 4241730"/>
              <a:gd name="connsiteX2" fmla="*/ 4184374 w 4184374"/>
              <a:gd name="connsiteY2" fmla="*/ 4241730 h 4241730"/>
              <a:gd name="connsiteX3" fmla="*/ 0 w 4184374"/>
              <a:gd name="connsiteY3" fmla="*/ 4241730 h 4241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84374" h="4241730">
                <a:moveTo>
                  <a:pt x="0" y="0"/>
                </a:moveTo>
                <a:lnTo>
                  <a:pt x="4184374" y="0"/>
                </a:lnTo>
                <a:lnTo>
                  <a:pt x="4184374" y="4241730"/>
                </a:lnTo>
                <a:lnTo>
                  <a:pt x="0" y="424173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32867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 userDrawn="1"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1237"/>
            <a:ext cx="10515600" cy="6799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11304542" y="481237"/>
            <a:ext cx="438150" cy="311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0FDCCA45-55DD-4B3F-8C12-CFB164C9A4F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9064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3" r:id="rId3"/>
    <p:sldLayoutId id="2147483650" r:id="rId4"/>
    <p:sldLayoutId id="2147483713" r:id="rId5"/>
    <p:sldLayoutId id="2147483723" r:id="rId6"/>
    <p:sldLayoutId id="2147484081" r:id="rId7"/>
    <p:sldLayoutId id="2147484118" r:id="rId8"/>
    <p:sldLayoutId id="2147484131" r:id="rId9"/>
    <p:sldLayoutId id="2147484141" r:id="rId10"/>
    <p:sldLayoutId id="2147484142" r:id="rId11"/>
    <p:sldLayoutId id="2147484144" r:id="rId12"/>
    <p:sldLayoutId id="2147484145" r:id="rId13"/>
    <p:sldLayoutId id="2147484146" r:id="rId14"/>
    <p:sldLayoutId id="2147484147" r:id="rId15"/>
    <p:sldLayoutId id="2147484148" r:id="rId16"/>
    <p:sldLayoutId id="2147484149" r:id="rId17"/>
    <p:sldLayoutId id="2147484150" r:id="rId18"/>
    <p:sldLayoutId id="2147484151" r:id="rId19"/>
    <p:sldLayoutId id="2147484152" r:id="rId20"/>
    <p:sldLayoutId id="2147484153" r:id="rId21"/>
    <p:sldLayoutId id="2147484154" r:id="rId22"/>
    <p:sldLayoutId id="2147484155" r:id="rId23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12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g"/><Relationship Id="rId3" Type="http://schemas.openxmlformats.org/officeDocument/2006/relationships/image" Target="../media/image12.jpg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10" Type="http://schemas.openxmlformats.org/officeDocument/2006/relationships/image" Target="../media/image19.jpg"/><Relationship Id="rId4" Type="http://schemas.openxmlformats.org/officeDocument/2006/relationships/image" Target="../media/image13.png"/><Relationship Id="rId9" Type="http://schemas.openxmlformats.org/officeDocument/2006/relationships/image" Target="../media/image18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21.jpg"/><Relationship Id="rId4" Type="http://schemas.openxmlformats.org/officeDocument/2006/relationships/image" Target="../media/image4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5.jpg"/><Relationship Id="rId7" Type="http://schemas.openxmlformats.org/officeDocument/2006/relationships/image" Target="../media/image2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23.jpeg"/><Relationship Id="rId5" Type="http://schemas.openxmlformats.org/officeDocument/2006/relationships/image" Target="../media/image27.jpeg"/><Relationship Id="rId10" Type="http://schemas.openxmlformats.org/officeDocument/2006/relationships/image" Target="../media/image10.jpeg"/><Relationship Id="rId4" Type="http://schemas.openxmlformats.org/officeDocument/2006/relationships/image" Target="../media/image26.jpeg"/><Relationship Id="rId9" Type="http://schemas.openxmlformats.org/officeDocument/2006/relationships/image" Target="../media/image9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13" Type="http://schemas.openxmlformats.org/officeDocument/2006/relationships/image" Target="../media/image34.jpeg"/><Relationship Id="rId3" Type="http://schemas.openxmlformats.org/officeDocument/2006/relationships/image" Target="../media/image30.jpeg"/><Relationship Id="rId7" Type="http://schemas.openxmlformats.org/officeDocument/2006/relationships/image" Target="../media/image25.jpg"/><Relationship Id="rId12" Type="http://schemas.openxmlformats.org/officeDocument/2006/relationships/image" Target="../media/image1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23.jpeg"/><Relationship Id="rId11" Type="http://schemas.openxmlformats.org/officeDocument/2006/relationships/image" Target="../media/image28.jpeg"/><Relationship Id="rId5" Type="http://schemas.openxmlformats.org/officeDocument/2006/relationships/image" Target="../media/image31.jpeg"/><Relationship Id="rId10" Type="http://schemas.openxmlformats.org/officeDocument/2006/relationships/image" Target="../media/image10.jpeg"/><Relationship Id="rId4" Type="http://schemas.openxmlformats.org/officeDocument/2006/relationships/image" Target="../media/image22.jpeg"/><Relationship Id="rId9" Type="http://schemas.openxmlformats.org/officeDocument/2006/relationships/image" Target="../media/image33.jpeg"/><Relationship Id="rId14" Type="http://schemas.openxmlformats.org/officeDocument/2006/relationships/image" Target="../media/image35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6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7.jp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8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US"/>
              <a:t>01</a:t>
            </a:r>
            <a:endParaRPr lang="en-US" dirty="0"/>
          </a:p>
        </p:txBody>
      </p:sp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32910F14-BFC8-4553-9539-988B1D21FD22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35" b="7835"/>
          <a:stretch>
            <a:fillRect/>
          </a:stretch>
        </p:blipFill>
        <p:spPr/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2AF18D08-F77D-481E-9890-8EA5C8907CEF}"/>
              </a:ext>
            </a:extLst>
          </p:cNvPr>
          <p:cNvSpPr/>
          <p:nvPr/>
        </p:nvSpPr>
        <p:spPr>
          <a:xfrm>
            <a:off x="0" y="2114550"/>
            <a:ext cx="12192000" cy="26289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86FBD1B-263A-4BAD-9045-7E62DF64C4E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148793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A1755C3-8875-4678-B472-BF7AF87157B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Services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C99C0-C636-4363-860D-334932C03B62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</a:t>
            </a:r>
          </a:p>
          <a:p>
            <a:endParaRPr lang="en-US" sz="1400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7A0A9A0C-C587-4917-BDC3-FBBFAD42A972}"/>
              </a:ext>
            </a:extLst>
          </p:cNvPr>
          <p:cNvGrpSpPr/>
          <p:nvPr/>
        </p:nvGrpSpPr>
        <p:grpSpPr>
          <a:xfrm>
            <a:off x="482198" y="2308111"/>
            <a:ext cx="11227604" cy="3265714"/>
            <a:chOff x="491956" y="2235200"/>
            <a:chExt cx="11227604" cy="3265714"/>
          </a:xfrm>
        </p:grpSpPr>
        <p:sp>
          <p:nvSpPr>
            <p:cNvPr id="32" name="Subtitle 6">
              <a:extLst>
                <a:ext uri="{FF2B5EF4-FFF2-40B4-BE49-F238E27FC236}">
                  <a16:creationId xmlns:a16="http://schemas.microsoft.com/office/drawing/2014/main" id="{2552AE69-659A-4BF7-BC57-71728C45B053}"/>
                </a:ext>
              </a:extLst>
            </p:cNvPr>
            <p:cNvSpPr txBox="1">
              <a:spLocks/>
            </p:cNvSpPr>
            <p:nvPr/>
          </p:nvSpPr>
          <p:spPr>
            <a:xfrm>
              <a:off x="491956" y="2235200"/>
              <a:ext cx="3462461" cy="3265714"/>
            </a:xfrm>
            <a:prstGeom prst="rect">
              <a:avLst/>
            </a:prstGeom>
          </p:spPr>
          <p:txBody>
            <a:bodyPr vert="horz" lIns="91440" tIns="45720" rIns="91440" bIns="45720" numCol="1" spcCol="365760" rtlCol="0" anchor="ctr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/>
                <a:buNone/>
                <a:defRPr sz="1200" b="0" i="0" kern="1200">
                  <a:solidFill>
                    <a:schemeClr val="accent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20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8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200000"/>
                </a:lnSpc>
              </a:pPr>
              <a:r>
                <a:rPr lang="en-US" sz="1000" dirty="0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</a:rPr>
                <a:t>There are many variations of passages of </a:t>
              </a:r>
              <a:r>
                <a:rPr lang="en-US" sz="1000" dirty="0" err="1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</a:rPr>
                <a:t>Lorem</a:t>
              </a:r>
              <a:r>
                <a:rPr lang="en-US" sz="1000" dirty="0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</a:rPr>
                <a:t> </a:t>
              </a:r>
              <a:r>
                <a:rPr lang="en-US" sz="1000" dirty="0" err="1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</a:rPr>
                <a:t>Ipsum</a:t>
              </a:r>
              <a:r>
                <a:rPr lang="en-US" sz="1000" dirty="0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</a:rPr>
                <a:t> available, but the majority have suffered alteration in some form, by injected </a:t>
              </a:r>
              <a:r>
                <a:rPr lang="en-US" sz="1000" dirty="0" err="1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</a:rPr>
                <a:t>humour</a:t>
              </a:r>
              <a:r>
                <a:rPr lang="en-US" sz="1000" dirty="0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</a:rPr>
                <a:t>, or </a:t>
              </a:r>
              <a:r>
                <a:rPr lang="en-US" sz="1000" dirty="0" err="1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</a:rPr>
                <a:t>randomised</a:t>
              </a:r>
              <a:r>
                <a:rPr lang="en-US" sz="1000" dirty="0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</a:rPr>
                <a:t> words which don't look even slightly believable. If you are going to use a passage of </a:t>
              </a:r>
              <a:r>
                <a:rPr lang="en-US" sz="1000" dirty="0" err="1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</a:rPr>
                <a:t>Lorem</a:t>
              </a:r>
              <a:r>
                <a:rPr lang="en-US" sz="1000" dirty="0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</a:rPr>
                <a:t> </a:t>
              </a:r>
              <a:r>
                <a:rPr lang="en-US" sz="1000" dirty="0" err="1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</a:rPr>
                <a:t>Ipsum</a:t>
              </a:r>
              <a:r>
                <a:rPr lang="en-US" sz="1000" dirty="0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</a:rPr>
                <a:t>, you need to be sure there isn't anything embarrassing hidden in the middle of text. All the </a:t>
              </a:r>
              <a:r>
                <a:rPr lang="en-US" sz="1000" dirty="0" err="1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</a:rPr>
                <a:t>Lorem</a:t>
              </a:r>
              <a:r>
                <a:rPr lang="en-US" sz="1000" dirty="0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</a:rPr>
                <a:t> </a:t>
              </a:r>
              <a:r>
                <a:rPr lang="en-US" sz="1000" dirty="0" err="1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</a:rPr>
                <a:t>Ipsum</a:t>
              </a:r>
              <a:r>
                <a:rPr lang="en-US" sz="1000" dirty="0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</a:rPr>
                <a:t> generators on the Internet tend to repeat predefined chunks as necessary, making this the first true generator on the Internet. It uses a dictionary of over 200 Latin words, combined with a handful.</a:t>
              </a:r>
            </a:p>
          </p:txBody>
        </p:sp>
        <p:sp>
          <p:nvSpPr>
            <p:cNvPr id="8" name="Subtitle 6">
              <a:extLst>
                <a:ext uri="{FF2B5EF4-FFF2-40B4-BE49-F238E27FC236}">
                  <a16:creationId xmlns:a16="http://schemas.microsoft.com/office/drawing/2014/main" id="{0BBC206B-0994-474F-B313-A2743E89C85A}"/>
                </a:ext>
              </a:extLst>
            </p:cNvPr>
            <p:cNvSpPr txBox="1">
              <a:spLocks/>
            </p:cNvSpPr>
            <p:nvPr/>
          </p:nvSpPr>
          <p:spPr>
            <a:xfrm>
              <a:off x="4374527" y="2235200"/>
              <a:ext cx="3462461" cy="3265714"/>
            </a:xfrm>
            <a:prstGeom prst="rect">
              <a:avLst/>
            </a:prstGeom>
          </p:spPr>
          <p:txBody>
            <a:bodyPr vert="horz" lIns="91440" tIns="45720" rIns="91440" bIns="45720" numCol="1" spcCol="365760" rtlCol="0" anchor="ctr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/>
                <a:buNone/>
                <a:defRPr sz="1200" b="0" i="0" kern="1200">
                  <a:solidFill>
                    <a:schemeClr val="accent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20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8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200000"/>
                </a:lnSpc>
              </a:pPr>
              <a:r>
                <a:rPr lang="en-US" sz="1000" dirty="0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</a:rPr>
                <a:t>There are many variations of passages of </a:t>
              </a:r>
              <a:r>
                <a:rPr lang="en-US" sz="1000" dirty="0" err="1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</a:rPr>
                <a:t>Lorem</a:t>
              </a:r>
              <a:r>
                <a:rPr lang="en-US" sz="1000" dirty="0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</a:rPr>
                <a:t> </a:t>
              </a:r>
              <a:r>
                <a:rPr lang="en-US" sz="1000" dirty="0" err="1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</a:rPr>
                <a:t>Ipsum</a:t>
              </a:r>
              <a:r>
                <a:rPr lang="en-US" sz="1000" dirty="0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</a:rPr>
                <a:t> available, but the majority have suffered alteration in some form, by injected </a:t>
              </a:r>
              <a:r>
                <a:rPr lang="en-US" sz="1000" dirty="0" err="1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</a:rPr>
                <a:t>humour</a:t>
              </a:r>
              <a:r>
                <a:rPr lang="en-US" sz="1000" dirty="0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</a:rPr>
                <a:t>, or </a:t>
              </a:r>
              <a:r>
                <a:rPr lang="en-US" sz="1000" dirty="0" err="1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</a:rPr>
                <a:t>randomised</a:t>
              </a:r>
              <a:r>
                <a:rPr lang="en-US" sz="1000" dirty="0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</a:rPr>
                <a:t> words which don't look even slightly believable. If you are going to use a passage of </a:t>
              </a:r>
              <a:r>
                <a:rPr lang="en-US" sz="1000" dirty="0" err="1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</a:rPr>
                <a:t>Lorem</a:t>
              </a:r>
              <a:r>
                <a:rPr lang="en-US" sz="1000" dirty="0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</a:rPr>
                <a:t> </a:t>
              </a:r>
              <a:r>
                <a:rPr lang="en-US" sz="1000" dirty="0" err="1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</a:rPr>
                <a:t>Ipsum</a:t>
              </a:r>
              <a:r>
                <a:rPr lang="en-US" sz="1000" dirty="0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</a:rPr>
                <a:t>, you need to be sure there isn't anything embarrassing hidden in the middle of text. All the </a:t>
              </a:r>
              <a:r>
                <a:rPr lang="en-US" sz="1000" dirty="0" err="1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</a:rPr>
                <a:t>Lorem</a:t>
              </a:r>
              <a:r>
                <a:rPr lang="en-US" sz="1000" dirty="0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</a:rPr>
                <a:t> </a:t>
              </a:r>
              <a:r>
                <a:rPr lang="en-US" sz="1000" dirty="0" err="1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</a:rPr>
                <a:t>Ipsum</a:t>
              </a:r>
              <a:r>
                <a:rPr lang="en-US" sz="1000" dirty="0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</a:rPr>
                <a:t> generators on the Internet tend to repeat predefined chunks as necessary, making this the first true generator on the Internet. It uses a dictionary of over 200 Latin words, combined with a handful.</a:t>
              </a:r>
            </a:p>
          </p:txBody>
        </p:sp>
        <p:sp>
          <p:nvSpPr>
            <p:cNvPr id="9" name="Subtitle 6">
              <a:extLst>
                <a:ext uri="{FF2B5EF4-FFF2-40B4-BE49-F238E27FC236}">
                  <a16:creationId xmlns:a16="http://schemas.microsoft.com/office/drawing/2014/main" id="{1D9A269B-1139-477A-AEC8-14BE648FB6FA}"/>
                </a:ext>
              </a:extLst>
            </p:cNvPr>
            <p:cNvSpPr txBox="1">
              <a:spLocks/>
            </p:cNvSpPr>
            <p:nvPr/>
          </p:nvSpPr>
          <p:spPr>
            <a:xfrm>
              <a:off x="8257099" y="2235200"/>
              <a:ext cx="3462461" cy="3265714"/>
            </a:xfrm>
            <a:prstGeom prst="rect">
              <a:avLst/>
            </a:prstGeom>
          </p:spPr>
          <p:txBody>
            <a:bodyPr vert="horz" lIns="91440" tIns="45720" rIns="91440" bIns="45720" numCol="1" spcCol="365760" rtlCol="0" anchor="ctr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/>
                <a:buNone/>
                <a:defRPr sz="1200" b="0" i="0" kern="1200">
                  <a:solidFill>
                    <a:schemeClr val="accent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20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8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200000"/>
                </a:lnSpc>
              </a:pPr>
              <a:r>
                <a:rPr lang="en-US" sz="1000" dirty="0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</a:rPr>
                <a:t>There are many variations of passages of </a:t>
              </a:r>
              <a:r>
                <a:rPr lang="en-US" sz="1000" dirty="0" err="1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</a:rPr>
                <a:t>Lorem</a:t>
              </a:r>
              <a:r>
                <a:rPr lang="en-US" sz="1000" dirty="0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</a:rPr>
                <a:t> </a:t>
              </a:r>
              <a:r>
                <a:rPr lang="en-US" sz="1000" dirty="0" err="1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</a:rPr>
                <a:t>Ipsum</a:t>
              </a:r>
              <a:r>
                <a:rPr lang="en-US" sz="1000" dirty="0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</a:rPr>
                <a:t> available, but the majority have suffered alteration in some form, by injected </a:t>
              </a:r>
              <a:r>
                <a:rPr lang="en-US" sz="1000" dirty="0" err="1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</a:rPr>
                <a:t>humour</a:t>
              </a:r>
              <a:r>
                <a:rPr lang="en-US" sz="1000" dirty="0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</a:rPr>
                <a:t>, or </a:t>
              </a:r>
              <a:r>
                <a:rPr lang="en-US" sz="1000" dirty="0" err="1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</a:rPr>
                <a:t>randomised</a:t>
              </a:r>
              <a:r>
                <a:rPr lang="en-US" sz="1000" dirty="0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</a:rPr>
                <a:t> words which don't look even slightly believable. If you are going to use a passage of </a:t>
              </a:r>
              <a:r>
                <a:rPr lang="en-US" sz="1000" dirty="0" err="1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</a:rPr>
                <a:t>Lorem</a:t>
              </a:r>
              <a:r>
                <a:rPr lang="en-US" sz="1000" dirty="0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</a:rPr>
                <a:t> </a:t>
              </a:r>
              <a:r>
                <a:rPr lang="en-US" sz="1000" dirty="0" err="1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</a:rPr>
                <a:t>Ipsum</a:t>
              </a:r>
              <a:r>
                <a:rPr lang="en-US" sz="1000" dirty="0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</a:rPr>
                <a:t>, you need to be sure there isn't anything embarrassing hidden in the middle of text. All the </a:t>
              </a:r>
              <a:r>
                <a:rPr lang="en-US" sz="1000" dirty="0" err="1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</a:rPr>
                <a:t>Lorem</a:t>
              </a:r>
              <a:r>
                <a:rPr lang="en-US" sz="1000" dirty="0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</a:rPr>
                <a:t> </a:t>
              </a:r>
              <a:r>
                <a:rPr lang="en-US" sz="1000" dirty="0" err="1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</a:rPr>
                <a:t>Ipsum</a:t>
              </a:r>
              <a:r>
                <a:rPr lang="en-US" sz="1000" dirty="0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</a:rPr>
                <a:t> generators on the Internet tend to repeat predefined chunks as necessary, making this the first true generator on the Internet. It uses a dictionary of over 200 Latin words, combined with a handful.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996250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9" name="Picture Placeholder 48">
            <a:extLst>
              <a:ext uri="{FF2B5EF4-FFF2-40B4-BE49-F238E27FC236}">
                <a16:creationId xmlns:a16="http://schemas.microsoft.com/office/drawing/2014/main" id="{223D03E0-0EFF-4541-B976-1F3979603CBD}"/>
              </a:ext>
            </a:extLst>
          </p:cNvPr>
          <p:cNvPicPr>
            <a:picLocks noGrp="1" noChangeAspect="1"/>
          </p:cNvPicPr>
          <p:nvPr>
            <p:ph type="pic" sz="quarter" idx="46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316" b="11316"/>
          <a:stretch>
            <a:fillRect/>
          </a:stretch>
        </p:blipFill>
        <p:spPr/>
      </p:pic>
      <p:pic>
        <p:nvPicPr>
          <p:cNvPr id="35" name="Picture Placeholder 34">
            <a:extLst>
              <a:ext uri="{FF2B5EF4-FFF2-40B4-BE49-F238E27FC236}">
                <a16:creationId xmlns:a16="http://schemas.microsoft.com/office/drawing/2014/main" id="{E9911CB5-9FA3-4586-B1F0-FD6148C0FF11}"/>
              </a:ext>
            </a:extLst>
          </p:cNvPr>
          <p:cNvPicPr>
            <a:picLocks noGrp="1" noChangeAspect="1"/>
          </p:cNvPicPr>
          <p:nvPr>
            <p:ph type="pic" sz="quarter" idx="4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26" b="10426"/>
          <a:stretch>
            <a:fillRect/>
          </a:stretch>
        </p:blipFill>
        <p:spPr/>
      </p:pic>
      <p:pic>
        <p:nvPicPr>
          <p:cNvPr id="33" name="Picture Placeholder 32">
            <a:extLst>
              <a:ext uri="{FF2B5EF4-FFF2-40B4-BE49-F238E27FC236}">
                <a16:creationId xmlns:a16="http://schemas.microsoft.com/office/drawing/2014/main" id="{5CEC9096-3EF9-43E5-A3DF-C9332FC35DE2}"/>
              </a:ext>
            </a:extLst>
          </p:cNvPr>
          <p:cNvPicPr>
            <a:picLocks noGrp="1" noChangeAspect="1"/>
          </p:cNvPicPr>
          <p:nvPr>
            <p:ph type="pic" sz="quarter" idx="42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316" b="11316"/>
          <a:stretch>
            <a:fillRect/>
          </a:stretch>
        </p:blipFill>
        <p:spPr/>
      </p:pic>
      <p:pic>
        <p:nvPicPr>
          <p:cNvPr id="31" name="Picture Placeholder 30">
            <a:extLst>
              <a:ext uri="{FF2B5EF4-FFF2-40B4-BE49-F238E27FC236}">
                <a16:creationId xmlns:a16="http://schemas.microsoft.com/office/drawing/2014/main" id="{0D38B765-1D67-43C4-9FF0-04DF87B8BB16}"/>
              </a:ext>
            </a:extLst>
          </p:cNvPr>
          <p:cNvPicPr>
            <a:picLocks noGrp="1" noChangeAspect="1"/>
          </p:cNvPicPr>
          <p:nvPr>
            <p:ph type="pic" sz="quarter" idx="41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316" b="11316"/>
          <a:stretch>
            <a:fillRect/>
          </a:stretch>
        </p:blipFill>
        <p:spPr/>
      </p:pic>
      <p:pic>
        <p:nvPicPr>
          <p:cNvPr id="29" name="Picture Placeholder 28">
            <a:extLst>
              <a:ext uri="{FF2B5EF4-FFF2-40B4-BE49-F238E27FC236}">
                <a16:creationId xmlns:a16="http://schemas.microsoft.com/office/drawing/2014/main" id="{4A4B61A2-7C0F-447B-874A-BB5FFBEA148E}"/>
              </a:ext>
            </a:extLst>
          </p:cNvPr>
          <p:cNvPicPr>
            <a:picLocks noGrp="1" noChangeAspect="1"/>
          </p:cNvPicPr>
          <p:nvPr>
            <p:ph type="pic" sz="quarter" idx="40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316" b="11316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51" name="Picture Placeholder 50">
            <a:extLst>
              <a:ext uri="{FF2B5EF4-FFF2-40B4-BE49-F238E27FC236}">
                <a16:creationId xmlns:a16="http://schemas.microsoft.com/office/drawing/2014/main" id="{25496DE1-8EDD-45DF-AC43-3E51C95370AB}"/>
              </a:ext>
            </a:extLst>
          </p:cNvPr>
          <p:cNvPicPr>
            <a:picLocks noGrp="1" noChangeAspect="1"/>
          </p:cNvPicPr>
          <p:nvPr>
            <p:ph type="pic" sz="quarter" idx="47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316" b="11316"/>
          <a:stretch>
            <a:fillRect/>
          </a:stretch>
        </p:blipFill>
        <p:spPr/>
      </p:pic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Our Team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CE7A33E-6490-40EC-9785-04335D1D1B16}"/>
              </a:ext>
            </a:extLst>
          </p:cNvPr>
          <p:cNvSpPr/>
          <p:nvPr/>
        </p:nvSpPr>
        <p:spPr>
          <a:xfrm>
            <a:off x="5586413" y="1635696"/>
            <a:ext cx="1019176" cy="923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7" name="Picture Placeholder 46">
            <a:extLst>
              <a:ext uri="{FF2B5EF4-FFF2-40B4-BE49-F238E27FC236}">
                <a16:creationId xmlns:a16="http://schemas.microsoft.com/office/drawing/2014/main" id="{B8395554-09A2-48FF-80B7-DE476B6F41A2}"/>
              </a:ext>
            </a:extLst>
          </p:cNvPr>
          <p:cNvPicPr>
            <a:picLocks noGrp="1" noChangeAspect="1"/>
          </p:cNvPicPr>
          <p:nvPr>
            <p:ph type="pic" sz="quarter" idx="45"/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316" b="11316"/>
          <a:stretch>
            <a:fillRect/>
          </a:stretch>
        </p:blipFill>
        <p:spPr/>
      </p:pic>
      <p:pic>
        <p:nvPicPr>
          <p:cNvPr id="45" name="Picture Placeholder 44">
            <a:extLst>
              <a:ext uri="{FF2B5EF4-FFF2-40B4-BE49-F238E27FC236}">
                <a16:creationId xmlns:a16="http://schemas.microsoft.com/office/drawing/2014/main" id="{5C0CBCD2-0CFA-4B15-BCA7-B0E76A25247D}"/>
              </a:ext>
            </a:extLst>
          </p:cNvPr>
          <p:cNvPicPr>
            <a:picLocks noGrp="1" noChangeAspect="1"/>
          </p:cNvPicPr>
          <p:nvPr>
            <p:ph type="pic" sz="quarter" idx="44"/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316" b="1131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729392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Rectangle 112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3" name="Picture Placeholder 32">
            <a:extLst>
              <a:ext uri="{FF2B5EF4-FFF2-40B4-BE49-F238E27FC236}">
                <a16:creationId xmlns:a16="http://schemas.microsoft.com/office/drawing/2014/main" id="{D292B3F1-8D8F-4E73-9BC2-6EAE6E6613DC}"/>
              </a:ext>
            </a:extLst>
          </p:cNvPr>
          <p:cNvPicPr>
            <a:picLocks noGrp="1" noChangeAspect="1"/>
          </p:cNvPicPr>
          <p:nvPr>
            <p:ph type="pic" sz="quarter" idx="4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87" t="3920" b="11517"/>
          <a:stretch/>
        </p:blipFill>
        <p:spPr>
          <a:xfrm>
            <a:off x="4411586" y="1681847"/>
            <a:ext cx="2646996" cy="2643829"/>
          </a:xfrm>
        </p:spPr>
      </p:pic>
      <p:pic>
        <p:nvPicPr>
          <p:cNvPr id="35" name="Picture Placeholder 34">
            <a:extLst>
              <a:ext uri="{FF2B5EF4-FFF2-40B4-BE49-F238E27FC236}">
                <a16:creationId xmlns:a16="http://schemas.microsoft.com/office/drawing/2014/main" id="{77FC887C-1E77-4AA5-AA9C-8392650B8B88}"/>
              </a:ext>
            </a:extLst>
          </p:cNvPr>
          <p:cNvPicPr>
            <a:picLocks noGrp="1" noChangeAspect="1"/>
          </p:cNvPicPr>
          <p:nvPr>
            <p:ph type="pic" sz="quarter" idx="42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95" t="924" r="1455" b="16326"/>
          <a:stretch/>
        </p:blipFill>
        <p:spPr>
          <a:xfrm>
            <a:off x="7855227" y="1681847"/>
            <a:ext cx="2646996" cy="2643829"/>
          </a:xfrm>
        </p:spPr>
      </p:pic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163A64C9-0FCE-4267-8319-15B6E76481BB}"/>
              </a:ext>
            </a:extLst>
          </p:cNvPr>
          <p:cNvPicPr>
            <a:picLocks noGrp="1" noChangeAspect="1"/>
          </p:cNvPicPr>
          <p:nvPr>
            <p:ph type="pic" sz="quarter" idx="40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12" t="5147" b="18711"/>
          <a:stretch/>
        </p:blipFill>
        <p:spPr>
          <a:xfrm>
            <a:off x="967945" y="1681847"/>
            <a:ext cx="2646996" cy="2643829"/>
          </a:xfrm>
        </p:spPr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Our Team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FBF931B-0CCC-4A09-8190-09EB1D5F67C2}"/>
              </a:ext>
            </a:extLst>
          </p:cNvPr>
          <p:cNvSpPr txBox="1"/>
          <p:nvPr/>
        </p:nvSpPr>
        <p:spPr>
          <a:xfrm>
            <a:off x="967945" y="4635529"/>
            <a:ext cx="21178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Roboto Slab" pitchFamily="2" charset="0"/>
                <a:ea typeface="Roboto Slab" pitchFamily="2" charset="0"/>
              </a:rPr>
              <a:t>Dr. Jacky Chan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126FECC-1B2D-4A68-A503-04CC2511B7C3}"/>
              </a:ext>
            </a:extLst>
          </p:cNvPr>
          <p:cNvSpPr/>
          <p:nvPr/>
        </p:nvSpPr>
        <p:spPr>
          <a:xfrm>
            <a:off x="967945" y="5045871"/>
            <a:ext cx="3368828" cy="835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dirty="0">
                <a:latin typeface="Roboto Slab" pitchFamily="2" charset="0"/>
                <a:ea typeface="Roboto Slab" pitchFamily="2" charset="0"/>
              </a:rPr>
              <a:t>Lorem Ipsum is simply dummy typesetting industry's standard dummy text ever since 1960s with the release of </a:t>
            </a:r>
            <a:r>
              <a:rPr lang="en-US" sz="1200" dirty="0" err="1">
                <a:latin typeface="Roboto Slab" pitchFamily="2" charset="0"/>
                <a:ea typeface="Roboto Slab" pitchFamily="2" charset="0"/>
              </a:rPr>
              <a:t>Letraset</a:t>
            </a:r>
            <a:endParaRPr lang="en-US" sz="1200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66A7A1C-EB7A-4838-BC0C-8649FB9FDDF1}"/>
              </a:ext>
            </a:extLst>
          </p:cNvPr>
          <p:cNvSpPr txBox="1"/>
          <p:nvPr/>
        </p:nvSpPr>
        <p:spPr>
          <a:xfrm>
            <a:off x="4411586" y="4635529"/>
            <a:ext cx="21178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Roboto Slab" pitchFamily="2" charset="0"/>
                <a:ea typeface="Roboto Slab" pitchFamily="2" charset="0"/>
              </a:rPr>
              <a:t>Dr. Jacky Chan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8C2C359-1D87-4304-A2B4-1464E19E06D0}"/>
              </a:ext>
            </a:extLst>
          </p:cNvPr>
          <p:cNvSpPr/>
          <p:nvPr/>
        </p:nvSpPr>
        <p:spPr>
          <a:xfrm>
            <a:off x="4411586" y="5045871"/>
            <a:ext cx="3368828" cy="835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dirty="0">
                <a:latin typeface="Roboto Slab" pitchFamily="2" charset="0"/>
                <a:ea typeface="Roboto Slab" pitchFamily="2" charset="0"/>
              </a:rPr>
              <a:t>Lorem Ipsum is simply dummy typesetting industry's standard dummy text ever since 1960s with the release of </a:t>
            </a:r>
            <a:r>
              <a:rPr lang="en-US" sz="1200" dirty="0" err="1">
                <a:latin typeface="Roboto Slab" pitchFamily="2" charset="0"/>
                <a:ea typeface="Roboto Slab" pitchFamily="2" charset="0"/>
              </a:rPr>
              <a:t>Letraset</a:t>
            </a:r>
            <a:endParaRPr lang="en-US" sz="1200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3F7FC21-6FFD-42BA-82C6-32388B867338}"/>
              </a:ext>
            </a:extLst>
          </p:cNvPr>
          <p:cNvSpPr txBox="1"/>
          <p:nvPr/>
        </p:nvSpPr>
        <p:spPr>
          <a:xfrm>
            <a:off x="7855227" y="4635529"/>
            <a:ext cx="21178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Roboto Slab" pitchFamily="2" charset="0"/>
                <a:ea typeface="Roboto Slab" pitchFamily="2" charset="0"/>
              </a:rPr>
              <a:t>Dr. Jacky Chan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333D5046-9197-44E5-AE1F-FF40EE19B7D6}"/>
              </a:ext>
            </a:extLst>
          </p:cNvPr>
          <p:cNvSpPr/>
          <p:nvPr/>
        </p:nvSpPr>
        <p:spPr>
          <a:xfrm>
            <a:off x="7855227" y="5045871"/>
            <a:ext cx="3368828" cy="835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dirty="0">
                <a:latin typeface="Roboto Slab" pitchFamily="2" charset="0"/>
                <a:ea typeface="Roboto Slab" pitchFamily="2" charset="0"/>
              </a:rPr>
              <a:t>Lorem Ipsum is simply dummy typesetting industry's standard dummy text ever since 1960s with the release of </a:t>
            </a:r>
            <a:r>
              <a:rPr lang="en-US" sz="1200" dirty="0" err="1">
                <a:latin typeface="Roboto Slab" pitchFamily="2" charset="0"/>
                <a:ea typeface="Roboto Slab" pitchFamily="2" charset="0"/>
              </a:rPr>
              <a:t>Letraset</a:t>
            </a:r>
            <a:endParaRPr lang="en-US" sz="1200" dirty="0">
              <a:latin typeface="Roboto Slab" pitchFamily="2" charset="0"/>
              <a:ea typeface="Roboto Slab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9193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Placeholder 21">
            <a:extLst>
              <a:ext uri="{FF2B5EF4-FFF2-40B4-BE49-F238E27FC236}">
                <a16:creationId xmlns:a16="http://schemas.microsoft.com/office/drawing/2014/main" id="{E656BB41-9CC5-4008-A28F-58E400DE49FE}"/>
              </a:ext>
            </a:extLst>
          </p:cNvPr>
          <p:cNvPicPr>
            <a:picLocks noGrp="1" noChangeAspect="1"/>
          </p:cNvPicPr>
          <p:nvPr>
            <p:ph type="pic" sz="quarter" idx="4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49" r="16649"/>
          <a:stretch>
            <a:fillRect/>
          </a:stretch>
        </p:blipFill>
        <p:spPr/>
      </p:pic>
      <p:pic>
        <p:nvPicPr>
          <p:cNvPr id="20" name="Picture Placeholder 19">
            <a:extLst>
              <a:ext uri="{FF2B5EF4-FFF2-40B4-BE49-F238E27FC236}">
                <a16:creationId xmlns:a16="http://schemas.microsoft.com/office/drawing/2014/main" id="{B9389CAE-9BD5-45CE-A3FF-B31B017EF180}"/>
              </a:ext>
            </a:extLst>
          </p:cNvPr>
          <p:cNvPicPr>
            <a:picLocks noGrp="1" noChangeAspect="1"/>
          </p:cNvPicPr>
          <p:nvPr>
            <p:ph type="pic" sz="quarter" idx="40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49" r="16649"/>
          <a:stretch>
            <a:fillRect/>
          </a:stretch>
        </p:blipFill>
        <p:spPr/>
      </p:pic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24" name="Picture Placeholder 23">
            <a:extLst>
              <a:ext uri="{FF2B5EF4-FFF2-40B4-BE49-F238E27FC236}">
                <a16:creationId xmlns:a16="http://schemas.microsoft.com/office/drawing/2014/main" id="{B9664B4E-7D33-4973-B680-D1546757FB49}"/>
              </a:ext>
            </a:extLst>
          </p:cNvPr>
          <p:cNvPicPr>
            <a:picLocks noGrp="1" noChangeAspect="1"/>
          </p:cNvPicPr>
          <p:nvPr>
            <p:ph type="pic" sz="quarter" idx="4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41" r="15241"/>
          <a:stretch>
            <a:fillRect/>
          </a:stretch>
        </p:blipFill>
        <p:spPr/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E3B90FB-0095-4547-A4AB-55692EDF681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Our </a:t>
            </a:r>
            <a:r>
              <a:rPr lang="en-US" b="1" dirty="0" err="1">
                <a:latin typeface="Roboto Slab" pitchFamily="2" charset="0"/>
                <a:ea typeface="Roboto Slab" pitchFamily="2" charset="0"/>
              </a:rPr>
              <a:t>Portfolilo</a:t>
            </a:r>
            <a:endParaRPr lang="en-US" b="1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C27B4E8-D7C2-4B00-B84A-C6EEC7F0D094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069C654-A58D-4F88-809B-5591ED112B19}"/>
              </a:ext>
            </a:extLst>
          </p:cNvPr>
          <p:cNvSpPr/>
          <p:nvPr/>
        </p:nvSpPr>
        <p:spPr>
          <a:xfrm>
            <a:off x="1132113" y="5616165"/>
            <a:ext cx="9927772" cy="5790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dirty="0">
                <a:latin typeface="Roboto Slab" pitchFamily="2" charset="0"/>
                <a:ea typeface="Roboto Slab" pitchFamily="2" charset="0"/>
              </a:rPr>
              <a:t>Lorem Ipsum is simply dummy text of the printing and typesetting industry. Lorem Ipsum has been the industry's standard dummy text ever was </a:t>
            </a:r>
            <a:r>
              <a:rPr lang="en-US" sz="1200" dirty="0" err="1">
                <a:latin typeface="Roboto Slab" pitchFamily="2" charset="0"/>
                <a:ea typeface="Roboto Slab" pitchFamily="2" charset="0"/>
              </a:rPr>
              <a:t>popularised</a:t>
            </a:r>
            <a:r>
              <a:rPr lang="en-US" sz="1200" dirty="0">
                <a:latin typeface="Roboto Slab" pitchFamily="2" charset="0"/>
                <a:ea typeface="Roboto Slab" pitchFamily="2" charset="0"/>
              </a:rPr>
              <a:t> in the 1960s with the release of </a:t>
            </a:r>
            <a:r>
              <a:rPr lang="en-US" sz="1200" dirty="0" err="1">
                <a:latin typeface="Roboto Slab" pitchFamily="2" charset="0"/>
                <a:ea typeface="Roboto Slab" pitchFamily="2" charset="0"/>
              </a:rPr>
              <a:t>Letraset</a:t>
            </a:r>
            <a:r>
              <a:rPr lang="en-US" sz="1200" dirty="0">
                <a:latin typeface="Roboto Slab" pitchFamily="2" charset="0"/>
                <a:ea typeface="Roboto Slab" pitchFamily="2" charset="0"/>
              </a:rPr>
              <a:t> sheets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076E46C-56B4-4CA4-9F61-86DF7CA3EBB6}"/>
              </a:ext>
            </a:extLst>
          </p:cNvPr>
          <p:cNvSpPr/>
          <p:nvPr/>
        </p:nvSpPr>
        <p:spPr>
          <a:xfrm>
            <a:off x="836384" y="4415972"/>
            <a:ext cx="3280228" cy="710709"/>
          </a:xfrm>
          <a:prstGeom prst="rect">
            <a:avLst/>
          </a:prstGeom>
          <a:solidFill>
            <a:schemeClr val="accent3"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DBC552D-B497-4443-BCB7-C4B27AFB9D5B}"/>
              </a:ext>
            </a:extLst>
          </p:cNvPr>
          <p:cNvSpPr/>
          <p:nvPr/>
        </p:nvSpPr>
        <p:spPr>
          <a:xfrm>
            <a:off x="4454070" y="4412343"/>
            <a:ext cx="3280228" cy="710709"/>
          </a:xfrm>
          <a:prstGeom prst="rect">
            <a:avLst/>
          </a:prstGeom>
          <a:solidFill>
            <a:schemeClr val="tx1"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D42DBA9-CDDF-4986-ABCD-EC13FC4048BA}"/>
              </a:ext>
            </a:extLst>
          </p:cNvPr>
          <p:cNvSpPr/>
          <p:nvPr/>
        </p:nvSpPr>
        <p:spPr>
          <a:xfrm>
            <a:off x="8071756" y="4412343"/>
            <a:ext cx="3280228" cy="710709"/>
          </a:xfrm>
          <a:prstGeom prst="rect">
            <a:avLst/>
          </a:prstGeom>
          <a:solidFill>
            <a:schemeClr val="bg2"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D851D1FB-A0AD-47C5-924B-665AAFED58EA}"/>
              </a:ext>
            </a:extLst>
          </p:cNvPr>
          <p:cNvSpPr/>
          <p:nvPr/>
        </p:nvSpPr>
        <p:spPr>
          <a:xfrm>
            <a:off x="1114587" y="4586660"/>
            <a:ext cx="27238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Lorem Ipsum is simply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313F1FD7-81F8-4E6B-BB89-623A6EB7BEAB}"/>
              </a:ext>
            </a:extLst>
          </p:cNvPr>
          <p:cNvSpPr/>
          <p:nvPr/>
        </p:nvSpPr>
        <p:spPr>
          <a:xfrm>
            <a:off x="4732273" y="4583031"/>
            <a:ext cx="27238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Lorem Ipsum is simply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A706EE50-769E-40F7-A47F-CAB1179ABDB1}"/>
              </a:ext>
            </a:extLst>
          </p:cNvPr>
          <p:cNvSpPr/>
          <p:nvPr/>
        </p:nvSpPr>
        <p:spPr>
          <a:xfrm>
            <a:off x="8349959" y="4583031"/>
            <a:ext cx="27238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Roboto Slab" pitchFamily="2" charset="0"/>
                <a:ea typeface="Roboto Slab" pitchFamily="2" charset="0"/>
              </a:rPr>
              <a:t>Lorem Ipsum is simply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80979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Placeholder 23">
            <a:extLst>
              <a:ext uri="{FF2B5EF4-FFF2-40B4-BE49-F238E27FC236}">
                <a16:creationId xmlns:a16="http://schemas.microsoft.com/office/drawing/2014/main" id="{7AE26B17-8774-47E5-A041-9FA5C49344CF}"/>
              </a:ext>
            </a:extLst>
          </p:cNvPr>
          <p:cNvPicPr>
            <a:picLocks noGrp="1" noChangeAspect="1"/>
          </p:cNvPicPr>
          <p:nvPr>
            <p:ph type="pic" sz="quarter" idx="4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770" b="26770"/>
          <a:stretch>
            <a:fillRect/>
          </a:stretch>
        </p:blipFill>
        <p:spPr/>
      </p:pic>
      <p:pic>
        <p:nvPicPr>
          <p:cNvPr id="41" name="Picture Placeholder 40">
            <a:extLst>
              <a:ext uri="{FF2B5EF4-FFF2-40B4-BE49-F238E27FC236}">
                <a16:creationId xmlns:a16="http://schemas.microsoft.com/office/drawing/2014/main" id="{47D1CC16-9C67-421D-80A9-972993C8D6F0}"/>
              </a:ext>
            </a:extLst>
          </p:cNvPr>
          <p:cNvPicPr>
            <a:picLocks noGrp="1" noChangeAspect="1"/>
          </p:cNvPicPr>
          <p:nvPr>
            <p:ph type="pic" sz="quarter" idx="47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423" b="22423"/>
          <a:stretch>
            <a:fillRect/>
          </a:stretch>
        </p:blipFill>
        <p:spPr/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477BAEF2-208C-429F-AFAF-F266A8A3A70A}"/>
              </a:ext>
            </a:extLst>
          </p:cNvPr>
          <p:cNvSpPr/>
          <p:nvPr/>
        </p:nvSpPr>
        <p:spPr>
          <a:xfrm>
            <a:off x="6547763" y="4524378"/>
            <a:ext cx="5644237" cy="2333622"/>
          </a:xfrm>
          <a:prstGeom prst="rect">
            <a:avLst/>
          </a:prstGeom>
          <a:solidFill>
            <a:schemeClr val="accent3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08F7F311-2E8C-45E8-BC6E-860E6D16A6F2}"/>
              </a:ext>
            </a:extLst>
          </p:cNvPr>
          <p:cNvGrpSpPr/>
          <p:nvPr/>
        </p:nvGrpSpPr>
        <p:grpSpPr>
          <a:xfrm>
            <a:off x="7163111" y="4919625"/>
            <a:ext cx="4413541" cy="1543129"/>
            <a:chOff x="2814422" y="511244"/>
            <a:chExt cx="4413541" cy="1543129"/>
          </a:xfrm>
        </p:grpSpPr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CE09C7D9-8D50-446E-966D-2FAED68794AF}"/>
                </a:ext>
              </a:extLst>
            </p:cNvPr>
            <p:cNvSpPr txBox="1"/>
            <p:nvPr/>
          </p:nvSpPr>
          <p:spPr>
            <a:xfrm>
              <a:off x="2814422" y="511244"/>
              <a:ext cx="3396042" cy="63094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35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Our </a:t>
              </a:r>
              <a:r>
                <a:rPr lang="en-US" sz="3500" b="1" dirty="0" err="1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Portfolilo</a:t>
              </a:r>
              <a:endParaRPr lang="en-US" sz="3500" b="1" dirty="0">
                <a:solidFill>
                  <a:schemeClr val="bg1"/>
                </a:solidFill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FD56E34B-F889-4ACA-8E9D-0F375EE519CA}"/>
                </a:ext>
              </a:extLst>
            </p:cNvPr>
            <p:cNvSpPr/>
            <p:nvPr/>
          </p:nvSpPr>
          <p:spPr>
            <a:xfrm>
              <a:off x="2814422" y="1148291"/>
              <a:ext cx="4413541" cy="9060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Lorem Ipsum is simply dummy text of the printing and typesetting industry. Lorem Ipsum has been the industry's was </a:t>
              </a:r>
              <a:r>
                <a:rPr lang="en-US" sz="1200" dirty="0" err="1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popularised</a:t>
              </a:r>
              <a:r>
                <a:rPr lang="en-US" sz="12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 in the 1960s</a:t>
              </a:r>
            </a:p>
          </p:txBody>
        </p:sp>
      </p:grpSp>
      <p:pic>
        <p:nvPicPr>
          <p:cNvPr id="22" name="Picture Placeholder 21">
            <a:extLst>
              <a:ext uri="{FF2B5EF4-FFF2-40B4-BE49-F238E27FC236}">
                <a16:creationId xmlns:a16="http://schemas.microsoft.com/office/drawing/2014/main" id="{ADC9EB2D-52A8-4DA7-9EE5-BFAEF99949A5}"/>
              </a:ext>
            </a:extLst>
          </p:cNvPr>
          <p:cNvPicPr>
            <a:picLocks noGrp="1" noChangeAspect="1"/>
          </p:cNvPicPr>
          <p:nvPr>
            <p:ph type="pic" sz="quarter" idx="44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58" b="5158"/>
          <a:stretch>
            <a:fillRect/>
          </a:stretch>
        </p:blipFill>
        <p:spPr/>
      </p:pic>
      <p:pic>
        <p:nvPicPr>
          <p:cNvPr id="20" name="Picture Placeholder 19">
            <a:extLst>
              <a:ext uri="{FF2B5EF4-FFF2-40B4-BE49-F238E27FC236}">
                <a16:creationId xmlns:a16="http://schemas.microsoft.com/office/drawing/2014/main" id="{FBBA0BB8-44F9-4DBE-A730-9FF8810438FC}"/>
              </a:ext>
            </a:extLst>
          </p:cNvPr>
          <p:cNvPicPr>
            <a:picLocks noGrp="1" noChangeAspect="1"/>
          </p:cNvPicPr>
          <p:nvPr>
            <p:ph type="pic" sz="quarter" idx="43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75" r="4175"/>
          <a:stretch>
            <a:fillRect/>
          </a:stretch>
        </p:blipFill>
        <p:spPr/>
      </p:pic>
      <p:pic>
        <p:nvPicPr>
          <p:cNvPr id="27" name="Picture Placeholder 26">
            <a:extLst>
              <a:ext uri="{FF2B5EF4-FFF2-40B4-BE49-F238E27FC236}">
                <a16:creationId xmlns:a16="http://schemas.microsoft.com/office/drawing/2014/main" id="{0B578DD7-E4D2-479F-BCF0-36F9454188CF}"/>
              </a:ext>
            </a:extLst>
          </p:cNvPr>
          <p:cNvPicPr>
            <a:picLocks noGrp="1" noChangeAspect="1"/>
          </p:cNvPicPr>
          <p:nvPr>
            <p:ph type="pic" sz="quarter" idx="40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20" b="8120"/>
          <a:stretch>
            <a:fillRect/>
          </a:stretch>
        </p:blipFill>
        <p:spPr/>
      </p:pic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38" name="Picture Placeholder 37">
            <a:extLst>
              <a:ext uri="{FF2B5EF4-FFF2-40B4-BE49-F238E27FC236}">
                <a16:creationId xmlns:a16="http://schemas.microsoft.com/office/drawing/2014/main" id="{D9F29E19-0CA7-4314-9628-4407B31C2BC1}"/>
              </a:ext>
            </a:extLst>
          </p:cNvPr>
          <p:cNvPicPr>
            <a:picLocks noGrp="1" noChangeAspect="1"/>
          </p:cNvPicPr>
          <p:nvPr>
            <p:ph type="pic" sz="quarter" idx="46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530" b="22530"/>
          <a:stretch>
            <a:fillRect/>
          </a:stretch>
        </p:blipFill>
        <p:spPr/>
      </p:pic>
      <p:pic>
        <p:nvPicPr>
          <p:cNvPr id="36" name="Picture Placeholder 35">
            <a:extLst>
              <a:ext uri="{FF2B5EF4-FFF2-40B4-BE49-F238E27FC236}">
                <a16:creationId xmlns:a16="http://schemas.microsoft.com/office/drawing/2014/main" id="{5E836B87-6CD6-4C13-A1A6-F73E8E11EAEB}"/>
              </a:ext>
            </a:extLst>
          </p:cNvPr>
          <p:cNvPicPr>
            <a:picLocks noGrp="1" noChangeAspect="1"/>
          </p:cNvPicPr>
          <p:nvPr>
            <p:ph type="pic" sz="quarter" idx="42"/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813" b="14813"/>
          <a:stretch>
            <a:fillRect/>
          </a:stretch>
        </p:blipFill>
        <p:spPr/>
      </p:pic>
      <p:pic>
        <p:nvPicPr>
          <p:cNvPr id="34" name="Picture Placeholder 33">
            <a:extLst>
              <a:ext uri="{FF2B5EF4-FFF2-40B4-BE49-F238E27FC236}">
                <a16:creationId xmlns:a16="http://schemas.microsoft.com/office/drawing/2014/main" id="{76ECF3FE-8167-4B27-B3AE-D42B469A3D85}"/>
              </a:ext>
            </a:extLst>
          </p:cNvPr>
          <p:cNvPicPr>
            <a:picLocks noGrp="1" noChangeAspect="1"/>
          </p:cNvPicPr>
          <p:nvPr>
            <p:ph type="pic" sz="quarter" idx="41"/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252" b="1225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6382287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" name="Picture Placeholder 132">
            <a:extLst>
              <a:ext uri="{FF2B5EF4-FFF2-40B4-BE49-F238E27FC236}">
                <a16:creationId xmlns:a16="http://schemas.microsoft.com/office/drawing/2014/main" id="{3803355C-4365-47F2-836D-031F5A473780}"/>
              </a:ext>
            </a:extLst>
          </p:cNvPr>
          <p:cNvPicPr>
            <a:picLocks noGrp="1" noChangeAspect="1"/>
          </p:cNvPicPr>
          <p:nvPr>
            <p:ph type="pic" sz="quarter" idx="4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49" r="16649"/>
          <a:stretch>
            <a:fillRect/>
          </a:stretch>
        </p:blipFill>
        <p:spPr/>
      </p:pic>
      <p:pic>
        <p:nvPicPr>
          <p:cNvPr id="139" name="Picture Placeholder 138">
            <a:extLst>
              <a:ext uri="{FF2B5EF4-FFF2-40B4-BE49-F238E27FC236}">
                <a16:creationId xmlns:a16="http://schemas.microsoft.com/office/drawing/2014/main" id="{092149CF-9455-4277-8AF7-9DC5FA0E5EE3}"/>
              </a:ext>
            </a:extLst>
          </p:cNvPr>
          <p:cNvPicPr>
            <a:picLocks noGrp="1" noChangeAspect="1"/>
          </p:cNvPicPr>
          <p:nvPr>
            <p:ph type="pic" sz="quarter" idx="41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7" r="31482"/>
          <a:stretch/>
        </p:blipFill>
        <p:spPr>
          <a:xfrm>
            <a:off x="1294736" y="3474721"/>
            <a:ext cx="2517913" cy="2517913"/>
          </a:xfrm>
        </p:spPr>
      </p:pic>
      <p:pic>
        <p:nvPicPr>
          <p:cNvPr id="131" name="Picture Placeholder 130">
            <a:extLst>
              <a:ext uri="{FF2B5EF4-FFF2-40B4-BE49-F238E27FC236}">
                <a16:creationId xmlns:a16="http://schemas.microsoft.com/office/drawing/2014/main" id="{32C9F2F4-2022-45AF-B7AB-1D76CC87FEDF}"/>
              </a:ext>
            </a:extLst>
          </p:cNvPr>
          <p:cNvPicPr>
            <a:picLocks noGrp="1" noChangeAspect="1"/>
          </p:cNvPicPr>
          <p:nvPr>
            <p:ph type="pic" sz="quarter" idx="44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91" r="15691"/>
          <a:stretch>
            <a:fillRect/>
          </a:stretch>
        </p:blipFill>
        <p:spPr/>
      </p:pic>
      <p:pic>
        <p:nvPicPr>
          <p:cNvPr id="129" name="Picture Placeholder 128">
            <a:extLst>
              <a:ext uri="{FF2B5EF4-FFF2-40B4-BE49-F238E27FC236}">
                <a16:creationId xmlns:a16="http://schemas.microsoft.com/office/drawing/2014/main" id="{BA388D64-D994-435C-9A75-3A373BB3145E}"/>
              </a:ext>
            </a:extLst>
          </p:cNvPr>
          <p:cNvPicPr>
            <a:picLocks noGrp="1" noChangeAspect="1"/>
          </p:cNvPicPr>
          <p:nvPr>
            <p:ph type="pic" sz="quarter" idx="43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49" r="16649"/>
          <a:stretch>
            <a:fillRect/>
          </a:stretch>
        </p:blipFill>
        <p:spPr/>
      </p:pic>
      <p:pic>
        <p:nvPicPr>
          <p:cNvPr id="135" name="Picture Placeholder 134">
            <a:extLst>
              <a:ext uri="{FF2B5EF4-FFF2-40B4-BE49-F238E27FC236}">
                <a16:creationId xmlns:a16="http://schemas.microsoft.com/office/drawing/2014/main" id="{A28FF915-B62F-4CBC-A9AB-A7E454E43E26}"/>
              </a:ext>
            </a:extLst>
          </p:cNvPr>
          <p:cNvPicPr>
            <a:picLocks noGrp="1" noChangeAspect="1"/>
          </p:cNvPicPr>
          <p:nvPr>
            <p:ph type="pic" sz="quarter" idx="40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17" r="4517"/>
          <a:stretch>
            <a:fillRect/>
          </a:stretch>
        </p:blipFill>
        <p:spPr/>
      </p:pic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137" name="Picture Placeholder 136">
            <a:extLst>
              <a:ext uri="{FF2B5EF4-FFF2-40B4-BE49-F238E27FC236}">
                <a16:creationId xmlns:a16="http://schemas.microsoft.com/office/drawing/2014/main" id="{B53B91CB-F402-4050-970F-43D6E1089ECB}"/>
              </a:ext>
            </a:extLst>
          </p:cNvPr>
          <p:cNvPicPr>
            <a:picLocks noGrp="1" noChangeAspect="1"/>
          </p:cNvPicPr>
          <p:nvPr>
            <p:ph type="pic" sz="quarter" idx="47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70" r="28670"/>
          <a:stretch>
            <a:fillRect/>
          </a:stretch>
        </p:blipFill>
        <p:spPr/>
      </p:pic>
      <p:pic>
        <p:nvPicPr>
          <p:cNvPr id="146" name="Picture Placeholder 145">
            <a:extLst>
              <a:ext uri="{FF2B5EF4-FFF2-40B4-BE49-F238E27FC236}">
                <a16:creationId xmlns:a16="http://schemas.microsoft.com/office/drawing/2014/main" id="{D83F99BF-D249-41CD-854F-993416171117}"/>
              </a:ext>
            </a:extLst>
          </p:cNvPr>
          <p:cNvPicPr>
            <a:picLocks noGrp="1" noChangeAspect="1"/>
          </p:cNvPicPr>
          <p:nvPr>
            <p:ph type="pic" sz="quarter" idx="49"/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00" b="1200"/>
          <a:stretch>
            <a:fillRect/>
          </a:stretch>
        </p:blipFill>
        <p:spPr/>
      </p:pic>
      <p:pic>
        <p:nvPicPr>
          <p:cNvPr id="144" name="Picture Placeholder 143">
            <a:extLst>
              <a:ext uri="{FF2B5EF4-FFF2-40B4-BE49-F238E27FC236}">
                <a16:creationId xmlns:a16="http://schemas.microsoft.com/office/drawing/2014/main" id="{48DF9631-8FC6-4C39-90ED-0644D6AC0275}"/>
              </a:ext>
            </a:extLst>
          </p:cNvPr>
          <p:cNvPicPr>
            <a:picLocks noGrp="1" noChangeAspect="1"/>
          </p:cNvPicPr>
          <p:nvPr>
            <p:ph type="pic" sz="quarter" idx="46"/>
          </p:nvPr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16" r="20783"/>
          <a:stretch/>
        </p:blipFill>
        <p:spPr>
          <a:xfrm>
            <a:off x="4537540" y="4124079"/>
            <a:ext cx="2517913" cy="2517913"/>
          </a:xfrm>
        </p:spPr>
      </p:pic>
      <p:pic>
        <p:nvPicPr>
          <p:cNvPr id="141" name="Picture Placeholder 140">
            <a:extLst>
              <a:ext uri="{FF2B5EF4-FFF2-40B4-BE49-F238E27FC236}">
                <a16:creationId xmlns:a16="http://schemas.microsoft.com/office/drawing/2014/main" id="{2ABC8E00-ED55-4489-A171-B7C2D6590E19}"/>
              </a:ext>
            </a:extLst>
          </p:cNvPr>
          <p:cNvPicPr>
            <a:picLocks noGrp="1" noChangeAspect="1"/>
          </p:cNvPicPr>
          <p:nvPr>
            <p:ph type="pic" sz="quarter" idx="42"/>
          </p:nvPr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70" r="16670"/>
          <a:stretch>
            <a:fillRect/>
          </a:stretch>
        </p:blipFill>
        <p:spPr/>
      </p:pic>
      <p:pic>
        <p:nvPicPr>
          <p:cNvPr id="150" name="Picture Placeholder 149">
            <a:extLst>
              <a:ext uri="{FF2B5EF4-FFF2-40B4-BE49-F238E27FC236}">
                <a16:creationId xmlns:a16="http://schemas.microsoft.com/office/drawing/2014/main" id="{718C1499-0F43-4F1C-B1BA-69B1C22BF1E7}"/>
              </a:ext>
            </a:extLst>
          </p:cNvPr>
          <p:cNvPicPr>
            <a:picLocks noGrp="1" noChangeAspect="1"/>
          </p:cNvPicPr>
          <p:nvPr>
            <p:ph type="pic" sz="quarter" idx="51"/>
          </p:nvPr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70" r="16670"/>
          <a:stretch>
            <a:fillRect/>
          </a:stretch>
        </p:blipFill>
        <p:spPr/>
      </p:pic>
      <p:pic>
        <p:nvPicPr>
          <p:cNvPr id="152" name="Picture Placeholder 151">
            <a:extLst>
              <a:ext uri="{FF2B5EF4-FFF2-40B4-BE49-F238E27FC236}">
                <a16:creationId xmlns:a16="http://schemas.microsoft.com/office/drawing/2014/main" id="{3FE201F9-FC17-4F8E-A465-AD7CBF497F81}"/>
              </a:ext>
            </a:extLst>
          </p:cNvPr>
          <p:cNvPicPr>
            <a:picLocks noGrp="1" noChangeAspect="1"/>
          </p:cNvPicPr>
          <p:nvPr>
            <p:ph type="pic" sz="quarter" idx="50"/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09" r="19309"/>
          <a:stretch>
            <a:fillRect/>
          </a:stretch>
        </p:blipFill>
        <p:spPr/>
      </p:pic>
      <p:pic>
        <p:nvPicPr>
          <p:cNvPr id="148" name="Picture Placeholder 147">
            <a:extLst>
              <a:ext uri="{FF2B5EF4-FFF2-40B4-BE49-F238E27FC236}">
                <a16:creationId xmlns:a16="http://schemas.microsoft.com/office/drawing/2014/main" id="{622338A2-BA4D-403D-A2E1-31B8341DF8B6}"/>
              </a:ext>
            </a:extLst>
          </p:cNvPr>
          <p:cNvPicPr>
            <a:picLocks noGrp="1" noChangeAspect="1"/>
          </p:cNvPicPr>
          <p:nvPr>
            <p:ph type="pic" sz="quarter" idx="48"/>
          </p:nvPr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234" b="4458"/>
          <a:stretch/>
        </p:blipFill>
        <p:spPr>
          <a:xfrm>
            <a:off x="7162792" y="4105215"/>
            <a:ext cx="2517913" cy="2517913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1C69636-8EF7-4D83-8509-5B0FC667DB7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Our </a:t>
            </a:r>
            <a:r>
              <a:rPr lang="en-US" b="1" dirty="0" err="1">
                <a:latin typeface="Roboto Slab" pitchFamily="2" charset="0"/>
                <a:ea typeface="Roboto Slab" pitchFamily="2" charset="0"/>
              </a:rPr>
              <a:t>Portfolilo</a:t>
            </a:r>
            <a:endParaRPr lang="en-US" dirty="0"/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2F1BD6FC-4A6C-413E-A9AA-3A4545D1AFBC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</a:t>
            </a:r>
          </a:p>
        </p:txBody>
      </p:sp>
    </p:spTree>
    <p:extLst>
      <p:ext uri="{BB962C8B-B14F-4D97-AF65-F5344CB8AC3E}">
        <p14:creationId xmlns:p14="http://schemas.microsoft.com/office/powerpoint/2010/main" val="1089492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13" name="Subtitle 12">
            <a:extLst>
              <a:ext uri="{FF2B5EF4-FFF2-40B4-BE49-F238E27FC236}">
                <a16:creationId xmlns:a16="http://schemas.microsoft.com/office/drawing/2014/main" id="{D8E26F69-F6CE-4984-95B5-4A5BB39B062F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1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95AD00AD-DBC2-4D26-B998-72497063DC7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1" y="481013"/>
            <a:ext cx="10515600" cy="679450"/>
          </a:xfrm>
        </p:spPr>
        <p:txBody>
          <a:bodyPr/>
          <a:lstStyle/>
          <a:p>
            <a:r>
              <a:rPr lang="en-US" sz="3200" b="1" dirty="0">
                <a:latin typeface="Roboto Slab" pitchFamily="2" charset="0"/>
                <a:ea typeface="Roboto Slab" pitchFamily="2" charset="0"/>
              </a:rPr>
              <a:t>Our Timeline</a:t>
            </a:r>
            <a:endParaRPr lang="en-US" b="1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DAE74D5C-3BED-440E-918E-FB3045F90BA0}"/>
              </a:ext>
            </a:extLst>
          </p:cNvPr>
          <p:cNvSpPr/>
          <p:nvPr/>
        </p:nvSpPr>
        <p:spPr>
          <a:xfrm>
            <a:off x="1809750" y="3981963"/>
            <a:ext cx="10382250" cy="1333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6BB8D875-DE7A-47DD-A023-7FB373000513}"/>
              </a:ext>
            </a:extLst>
          </p:cNvPr>
          <p:cNvSpPr/>
          <p:nvPr/>
        </p:nvSpPr>
        <p:spPr>
          <a:xfrm>
            <a:off x="7822251" y="3829563"/>
            <a:ext cx="438150" cy="43815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F0B68946-1571-4AB6-AB8A-3AC9D74B9D7F}"/>
              </a:ext>
            </a:extLst>
          </p:cNvPr>
          <p:cNvSpPr/>
          <p:nvPr/>
        </p:nvSpPr>
        <p:spPr>
          <a:xfrm>
            <a:off x="5813004" y="3829563"/>
            <a:ext cx="438150" cy="43815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11E2894B-C980-49C9-808A-E1AE4EA1CFE7}"/>
              </a:ext>
            </a:extLst>
          </p:cNvPr>
          <p:cNvSpPr/>
          <p:nvPr/>
        </p:nvSpPr>
        <p:spPr>
          <a:xfrm>
            <a:off x="3803757" y="3829563"/>
            <a:ext cx="438150" cy="43815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529EF602-54EB-4EF9-8478-3131A53A5C06}"/>
              </a:ext>
            </a:extLst>
          </p:cNvPr>
          <p:cNvSpPr/>
          <p:nvPr/>
        </p:nvSpPr>
        <p:spPr>
          <a:xfrm>
            <a:off x="1794510" y="3829563"/>
            <a:ext cx="438150" cy="43815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A2D9C445-3C11-4B93-9C49-D3A295E88BA0}"/>
              </a:ext>
            </a:extLst>
          </p:cNvPr>
          <p:cNvSpPr/>
          <p:nvPr/>
        </p:nvSpPr>
        <p:spPr>
          <a:xfrm>
            <a:off x="9831498" y="3829563"/>
            <a:ext cx="438150" cy="43815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7368A7A2-C6F1-411C-96C2-DF65DC534B2D}"/>
              </a:ext>
            </a:extLst>
          </p:cNvPr>
          <p:cNvCxnSpPr>
            <a:cxnSpLocks/>
          </p:cNvCxnSpPr>
          <p:nvPr/>
        </p:nvCxnSpPr>
        <p:spPr>
          <a:xfrm>
            <a:off x="2007235" y="4352195"/>
            <a:ext cx="0" cy="609600"/>
          </a:xfrm>
          <a:prstGeom prst="straightConnector1">
            <a:avLst/>
          </a:prstGeom>
          <a:ln w="3810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0A3534F5-095D-4021-8323-F0AAAC13751E}"/>
              </a:ext>
            </a:extLst>
          </p:cNvPr>
          <p:cNvCxnSpPr>
            <a:cxnSpLocks/>
          </p:cNvCxnSpPr>
          <p:nvPr/>
        </p:nvCxnSpPr>
        <p:spPr>
          <a:xfrm flipV="1">
            <a:off x="4022832" y="3103178"/>
            <a:ext cx="0" cy="645767"/>
          </a:xfrm>
          <a:prstGeom prst="straightConnector1">
            <a:avLst/>
          </a:prstGeom>
          <a:ln w="3810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19718684-727E-4FB6-8C95-ED8A4F512191}"/>
              </a:ext>
            </a:extLst>
          </p:cNvPr>
          <p:cNvCxnSpPr>
            <a:cxnSpLocks/>
          </p:cNvCxnSpPr>
          <p:nvPr/>
        </p:nvCxnSpPr>
        <p:spPr>
          <a:xfrm>
            <a:off x="6032079" y="4352195"/>
            <a:ext cx="0" cy="609600"/>
          </a:xfrm>
          <a:prstGeom prst="straightConnector1">
            <a:avLst/>
          </a:prstGeom>
          <a:ln w="3810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ACFB378D-5030-4B4D-B6F4-51EDD89D98BF}"/>
              </a:ext>
            </a:extLst>
          </p:cNvPr>
          <p:cNvCxnSpPr>
            <a:cxnSpLocks/>
          </p:cNvCxnSpPr>
          <p:nvPr/>
        </p:nvCxnSpPr>
        <p:spPr>
          <a:xfrm flipV="1">
            <a:off x="8041326" y="3103178"/>
            <a:ext cx="0" cy="645767"/>
          </a:xfrm>
          <a:prstGeom prst="straightConnector1">
            <a:avLst/>
          </a:prstGeom>
          <a:ln w="3810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BECDC2B9-8FE3-42F1-B79C-5CDE3C85B159}"/>
              </a:ext>
            </a:extLst>
          </p:cNvPr>
          <p:cNvCxnSpPr>
            <a:cxnSpLocks/>
          </p:cNvCxnSpPr>
          <p:nvPr/>
        </p:nvCxnSpPr>
        <p:spPr>
          <a:xfrm>
            <a:off x="10050573" y="4352195"/>
            <a:ext cx="0" cy="609600"/>
          </a:xfrm>
          <a:prstGeom prst="straightConnector1">
            <a:avLst/>
          </a:prstGeom>
          <a:ln w="3810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17">
            <a:extLst>
              <a:ext uri="{FF2B5EF4-FFF2-40B4-BE49-F238E27FC236}">
                <a16:creationId xmlns:a16="http://schemas.microsoft.com/office/drawing/2014/main" id="{49F57E1C-705B-4EAB-A4C2-9D991A72DE32}"/>
              </a:ext>
            </a:extLst>
          </p:cNvPr>
          <p:cNvSpPr>
            <a:spLocks/>
          </p:cNvSpPr>
          <p:nvPr/>
        </p:nvSpPr>
        <p:spPr bwMode="auto">
          <a:xfrm>
            <a:off x="1158549" y="5586466"/>
            <a:ext cx="1697372" cy="421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600"/>
              </a:lnSpc>
            </a:pP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  <a:sym typeface="Montserrat-Regular" charset="0"/>
              </a:rPr>
              <a:t>This letterhead design is meant to project an</a:t>
            </a:r>
          </a:p>
        </p:txBody>
      </p:sp>
      <p:sp>
        <p:nvSpPr>
          <p:cNvPr id="42" name="Rectangle 17">
            <a:extLst>
              <a:ext uri="{FF2B5EF4-FFF2-40B4-BE49-F238E27FC236}">
                <a16:creationId xmlns:a16="http://schemas.microsoft.com/office/drawing/2014/main" id="{F2D27244-AB6C-49FC-B0AC-6020E1FFA2FE}"/>
              </a:ext>
            </a:extLst>
          </p:cNvPr>
          <p:cNvSpPr>
            <a:spLocks/>
          </p:cNvSpPr>
          <p:nvPr/>
        </p:nvSpPr>
        <p:spPr bwMode="auto">
          <a:xfrm>
            <a:off x="5183393" y="5586466"/>
            <a:ext cx="1697372" cy="421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600"/>
              </a:lnSpc>
            </a:pP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  <a:sym typeface="Montserrat-Regular" charset="0"/>
              </a:rPr>
              <a:t>This letterhead design is meant to project an</a:t>
            </a:r>
          </a:p>
        </p:txBody>
      </p:sp>
      <p:sp>
        <p:nvSpPr>
          <p:cNvPr id="44" name="Rectangle 17">
            <a:extLst>
              <a:ext uri="{FF2B5EF4-FFF2-40B4-BE49-F238E27FC236}">
                <a16:creationId xmlns:a16="http://schemas.microsoft.com/office/drawing/2014/main" id="{5A8043D5-4AB3-4699-A7EE-1308F6AA8E9D}"/>
              </a:ext>
            </a:extLst>
          </p:cNvPr>
          <p:cNvSpPr>
            <a:spLocks/>
          </p:cNvSpPr>
          <p:nvPr/>
        </p:nvSpPr>
        <p:spPr bwMode="auto">
          <a:xfrm>
            <a:off x="9201887" y="5586466"/>
            <a:ext cx="1697372" cy="421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600"/>
              </a:lnSpc>
            </a:pP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  <a:sym typeface="Montserrat-Regular" charset="0"/>
              </a:rPr>
              <a:t>This letterhead design is meant to project an</a:t>
            </a:r>
          </a:p>
        </p:txBody>
      </p:sp>
      <p:sp>
        <p:nvSpPr>
          <p:cNvPr id="46" name="Rectangle 17">
            <a:extLst>
              <a:ext uri="{FF2B5EF4-FFF2-40B4-BE49-F238E27FC236}">
                <a16:creationId xmlns:a16="http://schemas.microsoft.com/office/drawing/2014/main" id="{88988AFE-6EC4-4D77-83C4-0C868F1F0F7D}"/>
              </a:ext>
            </a:extLst>
          </p:cNvPr>
          <p:cNvSpPr>
            <a:spLocks/>
          </p:cNvSpPr>
          <p:nvPr/>
        </p:nvSpPr>
        <p:spPr bwMode="auto">
          <a:xfrm>
            <a:off x="3174146" y="2528984"/>
            <a:ext cx="1697372" cy="421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600"/>
              </a:lnSpc>
            </a:pP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  <a:sym typeface="Montserrat-Regular" charset="0"/>
              </a:rPr>
              <a:t>This letterhead design is meant to project an</a:t>
            </a:r>
          </a:p>
        </p:txBody>
      </p:sp>
      <p:sp>
        <p:nvSpPr>
          <p:cNvPr id="50" name="Rectangle 17">
            <a:extLst>
              <a:ext uri="{FF2B5EF4-FFF2-40B4-BE49-F238E27FC236}">
                <a16:creationId xmlns:a16="http://schemas.microsoft.com/office/drawing/2014/main" id="{1FA40E5F-2B3A-41F2-B945-265A81976536}"/>
              </a:ext>
            </a:extLst>
          </p:cNvPr>
          <p:cNvSpPr>
            <a:spLocks/>
          </p:cNvSpPr>
          <p:nvPr/>
        </p:nvSpPr>
        <p:spPr bwMode="auto">
          <a:xfrm>
            <a:off x="7192640" y="2528984"/>
            <a:ext cx="1697372" cy="421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600"/>
              </a:lnSpc>
            </a:pP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  <a:sym typeface="Montserrat-Regular" charset="0"/>
              </a:rPr>
              <a:t>This letterhead design is meant to project an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E7AFFD3-AA79-49A1-A977-48058B8F6AA4}"/>
              </a:ext>
            </a:extLst>
          </p:cNvPr>
          <p:cNvSpPr txBox="1"/>
          <p:nvPr/>
        </p:nvSpPr>
        <p:spPr>
          <a:xfrm>
            <a:off x="3684438" y="2109788"/>
            <a:ext cx="6767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2014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8DEF6D52-5667-4EA8-B5A3-AB057E16A48F}"/>
              </a:ext>
            </a:extLst>
          </p:cNvPr>
          <p:cNvSpPr txBox="1"/>
          <p:nvPr/>
        </p:nvSpPr>
        <p:spPr>
          <a:xfrm>
            <a:off x="7702932" y="2033588"/>
            <a:ext cx="670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2015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FC73087E-BA67-47E7-B6AF-4F5208C6DBF3}"/>
              </a:ext>
            </a:extLst>
          </p:cNvPr>
          <p:cNvSpPr txBox="1"/>
          <p:nvPr/>
        </p:nvSpPr>
        <p:spPr>
          <a:xfrm>
            <a:off x="1668841" y="5170926"/>
            <a:ext cx="6751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2016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A0F5E816-F41F-4561-9C85-6BA37DCF9AB0}"/>
              </a:ext>
            </a:extLst>
          </p:cNvPr>
          <p:cNvSpPr txBox="1"/>
          <p:nvPr/>
        </p:nvSpPr>
        <p:spPr>
          <a:xfrm>
            <a:off x="5693685" y="5170926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2017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D85E78CD-44B5-4F4F-95DA-264B4EF5980C}"/>
              </a:ext>
            </a:extLst>
          </p:cNvPr>
          <p:cNvSpPr txBox="1"/>
          <p:nvPr/>
        </p:nvSpPr>
        <p:spPr>
          <a:xfrm>
            <a:off x="9712179" y="5170926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2018</a:t>
            </a:r>
          </a:p>
        </p:txBody>
      </p:sp>
    </p:spTree>
    <p:extLst>
      <p:ext uri="{BB962C8B-B14F-4D97-AF65-F5344CB8AC3E}">
        <p14:creationId xmlns:p14="http://schemas.microsoft.com/office/powerpoint/2010/main" val="39776942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13" name="Subtitle 12">
            <a:extLst>
              <a:ext uri="{FF2B5EF4-FFF2-40B4-BE49-F238E27FC236}">
                <a16:creationId xmlns:a16="http://schemas.microsoft.com/office/drawing/2014/main" id="{D8E26F69-F6CE-4984-95B5-4A5BB39B062F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95AD00AD-DBC2-4D26-B998-72497063DC7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sz="3200" b="1" dirty="0">
                <a:latin typeface="Roboto Slab" pitchFamily="2" charset="0"/>
                <a:ea typeface="Roboto Slab" pitchFamily="2" charset="0"/>
              </a:rPr>
              <a:t>Our Infographic</a:t>
            </a:r>
            <a:endParaRPr lang="en-US" b="1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C80FE7B-2ED2-480D-A6D5-CD9DACB3D6DA}"/>
              </a:ext>
            </a:extLst>
          </p:cNvPr>
          <p:cNvSpPr/>
          <p:nvPr/>
        </p:nvSpPr>
        <p:spPr>
          <a:xfrm>
            <a:off x="1465216" y="5305162"/>
            <a:ext cx="9261568" cy="835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 It essentially unchanged. It was </a:t>
            </a:r>
            <a:r>
              <a:rPr lang="en-US" sz="1200" dirty="0" err="1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popularised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 in the 1960s with the release of </a:t>
            </a:r>
            <a:r>
              <a:rPr lang="en-US" sz="1200" dirty="0" err="1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Letraset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 sheets</a:t>
            </a:r>
            <a:endParaRPr lang="en-US" sz="1200" dirty="0">
              <a:latin typeface="Roboto Slab" pitchFamily="2" charset="0"/>
              <a:ea typeface="Roboto Slab" pitchFamily="2" charset="0"/>
            </a:endParaRPr>
          </a:p>
        </p:txBody>
      </p:sp>
      <p:graphicFrame>
        <p:nvGraphicFramePr>
          <p:cNvPr id="24" name="Chart 23">
            <a:extLst>
              <a:ext uri="{FF2B5EF4-FFF2-40B4-BE49-F238E27FC236}">
                <a16:creationId xmlns:a16="http://schemas.microsoft.com/office/drawing/2014/main" id="{87E9BA52-5EBA-4CD6-B9E1-44A8981FB33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27454128"/>
              </p:ext>
            </p:extLst>
          </p:nvPr>
        </p:nvGraphicFramePr>
        <p:xfrm>
          <a:off x="1639824" y="1135063"/>
          <a:ext cx="8912352" cy="44600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6690082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13" name="Subtitle 12">
            <a:extLst>
              <a:ext uri="{FF2B5EF4-FFF2-40B4-BE49-F238E27FC236}">
                <a16:creationId xmlns:a16="http://schemas.microsoft.com/office/drawing/2014/main" id="{D8E26F69-F6CE-4984-95B5-4A5BB39B062F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95AD00AD-DBC2-4D26-B998-72497063DC7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sz="3200" b="1" dirty="0">
                <a:latin typeface="Roboto Slab" pitchFamily="2" charset="0"/>
                <a:ea typeface="Roboto Slab" pitchFamily="2" charset="0"/>
              </a:rPr>
              <a:t>Our Infographic</a:t>
            </a:r>
            <a:endParaRPr lang="en-US" b="1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C80FE7B-2ED2-480D-A6D5-CD9DACB3D6DA}"/>
              </a:ext>
            </a:extLst>
          </p:cNvPr>
          <p:cNvSpPr/>
          <p:nvPr/>
        </p:nvSpPr>
        <p:spPr>
          <a:xfrm>
            <a:off x="1770743" y="5312610"/>
            <a:ext cx="8650514" cy="835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 It essentially unchanged. It was </a:t>
            </a:r>
            <a:r>
              <a:rPr lang="en-US" sz="1200" dirty="0" err="1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popularised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 in the 1960s</a:t>
            </a:r>
            <a:endParaRPr lang="en-US" sz="1200" dirty="0">
              <a:latin typeface="Roboto Slab" pitchFamily="2" charset="0"/>
              <a:ea typeface="Roboto Slab" pitchFamily="2" charset="0"/>
            </a:endParaRPr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66BCFB1E-44F8-4A78-B54D-EE553E9E613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18830515"/>
              </p:ext>
            </p:extLst>
          </p:nvPr>
        </p:nvGraphicFramePr>
        <p:xfrm>
          <a:off x="1252728" y="2020824"/>
          <a:ext cx="9674352" cy="2953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62293053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71A2EF73-9643-4191-80BB-A97F696BC640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13" t="39320" r="31013" b="39320"/>
          <a:stretch/>
        </p:blipFill>
        <p:spPr>
          <a:xfrm>
            <a:off x="0" y="0"/>
            <a:ext cx="12192000" cy="6858000"/>
          </a:xfrm>
        </p:spPr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7" name="Chord 6">
            <a:extLst>
              <a:ext uri="{FF2B5EF4-FFF2-40B4-BE49-F238E27FC236}">
                <a16:creationId xmlns:a16="http://schemas.microsoft.com/office/drawing/2014/main" id="{E03FB0F5-61C2-49AA-8623-F3668BAC77AD}"/>
              </a:ext>
            </a:extLst>
          </p:cNvPr>
          <p:cNvSpPr/>
          <p:nvPr/>
        </p:nvSpPr>
        <p:spPr>
          <a:xfrm>
            <a:off x="1401556" y="3657600"/>
            <a:ext cx="9094994" cy="8828214"/>
          </a:xfrm>
          <a:prstGeom prst="chord">
            <a:avLst>
              <a:gd name="adj1" fmla="val 11730640"/>
              <a:gd name="adj2" fmla="val 20660344"/>
            </a:avLst>
          </a:prstGeom>
          <a:solidFill>
            <a:schemeClr val="accent3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44C1F1C-FAF9-4786-8C48-4BFDF6F37726}"/>
              </a:ext>
            </a:extLst>
          </p:cNvPr>
          <p:cNvGrpSpPr/>
          <p:nvPr/>
        </p:nvGrpSpPr>
        <p:grpSpPr>
          <a:xfrm>
            <a:off x="3779293" y="4756100"/>
            <a:ext cx="4339520" cy="1440843"/>
            <a:chOff x="3787092" y="4756100"/>
            <a:chExt cx="4339520" cy="1440843"/>
          </a:xfrm>
        </p:grpSpPr>
        <p:sp>
          <p:nvSpPr>
            <p:cNvPr id="10" name="Rectangle 9"/>
            <p:cNvSpPr/>
            <p:nvPr/>
          </p:nvSpPr>
          <p:spPr>
            <a:xfrm>
              <a:off x="3787092" y="5617874"/>
              <a:ext cx="4339520" cy="57906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2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 is simply dummy text of the printing and release of </a:t>
              </a:r>
              <a:r>
                <a:rPr lang="en-US" sz="1200" dirty="0" err="1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Letraset</a:t>
              </a:r>
              <a:r>
                <a:rPr lang="en-US" sz="12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 sheets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3787092" y="4756100"/>
              <a:ext cx="2852627" cy="8617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3000"/>
                </a:lnSpc>
              </a:pPr>
              <a:r>
                <a:rPr lang="en-US" sz="35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Map Project </a:t>
              </a:r>
              <a:r>
                <a:rPr lang="en-US" sz="28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Location</a:t>
              </a:r>
              <a:endParaRPr lang="en-US" sz="28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866923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8"/>
          <p:cNvSpPr>
            <a:spLocks noGrp="1"/>
          </p:cNvSpPr>
          <p:nvPr>
            <p:ph type="sldNum" sz="quarter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02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6E5EBB1-72D8-4530-8805-86BEA08244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75D5ADD-8617-46B1-84AB-E11C1623AF4D}"/>
              </a:ext>
            </a:extLst>
          </p:cNvPr>
          <p:cNvSpPr/>
          <p:nvPr/>
        </p:nvSpPr>
        <p:spPr>
          <a:xfrm>
            <a:off x="5819775" y="-1"/>
            <a:ext cx="552450" cy="233543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B0D953E2-4564-49B4-B3D0-4D10D86815D1}"/>
              </a:ext>
            </a:extLst>
          </p:cNvPr>
          <p:cNvSpPr/>
          <p:nvPr/>
        </p:nvSpPr>
        <p:spPr>
          <a:xfrm>
            <a:off x="5819775" y="3975653"/>
            <a:ext cx="552450" cy="28823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7131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iamond 13">
            <a:extLst>
              <a:ext uri="{FF2B5EF4-FFF2-40B4-BE49-F238E27FC236}">
                <a16:creationId xmlns:a16="http://schemas.microsoft.com/office/drawing/2014/main" id="{25B10B0E-F352-4A86-A0E2-DE5AB5B7F3E5}"/>
              </a:ext>
            </a:extLst>
          </p:cNvPr>
          <p:cNvSpPr/>
          <p:nvPr/>
        </p:nvSpPr>
        <p:spPr>
          <a:xfrm>
            <a:off x="1279525" y="929481"/>
            <a:ext cx="4999038" cy="4999038"/>
          </a:xfrm>
          <a:prstGeom prst="diamond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Placeholder 20">
            <a:extLst>
              <a:ext uri="{FF2B5EF4-FFF2-40B4-BE49-F238E27FC236}">
                <a16:creationId xmlns:a16="http://schemas.microsoft.com/office/drawing/2014/main" id="{C93E96FB-64E4-4803-95BB-CD7717EFA536}"/>
              </a:ext>
            </a:extLst>
          </p:cNvPr>
          <p:cNvPicPr>
            <a:picLocks noGrp="1" noChangeAspect="1"/>
          </p:cNvPicPr>
          <p:nvPr>
            <p:ph type="pic" sz="quarter" idx="40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89" t="35889" r="35889" b="35889"/>
          <a:stretch/>
        </p:blipFill>
        <p:spPr>
          <a:xfrm>
            <a:off x="1462087" y="1112043"/>
            <a:ext cx="4633913" cy="4633913"/>
          </a:xfrm>
        </p:spPr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98BCB38-7D38-464F-BF63-8ADC928BB438}"/>
              </a:ext>
            </a:extLst>
          </p:cNvPr>
          <p:cNvSpPr/>
          <p:nvPr/>
        </p:nvSpPr>
        <p:spPr>
          <a:xfrm>
            <a:off x="7253784" y="2755912"/>
            <a:ext cx="2852627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000"/>
              </a:lnSpc>
            </a:pPr>
            <a:r>
              <a:rPr lang="en-US" sz="3500" b="1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Map Project </a:t>
            </a:r>
            <a:r>
              <a:rPr lang="en-US" sz="2800" b="1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Location</a:t>
            </a:r>
            <a:endParaRPr lang="en-US" sz="2800" dirty="0">
              <a:solidFill>
                <a:sysClr val="windowText" lastClr="000000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CC55577-26BA-4DB7-BBC1-F278AE96EE2E}"/>
              </a:ext>
            </a:extLst>
          </p:cNvPr>
          <p:cNvSpPr/>
          <p:nvPr/>
        </p:nvSpPr>
        <p:spPr>
          <a:xfrm>
            <a:off x="7253784" y="3594667"/>
            <a:ext cx="4073461" cy="835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Lorem Ipsum is simply dummy text of the printing and typesetting industry. Lorem Ipsum has been the release of </a:t>
            </a:r>
            <a:r>
              <a:rPr lang="en-US" sz="1200" dirty="0" err="1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Letraset</a:t>
            </a:r>
            <a:r>
              <a:rPr lang="en-US" sz="12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 sheets</a:t>
            </a:r>
          </a:p>
        </p:txBody>
      </p:sp>
    </p:spTree>
    <p:extLst>
      <p:ext uri="{BB962C8B-B14F-4D97-AF65-F5344CB8AC3E}">
        <p14:creationId xmlns:p14="http://schemas.microsoft.com/office/powerpoint/2010/main" val="3553207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9D1FE02-AB28-444E-890B-E75AA84F6EA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78F834F-B641-4B82-8DA3-42517DE3D317}"/>
              </a:ext>
            </a:extLst>
          </p:cNvPr>
          <p:cNvSpPr txBox="1"/>
          <p:nvPr/>
        </p:nvSpPr>
        <p:spPr>
          <a:xfrm>
            <a:off x="2295646" y="2921168"/>
            <a:ext cx="76007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spc="600" dirty="0">
                <a:solidFill>
                  <a:srgbClr val="FFFFFF"/>
                </a:solidFill>
                <a:latin typeface="Roboto Slab" pitchFamily="2" charset="0"/>
                <a:ea typeface="Roboto Slab" pitchFamily="2" charset="0"/>
                <a:cs typeface="Montserrat Thin" charset="0"/>
              </a:rPr>
              <a:t>THE.END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0162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>
            <a:extLst>
              <a:ext uri="{FF2B5EF4-FFF2-40B4-BE49-F238E27FC236}">
                <a16:creationId xmlns:a16="http://schemas.microsoft.com/office/drawing/2014/main" id="{A302DABD-5A49-4EA9-8CF4-6F30C90FD06E}"/>
              </a:ext>
            </a:extLst>
          </p:cNvPr>
          <p:cNvSpPr/>
          <p:nvPr/>
        </p:nvSpPr>
        <p:spPr>
          <a:xfrm>
            <a:off x="2081034" y="1928114"/>
            <a:ext cx="2290938" cy="2290938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80F2A4C3-6D5E-42F8-BD40-383254EBB81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2CB2F73C-5866-47C0-9E85-70F18298BC11}"/>
              </a:ext>
            </a:extLst>
          </p:cNvPr>
          <p:cNvPicPr>
            <a:picLocks noGrp="1" noChangeAspect="1"/>
          </p:cNvPicPr>
          <p:nvPr>
            <p:ph type="pic" sz="quarter" idx="40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264" t="19699" r="37264" b="42213"/>
          <a:stretch/>
        </p:blipFill>
        <p:spPr>
          <a:xfrm>
            <a:off x="2232262" y="2079342"/>
            <a:ext cx="1988482" cy="1988482"/>
          </a:xfrm>
        </p:spPr>
      </p:pic>
      <p:grpSp>
        <p:nvGrpSpPr>
          <p:cNvPr id="26" name="Group 25">
            <a:extLst>
              <a:ext uri="{FF2B5EF4-FFF2-40B4-BE49-F238E27FC236}">
                <a16:creationId xmlns:a16="http://schemas.microsoft.com/office/drawing/2014/main" id="{500ABFFF-ABC7-4685-B008-7A4B44A24F74}"/>
              </a:ext>
            </a:extLst>
          </p:cNvPr>
          <p:cNvGrpSpPr/>
          <p:nvPr/>
        </p:nvGrpSpPr>
        <p:grpSpPr>
          <a:xfrm>
            <a:off x="2452819" y="4394562"/>
            <a:ext cx="1547368" cy="383904"/>
            <a:chOff x="3036316" y="4578489"/>
            <a:chExt cx="1547368" cy="383904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DB746A40-B215-4997-A369-866225AFB017}"/>
                </a:ext>
              </a:extLst>
            </p:cNvPr>
            <p:cNvSpPr txBox="1"/>
            <p:nvPr/>
          </p:nvSpPr>
          <p:spPr>
            <a:xfrm>
              <a:off x="3036316" y="4578489"/>
              <a:ext cx="15473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JOHN </a:t>
              </a:r>
              <a:r>
                <a:rPr lang="en-US" b="1" dirty="0">
                  <a:solidFill>
                    <a:schemeClr val="accent3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DEO</a:t>
              </a:r>
            </a:p>
          </p:txBody>
        </p: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59A5BF04-0DFD-4ACD-BCB9-805E51FFE339}"/>
                </a:ext>
              </a:extLst>
            </p:cNvPr>
            <p:cNvCxnSpPr>
              <a:cxnSpLocks/>
            </p:cNvCxnSpPr>
            <p:nvPr/>
          </p:nvCxnSpPr>
          <p:spPr>
            <a:xfrm>
              <a:off x="3546977" y="4962393"/>
              <a:ext cx="526047" cy="0"/>
            </a:xfrm>
            <a:prstGeom prst="line">
              <a:avLst/>
            </a:prstGeom>
            <a:ln w="28575">
              <a:solidFill>
                <a:schemeClr val="accent3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E15CD880-C0C1-4400-9D16-3432F1187BB2}"/>
              </a:ext>
            </a:extLst>
          </p:cNvPr>
          <p:cNvCxnSpPr>
            <a:cxnSpLocks/>
          </p:cNvCxnSpPr>
          <p:nvPr/>
        </p:nvCxnSpPr>
        <p:spPr>
          <a:xfrm>
            <a:off x="4822622" y="2000250"/>
            <a:ext cx="0" cy="2751991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>
            <a:extLst>
              <a:ext uri="{FF2B5EF4-FFF2-40B4-BE49-F238E27FC236}">
                <a16:creationId xmlns:a16="http://schemas.microsoft.com/office/drawing/2014/main" id="{2F5A1610-91A9-4D18-A856-FC0EB6D71588}"/>
              </a:ext>
            </a:extLst>
          </p:cNvPr>
          <p:cNvSpPr/>
          <p:nvPr/>
        </p:nvSpPr>
        <p:spPr>
          <a:xfrm>
            <a:off x="5011306" y="2917247"/>
            <a:ext cx="5030516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D6F08220-C8E1-47C6-9091-9E2744077025}"/>
              </a:ext>
            </a:extLst>
          </p:cNvPr>
          <p:cNvSpPr/>
          <p:nvPr/>
        </p:nvSpPr>
        <p:spPr>
          <a:xfrm>
            <a:off x="5011306" y="4173172"/>
            <a:ext cx="5030516" cy="5790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 is simply dummy text of the printing and typesetting and scrambled it to make a type specimen book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230D8844-2DE0-4C5E-8879-9A1F8EB56A56}"/>
              </a:ext>
            </a:extLst>
          </p:cNvPr>
          <p:cNvSpPr/>
          <p:nvPr/>
        </p:nvSpPr>
        <p:spPr>
          <a:xfrm>
            <a:off x="5011306" y="1993522"/>
            <a:ext cx="1774371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Roboto Slab" pitchFamily="2" charset="0"/>
                <a:ea typeface="Roboto Slab" pitchFamily="2" charset="0"/>
                <a:cs typeface="Roboto" panose="02000000000000000000" pitchFamily="2" charset="0"/>
              </a:rPr>
              <a:t>Welcome </a:t>
            </a:r>
            <a:br>
              <a:rPr lang="en-US" sz="2800" b="1" dirty="0">
                <a:latin typeface="Roboto Slab" pitchFamily="2" charset="0"/>
                <a:ea typeface="Roboto Slab" pitchFamily="2" charset="0"/>
                <a:cs typeface="Roboto" panose="02000000000000000000" pitchFamily="2" charset="0"/>
              </a:rPr>
            </a:br>
            <a:r>
              <a:rPr lang="en-US" sz="2800" b="1" dirty="0">
                <a:latin typeface="Roboto Slab" pitchFamily="2" charset="0"/>
                <a:ea typeface="Roboto Slab" pitchFamily="2" charset="0"/>
                <a:cs typeface="Roboto" panose="02000000000000000000" pitchFamily="2" charset="0"/>
              </a:rPr>
              <a:t>Message</a:t>
            </a:r>
            <a:endParaRPr lang="en-US" dirty="0">
              <a:latin typeface="Roboto Slab" pitchFamily="2" charset="0"/>
              <a:ea typeface="Roboto Slab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07586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4D5F4394-E6A0-4235-8273-5F2C8BF6C6E8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008FA7F8-B6A8-4708-975C-60626D1F823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Welcome Message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C4DB5D06-C968-4F35-9C45-B6DB832B6293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F64E434-9FBE-481D-886F-2D6769E2544B}"/>
              </a:ext>
            </a:extLst>
          </p:cNvPr>
          <p:cNvGrpSpPr/>
          <p:nvPr/>
        </p:nvGrpSpPr>
        <p:grpSpPr>
          <a:xfrm>
            <a:off x="6468781" y="3040657"/>
            <a:ext cx="3722595" cy="1781148"/>
            <a:chOff x="6361056" y="2519539"/>
            <a:chExt cx="3722595" cy="1781148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32D77EA8-7CB2-45B5-A535-9850B0BCD9B9}"/>
                </a:ext>
              </a:extLst>
            </p:cNvPr>
            <p:cNvSpPr txBox="1"/>
            <p:nvPr/>
          </p:nvSpPr>
          <p:spPr>
            <a:xfrm>
              <a:off x="6361056" y="2519539"/>
              <a:ext cx="1601328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2400" b="1" dirty="0">
                  <a:latin typeface="Roboto Slab" pitchFamily="2" charset="0"/>
                  <a:ea typeface="Roboto Slab" pitchFamily="2" charset="0"/>
                </a:rPr>
                <a:t>John </a:t>
              </a:r>
              <a:r>
                <a:rPr lang="en-US" sz="2400" b="1" dirty="0">
                  <a:solidFill>
                    <a:schemeClr val="accent3"/>
                  </a:solidFill>
                  <a:latin typeface="Roboto Slab" pitchFamily="2" charset="0"/>
                  <a:ea typeface="Roboto Slab" pitchFamily="2" charset="0"/>
                </a:rPr>
                <a:t>Deo</a:t>
              </a:r>
              <a:endParaRPr lang="en-US" sz="2400" b="1" dirty="0">
                <a:solidFill>
                  <a:schemeClr val="accent3"/>
                </a:solidFill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C6ECA1A4-11EB-45DA-B0AE-DD6562D0DE42}"/>
                </a:ext>
              </a:extLst>
            </p:cNvPr>
            <p:cNvSpPr/>
            <p:nvPr/>
          </p:nvSpPr>
          <p:spPr>
            <a:xfrm>
              <a:off x="6361056" y="2952176"/>
              <a:ext cx="3722595" cy="13485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200" dirty="0">
                  <a:latin typeface="Roboto Slab" pitchFamily="2" charset="0"/>
                  <a:ea typeface="Roboto Slab" pitchFamily="2" charset="0"/>
                </a:rPr>
                <a:t>Lorem Ipsum is simply dummy text of the printing and typesetting industry. Lorem Ipsum has been the industry's standard dummy text ever was </a:t>
              </a:r>
              <a:r>
                <a:rPr lang="en-US" sz="1200" dirty="0" err="1">
                  <a:latin typeface="Roboto Slab" pitchFamily="2" charset="0"/>
                  <a:ea typeface="Roboto Slab" pitchFamily="2" charset="0"/>
                </a:rPr>
                <a:t>popularised</a:t>
              </a:r>
              <a:r>
                <a:rPr lang="en-US" sz="1200" dirty="0">
                  <a:latin typeface="Roboto Slab" pitchFamily="2" charset="0"/>
                  <a:ea typeface="Roboto Slab" pitchFamily="2" charset="0"/>
                </a:rPr>
                <a:t> in the 1960s with the release of </a:t>
              </a:r>
              <a:r>
                <a:rPr lang="en-US" sz="1200" dirty="0" err="1">
                  <a:latin typeface="Roboto Slab" pitchFamily="2" charset="0"/>
                  <a:ea typeface="Roboto Slab" pitchFamily="2" charset="0"/>
                </a:rPr>
                <a:t>Letraset</a:t>
              </a:r>
              <a:r>
                <a:rPr lang="en-US" sz="1200" dirty="0">
                  <a:latin typeface="Roboto Slab" pitchFamily="2" charset="0"/>
                  <a:ea typeface="Roboto Slab" pitchFamily="2" charset="0"/>
                </a:rPr>
                <a:t> sheets</a:t>
              </a:r>
            </a:p>
          </p:txBody>
        </p:sp>
      </p:grpSp>
      <p:pic>
        <p:nvPicPr>
          <p:cNvPr id="30" name="Picture Placeholder 29">
            <a:extLst>
              <a:ext uri="{FF2B5EF4-FFF2-40B4-BE49-F238E27FC236}">
                <a16:creationId xmlns:a16="http://schemas.microsoft.com/office/drawing/2014/main" id="{9486589A-EAFF-4E3D-9CC3-D54F5303C3CA}"/>
              </a:ext>
            </a:extLst>
          </p:cNvPr>
          <p:cNvPicPr>
            <a:picLocks noGrp="1" noChangeAspect="1"/>
          </p:cNvPicPr>
          <p:nvPr>
            <p:ph type="pic" sz="quarter" idx="4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115" b="1511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457752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0DE776A8-A89D-47D7-A61B-C153C62FE82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About us</a:t>
            </a:r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6382AB7C-184A-4E67-89B2-768068EA7693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</a:t>
            </a:r>
          </a:p>
        </p:txBody>
      </p:sp>
      <p:sp>
        <p:nvSpPr>
          <p:cNvPr id="37" name="Freeform 11">
            <a:extLst>
              <a:ext uri="{FF2B5EF4-FFF2-40B4-BE49-F238E27FC236}">
                <a16:creationId xmlns:a16="http://schemas.microsoft.com/office/drawing/2014/main" id="{CEEF1903-9E3E-4B64-ADD3-ABF20125C508}"/>
              </a:ext>
            </a:extLst>
          </p:cNvPr>
          <p:cNvSpPr>
            <a:spLocks noEditPoints="1"/>
          </p:cNvSpPr>
          <p:nvPr/>
        </p:nvSpPr>
        <p:spPr bwMode="auto">
          <a:xfrm>
            <a:off x="838200" y="2271060"/>
            <a:ext cx="3390504" cy="3381475"/>
          </a:xfrm>
          <a:custGeom>
            <a:avLst/>
            <a:gdLst>
              <a:gd name="T0" fmla="*/ 784 w 1502"/>
              <a:gd name="T1" fmla="*/ 1489 h 1498"/>
              <a:gd name="T2" fmla="*/ 826 w 1502"/>
              <a:gd name="T3" fmla="*/ 1494 h 1498"/>
              <a:gd name="T4" fmla="*/ 635 w 1502"/>
              <a:gd name="T5" fmla="*/ 1489 h 1498"/>
              <a:gd name="T6" fmla="*/ 894 w 1502"/>
              <a:gd name="T7" fmla="*/ 1476 h 1498"/>
              <a:gd name="T8" fmla="*/ 569 w 1502"/>
              <a:gd name="T9" fmla="*/ 1476 h 1498"/>
              <a:gd name="T10" fmla="*/ 971 w 1502"/>
              <a:gd name="T11" fmla="*/ 1457 h 1498"/>
              <a:gd name="T12" fmla="*/ 494 w 1502"/>
              <a:gd name="T13" fmla="*/ 1444 h 1498"/>
              <a:gd name="T14" fmla="*/ 1039 w 1502"/>
              <a:gd name="T15" fmla="*/ 1441 h 1498"/>
              <a:gd name="T16" fmla="*/ 428 w 1502"/>
              <a:gd name="T17" fmla="*/ 1417 h 1498"/>
              <a:gd name="T18" fmla="*/ 390 w 1502"/>
              <a:gd name="T19" fmla="*/ 1406 h 1498"/>
              <a:gd name="T20" fmla="*/ 353 w 1502"/>
              <a:gd name="T21" fmla="*/ 1385 h 1498"/>
              <a:gd name="T22" fmla="*/ 1171 w 1502"/>
              <a:gd name="T23" fmla="*/ 1370 h 1498"/>
              <a:gd name="T24" fmla="*/ 297 w 1502"/>
              <a:gd name="T25" fmla="*/ 1346 h 1498"/>
              <a:gd name="T26" fmla="*/ 269 w 1502"/>
              <a:gd name="T27" fmla="*/ 1313 h 1498"/>
              <a:gd name="T28" fmla="*/ 1257 w 1502"/>
              <a:gd name="T29" fmla="*/ 1302 h 1498"/>
              <a:gd name="T30" fmla="*/ 1280 w 1502"/>
              <a:gd name="T31" fmla="*/ 1269 h 1498"/>
              <a:gd name="T32" fmla="*/ 1314 w 1502"/>
              <a:gd name="T33" fmla="*/ 1244 h 1498"/>
              <a:gd name="T34" fmla="*/ 160 w 1502"/>
              <a:gd name="T35" fmla="*/ 1212 h 1498"/>
              <a:gd name="T36" fmla="*/ 1352 w 1502"/>
              <a:gd name="T37" fmla="*/ 1184 h 1498"/>
              <a:gd name="T38" fmla="*/ 121 w 1502"/>
              <a:gd name="T39" fmla="*/ 1157 h 1498"/>
              <a:gd name="T40" fmla="*/ 1395 w 1502"/>
              <a:gd name="T41" fmla="*/ 1118 h 1498"/>
              <a:gd name="T42" fmla="*/ 88 w 1502"/>
              <a:gd name="T43" fmla="*/ 1084 h 1498"/>
              <a:gd name="T44" fmla="*/ 1434 w 1502"/>
              <a:gd name="T45" fmla="*/ 1059 h 1498"/>
              <a:gd name="T46" fmla="*/ 59 w 1502"/>
              <a:gd name="T47" fmla="*/ 1019 h 1498"/>
              <a:gd name="T48" fmla="*/ 38 w 1502"/>
              <a:gd name="T49" fmla="*/ 985 h 1498"/>
              <a:gd name="T50" fmla="*/ 26 w 1502"/>
              <a:gd name="T51" fmla="*/ 945 h 1498"/>
              <a:gd name="T52" fmla="*/ 1482 w 1502"/>
              <a:gd name="T53" fmla="*/ 918 h 1498"/>
              <a:gd name="T54" fmla="*/ 11 w 1502"/>
              <a:gd name="T55" fmla="*/ 878 h 1498"/>
              <a:gd name="T56" fmla="*/ 13 w 1502"/>
              <a:gd name="T57" fmla="*/ 836 h 1498"/>
              <a:gd name="T58" fmla="*/ 1499 w 1502"/>
              <a:gd name="T59" fmla="*/ 810 h 1498"/>
              <a:gd name="T60" fmla="*/ 1493 w 1502"/>
              <a:gd name="T61" fmla="*/ 769 h 1498"/>
              <a:gd name="T62" fmla="*/ 1501 w 1502"/>
              <a:gd name="T63" fmla="*/ 728 h 1498"/>
              <a:gd name="T64" fmla="*/ 10 w 1502"/>
              <a:gd name="T65" fmla="*/ 688 h 1498"/>
              <a:gd name="T66" fmla="*/ 1496 w 1502"/>
              <a:gd name="T67" fmla="*/ 657 h 1498"/>
              <a:gd name="T68" fmla="*/ 18 w 1502"/>
              <a:gd name="T69" fmla="*/ 622 h 1498"/>
              <a:gd name="T70" fmla="*/ 1474 w 1502"/>
              <a:gd name="T71" fmla="*/ 579 h 1498"/>
              <a:gd name="T72" fmla="*/ 37 w 1502"/>
              <a:gd name="T73" fmla="*/ 543 h 1498"/>
              <a:gd name="T74" fmla="*/ 1455 w 1502"/>
              <a:gd name="T75" fmla="*/ 513 h 1498"/>
              <a:gd name="T76" fmla="*/ 52 w 1502"/>
              <a:gd name="T77" fmla="*/ 474 h 1498"/>
              <a:gd name="T78" fmla="*/ 75 w 1502"/>
              <a:gd name="T79" fmla="*/ 441 h 1498"/>
              <a:gd name="T80" fmla="*/ 85 w 1502"/>
              <a:gd name="T81" fmla="*/ 401 h 1498"/>
              <a:gd name="T82" fmla="*/ 1402 w 1502"/>
              <a:gd name="T83" fmla="*/ 376 h 1498"/>
              <a:gd name="T84" fmla="*/ 128 w 1502"/>
              <a:gd name="T85" fmla="*/ 345 h 1498"/>
              <a:gd name="T86" fmla="*/ 145 w 1502"/>
              <a:gd name="T87" fmla="*/ 306 h 1498"/>
              <a:gd name="T88" fmla="*/ 1334 w 1502"/>
              <a:gd name="T89" fmla="*/ 290 h 1498"/>
              <a:gd name="T90" fmla="*/ 1307 w 1502"/>
              <a:gd name="T91" fmla="*/ 258 h 1498"/>
              <a:gd name="T92" fmla="*/ 1287 w 1502"/>
              <a:gd name="T93" fmla="*/ 224 h 1498"/>
              <a:gd name="T94" fmla="*/ 251 w 1502"/>
              <a:gd name="T95" fmla="*/ 201 h 1498"/>
              <a:gd name="T96" fmla="*/ 1234 w 1502"/>
              <a:gd name="T97" fmla="*/ 176 h 1498"/>
              <a:gd name="T98" fmla="*/ 302 w 1502"/>
              <a:gd name="T99" fmla="*/ 159 h 1498"/>
              <a:gd name="T100" fmla="*/ 1165 w 1502"/>
              <a:gd name="T101" fmla="*/ 134 h 1498"/>
              <a:gd name="T102" fmla="*/ 369 w 1502"/>
              <a:gd name="T103" fmla="*/ 113 h 1498"/>
              <a:gd name="T104" fmla="*/ 1106 w 1502"/>
              <a:gd name="T105" fmla="*/ 98 h 1498"/>
              <a:gd name="T106" fmla="*/ 427 w 1502"/>
              <a:gd name="T107" fmla="*/ 73 h 1498"/>
              <a:gd name="T108" fmla="*/ 466 w 1502"/>
              <a:gd name="T109" fmla="*/ 64 h 1498"/>
              <a:gd name="T110" fmla="*/ 501 w 1502"/>
              <a:gd name="T111" fmla="*/ 43 h 1498"/>
              <a:gd name="T112" fmla="*/ 973 w 1502"/>
              <a:gd name="T113" fmla="*/ 33 h 1498"/>
              <a:gd name="T114" fmla="*/ 570 w 1502"/>
              <a:gd name="T115" fmla="*/ 30 h 1498"/>
              <a:gd name="T116" fmla="*/ 609 w 1502"/>
              <a:gd name="T117" fmla="*/ 13 h 1498"/>
              <a:gd name="T118" fmla="*/ 864 w 1502"/>
              <a:gd name="T119" fmla="*/ 16 h 1498"/>
              <a:gd name="T120" fmla="*/ 822 w 1502"/>
              <a:gd name="T121" fmla="*/ 11 h 1498"/>
              <a:gd name="T122" fmla="*/ 784 w 1502"/>
              <a:gd name="T123" fmla="*/ 1 h 1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502" h="1498">
                <a:moveTo>
                  <a:pt x="745" y="1498"/>
                </a:moveTo>
                <a:lnTo>
                  <a:pt x="744" y="1498"/>
                </a:lnTo>
                <a:lnTo>
                  <a:pt x="744" y="1490"/>
                </a:lnTo>
                <a:lnTo>
                  <a:pt x="746" y="1490"/>
                </a:lnTo>
                <a:lnTo>
                  <a:pt x="745" y="1498"/>
                </a:lnTo>
                <a:close/>
                <a:moveTo>
                  <a:pt x="743" y="1498"/>
                </a:moveTo>
                <a:lnTo>
                  <a:pt x="741" y="1498"/>
                </a:lnTo>
                <a:lnTo>
                  <a:pt x="742" y="1490"/>
                </a:lnTo>
                <a:lnTo>
                  <a:pt x="743" y="1490"/>
                </a:lnTo>
                <a:lnTo>
                  <a:pt x="743" y="1498"/>
                </a:lnTo>
                <a:close/>
                <a:moveTo>
                  <a:pt x="760" y="1498"/>
                </a:moveTo>
                <a:lnTo>
                  <a:pt x="760" y="1490"/>
                </a:lnTo>
                <a:lnTo>
                  <a:pt x="761" y="1490"/>
                </a:lnTo>
                <a:lnTo>
                  <a:pt x="762" y="1498"/>
                </a:lnTo>
                <a:lnTo>
                  <a:pt x="760" y="1498"/>
                </a:lnTo>
                <a:close/>
                <a:moveTo>
                  <a:pt x="740" y="1498"/>
                </a:moveTo>
                <a:lnTo>
                  <a:pt x="739" y="1498"/>
                </a:lnTo>
                <a:lnTo>
                  <a:pt x="739" y="1490"/>
                </a:lnTo>
                <a:lnTo>
                  <a:pt x="740" y="1490"/>
                </a:lnTo>
                <a:lnTo>
                  <a:pt x="740" y="1498"/>
                </a:lnTo>
                <a:close/>
                <a:moveTo>
                  <a:pt x="763" y="1498"/>
                </a:moveTo>
                <a:lnTo>
                  <a:pt x="763" y="1490"/>
                </a:lnTo>
                <a:lnTo>
                  <a:pt x="764" y="1490"/>
                </a:lnTo>
                <a:lnTo>
                  <a:pt x="764" y="1498"/>
                </a:lnTo>
                <a:lnTo>
                  <a:pt x="763" y="1498"/>
                </a:lnTo>
                <a:close/>
                <a:moveTo>
                  <a:pt x="766" y="1498"/>
                </a:moveTo>
                <a:lnTo>
                  <a:pt x="765" y="1490"/>
                </a:lnTo>
                <a:lnTo>
                  <a:pt x="767" y="1490"/>
                </a:lnTo>
                <a:lnTo>
                  <a:pt x="767" y="1498"/>
                </a:lnTo>
                <a:lnTo>
                  <a:pt x="766" y="1498"/>
                </a:lnTo>
                <a:close/>
                <a:moveTo>
                  <a:pt x="724" y="1498"/>
                </a:moveTo>
                <a:lnTo>
                  <a:pt x="722" y="1498"/>
                </a:lnTo>
                <a:lnTo>
                  <a:pt x="723" y="1490"/>
                </a:lnTo>
                <a:lnTo>
                  <a:pt x="724" y="1490"/>
                </a:lnTo>
                <a:lnTo>
                  <a:pt x="724" y="1498"/>
                </a:lnTo>
                <a:close/>
                <a:moveTo>
                  <a:pt x="721" y="1497"/>
                </a:moveTo>
                <a:lnTo>
                  <a:pt x="720" y="1497"/>
                </a:lnTo>
                <a:lnTo>
                  <a:pt x="720" y="1489"/>
                </a:lnTo>
                <a:lnTo>
                  <a:pt x="721" y="1489"/>
                </a:lnTo>
                <a:lnTo>
                  <a:pt x="721" y="1497"/>
                </a:lnTo>
                <a:close/>
                <a:moveTo>
                  <a:pt x="782" y="1497"/>
                </a:moveTo>
                <a:lnTo>
                  <a:pt x="782" y="1489"/>
                </a:lnTo>
                <a:lnTo>
                  <a:pt x="783" y="1489"/>
                </a:lnTo>
                <a:lnTo>
                  <a:pt x="783" y="1497"/>
                </a:lnTo>
                <a:lnTo>
                  <a:pt x="782" y="1497"/>
                </a:lnTo>
                <a:close/>
                <a:moveTo>
                  <a:pt x="718" y="1497"/>
                </a:moveTo>
                <a:lnTo>
                  <a:pt x="717" y="1497"/>
                </a:lnTo>
                <a:lnTo>
                  <a:pt x="717" y="1489"/>
                </a:lnTo>
                <a:lnTo>
                  <a:pt x="719" y="1489"/>
                </a:lnTo>
                <a:lnTo>
                  <a:pt x="718" y="1497"/>
                </a:lnTo>
                <a:close/>
                <a:moveTo>
                  <a:pt x="785" y="1497"/>
                </a:moveTo>
                <a:lnTo>
                  <a:pt x="784" y="1489"/>
                </a:lnTo>
                <a:lnTo>
                  <a:pt x="786" y="1489"/>
                </a:lnTo>
                <a:lnTo>
                  <a:pt x="786" y="1497"/>
                </a:lnTo>
                <a:lnTo>
                  <a:pt x="785" y="1497"/>
                </a:lnTo>
                <a:close/>
                <a:moveTo>
                  <a:pt x="787" y="1497"/>
                </a:moveTo>
                <a:lnTo>
                  <a:pt x="787" y="1489"/>
                </a:lnTo>
                <a:lnTo>
                  <a:pt x="788" y="1489"/>
                </a:lnTo>
                <a:lnTo>
                  <a:pt x="789" y="1497"/>
                </a:lnTo>
                <a:lnTo>
                  <a:pt x="787" y="1497"/>
                </a:lnTo>
                <a:close/>
                <a:moveTo>
                  <a:pt x="702" y="1496"/>
                </a:moveTo>
                <a:lnTo>
                  <a:pt x="701" y="1496"/>
                </a:lnTo>
                <a:lnTo>
                  <a:pt x="701" y="1488"/>
                </a:lnTo>
                <a:lnTo>
                  <a:pt x="703" y="1489"/>
                </a:lnTo>
                <a:lnTo>
                  <a:pt x="702" y="1496"/>
                </a:lnTo>
                <a:close/>
                <a:moveTo>
                  <a:pt x="700" y="1496"/>
                </a:moveTo>
                <a:lnTo>
                  <a:pt x="698" y="1496"/>
                </a:lnTo>
                <a:lnTo>
                  <a:pt x="699" y="1488"/>
                </a:lnTo>
                <a:lnTo>
                  <a:pt x="700" y="1488"/>
                </a:lnTo>
                <a:lnTo>
                  <a:pt x="700" y="1496"/>
                </a:lnTo>
                <a:close/>
                <a:moveTo>
                  <a:pt x="803" y="1496"/>
                </a:moveTo>
                <a:lnTo>
                  <a:pt x="803" y="1488"/>
                </a:lnTo>
                <a:lnTo>
                  <a:pt x="804" y="1488"/>
                </a:lnTo>
                <a:lnTo>
                  <a:pt x="805" y="1496"/>
                </a:lnTo>
                <a:lnTo>
                  <a:pt x="803" y="1496"/>
                </a:lnTo>
                <a:close/>
                <a:moveTo>
                  <a:pt x="697" y="1496"/>
                </a:moveTo>
                <a:lnTo>
                  <a:pt x="696" y="1496"/>
                </a:lnTo>
                <a:lnTo>
                  <a:pt x="696" y="1488"/>
                </a:lnTo>
                <a:lnTo>
                  <a:pt x="697" y="1488"/>
                </a:lnTo>
                <a:lnTo>
                  <a:pt x="697" y="1496"/>
                </a:lnTo>
                <a:close/>
                <a:moveTo>
                  <a:pt x="806" y="1496"/>
                </a:moveTo>
                <a:lnTo>
                  <a:pt x="806" y="1488"/>
                </a:lnTo>
                <a:lnTo>
                  <a:pt x="807" y="1488"/>
                </a:lnTo>
                <a:lnTo>
                  <a:pt x="807" y="1496"/>
                </a:lnTo>
                <a:lnTo>
                  <a:pt x="806" y="1496"/>
                </a:lnTo>
                <a:close/>
                <a:moveTo>
                  <a:pt x="809" y="1496"/>
                </a:moveTo>
                <a:lnTo>
                  <a:pt x="808" y="1488"/>
                </a:lnTo>
                <a:lnTo>
                  <a:pt x="809" y="1488"/>
                </a:lnTo>
                <a:lnTo>
                  <a:pt x="810" y="1496"/>
                </a:lnTo>
                <a:lnTo>
                  <a:pt x="809" y="1496"/>
                </a:lnTo>
                <a:close/>
                <a:moveTo>
                  <a:pt x="681" y="1495"/>
                </a:moveTo>
                <a:lnTo>
                  <a:pt x="679" y="1495"/>
                </a:lnTo>
                <a:lnTo>
                  <a:pt x="680" y="1487"/>
                </a:lnTo>
                <a:lnTo>
                  <a:pt x="681" y="1487"/>
                </a:lnTo>
                <a:lnTo>
                  <a:pt x="681" y="1495"/>
                </a:lnTo>
                <a:close/>
                <a:moveTo>
                  <a:pt x="678" y="1495"/>
                </a:moveTo>
                <a:lnTo>
                  <a:pt x="676" y="1494"/>
                </a:lnTo>
                <a:lnTo>
                  <a:pt x="677" y="1486"/>
                </a:lnTo>
                <a:lnTo>
                  <a:pt x="679" y="1487"/>
                </a:lnTo>
                <a:lnTo>
                  <a:pt x="678" y="1495"/>
                </a:lnTo>
                <a:close/>
                <a:moveTo>
                  <a:pt x="825" y="1494"/>
                </a:moveTo>
                <a:lnTo>
                  <a:pt x="824" y="1486"/>
                </a:lnTo>
                <a:lnTo>
                  <a:pt x="826" y="1486"/>
                </a:lnTo>
                <a:lnTo>
                  <a:pt x="826" y="1494"/>
                </a:lnTo>
                <a:lnTo>
                  <a:pt x="825" y="1494"/>
                </a:lnTo>
                <a:close/>
                <a:moveTo>
                  <a:pt x="675" y="1494"/>
                </a:moveTo>
                <a:lnTo>
                  <a:pt x="674" y="1494"/>
                </a:lnTo>
                <a:lnTo>
                  <a:pt x="675" y="1486"/>
                </a:lnTo>
                <a:lnTo>
                  <a:pt x="676" y="1486"/>
                </a:lnTo>
                <a:lnTo>
                  <a:pt x="675" y="1494"/>
                </a:lnTo>
                <a:close/>
                <a:moveTo>
                  <a:pt x="828" y="1494"/>
                </a:moveTo>
                <a:lnTo>
                  <a:pt x="827" y="1486"/>
                </a:lnTo>
                <a:lnTo>
                  <a:pt x="828" y="1486"/>
                </a:lnTo>
                <a:lnTo>
                  <a:pt x="829" y="1494"/>
                </a:lnTo>
                <a:lnTo>
                  <a:pt x="828" y="1494"/>
                </a:lnTo>
                <a:close/>
                <a:moveTo>
                  <a:pt x="830" y="1494"/>
                </a:moveTo>
                <a:lnTo>
                  <a:pt x="830" y="1486"/>
                </a:lnTo>
                <a:lnTo>
                  <a:pt x="831" y="1486"/>
                </a:lnTo>
                <a:lnTo>
                  <a:pt x="832" y="1494"/>
                </a:lnTo>
                <a:lnTo>
                  <a:pt x="830" y="1494"/>
                </a:lnTo>
                <a:close/>
                <a:moveTo>
                  <a:pt x="659" y="1493"/>
                </a:moveTo>
                <a:lnTo>
                  <a:pt x="658" y="1492"/>
                </a:lnTo>
                <a:lnTo>
                  <a:pt x="659" y="1484"/>
                </a:lnTo>
                <a:lnTo>
                  <a:pt x="660" y="1485"/>
                </a:lnTo>
                <a:lnTo>
                  <a:pt x="659" y="1493"/>
                </a:lnTo>
                <a:close/>
                <a:moveTo>
                  <a:pt x="656" y="1492"/>
                </a:moveTo>
                <a:lnTo>
                  <a:pt x="655" y="1492"/>
                </a:lnTo>
                <a:lnTo>
                  <a:pt x="656" y="1484"/>
                </a:lnTo>
                <a:lnTo>
                  <a:pt x="657" y="1484"/>
                </a:lnTo>
                <a:lnTo>
                  <a:pt x="656" y="1492"/>
                </a:lnTo>
                <a:close/>
                <a:moveTo>
                  <a:pt x="846" y="1492"/>
                </a:moveTo>
                <a:lnTo>
                  <a:pt x="845" y="1484"/>
                </a:lnTo>
                <a:lnTo>
                  <a:pt x="847" y="1484"/>
                </a:lnTo>
                <a:lnTo>
                  <a:pt x="848" y="1492"/>
                </a:lnTo>
                <a:lnTo>
                  <a:pt x="846" y="1492"/>
                </a:lnTo>
                <a:close/>
                <a:moveTo>
                  <a:pt x="654" y="1492"/>
                </a:moveTo>
                <a:lnTo>
                  <a:pt x="652" y="1492"/>
                </a:lnTo>
                <a:lnTo>
                  <a:pt x="654" y="1484"/>
                </a:lnTo>
                <a:lnTo>
                  <a:pt x="655" y="1484"/>
                </a:lnTo>
                <a:lnTo>
                  <a:pt x="654" y="1492"/>
                </a:lnTo>
                <a:close/>
                <a:moveTo>
                  <a:pt x="849" y="1492"/>
                </a:moveTo>
                <a:lnTo>
                  <a:pt x="848" y="1484"/>
                </a:lnTo>
                <a:lnTo>
                  <a:pt x="849" y="1484"/>
                </a:lnTo>
                <a:lnTo>
                  <a:pt x="850" y="1491"/>
                </a:lnTo>
                <a:lnTo>
                  <a:pt x="849" y="1492"/>
                </a:lnTo>
                <a:close/>
                <a:moveTo>
                  <a:pt x="852" y="1491"/>
                </a:moveTo>
                <a:lnTo>
                  <a:pt x="851" y="1483"/>
                </a:lnTo>
                <a:lnTo>
                  <a:pt x="852" y="1483"/>
                </a:lnTo>
                <a:lnTo>
                  <a:pt x="853" y="1491"/>
                </a:lnTo>
                <a:lnTo>
                  <a:pt x="852" y="1491"/>
                </a:lnTo>
                <a:close/>
                <a:moveTo>
                  <a:pt x="638" y="1490"/>
                </a:moveTo>
                <a:lnTo>
                  <a:pt x="636" y="1489"/>
                </a:lnTo>
                <a:lnTo>
                  <a:pt x="637" y="1482"/>
                </a:lnTo>
                <a:lnTo>
                  <a:pt x="639" y="1482"/>
                </a:lnTo>
                <a:lnTo>
                  <a:pt x="638" y="1490"/>
                </a:lnTo>
                <a:close/>
                <a:moveTo>
                  <a:pt x="635" y="1489"/>
                </a:moveTo>
                <a:lnTo>
                  <a:pt x="634" y="1489"/>
                </a:lnTo>
                <a:lnTo>
                  <a:pt x="635" y="1481"/>
                </a:lnTo>
                <a:lnTo>
                  <a:pt x="636" y="1481"/>
                </a:lnTo>
                <a:lnTo>
                  <a:pt x="635" y="1489"/>
                </a:lnTo>
                <a:close/>
                <a:moveTo>
                  <a:pt x="868" y="1489"/>
                </a:moveTo>
                <a:lnTo>
                  <a:pt x="867" y="1481"/>
                </a:lnTo>
                <a:lnTo>
                  <a:pt x="868" y="1481"/>
                </a:lnTo>
                <a:lnTo>
                  <a:pt x="869" y="1489"/>
                </a:lnTo>
                <a:lnTo>
                  <a:pt x="868" y="1489"/>
                </a:lnTo>
                <a:close/>
                <a:moveTo>
                  <a:pt x="632" y="1489"/>
                </a:moveTo>
                <a:lnTo>
                  <a:pt x="631" y="1489"/>
                </a:lnTo>
                <a:lnTo>
                  <a:pt x="632" y="1481"/>
                </a:lnTo>
                <a:lnTo>
                  <a:pt x="633" y="1481"/>
                </a:lnTo>
                <a:lnTo>
                  <a:pt x="632" y="1489"/>
                </a:lnTo>
                <a:close/>
                <a:moveTo>
                  <a:pt x="871" y="1489"/>
                </a:moveTo>
                <a:lnTo>
                  <a:pt x="869" y="1481"/>
                </a:lnTo>
                <a:lnTo>
                  <a:pt x="871" y="1480"/>
                </a:lnTo>
                <a:lnTo>
                  <a:pt x="872" y="1488"/>
                </a:lnTo>
                <a:lnTo>
                  <a:pt x="871" y="1489"/>
                </a:lnTo>
                <a:close/>
                <a:moveTo>
                  <a:pt x="873" y="1488"/>
                </a:moveTo>
                <a:lnTo>
                  <a:pt x="872" y="1480"/>
                </a:lnTo>
                <a:lnTo>
                  <a:pt x="873" y="1480"/>
                </a:lnTo>
                <a:lnTo>
                  <a:pt x="875" y="1488"/>
                </a:lnTo>
                <a:lnTo>
                  <a:pt x="873" y="1488"/>
                </a:lnTo>
                <a:close/>
                <a:moveTo>
                  <a:pt x="616" y="1486"/>
                </a:moveTo>
                <a:lnTo>
                  <a:pt x="615" y="1486"/>
                </a:lnTo>
                <a:lnTo>
                  <a:pt x="616" y="1478"/>
                </a:lnTo>
                <a:lnTo>
                  <a:pt x="618" y="1478"/>
                </a:lnTo>
                <a:lnTo>
                  <a:pt x="616" y="1486"/>
                </a:lnTo>
                <a:close/>
                <a:moveTo>
                  <a:pt x="614" y="1486"/>
                </a:moveTo>
                <a:lnTo>
                  <a:pt x="612" y="1485"/>
                </a:lnTo>
                <a:lnTo>
                  <a:pt x="614" y="1478"/>
                </a:lnTo>
                <a:lnTo>
                  <a:pt x="615" y="1478"/>
                </a:lnTo>
                <a:lnTo>
                  <a:pt x="614" y="1486"/>
                </a:lnTo>
                <a:close/>
                <a:moveTo>
                  <a:pt x="889" y="1485"/>
                </a:moveTo>
                <a:lnTo>
                  <a:pt x="888" y="1477"/>
                </a:lnTo>
                <a:lnTo>
                  <a:pt x="889" y="1477"/>
                </a:lnTo>
                <a:lnTo>
                  <a:pt x="891" y="1485"/>
                </a:lnTo>
                <a:lnTo>
                  <a:pt x="889" y="1485"/>
                </a:lnTo>
                <a:close/>
                <a:moveTo>
                  <a:pt x="611" y="1485"/>
                </a:moveTo>
                <a:lnTo>
                  <a:pt x="610" y="1485"/>
                </a:lnTo>
                <a:lnTo>
                  <a:pt x="611" y="1477"/>
                </a:lnTo>
                <a:lnTo>
                  <a:pt x="613" y="1477"/>
                </a:lnTo>
                <a:lnTo>
                  <a:pt x="611" y="1485"/>
                </a:lnTo>
                <a:close/>
                <a:moveTo>
                  <a:pt x="892" y="1485"/>
                </a:moveTo>
                <a:lnTo>
                  <a:pt x="890" y="1477"/>
                </a:lnTo>
                <a:lnTo>
                  <a:pt x="892" y="1477"/>
                </a:lnTo>
                <a:lnTo>
                  <a:pt x="893" y="1485"/>
                </a:lnTo>
                <a:lnTo>
                  <a:pt x="892" y="1485"/>
                </a:lnTo>
                <a:close/>
                <a:moveTo>
                  <a:pt x="895" y="1484"/>
                </a:moveTo>
                <a:lnTo>
                  <a:pt x="893" y="1476"/>
                </a:lnTo>
                <a:lnTo>
                  <a:pt x="894" y="1476"/>
                </a:lnTo>
                <a:lnTo>
                  <a:pt x="896" y="1484"/>
                </a:lnTo>
                <a:lnTo>
                  <a:pt x="895" y="1484"/>
                </a:lnTo>
                <a:close/>
                <a:moveTo>
                  <a:pt x="595" y="1482"/>
                </a:moveTo>
                <a:lnTo>
                  <a:pt x="594" y="1482"/>
                </a:lnTo>
                <a:lnTo>
                  <a:pt x="595" y="1474"/>
                </a:lnTo>
                <a:lnTo>
                  <a:pt x="597" y="1474"/>
                </a:lnTo>
                <a:lnTo>
                  <a:pt x="595" y="1482"/>
                </a:lnTo>
                <a:close/>
                <a:moveTo>
                  <a:pt x="592" y="1481"/>
                </a:moveTo>
                <a:lnTo>
                  <a:pt x="591" y="1481"/>
                </a:lnTo>
                <a:lnTo>
                  <a:pt x="593" y="1473"/>
                </a:lnTo>
                <a:lnTo>
                  <a:pt x="594" y="1474"/>
                </a:lnTo>
                <a:lnTo>
                  <a:pt x="592" y="1481"/>
                </a:lnTo>
                <a:close/>
                <a:moveTo>
                  <a:pt x="911" y="1481"/>
                </a:moveTo>
                <a:lnTo>
                  <a:pt x="909" y="1473"/>
                </a:lnTo>
                <a:lnTo>
                  <a:pt x="910" y="1473"/>
                </a:lnTo>
                <a:lnTo>
                  <a:pt x="912" y="1481"/>
                </a:lnTo>
                <a:lnTo>
                  <a:pt x="911" y="1481"/>
                </a:lnTo>
                <a:close/>
                <a:moveTo>
                  <a:pt x="590" y="1481"/>
                </a:moveTo>
                <a:lnTo>
                  <a:pt x="588" y="1481"/>
                </a:lnTo>
                <a:lnTo>
                  <a:pt x="590" y="1473"/>
                </a:lnTo>
                <a:lnTo>
                  <a:pt x="591" y="1473"/>
                </a:lnTo>
                <a:lnTo>
                  <a:pt x="590" y="1481"/>
                </a:lnTo>
                <a:close/>
                <a:moveTo>
                  <a:pt x="913" y="1481"/>
                </a:moveTo>
                <a:lnTo>
                  <a:pt x="912" y="1473"/>
                </a:lnTo>
                <a:lnTo>
                  <a:pt x="913" y="1472"/>
                </a:lnTo>
                <a:lnTo>
                  <a:pt x="915" y="1480"/>
                </a:lnTo>
                <a:lnTo>
                  <a:pt x="913" y="1481"/>
                </a:lnTo>
                <a:close/>
                <a:moveTo>
                  <a:pt x="916" y="1480"/>
                </a:moveTo>
                <a:lnTo>
                  <a:pt x="914" y="1472"/>
                </a:lnTo>
                <a:lnTo>
                  <a:pt x="915" y="1472"/>
                </a:lnTo>
                <a:lnTo>
                  <a:pt x="917" y="1480"/>
                </a:lnTo>
                <a:lnTo>
                  <a:pt x="916" y="1480"/>
                </a:lnTo>
                <a:close/>
                <a:moveTo>
                  <a:pt x="574" y="1477"/>
                </a:moveTo>
                <a:lnTo>
                  <a:pt x="573" y="1477"/>
                </a:lnTo>
                <a:lnTo>
                  <a:pt x="575" y="1469"/>
                </a:lnTo>
                <a:lnTo>
                  <a:pt x="576" y="1469"/>
                </a:lnTo>
                <a:lnTo>
                  <a:pt x="574" y="1477"/>
                </a:lnTo>
                <a:close/>
                <a:moveTo>
                  <a:pt x="571" y="1477"/>
                </a:moveTo>
                <a:lnTo>
                  <a:pt x="570" y="1476"/>
                </a:lnTo>
                <a:lnTo>
                  <a:pt x="572" y="1469"/>
                </a:lnTo>
                <a:lnTo>
                  <a:pt x="573" y="1469"/>
                </a:lnTo>
                <a:lnTo>
                  <a:pt x="571" y="1477"/>
                </a:lnTo>
                <a:close/>
                <a:moveTo>
                  <a:pt x="932" y="1476"/>
                </a:moveTo>
                <a:lnTo>
                  <a:pt x="930" y="1468"/>
                </a:lnTo>
                <a:lnTo>
                  <a:pt x="931" y="1468"/>
                </a:lnTo>
                <a:lnTo>
                  <a:pt x="933" y="1476"/>
                </a:lnTo>
                <a:lnTo>
                  <a:pt x="932" y="1476"/>
                </a:lnTo>
                <a:close/>
                <a:moveTo>
                  <a:pt x="569" y="1476"/>
                </a:moveTo>
                <a:lnTo>
                  <a:pt x="567" y="1476"/>
                </a:lnTo>
                <a:lnTo>
                  <a:pt x="569" y="1468"/>
                </a:lnTo>
                <a:lnTo>
                  <a:pt x="571" y="1468"/>
                </a:lnTo>
                <a:lnTo>
                  <a:pt x="569" y="1476"/>
                </a:lnTo>
                <a:close/>
                <a:moveTo>
                  <a:pt x="934" y="1476"/>
                </a:moveTo>
                <a:lnTo>
                  <a:pt x="932" y="1468"/>
                </a:lnTo>
                <a:lnTo>
                  <a:pt x="933" y="1468"/>
                </a:lnTo>
                <a:lnTo>
                  <a:pt x="935" y="1475"/>
                </a:lnTo>
                <a:lnTo>
                  <a:pt x="934" y="1476"/>
                </a:lnTo>
                <a:close/>
                <a:moveTo>
                  <a:pt x="937" y="1475"/>
                </a:moveTo>
                <a:lnTo>
                  <a:pt x="935" y="1467"/>
                </a:lnTo>
                <a:lnTo>
                  <a:pt x="936" y="1467"/>
                </a:lnTo>
                <a:lnTo>
                  <a:pt x="938" y="1475"/>
                </a:lnTo>
                <a:lnTo>
                  <a:pt x="937" y="1475"/>
                </a:lnTo>
                <a:close/>
                <a:moveTo>
                  <a:pt x="553" y="1472"/>
                </a:moveTo>
                <a:lnTo>
                  <a:pt x="552" y="1472"/>
                </a:lnTo>
                <a:lnTo>
                  <a:pt x="554" y="1464"/>
                </a:lnTo>
                <a:lnTo>
                  <a:pt x="555" y="1464"/>
                </a:lnTo>
                <a:lnTo>
                  <a:pt x="553" y="1472"/>
                </a:lnTo>
                <a:close/>
                <a:moveTo>
                  <a:pt x="550" y="1471"/>
                </a:moveTo>
                <a:lnTo>
                  <a:pt x="549" y="1471"/>
                </a:lnTo>
                <a:lnTo>
                  <a:pt x="551" y="1463"/>
                </a:lnTo>
                <a:lnTo>
                  <a:pt x="552" y="1464"/>
                </a:lnTo>
                <a:lnTo>
                  <a:pt x="550" y="1471"/>
                </a:lnTo>
                <a:close/>
                <a:moveTo>
                  <a:pt x="953" y="1471"/>
                </a:moveTo>
                <a:lnTo>
                  <a:pt x="950" y="1463"/>
                </a:lnTo>
                <a:lnTo>
                  <a:pt x="952" y="1463"/>
                </a:lnTo>
                <a:lnTo>
                  <a:pt x="954" y="1470"/>
                </a:lnTo>
                <a:lnTo>
                  <a:pt x="953" y="1471"/>
                </a:lnTo>
                <a:close/>
                <a:moveTo>
                  <a:pt x="548" y="1471"/>
                </a:moveTo>
                <a:lnTo>
                  <a:pt x="546" y="1470"/>
                </a:lnTo>
                <a:lnTo>
                  <a:pt x="549" y="1462"/>
                </a:lnTo>
                <a:lnTo>
                  <a:pt x="550" y="1463"/>
                </a:lnTo>
                <a:lnTo>
                  <a:pt x="548" y="1471"/>
                </a:lnTo>
                <a:close/>
                <a:moveTo>
                  <a:pt x="955" y="1470"/>
                </a:moveTo>
                <a:lnTo>
                  <a:pt x="953" y="1462"/>
                </a:lnTo>
                <a:lnTo>
                  <a:pt x="954" y="1462"/>
                </a:lnTo>
                <a:lnTo>
                  <a:pt x="957" y="1470"/>
                </a:lnTo>
                <a:lnTo>
                  <a:pt x="955" y="1470"/>
                </a:lnTo>
                <a:close/>
                <a:moveTo>
                  <a:pt x="958" y="1469"/>
                </a:moveTo>
                <a:lnTo>
                  <a:pt x="956" y="1462"/>
                </a:lnTo>
                <a:lnTo>
                  <a:pt x="957" y="1461"/>
                </a:lnTo>
                <a:lnTo>
                  <a:pt x="959" y="1469"/>
                </a:lnTo>
                <a:lnTo>
                  <a:pt x="958" y="1469"/>
                </a:lnTo>
                <a:close/>
                <a:moveTo>
                  <a:pt x="532" y="1466"/>
                </a:moveTo>
                <a:lnTo>
                  <a:pt x="531" y="1466"/>
                </a:lnTo>
                <a:lnTo>
                  <a:pt x="533" y="1458"/>
                </a:lnTo>
                <a:lnTo>
                  <a:pt x="535" y="1458"/>
                </a:lnTo>
                <a:lnTo>
                  <a:pt x="532" y="1466"/>
                </a:lnTo>
                <a:close/>
                <a:moveTo>
                  <a:pt x="530" y="1465"/>
                </a:moveTo>
                <a:lnTo>
                  <a:pt x="528" y="1465"/>
                </a:lnTo>
                <a:lnTo>
                  <a:pt x="531" y="1457"/>
                </a:lnTo>
                <a:lnTo>
                  <a:pt x="532" y="1458"/>
                </a:lnTo>
                <a:lnTo>
                  <a:pt x="530" y="1465"/>
                </a:lnTo>
                <a:close/>
                <a:moveTo>
                  <a:pt x="973" y="1465"/>
                </a:moveTo>
                <a:lnTo>
                  <a:pt x="971" y="1457"/>
                </a:lnTo>
                <a:lnTo>
                  <a:pt x="972" y="1457"/>
                </a:lnTo>
                <a:lnTo>
                  <a:pt x="975" y="1464"/>
                </a:lnTo>
                <a:lnTo>
                  <a:pt x="973" y="1465"/>
                </a:lnTo>
                <a:close/>
                <a:moveTo>
                  <a:pt x="527" y="1464"/>
                </a:moveTo>
                <a:lnTo>
                  <a:pt x="526" y="1464"/>
                </a:lnTo>
                <a:lnTo>
                  <a:pt x="528" y="1456"/>
                </a:lnTo>
                <a:lnTo>
                  <a:pt x="529" y="1457"/>
                </a:lnTo>
                <a:lnTo>
                  <a:pt x="527" y="1464"/>
                </a:lnTo>
                <a:close/>
                <a:moveTo>
                  <a:pt x="976" y="1464"/>
                </a:moveTo>
                <a:lnTo>
                  <a:pt x="973" y="1456"/>
                </a:lnTo>
                <a:lnTo>
                  <a:pt x="975" y="1456"/>
                </a:lnTo>
                <a:lnTo>
                  <a:pt x="977" y="1464"/>
                </a:lnTo>
                <a:lnTo>
                  <a:pt x="976" y="1464"/>
                </a:lnTo>
                <a:close/>
                <a:moveTo>
                  <a:pt x="978" y="1463"/>
                </a:moveTo>
                <a:lnTo>
                  <a:pt x="976" y="1455"/>
                </a:lnTo>
                <a:lnTo>
                  <a:pt x="977" y="1455"/>
                </a:lnTo>
                <a:lnTo>
                  <a:pt x="980" y="1463"/>
                </a:lnTo>
                <a:lnTo>
                  <a:pt x="978" y="1463"/>
                </a:lnTo>
                <a:close/>
                <a:moveTo>
                  <a:pt x="511" y="1459"/>
                </a:moveTo>
                <a:lnTo>
                  <a:pt x="510" y="1459"/>
                </a:lnTo>
                <a:lnTo>
                  <a:pt x="513" y="1451"/>
                </a:lnTo>
                <a:lnTo>
                  <a:pt x="514" y="1452"/>
                </a:lnTo>
                <a:lnTo>
                  <a:pt x="511" y="1459"/>
                </a:lnTo>
                <a:close/>
                <a:moveTo>
                  <a:pt x="509" y="1459"/>
                </a:moveTo>
                <a:lnTo>
                  <a:pt x="508" y="1458"/>
                </a:lnTo>
                <a:lnTo>
                  <a:pt x="510" y="1451"/>
                </a:lnTo>
                <a:lnTo>
                  <a:pt x="511" y="1451"/>
                </a:lnTo>
                <a:lnTo>
                  <a:pt x="509" y="1459"/>
                </a:lnTo>
                <a:close/>
                <a:moveTo>
                  <a:pt x="994" y="1458"/>
                </a:moveTo>
                <a:lnTo>
                  <a:pt x="991" y="1450"/>
                </a:lnTo>
                <a:lnTo>
                  <a:pt x="993" y="1450"/>
                </a:lnTo>
                <a:lnTo>
                  <a:pt x="995" y="1458"/>
                </a:lnTo>
                <a:lnTo>
                  <a:pt x="994" y="1458"/>
                </a:lnTo>
                <a:close/>
                <a:moveTo>
                  <a:pt x="506" y="1458"/>
                </a:moveTo>
                <a:lnTo>
                  <a:pt x="505" y="1457"/>
                </a:lnTo>
                <a:lnTo>
                  <a:pt x="508" y="1449"/>
                </a:lnTo>
                <a:lnTo>
                  <a:pt x="509" y="1450"/>
                </a:lnTo>
                <a:lnTo>
                  <a:pt x="506" y="1458"/>
                </a:lnTo>
                <a:close/>
                <a:moveTo>
                  <a:pt x="997" y="1457"/>
                </a:moveTo>
                <a:lnTo>
                  <a:pt x="994" y="1449"/>
                </a:lnTo>
                <a:lnTo>
                  <a:pt x="995" y="1449"/>
                </a:lnTo>
                <a:lnTo>
                  <a:pt x="998" y="1457"/>
                </a:lnTo>
                <a:lnTo>
                  <a:pt x="997" y="1457"/>
                </a:lnTo>
                <a:close/>
                <a:moveTo>
                  <a:pt x="999" y="1456"/>
                </a:moveTo>
                <a:lnTo>
                  <a:pt x="996" y="1448"/>
                </a:lnTo>
                <a:lnTo>
                  <a:pt x="998" y="1448"/>
                </a:lnTo>
                <a:lnTo>
                  <a:pt x="1000" y="1456"/>
                </a:lnTo>
                <a:lnTo>
                  <a:pt x="999" y="1456"/>
                </a:lnTo>
                <a:close/>
                <a:moveTo>
                  <a:pt x="491" y="1452"/>
                </a:moveTo>
                <a:lnTo>
                  <a:pt x="490" y="1452"/>
                </a:lnTo>
                <a:lnTo>
                  <a:pt x="493" y="1444"/>
                </a:lnTo>
                <a:lnTo>
                  <a:pt x="494" y="1444"/>
                </a:lnTo>
                <a:lnTo>
                  <a:pt x="491" y="1452"/>
                </a:lnTo>
                <a:close/>
                <a:moveTo>
                  <a:pt x="489" y="1451"/>
                </a:moveTo>
                <a:lnTo>
                  <a:pt x="487" y="1451"/>
                </a:lnTo>
                <a:lnTo>
                  <a:pt x="490" y="1443"/>
                </a:lnTo>
                <a:lnTo>
                  <a:pt x="491" y="1444"/>
                </a:lnTo>
                <a:lnTo>
                  <a:pt x="489" y="1451"/>
                </a:lnTo>
                <a:close/>
                <a:moveTo>
                  <a:pt x="1014" y="1451"/>
                </a:moveTo>
                <a:lnTo>
                  <a:pt x="1011" y="1443"/>
                </a:lnTo>
                <a:lnTo>
                  <a:pt x="1013" y="1443"/>
                </a:lnTo>
                <a:lnTo>
                  <a:pt x="1015" y="1450"/>
                </a:lnTo>
                <a:lnTo>
                  <a:pt x="1014" y="1451"/>
                </a:lnTo>
                <a:close/>
                <a:moveTo>
                  <a:pt x="486" y="1450"/>
                </a:moveTo>
                <a:lnTo>
                  <a:pt x="485" y="1450"/>
                </a:lnTo>
                <a:lnTo>
                  <a:pt x="488" y="1442"/>
                </a:lnTo>
                <a:lnTo>
                  <a:pt x="489" y="1443"/>
                </a:lnTo>
                <a:lnTo>
                  <a:pt x="486" y="1450"/>
                </a:lnTo>
                <a:close/>
                <a:moveTo>
                  <a:pt x="1017" y="1450"/>
                </a:moveTo>
                <a:lnTo>
                  <a:pt x="1014" y="1442"/>
                </a:lnTo>
                <a:lnTo>
                  <a:pt x="1015" y="1442"/>
                </a:lnTo>
                <a:lnTo>
                  <a:pt x="1018" y="1449"/>
                </a:lnTo>
                <a:lnTo>
                  <a:pt x="1017" y="1450"/>
                </a:lnTo>
                <a:close/>
                <a:moveTo>
                  <a:pt x="1019" y="1449"/>
                </a:moveTo>
                <a:lnTo>
                  <a:pt x="1016" y="1441"/>
                </a:lnTo>
                <a:lnTo>
                  <a:pt x="1018" y="1441"/>
                </a:lnTo>
                <a:lnTo>
                  <a:pt x="1020" y="1448"/>
                </a:lnTo>
                <a:lnTo>
                  <a:pt x="1019" y="1449"/>
                </a:lnTo>
                <a:close/>
                <a:moveTo>
                  <a:pt x="471" y="1444"/>
                </a:moveTo>
                <a:lnTo>
                  <a:pt x="469" y="1444"/>
                </a:lnTo>
                <a:lnTo>
                  <a:pt x="472" y="1436"/>
                </a:lnTo>
                <a:lnTo>
                  <a:pt x="474" y="1437"/>
                </a:lnTo>
                <a:lnTo>
                  <a:pt x="471" y="1444"/>
                </a:lnTo>
                <a:close/>
                <a:moveTo>
                  <a:pt x="468" y="1443"/>
                </a:moveTo>
                <a:lnTo>
                  <a:pt x="467" y="1443"/>
                </a:lnTo>
                <a:lnTo>
                  <a:pt x="470" y="1435"/>
                </a:lnTo>
                <a:lnTo>
                  <a:pt x="471" y="1436"/>
                </a:lnTo>
                <a:lnTo>
                  <a:pt x="468" y="1443"/>
                </a:lnTo>
                <a:close/>
                <a:moveTo>
                  <a:pt x="1035" y="1443"/>
                </a:moveTo>
                <a:lnTo>
                  <a:pt x="1032" y="1435"/>
                </a:lnTo>
                <a:lnTo>
                  <a:pt x="1033" y="1435"/>
                </a:lnTo>
                <a:lnTo>
                  <a:pt x="1036" y="1442"/>
                </a:lnTo>
                <a:lnTo>
                  <a:pt x="1035" y="1443"/>
                </a:lnTo>
                <a:close/>
                <a:moveTo>
                  <a:pt x="466" y="1442"/>
                </a:moveTo>
                <a:lnTo>
                  <a:pt x="464" y="1442"/>
                </a:lnTo>
                <a:lnTo>
                  <a:pt x="467" y="1434"/>
                </a:lnTo>
                <a:lnTo>
                  <a:pt x="469" y="1435"/>
                </a:lnTo>
                <a:lnTo>
                  <a:pt x="466" y="1442"/>
                </a:lnTo>
                <a:close/>
                <a:moveTo>
                  <a:pt x="1037" y="1442"/>
                </a:moveTo>
                <a:lnTo>
                  <a:pt x="1034" y="1434"/>
                </a:lnTo>
                <a:lnTo>
                  <a:pt x="1035" y="1434"/>
                </a:lnTo>
                <a:lnTo>
                  <a:pt x="1038" y="1441"/>
                </a:lnTo>
                <a:lnTo>
                  <a:pt x="1037" y="1442"/>
                </a:lnTo>
                <a:close/>
                <a:moveTo>
                  <a:pt x="1039" y="1441"/>
                </a:moveTo>
                <a:lnTo>
                  <a:pt x="1036" y="1433"/>
                </a:lnTo>
                <a:lnTo>
                  <a:pt x="1038" y="1433"/>
                </a:lnTo>
                <a:lnTo>
                  <a:pt x="1041" y="1440"/>
                </a:lnTo>
                <a:lnTo>
                  <a:pt x="1039" y="1441"/>
                </a:lnTo>
                <a:close/>
                <a:moveTo>
                  <a:pt x="451" y="1436"/>
                </a:moveTo>
                <a:lnTo>
                  <a:pt x="449" y="1435"/>
                </a:lnTo>
                <a:lnTo>
                  <a:pt x="453" y="1428"/>
                </a:lnTo>
                <a:lnTo>
                  <a:pt x="454" y="1429"/>
                </a:lnTo>
                <a:lnTo>
                  <a:pt x="451" y="1436"/>
                </a:lnTo>
                <a:close/>
                <a:moveTo>
                  <a:pt x="448" y="1435"/>
                </a:moveTo>
                <a:lnTo>
                  <a:pt x="447" y="1434"/>
                </a:lnTo>
                <a:lnTo>
                  <a:pt x="450" y="1427"/>
                </a:lnTo>
                <a:lnTo>
                  <a:pt x="451" y="1427"/>
                </a:lnTo>
                <a:lnTo>
                  <a:pt x="448" y="1435"/>
                </a:lnTo>
                <a:close/>
                <a:moveTo>
                  <a:pt x="1054" y="1434"/>
                </a:moveTo>
                <a:lnTo>
                  <a:pt x="1051" y="1427"/>
                </a:lnTo>
                <a:lnTo>
                  <a:pt x="1052" y="1426"/>
                </a:lnTo>
                <a:lnTo>
                  <a:pt x="1055" y="1434"/>
                </a:lnTo>
                <a:lnTo>
                  <a:pt x="1054" y="1434"/>
                </a:lnTo>
                <a:close/>
                <a:moveTo>
                  <a:pt x="446" y="1434"/>
                </a:moveTo>
                <a:lnTo>
                  <a:pt x="445" y="1433"/>
                </a:lnTo>
                <a:lnTo>
                  <a:pt x="448" y="1426"/>
                </a:lnTo>
                <a:lnTo>
                  <a:pt x="449" y="1426"/>
                </a:lnTo>
                <a:lnTo>
                  <a:pt x="446" y="1434"/>
                </a:lnTo>
                <a:close/>
                <a:moveTo>
                  <a:pt x="1057" y="1433"/>
                </a:moveTo>
                <a:lnTo>
                  <a:pt x="1053" y="1426"/>
                </a:lnTo>
                <a:lnTo>
                  <a:pt x="1055" y="1425"/>
                </a:lnTo>
                <a:lnTo>
                  <a:pt x="1058" y="1433"/>
                </a:lnTo>
                <a:lnTo>
                  <a:pt x="1057" y="1433"/>
                </a:lnTo>
                <a:close/>
                <a:moveTo>
                  <a:pt x="1059" y="1432"/>
                </a:moveTo>
                <a:lnTo>
                  <a:pt x="1056" y="1425"/>
                </a:lnTo>
                <a:lnTo>
                  <a:pt x="1057" y="1424"/>
                </a:lnTo>
                <a:lnTo>
                  <a:pt x="1060" y="1432"/>
                </a:lnTo>
                <a:lnTo>
                  <a:pt x="1059" y="1432"/>
                </a:lnTo>
                <a:close/>
                <a:moveTo>
                  <a:pt x="431" y="1427"/>
                </a:moveTo>
                <a:lnTo>
                  <a:pt x="430" y="1426"/>
                </a:lnTo>
                <a:lnTo>
                  <a:pt x="433" y="1419"/>
                </a:lnTo>
                <a:lnTo>
                  <a:pt x="434" y="1420"/>
                </a:lnTo>
                <a:lnTo>
                  <a:pt x="431" y="1427"/>
                </a:lnTo>
                <a:close/>
                <a:moveTo>
                  <a:pt x="428" y="1426"/>
                </a:moveTo>
                <a:lnTo>
                  <a:pt x="427" y="1425"/>
                </a:lnTo>
                <a:lnTo>
                  <a:pt x="431" y="1418"/>
                </a:lnTo>
                <a:lnTo>
                  <a:pt x="432" y="1419"/>
                </a:lnTo>
                <a:lnTo>
                  <a:pt x="428" y="1426"/>
                </a:lnTo>
                <a:close/>
                <a:moveTo>
                  <a:pt x="1074" y="1425"/>
                </a:moveTo>
                <a:lnTo>
                  <a:pt x="1071" y="1418"/>
                </a:lnTo>
                <a:lnTo>
                  <a:pt x="1072" y="1418"/>
                </a:lnTo>
                <a:lnTo>
                  <a:pt x="1075" y="1425"/>
                </a:lnTo>
                <a:lnTo>
                  <a:pt x="1074" y="1425"/>
                </a:lnTo>
                <a:close/>
                <a:moveTo>
                  <a:pt x="426" y="1425"/>
                </a:moveTo>
                <a:lnTo>
                  <a:pt x="425" y="1424"/>
                </a:lnTo>
                <a:lnTo>
                  <a:pt x="428" y="1417"/>
                </a:lnTo>
                <a:lnTo>
                  <a:pt x="429" y="1417"/>
                </a:lnTo>
                <a:lnTo>
                  <a:pt x="426" y="1425"/>
                </a:lnTo>
                <a:close/>
                <a:moveTo>
                  <a:pt x="1076" y="1424"/>
                </a:moveTo>
                <a:lnTo>
                  <a:pt x="1073" y="1417"/>
                </a:lnTo>
                <a:lnTo>
                  <a:pt x="1074" y="1416"/>
                </a:lnTo>
                <a:lnTo>
                  <a:pt x="1078" y="1424"/>
                </a:lnTo>
                <a:lnTo>
                  <a:pt x="1076" y="1424"/>
                </a:lnTo>
                <a:close/>
                <a:moveTo>
                  <a:pt x="1079" y="1423"/>
                </a:moveTo>
                <a:lnTo>
                  <a:pt x="1075" y="1416"/>
                </a:lnTo>
                <a:lnTo>
                  <a:pt x="1076" y="1415"/>
                </a:lnTo>
                <a:lnTo>
                  <a:pt x="1080" y="1422"/>
                </a:lnTo>
                <a:lnTo>
                  <a:pt x="1079" y="1423"/>
                </a:lnTo>
                <a:close/>
                <a:moveTo>
                  <a:pt x="411" y="1418"/>
                </a:moveTo>
                <a:lnTo>
                  <a:pt x="410" y="1417"/>
                </a:lnTo>
                <a:lnTo>
                  <a:pt x="414" y="1410"/>
                </a:lnTo>
                <a:lnTo>
                  <a:pt x="415" y="1410"/>
                </a:lnTo>
                <a:lnTo>
                  <a:pt x="411" y="1418"/>
                </a:lnTo>
                <a:close/>
                <a:moveTo>
                  <a:pt x="409" y="1416"/>
                </a:moveTo>
                <a:lnTo>
                  <a:pt x="408" y="1416"/>
                </a:lnTo>
                <a:lnTo>
                  <a:pt x="412" y="1409"/>
                </a:lnTo>
                <a:lnTo>
                  <a:pt x="413" y="1409"/>
                </a:lnTo>
                <a:lnTo>
                  <a:pt x="409" y="1416"/>
                </a:lnTo>
                <a:close/>
                <a:moveTo>
                  <a:pt x="1093" y="1416"/>
                </a:moveTo>
                <a:lnTo>
                  <a:pt x="1090" y="1409"/>
                </a:lnTo>
                <a:lnTo>
                  <a:pt x="1091" y="1408"/>
                </a:lnTo>
                <a:lnTo>
                  <a:pt x="1094" y="1415"/>
                </a:lnTo>
                <a:lnTo>
                  <a:pt x="1093" y="1416"/>
                </a:lnTo>
                <a:close/>
                <a:moveTo>
                  <a:pt x="407" y="1415"/>
                </a:moveTo>
                <a:lnTo>
                  <a:pt x="406" y="1414"/>
                </a:lnTo>
                <a:lnTo>
                  <a:pt x="409" y="1407"/>
                </a:lnTo>
                <a:lnTo>
                  <a:pt x="410" y="1408"/>
                </a:lnTo>
                <a:lnTo>
                  <a:pt x="407" y="1415"/>
                </a:lnTo>
                <a:close/>
                <a:moveTo>
                  <a:pt x="1096" y="1415"/>
                </a:moveTo>
                <a:lnTo>
                  <a:pt x="1092" y="1407"/>
                </a:lnTo>
                <a:lnTo>
                  <a:pt x="1093" y="1407"/>
                </a:lnTo>
                <a:lnTo>
                  <a:pt x="1097" y="1414"/>
                </a:lnTo>
                <a:lnTo>
                  <a:pt x="1096" y="1415"/>
                </a:lnTo>
                <a:close/>
                <a:moveTo>
                  <a:pt x="1098" y="1413"/>
                </a:moveTo>
                <a:lnTo>
                  <a:pt x="1094" y="1406"/>
                </a:lnTo>
                <a:lnTo>
                  <a:pt x="1095" y="1406"/>
                </a:lnTo>
                <a:lnTo>
                  <a:pt x="1099" y="1413"/>
                </a:lnTo>
                <a:lnTo>
                  <a:pt x="1098" y="1413"/>
                </a:lnTo>
                <a:close/>
                <a:moveTo>
                  <a:pt x="392" y="1408"/>
                </a:moveTo>
                <a:lnTo>
                  <a:pt x="391" y="1407"/>
                </a:lnTo>
                <a:lnTo>
                  <a:pt x="395" y="1400"/>
                </a:lnTo>
                <a:lnTo>
                  <a:pt x="396" y="1400"/>
                </a:lnTo>
                <a:lnTo>
                  <a:pt x="392" y="1408"/>
                </a:lnTo>
                <a:close/>
                <a:moveTo>
                  <a:pt x="390" y="1406"/>
                </a:moveTo>
                <a:lnTo>
                  <a:pt x="389" y="1406"/>
                </a:lnTo>
                <a:lnTo>
                  <a:pt x="392" y="1399"/>
                </a:lnTo>
                <a:lnTo>
                  <a:pt x="394" y="1399"/>
                </a:lnTo>
                <a:lnTo>
                  <a:pt x="390" y="1406"/>
                </a:lnTo>
                <a:close/>
                <a:moveTo>
                  <a:pt x="1112" y="1406"/>
                </a:moveTo>
                <a:lnTo>
                  <a:pt x="1109" y="1399"/>
                </a:lnTo>
                <a:lnTo>
                  <a:pt x="1110" y="1398"/>
                </a:lnTo>
                <a:lnTo>
                  <a:pt x="1114" y="1405"/>
                </a:lnTo>
                <a:lnTo>
                  <a:pt x="1112" y="1406"/>
                </a:lnTo>
                <a:close/>
                <a:moveTo>
                  <a:pt x="387" y="1405"/>
                </a:moveTo>
                <a:lnTo>
                  <a:pt x="386" y="1404"/>
                </a:lnTo>
                <a:lnTo>
                  <a:pt x="390" y="1397"/>
                </a:lnTo>
                <a:lnTo>
                  <a:pt x="391" y="1398"/>
                </a:lnTo>
                <a:lnTo>
                  <a:pt x="387" y="1405"/>
                </a:lnTo>
                <a:close/>
                <a:moveTo>
                  <a:pt x="1115" y="1404"/>
                </a:moveTo>
                <a:lnTo>
                  <a:pt x="1111" y="1397"/>
                </a:lnTo>
                <a:lnTo>
                  <a:pt x="1112" y="1397"/>
                </a:lnTo>
                <a:lnTo>
                  <a:pt x="1116" y="1404"/>
                </a:lnTo>
                <a:lnTo>
                  <a:pt x="1115" y="1404"/>
                </a:lnTo>
                <a:close/>
                <a:moveTo>
                  <a:pt x="1117" y="1403"/>
                </a:moveTo>
                <a:lnTo>
                  <a:pt x="1113" y="1396"/>
                </a:lnTo>
                <a:lnTo>
                  <a:pt x="1114" y="1396"/>
                </a:lnTo>
                <a:lnTo>
                  <a:pt x="1118" y="1403"/>
                </a:lnTo>
                <a:lnTo>
                  <a:pt x="1117" y="1403"/>
                </a:lnTo>
                <a:close/>
                <a:moveTo>
                  <a:pt x="373" y="1397"/>
                </a:moveTo>
                <a:lnTo>
                  <a:pt x="372" y="1396"/>
                </a:lnTo>
                <a:lnTo>
                  <a:pt x="376" y="1389"/>
                </a:lnTo>
                <a:lnTo>
                  <a:pt x="377" y="1390"/>
                </a:lnTo>
                <a:lnTo>
                  <a:pt x="373" y="1397"/>
                </a:lnTo>
                <a:close/>
                <a:moveTo>
                  <a:pt x="371" y="1396"/>
                </a:moveTo>
                <a:lnTo>
                  <a:pt x="370" y="1395"/>
                </a:lnTo>
                <a:lnTo>
                  <a:pt x="374" y="1388"/>
                </a:lnTo>
                <a:lnTo>
                  <a:pt x="375" y="1389"/>
                </a:lnTo>
                <a:lnTo>
                  <a:pt x="371" y="1396"/>
                </a:lnTo>
                <a:close/>
                <a:moveTo>
                  <a:pt x="1131" y="1395"/>
                </a:moveTo>
                <a:lnTo>
                  <a:pt x="1127" y="1388"/>
                </a:lnTo>
                <a:lnTo>
                  <a:pt x="1128" y="1387"/>
                </a:lnTo>
                <a:lnTo>
                  <a:pt x="1132" y="1394"/>
                </a:lnTo>
                <a:lnTo>
                  <a:pt x="1131" y="1395"/>
                </a:lnTo>
                <a:close/>
                <a:moveTo>
                  <a:pt x="369" y="1394"/>
                </a:moveTo>
                <a:lnTo>
                  <a:pt x="368" y="1394"/>
                </a:lnTo>
                <a:lnTo>
                  <a:pt x="372" y="1386"/>
                </a:lnTo>
                <a:lnTo>
                  <a:pt x="373" y="1387"/>
                </a:lnTo>
                <a:lnTo>
                  <a:pt x="369" y="1394"/>
                </a:lnTo>
                <a:close/>
                <a:moveTo>
                  <a:pt x="1133" y="1394"/>
                </a:moveTo>
                <a:lnTo>
                  <a:pt x="1129" y="1387"/>
                </a:lnTo>
                <a:lnTo>
                  <a:pt x="1130" y="1386"/>
                </a:lnTo>
                <a:lnTo>
                  <a:pt x="1134" y="1393"/>
                </a:lnTo>
                <a:lnTo>
                  <a:pt x="1133" y="1394"/>
                </a:lnTo>
                <a:close/>
                <a:moveTo>
                  <a:pt x="1136" y="1392"/>
                </a:moveTo>
                <a:lnTo>
                  <a:pt x="1132" y="1385"/>
                </a:lnTo>
                <a:lnTo>
                  <a:pt x="1133" y="1385"/>
                </a:lnTo>
                <a:lnTo>
                  <a:pt x="1137" y="1392"/>
                </a:lnTo>
                <a:lnTo>
                  <a:pt x="1136" y="1392"/>
                </a:lnTo>
                <a:close/>
                <a:moveTo>
                  <a:pt x="355" y="1386"/>
                </a:moveTo>
                <a:lnTo>
                  <a:pt x="353" y="1385"/>
                </a:lnTo>
                <a:lnTo>
                  <a:pt x="358" y="1378"/>
                </a:lnTo>
                <a:lnTo>
                  <a:pt x="359" y="1379"/>
                </a:lnTo>
                <a:lnTo>
                  <a:pt x="355" y="1386"/>
                </a:lnTo>
                <a:close/>
                <a:moveTo>
                  <a:pt x="352" y="1384"/>
                </a:moveTo>
                <a:lnTo>
                  <a:pt x="351" y="1383"/>
                </a:lnTo>
                <a:lnTo>
                  <a:pt x="355" y="1377"/>
                </a:lnTo>
                <a:lnTo>
                  <a:pt x="357" y="1377"/>
                </a:lnTo>
                <a:lnTo>
                  <a:pt x="352" y="1384"/>
                </a:lnTo>
                <a:close/>
                <a:moveTo>
                  <a:pt x="1149" y="1384"/>
                </a:moveTo>
                <a:lnTo>
                  <a:pt x="1145" y="1377"/>
                </a:lnTo>
                <a:lnTo>
                  <a:pt x="1146" y="1376"/>
                </a:lnTo>
                <a:lnTo>
                  <a:pt x="1151" y="1383"/>
                </a:lnTo>
                <a:lnTo>
                  <a:pt x="1149" y="1384"/>
                </a:lnTo>
                <a:close/>
                <a:moveTo>
                  <a:pt x="350" y="1383"/>
                </a:moveTo>
                <a:lnTo>
                  <a:pt x="349" y="1382"/>
                </a:lnTo>
                <a:lnTo>
                  <a:pt x="353" y="1375"/>
                </a:lnTo>
                <a:lnTo>
                  <a:pt x="354" y="1376"/>
                </a:lnTo>
                <a:lnTo>
                  <a:pt x="350" y="1383"/>
                </a:lnTo>
                <a:close/>
                <a:moveTo>
                  <a:pt x="1152" y="1382"/>
                </a:moveTo>
                <a:lnTo>
                  <a:pt x="1147" y="1376"/>
                </a:lnTo>
                <a:lnTo>
                  <a:pt x="1148" y="1375"/>
                </a:lnTo>
                <a:lnTo>
                  <a:pt x="1153" y="1382"/>
                </a:lnTo>
                <a:lnTo>
                  <a:pt x="1152" y="1382"/>
                </a:lnTo>
                <a:close/>
                <a:moveTo>
                  <a:pt x="1154" y="1381"/>
                </a:moveTo>
                <a:lnTo>
                  <a:pt x="1150" y="1374"/>
                </a:lnTo>
                <a:lnTo>
                  <a:pt x="1151" y="1373"/>
                </a:lnTo>
                <a:lnTo>
                  <a:pt x="1155" y="1380"/>
                </a:lnTo>
                <a:lnTo>
                  <a:pt x="1154" y="1381"/>
                </a:lnTo>
                <a:close/>
                <a:moveTo>
                  <a:pt x="336" y="1374"/>
                </a:moveTo>
                <a:lnTo>
                  <a:pt x="335" y="1373"/>
                </a:lnTo>
                <a:lnTo>
                  <a:pt x="340" y="1367"/>
                </a:lnTo>
                <a:lnTo>
                  <a:pt x="341" y="1367"/>
                </a:lnTo>
                <a:lnTo>
                  <a:pt x="336" y="1374"/>
                </a:lnTo>
                <a:close/>
                <a:moveTo>
                  <a:pt x="334" y="1372"/>
                </a:moveTo>
                <a:lnTo>
                  <a:pt x="333" y="1372"/>
                </a:lnTo>
                <a:lnTo>
                  <a:pt x="338" y="1365"/>
                </a:lnTo>
                <a:lnTo>
                  <a:pt x="339" y="1366"/>
                </a:lnTo>
                <a:lnTo>
                  <a:pt x="334" y="1372"/>
                </a:lnTo>
                <a:close/>
                <a:moveTo>
                  <a:pt x="1168" y="1372"/>
                </a:moveTo>
                <a:lnTo>
                  <a:pt x="1163" y="1365"/>
                </a:lnTo>
                <a:lnTo>
                  <a:pt x="1164" y="1365"/>
                </a:lnTo>
                <a:lnTo>
                  <a:pt x="1169" y="1371"/>
                </a:lnTo>
                <a:lnTo>
                  <a:pt x="1168" y="1372"/>
                </a:lnTo>
                <a:close/>
                <a:moveTo>
                  <a:pt x="332" y="1371"/>
                </a:moveTo>
                <a:lnTo>
                  <a:pt x="331" y="1370"/>
                </a:lnTo>
                <a:lnTo>
                  <a:pt x="335" y="1364"/>
                </a:lnTo>
                <a:lnTo>
                  <a:pt x="336" y="1364"/>
                </a:lnTo>
                <a:lnTo>
                  <a:pt x="332" y="1371"/>
                </a:lnTo>
                <a:close/>
                <a:moveTo>
                  <a:pt x="1170" y="1371"/>
                </a:moveTo>
                <a:lnTo>
                  <a:pt x="1165" y="1364"/>
                </a:lnTo>
                <a:lnTo>
                  <a:pt x="1166" y="1363"/>
                </a:lnTo>
                <a:lnTo>
                  <a:pt x="1171" y="1370"/>
                </a:lnTo>
                <a:lnTo>
                  <a:pt x="1170" y="1371"/>
                </a:lnTo>
                <a:close/>
                <a:moveTo>
                  <a:pt x="1172" y="1369"/>
                </a:moveTo>
                <a:lnTo>
                  <a:pt x="1168" y="1362"/>
                </a:lnTo>
                <a:lnTo>
                  <a:pt x="1169" y="1362"/>
                </a:lnTo>
                <a:lnTo>
                  <a:pt x="1173" y="1368"/>
                </a:lnTo>
                <a:lnTo>
                  <a:pt x="1172" y="1369"/>
                </a:lnTo>
                <a:close/>
                <a:moveTo>
                  <a:pt x="319" y="1362"/>
                </a:moveTo>
                <a:lnTo>
                  <a:pt x="318" y="1361"/>
                </a:lnTo>
                <a:lnTo>
                  <a:pt x="322" y="1354"/>
                </a:lnTo>
                <a:lnTo>
                  <a:pt x="323" y="1355"/>
                </a:lnTo>
                <a:lnTo>
                  <a:pt x="319" y="1362"/>
                </a:lnTo>
                <a:close/>
                <a:moveTo>
                  <a:pt x="317" y="1360"/>
                </a:moveTo>
                <a:lnTo>
                  <a:pt x="315" y="1359"/>
                </a:lnTo>
                <a:lnTo>
                  <a:pt x="320" y="1353"/>
                </a:lnTo>
                <a:lnTo>
                  <a:pt x="321" y="1354"/>
                </a:lnTo>
                <a:lnTo>
                  <a:pt x="317" y="1360"/>
                </a:lnTo>
                <a:close/>
                <a:moveTo>
                  <a:pt x="1185" y="1360"/>
                </a:moveTo>
                <a:lnTo>
                  <a:pt x="1181" y="1353"/>
                </a:lnTo>
                <a:lnTo>
                  <a:pt x="1182" y="1353"/>
                </a:lnTo>
                <a:lnTo>
                  <a:pt x="1186" y="1359"/>
                </a:lnTo>
                <a:lnTo>
                  <a:pt x="1185" y="1360"/>
                </a:lnTo>
                <a:close/>
                <a:moveTo>
                  <a:pt x="314" y="1359"/>
                </a:moveTo>
                <a:lnTo>
                  <a:pt x="313" y="1358"/>
                </a:lnTo>
                <a:lnTo>
                  <a:pt x="318" y="1351"/>
                </a:lnTo>
                <a:lnTo>
                  <a:pt x="319" y="1352"/>
                </a:lnTo>
                <a:lnTo>
                  <a:pt x="314" y="1359"/>
                </a:lnTo>
                <a:close/>
                <a:moveTo>
                  <a:pt x="1187" y="1358"/>
                </a:moveTo>
                <a:lnTo>
                  <a:pt x="1183" y="1352"/>
                </a:lnTo>
                <a:lnTo>
                  <a:pt x="1184" y="1351"/>
                </a:lnTo>
                <a:lnTo>
                  <a:pt x="1189" y="1358"/>
                </a:lnTo>
                <a:lnTo>
                  <a:pt x="1187" y="1358"/>
                </a:lnTo>
                <a:close/>
                <a:moveTo>
                  <a:pt x="1190" y="1357"/>
                </a:moveTo>
                <a:lnTo>
                  <a:pt x="1185" y="1350"/>
                </a:lnTo>
                <a:lnTo>
                  <a:pt x="1186" y="1350"/>
                </a:lnTo>
                <a:lnTo>
                  <a:pt x="1191" y="1356"/>
                </a:lnTo>
                <a:lnTo>
                  <a:pt x="1190" y="1357"/>
                </a:lnTo>
                <a:close/>
                <a:moveTo>
                  <a:pt x="301" y="1349"/>
                </a:moveTo>
                <a:lnTo>
                  <a:pt x="300" y="1348"/>
                </a:lnTo>
                <a:lnTo>
                  <a:pt x="305" y="1342"/>
                </a:lnTo>
                <a:lnTo>
                  <a:pt x="306" y="1343"/>
                </a:lnTo>
                <a:lnTo>
                  <a:pt x="301" y="1349"/>
                </a:lnTo>
                <a:close/>
                <a:moveTo>
                  <a:pt x="299" y="1348"/>
                </a:moveTo>
                <a:lnTo>
                  <a:pt x="298" y="1347"/>
                </a:lnTo>
                <a:lnTo>
                  <a:pt x="303" y="1340"/>
                </a:lnTo>
                <a:lnTo>
                  <a:pt x="304" y="1341"/>
                </a:lnTo>
                <a:lnTo>
                  <a:pt x="299" y="1348"/>
                </a:lnTo>
                <a:close/>
                <a:moveTo>
                  <a:pt x="1203" y="1347"/>
                </a:moveTo>
                <a:lnTo>
                  <a:pt x="1198" y="1341"/>
                </a:lnTo>
                <a:lnTo>
                  <a:pt x="1199" y="1340"/>
                </a:lnTo>
                <a:lnTo>
                  <a:pt x="1204" y="1346"/>
                </a:lnTo>
                <a:lnTo>
                  <a:pt x="1203" y="1347"/>
                </a:lnTo>
                <a:close/>
                <a:moveTo>
                  <a:pt x="297" y="1346"/>
                </a:moveTo>
                <a:lnTo>
                  <a:pt x="296" y="1345"/>
                </a:lnTo>
                <a:lnTo>
                  <a:pt x="300" y="1339"/>
                </a:lnTo>
                <a:lnTo>
                  <a:pt x="302" y="1340"/>
                </a:lnTo>
                <a:lnTo>
                  <a:pt x="297" y="1346"/>
                </a:lnTo>
                <a:close/>
                <a:moveTo>
                  <a:pt x="1205" y="1346"/>
                </a:moveTo>
                <a:lnTo>
                  <a:pt x="1200" y="1339"/>
                </a:lnTo>
                <a:lnTo>
                  <a:pt x="1201" y="1338"/>
                </a:lnTo>
                <a:lnTo>
                  <a:pt x="1206" y="1345"/>
                </a:lnTo>
                <a:lnTo>
                  <a:pt x="1205" y="1346"/>
                </a:lnTo>
                <a:close/>
                <a:moveTo>
                  <a:pt x="1207" y="1344"/>
                </a:moveTo>
                <a:lnTo>
                  <a:pt x="1202" y="1338"/>
                </a:lnTo>
                <a:lnTo>
                  <a:pt x="1203" y="1337"/>
                </a:lnTo>
                <a:lnTo>
                  <a:pt x="1208" y="1343"/>
                </a:lnTo>
                <a:lnTo>
                  <a:pt x="1207" y="1344"/>
                </a:lnTo>
                <a:close/>
                <a:moveTo>
                  <a:pt x="284" y="1336"/>
                </a:moveTo>
                <a:lnTo>
                  <a:pt x="283" y="1335"/>
                </a:lnTo>
                <a:lnTo>
                  <a:pt x="288" y="1329"/>
                </a:lnTo>
                <a:lnTo>
                  <a:pt x="289" y="1330"/>
                </a:lnTo>
                <a:lnTo>
                  <a:pt x="284" y="1336"/>
                </a:lnTo>
                <a:close/>
                <a:moveTo>
                  <a:pt x="282" y="1334"/>
                </a:moveTo>
                <a:lnTo>
                  <a:pt x="281" y="1334"/>
                </a:lnTo>
                <a:lnTo>
                  <a:pt x="286" y="1327"/>
                </a:lnTo>
                <a:lnTo>
                  <a:pt x="287" y="1328"/>
                </a:lnTo>
                <a:lnTo>
                  <a:pt x="282" y="1334"/>
                </a:lnTo>
                <a:close/>
                <a:moveTo>
                  <a:pt x="1220" y="1334"/>
                </a:moveTo>
                <a:lnTo>
                  <a:pt x="1215" y="1328"/>
                </a:lnTo>
                <a:lnTo>
                  <a:pt x="1216" y="1327"/>
                </a:lnTo>
                <a:lnTo>
                  <a:pt x="1221" y="1333"/>
                </a:lnTo>
                <a:lnTo>
                  <a:pt x="1220" y="1334"/>
                </a:lnTo>
                <a:close/>
                <a:moveTo>
                  <a:pt x="280" y="1333"/>
                </a:moveTo>
                <a:lnTo>
                  <a:pt x="279" y="1332"/>
                </a:lnTo>
                <a:lnTo>
                  <a:pt x="284" y="1326"/>
                </a:lnTo>
                <a:lnTo>
                  <a:pt x="285" y="1326"/>
                </a:lnTo>
                <a:lnTo>
                  <a:pt x="280" y="1333"/>
                </a:lnTo>
                <a:close/>
                <a:moveTo>
                  <a:pt x="1222" y="1332"/>
                </a:moveTo>
                <a:lnTo>
                  <a:pt x="1217" y="1326"/>
                </a:lnTo>
                <a:lnTo>
                  <a:pt x="1218" y="1325"/>
                </a:lnTo>
                <a:lnTo>
                  <a:pt x="1223" y="1332"/>
                </a:lnTo>
                <a:lnTo>
                  <a:pt x="1222" y="1332"/>
                </a:lnTo>
                <a:close/>
                <a:moveTo>
                  <a:pt x="1224" y="1331"/>
                </a:moveTo>
                <a:lnTo>
                  <a:pt x="1219" y="1324"/>
                </a:lnTo>
                <a:lnTo>
                  <a:pt x="1220" y="1323"/>
                </a:lnTo>
                <a:lnTo>
                  <a:pt x="1225" y="1330"/>
                </a:lnTo>
                <a:lnTo>
                  <a:pt x="1224" y="1331"/>
                </a:lnTo>
                <a:close/>
                <a:moveTo>
                  <a:pt x="267" y="1322"/>
                </a:moveTo>
                <a:lnTo>
                  <a:pt x="266" y="1321"/>
                </a:lnTo>
                <a:lnTo>
                  <a:pt x="271" y="1315"/>
                </a:lnTo>
                <a:lnTo>
                  <a:pt x="272" y="1316"/>
                </a:lnTo>
                <a:lnTo>
                  <a:pt x="267" y="1322"/>
                </a:lnTo>
                <a:close/>
                <a:moveTo>
                  <a:pt x="265" y="1320"/>
                </a:moveTo>
                <a:lnTo>
                  <a:pt x="264" y="1320"/>
                </a:lnTo>
                <a:lnTo>
                  <a:pt x="269" y="1313"/>
                </a:lnTo>
                <a:lnTo>
                  <a:pt x="270" y="1314"/>
                </a:lnTo>
                <a:lnTo>
                  <a:pt x="265" y="1320"/>
                </a:lnTo>
                <a:close/>
                <a:moveTo>
                  <a:pt x="1237" y="1320"/>
                </a:moveTo>
                <a:lnTo>
                  <a:pt x="1231" y="1314"/>
                </a:lnTo>
                <a:lnTo>
                  <a:pt x="1232" y="1313"/>
                </a:lnTo>
                <a:lnTo>
                  <a:pt x="1238" y="1319"/>
                </a:lnTo>
                <a:lnTo>
                  <a:pt x="1237" y="1320"/>
                </a:lnTo>
                <a:close/>
                <a:moveTo>
                  <a:pt x="263" y="1319"/>
                </a:moveTo>
                <a:lnTo>
                  <a:pt x="262" y="1318"/>
                </a:lnTo>
                <a:lnTo>
                  <a:pt x="267" y="1312"/>
                </a:lnTo>
                <a:lnTo>
                  <a:pt x="268" y="1313"/>
                </a:lnTo>
                <a:lnTo>
                  <a:pt x="263" y="1319"/>
                </a:lnTo>
                <a:close/>
                <a:moveTo>
                  <a:pt x="1239" y="1318"/>
                </a:moveTo>
                <a:lnTo>
                  <a:pt x="1234" y="1312"/>
                </a:lnTo>
                <a:lnTo>
                  <a:pt x="1235" y="1311"/>
                </a:lnTo>
                <a:lnTo>
                  <a:pt x="1240" y="1317"/>
                </a:lnTo>
                <a:lnTo>
                  <a:pt x="1239" y="1318"/>
                </a:lnTo>
                <a:close/>
                <a:moveTo>
                  <a:pt x="1241" y="1317"/>
                </a:moveTo>
                <a:lnTo>
                  <a:pt x="1236" y="1311"/>
                </a:lnTo>
                <a:lnTo>
                  <a:pt x="1237" y="1310"/>
                </a:lnTo>
                <a:lnTo>
                  <a:pt x="1242" y="1316"/>
                </a:lnTo>
                <a:lnTo>
                  <a:pt x="1241" y="1317"/>
                </a:lnTo>
                <a:close/>
                <a:moveTo>
                  <a:pt x="251" y="1308"/>
                </a:moveTo>
                <a:lnTo>
                  <a:pt x="250" y="1307"/>
                </a:lnTo>
                <a:lnTo>
                  <a:pt x="255" y="1301"/>
                </a:lnTo>
                <a:lnTo>
                  <a:pt x="256" y="1302"/>
                </a:lnTo>
                <a:lnTo>
                  <a:pt x="251" y="1308"/>
                </a:lnTo>
                <a:close/>
                <a:moveTo>
                  <a:pt x="249" y="1306"/>
                </a:moveTo>
                <a:lnTo>
                  <a:pt x="248" y="1305"/>
                </a:lnTo>
                <a:lnTo>
                  <a:pt x="253" y="1299"/>
                </a:lnTo>
                <a:lnTo>
                  <a:pt x="254" y="1300"/>
                </a:lnTo>
                <a:lnTo>
                  <a:pt x="249" y="1306"/>
                </a:lnTo>
                <a:close/>
                <a:moveTo>
                  <a:pt x="1253" y="1306"/>
                </a:moveTo>
                <a:lnTo>
                  <a:pt x="1248" y="1300"/>
                </a:lnTo>
                <a:lnTo>
                  <a:pt x="1248" y="1299"/>
                </a:lnTo>
                <a:lnTo>
                  <a:pt x="1254" y="1305"/>
                </a:lnTo>
                <a:lnTo>
                  <a:pt x="1253" y="1306"/>
                </a:lnTo>
                <a:close/>
                <a:moveTo>
                  <a:pt x="247" y="1304"/>
                </a:moveTo>
                <a:lnTo>
                  <a:pt x="246" y="1304"/>
                </a:lnTo>
                <a:lnTo>
                  <a:pt x="251" y="1298"/>
                </a:lnTo>
                <a:lnTo>
                  <a:pt x="252" y="1299"/>
                </a:lnTo>
                <a:lnTo>
                  <a:pt x="247" y="1304"/>
                </a:lnTo>
                <a:close/>
                <a:moveTo>
                  <a:pt x="1255" y="1304"/>
                </a:moveTo>
                <a:lnTo>
                  <a:pt x="1249" y="1298"/>
                </a:lnTo>
                <a:lnTo>
                  <a:pt x="1250" y="1297"/>
                </a:lnTo>
                <a:lnTo>
                  <a:pt x="1256" y="1303"/>
                </a:lnTo>
                <a:lnTo>
                  <a:pt x="1255" y="1304"/>
                </a:lnTo>
                <a:close/>
                <a:moveTo>
                  <a:pt x="1257" y="1302"/>
                </a:moveTo>
                <a:lnTo>
                  <a:pt x="1251" y="1296"/>
                </a:lnTo>
                <a:lnTo>
                  <a:pt x="1252" y="1296"/>
                </a:lnTo>
                <a:lnTo>
                  <a:pt x="1258" y="1301"/>
                </a:lnTo>
                <a:lnTo>
                  <a:pt x="1257" y="1302"/>
                </a:lnTo>
                <a:close/>
                <a:moveTo>
                  <a:pt x="235" y="1294"/>
                </a:moveTo>
                <a:lnTo>
                  <a:pt x="234" y="1293"/>
                </a:lnTo>
                <a:lnTo>
                  <a:pt x="240" y="1287"/>
                </a:lnTo>
                <a:lnTo>
                  <a:pt x="240" y="1288"/>
                </a:lnTo>
                <a:lnTo>
                  <a:pt x="235" y="1294"/>
                </a:lnTo>
                <a:close/>
                <a:moveTo>
                  <a:pt x="233" y="1292"/>
                </a:moveTo>
                <a:lnTo>
                  <a:pt x="232" y="1291"/>
                </a:lnTo>
                <a:lnTo>
                  <a:pt x="238" y="1285"/>
                </a:lnTo>
                <a:lnTo>
                  <a:pt x="239" y="1286"/>
                </a:lnTo>
                <a:lnTo>
                  <a:pt x="233" y="1292"/>
                </a:lnTo>
                <a:close/>
                <a:moveTo>
                  <a:pt x="1269" y="1291"/>
                </a:moveTo>
                <a:lnTo>
                  <a:pt x="1263" y="1286"/>
                </a:lnTo>
                <a:lnTo>
                  <a:pt x="1264" y="1285"/>
                </a:lnTo>
                <a:lnTo>
                  <a:pt x="1270" y="1290"/>
                </a:lnTo>
                <a:lnTo>
                  <a:pt x="1269" y="1291"/>
                </a:lnTo>
                <a:close/>
                <a:moveTo>
                  <a:pt x="231" y="1290"/>
                </a:moveTo>
                <a:lnTo>
                  <a:pt x="230" y="1289"/>
                </a:lnTo>
                <a:lnTo>
                  <a:pt x="236" y="1283"/>
                </a:lnTo>
                <a:lnTo>
                  <a:pt x="237" y="1284"/>
                </a:lnTo>
                <a:lnTo>
                  <a:pt x="231" y="1290"/>
                </a:lnTo>
                <a:close/>
                <a:moveTo>
                  <a:pt x="1271" y="1290"/>
                </a:moveTo>
                <a:lnTo>
                  <a:pt x="1265" y="1284"/>
                </a:lnTo>
                <a:lnTo>
                  <a:pt x="1266" y="1283"/>
                </a:lnTo>
                <a:lnTo>
                  <a:pt x="1272" y="1289"/>
                </a:lnTo>
                <a:lnTo>
                  <a:pt x="1271" y="1290"/>
                </a:lnTo>
                <a:close/>
                <a:moveTo>
                  <a:pt x="1272" y="1288"/>
                </a:moveTo>
                <a:lnTo>
                  <a:pt x="1267" y="1282"/>
                </a:lnTo>
                <a:lnTo>
                  <a:pt x="1268" y="1281"/>
                </a:lnTo>
                <a:lnTo>
                  <a:pt x="1273" y="1287"/>
                </a:lnTo>
                <a:lnTo>
                  <a:pt x="1272" y="1288"/>
                </a:lnTo>
                <a:close/>
                <a:moveTo>
                  <a:pt x="219" y="1279"/>
                </a:moveTo>
                <a:lnTo>
                  <a:pt x="218" y="1278"/>
                </a:lnTo>
                <a:lnTo>
                  <a:pt x="224" y="1272"/>
                </a:lnTo>
                <a:lnTo>
                  <a:pt x="225" y="1273"/>
                </a:lnTo>
                <a:lnTo>
                  <a:pt x="219" y="1279"/>
                </a:lnTo>
                <a:close/>
                <a:moveTo>
                  <a:pt x="217" y="1277"/>
                </a:moveTo>
                <a:lnTo>
                  <a:pt x="216" y="1276"/>
                </a:lnTo>
                <a:lnTo>
                  <a:pt x="222" y="1270"/>
                </a:lnTo>
                <a:lnTo>
                  <a:pt x="223" y="1271"/>
                </a:lnTo>
                <a:lnTo>
                  <a:pt x="217" y="1277"/>
                </a:lnTo>
                <a:close/>
                <a:moveTo>
                  <a:pt x="1284" y="1276"/>
                </a:moveTo>
                <a:lnTo>
                  <a:pt x="1279" y="1271"/>
                </a:lnTo>
                <a:lnTo>
                  <a:pt x="1280" y="1270"/>
                </a:lnTo>
                <a:lnTo>
                  <a:pt x="1285" y="1275"/>
                </a:lnTo>
                <a:lnTo>
                  <a:pt x="1284" y="1276"/>
                </a:lnTo>
                <a:close/>
                <a:moveTo>
                  <a:pt x="215" y="1275"/>
                </a:moveTo>
                <a:lnTo>
                  <a:pt x="215" y="1274"/>
                </a:lnTo>
                <a:lnTo>
                  <a:pt x="220" y="1268"/>
                </a:lnTo>
                <a:lnTo>
                  <a:pt x="221" y="1269"/>
                </a:lnTo>
                <a:lnTo>
                  <a:pt x="215" y="1275"/>
                </a:lnTo>
                <a:close/>
                <a:moveTo>
                  <a:pt x="1286" y="1274"/>
                </a:moveTo>
                <a:lnTo>
                  <a:pt x="1280" y="1269"/>
                </a:lnTo>
                <a:lnTo>
                  <a:pt x="1281" y="1268"/>
                </a:lnTo>
                <a:lnTo>
                  <a:pt x="1287" y="1273"/>
                </a:lnTo>
                <a:lnTo>
                  <a:pt x="1286" y="1274"/>
                </a:lnTo>
                <a:close/>
                <a:moveTo>
                  <a:pt x="1288" y="1273"/>
                </a:moveTo>
                <a:lnTo>
                  <a:pt x="1282" y="1267"/>
                </a:lnTo>
                <a:lnTo>
                  <a:pt x="1283" y="1266"/>
                </a:lnTo>
                <a:lnTo>
                  <a:pt x="1289" y="1272"/>
                </a:lnTo>
                <a:lnTo>
                  <a:pt x="1288" y="1273"/>
                </a:lnTo>
                <a:close/>
                <a:moveTo>
                  <a:pt x="204" y="1263"/>
                </a:moveTo>
                <a:lnTo>
                  <a:pt x="203" y="1262"/>
                </a:lnTo>
                <a:lnTo>
                  <a:pt x="209" y="1256"/>
                </a:lnTo>
                <a:lnTo>
                  <a:pt x="210" y="1257"/>
                </a:lnTo>
                <a:lnTo>
                  <a:pt x="204" y="1263"/>
                </a:lnTo>
                <a:close/>
                <a:moveTo>
                  <a:pt x="202" y="1261"/>
                </a:moveTo>
                <a:lnTo>
                  <a:pt x="202" y="1260"/>
                </a:lnTo>
                <a:lnTo>
                  <a:pt x="207" y="1254"/>
                </a:lnTo>
                <a:lnTo>
                  <a:pt x="208" y="1255"/>
                </a:lnTo>
                <a:lnTo>
                  <a:pt x="202" y="1261"/>
                </a:lnTo>
                <a:close/>
                <a:moveTo>
                  <a:pt x="1299" y="1261"/>
                </a:moveTo>
                <a:lnTo>
                  <a:pt x="1293" y="1255"/>
                </a:lnTo>
                <a:lnTo>
                  <a:pt x="1294" y="1254"/>
                </a:lnTo>
                <a:lnTo>
                  <a:pt x="1300" y="1260"/>
                </a:lnTo>
                <a:lnTo>
                  <a:pt x="1299" y="1261"/>
                </a:lnTo>
                <a:close/>
                <a:moveTo>
                  <a:pt x="201" y="1259"/>
                </a:moveTo>
                <a:lnTo>
                  <a:pt x="200" y="1258"/>
                </a:lnTo>
                <a:lnTo>
                  <a:pt x="206" y="1252"/>
                </a:lnTo>
                <a:lnTo>
                  <a:pt x="206" y="1253"/>
                </a:lnTo>
                <a:lnTo>
                  <a:pt x="201" y="1259"/>
                </a:lnTo>
                <a:close/>
                <a:moveTo>
                  <a:pt x="1301" y="1259"/>
                </a:moveTo>
                <a:lnTo>
                  <a:pt x="1295" y="1253"/>
                </a:lnTo>
                <a:lnTo>
                  <a:pt x="1296" y="1252"/>
                </a:lnTo>
                <a:lnTo>
                  <a:pt x="1302" y="1258"/>
                </a:lnTo>
                <a:lnTo>
                  <a:pt x="1301" y="1259"/>
                </a:lnTo>
                <a:close/>
                <a:moveTo>
                  <a:pt x="1303" y="1257"/>
                </a:moveTo>
                <a:lnTo>
                  <a:pt x="1297" y="1251"/>
                </a:lnTo>
                <a:lnTo>
                  <a:pt x="1298" y="1250"/>
                </a:lnTo>
                <a:lnTo>
                  <a:pt x="1304" y="1256"/>
                </a:lnTo>
                <a:lnTo>
                  <a:pt x="1303" y="1257"/>
                </a:lnTo>
                <a:close/>
                <a:moveTo>
                  <a:pt x="190" y="1247"/>
                </a:moveTo>
                <a:lnTo>
                  <a:pt x="189" y="1246"/>
                </a:lnTo>
                <a:lnTo>
                  <a:pt x="195" y="1241"/>
                </a:lnTo>
                <a:lnTo>
                  <a:pt x="196" y="1242"/>
                </a:lnTo>
                <a:lnTo>
                  <a:pt x="190" y="1247"/>
                </a:lnTo>
                <a:close/>
                <a:moveTo>
                  <a:pt x="188" y="1245"/>
                </a:moveTo>
                <a:lnTo>
                  <a:pt x="187" y="1244"/>
                </a:lnTo>
                <a:lnTo>
                  <a:pt x="193" y="1239"/>
                </a:lnTo>
                <a:lnTo>
                  <a:pt x="194" y="1240"/>
                </a:lnTo>
                <a:lnTo>
                  <a:pt x="188" y="1245"/>
                </a:lnTo>
                <a:close/>
                <a:moveTo>
                  <a:pt x="1314" y="1245"/>
                </a:moveTo>
                <a:lnTo>
                  <a:pt x="1308" y="1239"/>
                </a:lnTo>
                <a:lnTo>
                  <a:pt x="1308" y="1238"/>
                </a:lnTo>
                <a:lnTo>
                  <a:pt x="1314" y="1244"/>
                </a:lnTo>
                <a:lnTo>
                  <a:pt x="1314" y="1245"/>
                </a:lnTo>
                <a:close/>
                <a:moveTo>
                  <a:pt x="186" y="1243"/>
                </a:moveTo>
                <a:lnTo>
                  <a:pt x="185" y="1242"/>
                </a:lnTo>
                <a:lnTo>
                  <a:pt x="191" y="1237"/>
                </a:lnTo>
                <a:lnTo>
                  <a:pt x="192" y="1238"/>
                </a:lnTo>
                <a:lnTo>
                  <a:pt x="186" y="1243"/>
                </a:lnTo>
                <a:close/>
                <a:moveTo>
                  <a:pt x="1315" y="1243"/>
                </a:moveTo>
                <a:lnTo>
                  <a:pt x="1309" y="1237"/>
                </a:lnTo>
                <a:lnTo>
                  <a:pt x="1310" y="1236"/>
                </a:lnTo>
                <a:lnTo>
                  <a:pt x="1316" y="1242"/>
                </a:lnTo>
                <a:lnTo>
                  <a:pt x="1315" y="1243"/>
                </a:lnTo>
                <a:close/>
                <a:moveTo>
                  <a:pt x="1317" y="1241"/>
                </a:moveTo>
                <a:lnTo>
                  <a:pt x="1311" y="1235"/>
                </a:lnTo>
                <a:lnTo>
                  <a:pt x="1312" y="1234"/>
                </a:lnTo>
                <a:lnTo>
                  <a:pt x="1318" y="1240"/>
                </a:lnTo>
                <a:lnTo>
                  <a:pt x="1317" y="1241"/>
                </a:lnTo>
                <a:close/>
                <a:moveTo>
                  <a:pt x="175" y="1231"/>
                </a:moveTo>
                <a:lnTo>
                  <a:pt x="175" y="1230"/>
                </a:lnTo>
                <a:lnTo>
                  <a:pt x="181" y="1225"/>
                </a:lnTo>
                <a:lnTo>
                  <a:pt x="182" y="1226"/>
                </a:lnTo>
                <a:lnTo>
                  <a:pt x="175" y="1231"/>
                </a:lnTo>
                <a:close/>
                <a:moveTo>
                  <a:pt x="174" y="1229"/>
                </a:moveTo>
                <a:lnTo>
                  <a:pt x="173" y="1228"/>
                </a:lnTo>
                <a:lnTo>
                  <a:pt x="179" y="1223"/>
                </a:lnTo>
                <a:lnTo>
                  <a:pt x="180" y="1224"/>
                </a:lnTo>
                <a:lnTo>
                  <a:pt x="174" y="1229"/>
                </a:lnTo>
                <a:close/>
                <a:moveTo>
                  <a:pt x="1328" y="1228"/>
                </a:moveTo>
                <a:lnTo>
                  <a:pt x="1322" y="1223"/>
                </a:lnTo>
                <a:lnTo>
                  <a:pt x="1323" y="1222"/>
                </a:lnTo>
                <a:lnTo>
                  <a:pt x="1329" y="1227"/>
                </a:lnTo>
                <a:lnTo>
                  <a:pt x="1328" y="1228"/>
                </a:lnTo>
                <a:close/>
                <a:moveTo>
                  <a:pt x="172" y="1227"/>
                </a:moveTo>
                <a:lnTo>
                  <a:pt x="171" y="1226"/>
                </a:lnTo>
                <a:lnTo>
                  <a:pt x="177" y="1221"/>
                </a:lnTo>
                <a:lnTo>
                  <a:pt x="178" y="1222"/>
                </a:lnTo>
                <a:lnTo>
                  <a:pt x="172" y="1227"/>
                </a:lnTo>
                <a:close/>
                <a:moveTo>
                  <a:pt x="1330" y="1226"/>
                </a:moveTo>
                <a:lnTo>
                  <a:pt x="1323" y="1221"/>
                </a:lnTo>
                <a:lnTo>
                  <a:pt x="1324" y="1220"/>
                </a:lnTo>
                <a:lnTo>
                  <a:pt x="1330" y="1225"/>
                </a:lnTo>
                <a:lnTo>
                  <a:pt x="1330" y="1226"/>
                </a:lnTo>
                <a:close/>
                <a:moveTo>
                  <a:pt x="1331" y="1224"/>
                </a:moveTo>
                <a:lnTo>
                  <a:pt x="1325" y="1219"/>
                </a:lnTo>
                <a:lnTo>
                  <a:pt x="1326" y="1218"/>
                </a:lnTo>
                <a:lnTo>
                  <a:pt x="1332" y="1223"/>
                </a:lnTo>
                <a:lnTo>
                  <a:pt x="1331" y="1224"/>
                </a:lnTo>
                <a:close/>
                <a:moveTo>
                  <a:pt x="162" y="1214"/>
                </a:moveTo>
                <a:lnTo>
                  <a:pt x="161" y="1213"/>
                </a:lnTo>
                <a:lnTo>
                  <a:pt x="167" y="1208"/>
                </a:lnTo>
                <a:lnTo>
                  <a:pt x="168" y="1209"/>
                </a:lnTo>
                <a:lnTo>
                  <a:pt x="162" y="1214"/>
                </a:lnTo>
                <a:close/>
                <a:moveTo>
                  <a:pt x="160" y="1212"/>
                </a:moveTo>
                <a:lnTo>
                  <a:pt x="159" y="1211"/>
                </a:lnTo>
                <a:lnTo>
                  <a:pt x="166" y="1206"/>
                </a:lnTo>
                <a:lnTo>
                  <a:pt x="166" y="1207"/>
                </a:lnTo>
                <a:lnTo>
                  <a:pt x="160" y="1212"/>
                </a:lnTo>
                <a:close/>
                <a:moveTo>
                  <a:pt x="1341" y="1212"/>
                </a:moveTo>
                <a:lnTo>
                  <a:pt x="1335" y="1207"/>
                </a:lnTo>
                <a:lnTo>
                  <a:pt x="1336" y="1206"/>
                </a:lnTo>
                <a:lnTo>
                  <a:pt x="1342" y="1211"/>
                </a:lnTo>
                <a:lnTo>
                  <a:pt x="1341" y="1212"/>
                </a:lnTo>
                <a:close/>
                <a:moveTo>
                  <a:pt x="159" y="1210"/>
                </a:moveTo>
                <a:lnTo>
                  <a:pt x="158" y="1209"/>
                </a:lnTo>
                <a:lnTo>
                  <a:pt x="164" y="1204"/>
                </a:lnTo>
                <a:lnTo>
                  <a:pt x="165" y="1205"/>
                </a:lnTo>
                <a:lnTo>
                  <a:pt x="159" y="1210"/>
                </a:lnTo>
                <a:close/>
                <a:moveTo>
                  <a:pt x="1343" y="1210"/>
                </a:moveTo>
                <a:lnTo>
                  <a:pt x="1337" y="1205"/>
                </a:lnTo>
                <a:lnTo>
                  <a:pt x="1338" y="1204"/>
                </a:lnTo>
                <a:lnTo>
                  <a:pt x="1344" y="1208"/>
                </a:lnTo>
                <a:lnTo>
                  <a:pt x="1343" y="1210"/>
                </a:lnTo>
                <a:close/>
                <a:moveTo>
                  <a:pt x="1345" y="1207"/>
                </a:moveTo>
                <a:lnTo>
                  <a:pt x="1338" y="1203"/>
                </a:lnTo>
                <a:lnTo>
                  <a:pt x="1339" y="1201"/>
                </a:lnTo>
                <a:lnTo>
                  <a:pt x="1346" y="1206"/>
                </a:lnTo>
                <a:lnTo>
                  <a:pt x="1345" y="1207"/>
                </a:lnTo>
                <a:close/>
                <a:moveTo>
                  <a:pt x="149" y="1197"/>
                </a:moveTo>
                <a:lnTo>
                  <a:pt x="148" y="1196"/>
                </a:lnTo>
                <a:lnTo>
                  <a:pt x="154" y="1191"/>
                </a:lnTo>
                <a:lnTo>
                  <a:pt x="155" y="1192"/>
                </a:lnTo>
                <a:lnTo>
                  <a:pt x="149" y="1197"/>
                </a:lnTo>
                <a:close/>
                <a:moveTo>
                  <a:pt x="147" y="1195"/>
                </a:moveTo>
                <a:lnTo>
                  <a:pt x="146" y="1194"/>
                </a:lnTo>
                <a:lnTo>
                  <a:pt x="153" y="1189"/>
                </a:lnTo>
                <a:lnTo>
                  <a:pt x="154" y="1190"/>
                </a:lnTo>
                <a:lnTo>
                  <a:pt x="147" y="1195"/>
                </a:lnTo>
                <a:close/>
                <a:moveTo>
                  <a:pt x="1354" y="1194"/>
                </a:moveTo>
                <a:lnTo>
                  <a:pt x="1348" y="1189"/>
                </a:lnTo>
                <a:lnTo>
                  <a:pt x="1349" y="1188"/>
                </a:lnTo>
                <a:lnTo>
                  <a:pt x="1355" y="1193"/>
                </a:lnTo>
                <a:lnTo>
                  <a:pt x="1354" y="1194"/>
                </a:lnTo>
                <a:close/>
                <a:moveTo>
                  <a:pt x="145" y="1193"/>
                </a:moveTo>
                <a:lnTo>
                  <a:pt x="144" y="1191"/>
                </a:lnTo>
                <a:lnTo>
                  <a:pt x="151" y="1187"/>
                </a:lnTo>
                <a:lnTo>
                  <a:pt x="152" y="1188"/>
                </a:lnTo>
                <a:lnTo>
                  <a:pt x="145" y="1193"/>
                </a:lnTo>
                <a:close/>
                <a:moveTo>
                  <a:pt x="1356" y="1192"/>
                </a:moveTo>
                <a:lnTo>
                  <a:pt x="1350" y="1187"/>
                </a:lnTo>
                <a:lnTo>
                  <a:pt x="1350" y="1186"/>
                </a:lnTo>
                <a:lnTo>
                  <a:pt x="1357" y="1191"/>
                </a:lnTo>
                <a:lnTo>
                  <a:pt x="1356" y="1192"/>
                </a:lnTo>
                <a:close/>
                <a:moveTo>
                  <a:pt x="1358" y="1190"/>
                </a:moveTo>
                <a:lnTo>
                  <a:pt x="1351" y="1185"/>
                </a:lnTo>
                <a:lnTo>
                  <a:pt x="1352" y="1184"/>
                </a:lnTo>
                <a:lnTo>
                  <a:pt x="1359" y="1189"/>
                </a:lnTo>
                <a:lnTo>
                  <a:pt x="1358" y="1190"/>
                </a:lnTo>
                <a:close/>
                <a:moveTo>
                  <a:pt x="136" y="1179"/>
                </a:moveTo>
                <a:lnTo>
                  <a:pt x="135" y="1178"/>
                </a:lnTo>
                <a:lnTo>
                  <a:pt x="142" y="1174"/>
                </a:lnTo>
                <a:lnTo>
                  <a:pt x="142" y="1175"/>
                </a:lnTo>
                <a:lnTo>
                  <a:pt x="136" y="1179"/>
                </a:lnTo>
                <a:close/>
                <a:moveTo>
                  <a:pt x="134" y="1177"/>
                </a:moveTo>
                <a:lnTo>
                  <a:pt x="134" y="1176"/>
                </a:lnTo>
                <a:lnTo>
                  <a:pt x="140" y="1172"/>
                </a:lnTo>
                <a:lnTo>
                  <a:pt x="141" y="1173"/>
                </a:lnTo>
                <a:lnTo>
                  <a:pt x="134" y="1177"/>
                </a:lnTo>
                <a:close/>
                <a:moveTo>
                  <a:pt x="1367" y="1177"/>
                </a:moveTo>
                <a:lnTo>
                  <a:pt x="1361" y="1172"/>
                </a:lnTo>
                <a:lnTo>
                  <a:pt x="1362" y="1171"/>
                </a:lnTo>
                <a:lnTo>
                  <a:pt x="1368" y="1176"/>
                </a:lnTo>
                <a:lnTo>
                  <a:pt x="1367" y="1177"/>
                </a:lnTo>
                <a:close/>
                <a:moveTo>
                  <a:pt x="133" y="1175"/>
                </a:moveTo>
                <a:lnTo>
                  <a:pt x="132" y="1174"/>
                </a:lnTo>
                <a:lnTo>
                  <a:pt x="139" y="1169"/>
                </a:lnTo>
                <a:lnTo>
                  <a:pt x="139" y="1171"/>
                </a:lnTo>
                <a:lnTo>
                  <a:pt x="133" y="1175"/>
                </a:lnTo>
                <a:close/>
                <a:moveTo>
                  <a:pt x="1369" y="1175"/>
                </a:moveTo>
                <a:lnTo>
                  <a:pt x="1362" y="1170"/>
                </a:lnTo>
                <a:lnTo>
                  <a:pt x="1363" y="1169"/>
                </a:lnTo>
                <a:lnTo>
                  <a:pt x="1370" y="1173"/>
                </a:lnTo>
                <a:lnTo>
                  <a:pt x="1369" y="1175"/>
                </a:lnTo>
                <a:close/>
                <a:moveTo>
                  <a:pt x="1370" y="1172"/>
                </a:moveTo>
                <a:lnTo>
                  <a:pt x="1364" y="1168"/>
                </a:lnTo>
                <a:lnTo>
                  <a:pt x="1365" y="1167"/>
                </a:lnTo>
                <a:lnTo>
                  <a:pt x="1371" y="1171"/>
                </a:lnTo>
                <a:lnTo>
                  <a:pt x="1370" y="1172"/>
                </a:lnTo>
                <a:close/>
                <a:moveTo>
                  <a:pt x="124" y="1162"/>
                </a:moveTo>
                <a:lnTo>
                  <a:pt x="123" y="1161"/>
                </a:lnTo>
                <a:lnTo>
                  <a:pt x="130" y="1156"/>
                </a:lnTo>
                <a:lnTo>
                  <a:pt x="130" y="1157"/>
                </a:lnTo>
                <a:lnTo>
                  <a:pt x="124" y="1162"/>
                </a:lnTo>
                <a:close/>
                <a:moveTo>
                  <a:pt x="122" y="1160"/>
                </a:moveTo>
                <a:lnTo>
                  <a:pt x="122" y="1158"/>
                </a:lnTo>
                <a:lnTo>
                  <a:pt x="128" y="1154"/>
                </a:lnTo>
                <a:lnTo>
                  <a:pt x="129" y="1155"/>
                </a:lnTo>
                <a:lnTo>
                  <a:pt x="122" y="1160"/>
                </a:lnTo>
                <a:close/>
                <a:moveTo>
                  <a:pt x="1379" y="1159"/>
                </a:moveTo>
                <a:lnTo>
                  <a:pt x="1373" y="1155"/>
                </a:lnTo>
                <a:lnTo>
                  <a:pt x="1373" y="1153"/>
                </a:lnTo>
                <a:lnTo>
                  <a:pt x="1380" y="1158"/>
                </a:lnTo>
                <a:lnTo>
                  <a:pt x="1379" y="1159"/>
                </a:lnTo>
                <a:close/>
                <a:moveTo>
                  <a:pt x="121" y="1157"/>
                </a:moveTo>
                <a:lnTo>
                  <a:pt x="120" y="1156"/>
                </a:lnTo>
                <a:lnTo>
                  <a:pt x="127" y="1152"/>
                </a:lnTo>
                <a:lnTo>
                  <a:pt x="128" y="1153"/>
                </a:lnTo>
                <a:lnTo>
                  <a:pt x="121" y="1157"/>
                </a:lnTo>
                <a:close/>
                <a:moveTo>
                  <a:pt x="1381" y="1157"/>
                </a:moveTo>
                <a:lnTo>
                  <a:pt x="1374" y="1152"/>
                </a:lnTo>
                <a:lnTo>
                  <a:pt x="1375" y="1151"/>
                </a:lnTo>
                <a:lnTo>
                  <a:pt x="1382" y="1156"/>
                </a:lnTo>
                <a:lnTo>
                  <a:pt x="1381" y="1157"/>
                </a:lnTo>
                <a:close/>
                <a:moveTo>
                  <a:pt x="1382" y="1154"/>
                </a:moveTo>
                <a:lnTo>
                  <a:pt x="1376" y="1150"/>
                </a:lnTo>
                <a:lnTo>
                  <a:pt x="1376" y="1149"/>
                </a:lnTo>
                <a:lnTo>
                  <a:pt x="1383" y="1153"/>
                </a:lnTo>
                <a:lnTo>
                  <a:pt x="1382" y="1154"/>
                </a:lnTo>
                <a:close/>
                <a:moveTo>
                  <a:pt x="112" y="1144"/>
                </a:moveTo>
                <a:lnTo>
                  <a:pt x="112" y="1143"/>
                </a:lnTo>
                <a:lnTo>
                  <a:pt x="118" y="1138"/>
                </a:lnTo>
                <a:lnTo>
                  <a:pt x="119" y="1139"/>
                </a:lnTo>
                <a:lnTo>
                  <a:pt x="112" y="1144"/>
                </a:lnTo>
                <a:close/>
                <a:moveTo>
                  <a:pt x="111" y="1141"/>
                </a:moveTo>
                <a:lnTo>
                  <a:pt x="110" y="1140"/>
                </a:lnTo>
                <a:lnTo>
                  <a:pt x="117" y="1136"/>
                </a:lnTo>
                <a:lnTo>
                  <a:pt x="118" y="1137"/>
                </a:lnTo>
                <a:lnTo>
                  <a:pt x="111" y="1141"/>
                </a:lnTo>
                <a:close/>
                <a:moveTo>
                  <a:pt x="1391" y="1141"/>
                </a:moveTo>
                <a:lnTo>
                  <a:pt x="1384" y="1136"/>
                </a:lnTo>
                <a:lnTo>
                  <a:pt x="1385" y="1135"/>
                </a:lnTo>
                <a:lnTo>
                  <a:pt x="1392" y="1140"/>
                </a:lnTo>
                <a:lnTo>
                  <a:pt x="1391" y="1141"/>
                </a:lnTo>
                <a:close/>
                <a:moveTo>
                  <a:pt x="109" y="1139"/>
                </a:moveTo>
                <a:lnTo>
                  <a:pt x="109" y="1138"/>
                </a:lnTo>
                <a:lnTo>
                  <a:pt x="116" y="1134"/>
                </a:lnTo>
                <a:lnTo>
                  <a:pt x="116" y="1135"/>
                </a:lnTo>
                <a:lnTo>
                  <a:pt x="109" y="1139"/>
                </a:lnTo>
                <a:close/>
                <a:moveTo>
                  <a:pt x="1392" y="1138"/>
                </a:moveTo>
                <a:lnTo>
                  <a:pt x="1385" y="1134"/>
                </a:lnTo>
                <a:lnTo>
                  <a:pt x="1386" y="1133"/>
                </a:lnTo>
                <a:lnTo>
                  <a:pt x="1393" y="1137"/>
                </a:lnTo>
                <a:lnTo>
                  <a:pt x="1392" y="1138"/>
                </a:lnTo>
                <a:close/>
                <a:moveTo>
                  <a:pt x="1394" y="1136"/>
                </a:moveTo>
                <a:lnTo>
                  <a:pt x="1387" y="1132"/>
                </a:lnTo>
                <a:lnTo>
                  <a:pt x="1388" y="1131"/>
                </a:lnTo>
                <a:lnTo>
                  <a:pt x="1394" y="1135"/>
                </a:lnTo>
                <a:lnTo>
                  <a:pt x="1394" y="1136"/>
                </a:lnTo>
                <a:close/>
                <a:moveTo>
                  <a:pt x="101" y="1125"/>
                </a:moveTo>
                <a:lnTo>
                  <a:pt x="100" y="1124"/>
                </a:lnTo>
                <a:lnTo>
                  <a:pt x="107" y="1120"/>
                </a:lnTo>
                <a:lnTo>
                  <a:pt x="108" y="1121"/>
                </a:lnTo>
                <a:lnTo>
                  <a:pt x="101" y="1125"/>
                </a:lnTo>
                <a:close/>
                <a:moveTo>
                  <a:pt x="100" y="1123"/>
                </a:moveTo>
                <a:lnTo>
                  <a:pt x="99" y="1122"/>
                </a:lnTo>
                <a:lnTo>
                  <a:pt x="106" y="1118"/>
                </a:lnTo>
                <a:lnTo>
                  <a:pt x="107" y="1119"/>
                </a:lnTo>
                <a:lnTo>
                  <a:pt x="100" y="1123"/>
                </a:lnTo>
                <a:close/>
                <a:moveTo>
                  <a:pt x="1402" y="1122"/>
                </a:moveTo>
                <a:lnTo>
                  <a:pt x="1395" y="1118"/>
                </a:lnTo>
                <a:lnTo>
                  <a:pt x="1396" y="1117"/>
                </a:lnTo>
                <a:lnTo>
                  <a:pt x="1403" y="1121"/>
                </a:lnTo>
                <a:lnTo>
                  <a:pt x="1402" y="1122"/>
                </a:lnTo>
                <a:close/>
                <a:moveTo>
                  <a:pt x="98" y="1120"/>
                </a:moveTo>
                <a:lnTo>
                  <a:pt x="98" y="1119"/>
                </a:lnTo>
                <a:lnTo>
                  <a:pt x="104" y="1115"/>
                </a:lnTo>
                <a:lnTo>
                  <a:pt x="105" y="1116"/>
                </a:lnTo>
                <a:lnTo>
                  <a:pt x="98" y="1120"/>
                </a:lnTo>
                <a:close/>
                <a:moveTo>
                  <a:pt x="1404" y="1120"/>
                </a:moveTo>
                <a:lnTo>
                  <a:pt x="1396" y="1116"/>
                </a:lnTo>
                <a:lnTo>
                  <a:pt x="1397" y="1115"/>
                </a:lnTo>
                <a:lnTo>
                  <a:pt x="1404" y="1118"/>
                </a:lnTo>
                <a:lnTo>
                  <a:pt x="1404" y="1120"/>
                </a:lnTo>
                <a:close/>
                <a:moveTo>
                  <a:pt x="1405" y="1117"/>
                </a:moveTo>
                <a:lnTo>
                  <a:pt x="1398" y="1113"/>
                </a:lnTo>
                <a:lnTo>
                  <a:pt x="1398" y="1112"/>
                </a:lnTo>
                <a:lnTo>
                  <a:pt x="1406" y="1116"/>
                </a:lnTo>
                <a:lnTo>
                  <a:pt x="1405" y="1117"/>
                </a:lnTo>
                <a:close/>
                <a:moveTo>
                  <a:pt x="90" y="1106"/>
                </a:moveTo>
                <a:lnTo>
                  <a:pt x="90" y="1105"/>
                </a:lnTo>
                <a:lnTo>
                  <a:pt x="97" y="1101"/>
                </a:lnTo>
                <a:lnTo>
                  <a:pt x="97" y="1103"/>
                </a:lnTo>
                <a:lnTo>
                  <a:pt x="90" y="1106"/>
                </a:lnTo>
                <a:close/>
                <a:moveTo>
                  <a:pt x="89" y="1104"/>
                </a:moveTo>
                <a:lnTo>
                  <a:pt x="88" y="1103"/>
                </a:lnTo>
                <a:lnTo>
                  <a:pt x="95" y="1099"/>
                </a:lnTo>
                <a:lnTo>
                  <a:pt x="96" y="1100"/>
                </a:lnTo>
                <a:lnTo>
                  <a:pt x="89" y="1104"/>
                </a:lnTo>
                <a:close/>
                <a:moveTo>
                  <a:pt x="1413" y="1103"/>
                </a:moveTo>
                <a:lnTo>
                  <a:pt x="1406" y="1099"/>
                </a:lnTo>
                <a:lnTo>
                  <a:pt x="1406" y="1098"/>
                </a:lnTo>
                <a:lnTo>
                  <a:pt x="1413" y="1102"/>
                </a:lnTo>
                <a:lnTo>
                  <a:pt x="1413" y="1103"/>
                </a:lnTo>
                <a:close/>
                <a:moveTo>
                  <a:pt x="88" y="1102"/>
                </a:moveTo>
                <a:lnTo>
                  <a:pt x="87" y="1100"/>
                </a:lnTo>
                <a:lnTo>
                  <a:pt x="94" y="1097"/>
                </a:lnTo>
                <a:lnTo>
                  <a:pt x="95" y="1098"/>
                </a:lnTo>
                <a:lnTo>
                  <a:pt x="88" y="1102"/>
                </a:lnTo>
                <a:close/>
                <a:moveTo>
                  <a:pt x="1414" y="1101"/>
                </a:moveTo>
                <a:lnTo>
                  <a:pt x="1407" y="1097"/>
                </a:lnTo>
                <a:lnTo>
                  <a:pt x="1408" y="1096"/>
                </a:lnTo>
                <a:lnTo>
                  <a:pt x="1415" y="1100"/>
                </a:lnTo>
                <a:lnTo>
                  <a:pt x="1414" y="1101"/>
                </a:lnTo>
                <a:close/>
                <a:moveTo>
                  <a:pt x="1415" y="1098"/>
                </a:moveTo>
                <a:lnTo>
                  <a:pt x="1408" y="1095"/>
                </a:lnTo>
                <a:lnTo>
                  <a:pt x="1409" y="1094"/>
                </a:lnTo>
                <a:lnTo>
                  <a:pt x="1416" y="1097"/>
                </a:lnTo>
                <a:lnTo>
                  <a:pt x="1415" y="1098"/>
                </a:lnTo>
                <a:close/>
                <a:moveTo>
                  <a:pt x="80" y="1087"/>
                </a:moveTo>
                <a:lnTo>
                  <a:pt x="80" y="1086"/>
                </a:lnTo>
                <a:lnTo>
                  <a:pt x="87" y="1083"/>
                </a:lnTo>
                <a:lnTo>
                  <a:pt x="88" y="1084"/>
                </a:lnTo>
                <a:lnTo>
                  <a:pt x="80" y="1087"/>
                </a:lnTo>
                <a:close/>
                <a:moveTo>
                  <a:pt x="79" y="1085"/>
                </a:moveTo>
                <a:lnTo>
                  <a:pt x="79" y="1084"/>
                </a:lnTo>
                <a:lnTo>
                  <a:pt x="86" y="1080"/>
                </a:lnTo>
                <a:lnTo>
                  <a:pt x="86" y="1081"/>
                </a:lnTo>
                <a:lnTo>
                  <a:pt x="79" y="1085"/>
                </a:lnTo>
                <a:close/>
                <a:moveTo>
                  <a:pt x="1423" y="1084"/>
                </a:moveTo>
                <a:lnTo>
                  <a:pt x="1415" y="1080"/>
                </a:lnTo>
                <a:lnTo>
                  <a:pt x="1416" y="1079"/>
                </a:lnTo>
                <a:lnTo>
                  <a:pt x="1423" y="1083"/>
                </a:lnTo>
                <a:lnTo>
                  <a:pt x="1423" y="1084"/>
                </a:lnTo>
                <a:close/>
                <a:moveTo>
                  <a:pt x="78" y="1083"/>
                </a:moveTo>
                <a:lnTo>
                  <a:pt x="77" y="1081"/>
                </a:lnTo>
                <a:lnTo>
                  <a:pt x="85" y="1078"/>
                </a:lnTo>
                <a:lnTo>
                  <a:pt x="85" y="1079"/>
                </a:lnTo>
                <a:lnTo>
                  <a:pt x="78" y="1083"/>
                </a:lnTo>
                <a:close/>
                <a:moveTo>
                  <a:pt x="1424" y="1082"/>
                </a:moveTo>
                <a:lnTo>
                  <a:pt x="1417" y="1078"/>
                </a:lnTo>
                <a:lnTo>
                  <a:pt x="1417" y="1077"/>
                </a:lnTo>
                <a:lnTo>
                  <a:pt x="1424" y="1080"/>
                </a:lnTo>
                <a:lnTo>
                  <a:pt x="1424" y="1082"/>
                </a:lnTo>
                <a:close/>
                <a:moveTo>
                  <a:pt x="1425" y="1079"/>
                </a:moveTo>
                <a:lnTo>
                  <a:pt x="1418" y="1075"/>
                </a:lnTo>
                <a:lnTo>
                  <a:pt x="1418" y="1074"/>
                </a:lnTo>
                <a:lnTo>
                  <a:pt x="1426" y="1078"/>
                </a:lnTo>
                <a:lnTo>
                  <a:pt x="1425" y="1079"/>
                </a:lnTo>
                <a:close/>
                <a:moveTo>
                  <a:pt x="71" y="1068"/>
                </a:moveTo>
                <a:lnTo>
                  <a:pt x="70" y="1067"/>
                </a:lnTo>
                <a:lnTo>
                  <a:pt x="78" y="1063"/>
                </a:lnTo>
                <a:lnTo>
                  <a:pt x="78" y="1064"/>
                </a:lnTo>
                <a:lnTo>
                  <a:pt x="71" y="1068"/>
                </a:lnTo>
                <a:close/>
                <a:moveTo>
                  <a:pt x="70" y="1065"/>
                </a:moveTo>
                <a:lnTo>
                  <a:pt x="69" y="1064"/>
                </a:lnTo>
                <a:lnTo>
                  <a:pt x="77" y="1061"/>
                </a:lnTo>
                <a:lnTo>
                  <a:pt x="77" y="1062"/>
                </a:lnTo>
                <a:lnTo>
                  <a:pt x="70" y="1065"/>
                </a:lnTo>
                <a:close/>
                <a:moveTo>
                  <a:pt x="1432" y="1064"/>
                </a:moveTo>
                <a:lnTo>
                  <a:pt x="1425" y="1061"/>
                </a:lnTo>
                <a:lnTo>
                  <a:pt x="1425" y="1060"/>
                </a:lnTo>
                <a:lnTo>
                  <a:pt x="1433" y="1063"/>
                </a:lnTo>
                <a:lnTo>
                  <a:pt x="1432" y="1064"/>
                </a:lnTo>
                <a:close/>
                <a:moveTo>
                  <a:pt x="69" y="1063"/>
                </a:moveTo>
                <a:lnTo>
                  <a:pt x="68" y="1062"/>
                </a:lnTo>
                <a:lnTo>
                  <a:pt x="75" y="1058"/>
                </a:lnTo>
                <a:lnTo>
                  <a:pt x="76" y="1060"/>
                </a:lnTo>
                <a:lnTo>
                  <a:pt x="69" y="1063"/>
                </a:lnTo>
                <a:close/>
                <a:moveTo>
                  <a:pt x="1433" y="1062"/>
                </a:moveTo>
                <a:lnTo>
                  <a:pt x="1426" y="1059"/>
                </a:lnTo>
                <a:lnTo>
                  <a:pt x="1426" y="1057"/>
                </a:lnTo>
                <a:lnTo>
                  <a:pt x="1434" y="1061"/>
                </a:lnTo>
                <a:lnTo>
                  <a:pt x="1433" y="1062"/>
                </a:lnTo>
                <a:close/>
                <a:moveTo>
                  <a:pt x="1434" y="1059"/>
                </a:moveTo>
                <a:lnTo>
                  <a:pt x="1427" y="1056"/>
                </a:lnTo>
                <a:lnTo>
                  <a:pt x="1427" y="1055"/>
                </a:lnTo>
                <a:lnTo>
                  <a:pt x="1435" y="1058"/>
                </a:lnTo>
                <a:lnTo>
                  <a:pt x="1434" y="1059"/>
                </a:lnTo>
                <a:close/>
                <a:moveTo>
                  <a:pt x="62" y="1048"/>
                </a:moveTo>
                <a:lnTo>
                  <a:pt x="61" y="1047"/>
                </a:lnTo>
                <a:lnTo>
                  <a:pt x="69" y="1044"/>
                </a:lnTo>
                <a:lnTo>
                  <a:pt x="69" y="1045"/>
                </a:lnTo>
                <a:lnTo>
                  <a:pt x="62" y="1048"/>
                </a:lnTo>
                <a:close/>
                <a:moveTo>
                  <a:pt x="61" y="1046"/>
                </a:moveTo>
                <a:lnTo>
                  <a:pt x="60" y="1045"/>
                </a:lnTo>
                <a:lnTo>
                  <a:pt x="68" y="1042"/>
                </a:lnTo>
                <a:lnTo>
                  <a:pt x="68" y="1043"/>
                </a:lnTo>
                <a:lnTo>
                  <a:pt x="61" y="1046"/>
                </a:lnTo>
                <a:close/>
                <a:moveTo>
                  <a:pt x="1441" y="1045"/>
                </a:moveTo>
                <a:lnTo>
                  <a:pt x="1433" y="1042"/>
                </a:lnTo>
                <a:lnTo>
                  <a:pt x="1434" y="1040"/>
                </a:lnTo>
                <a:lnTo>
                  <a:pt x="1441" y="1043"/>
                </a:lnTo>
                <a:lnTo>
                  <a:pt x="1441" y="1045"/>
                </a:lnTo>
                <a:close/>
                <a:moveTo>
                  <a:pt x="60" y="1043"/>
                </a:moveTo>
                <a:lnTo>
                  <a:pt x="59" y="1042"/>
                </a:lnTo>
                <a:lnTo>
                  <a:pt x="67" y="1039"/>
                </a:lnTo>
                <a:lnTo>
                  <a:pt x="67" y="1040"/>
                </a:lnTo>
                <a:lnTo>
                  <a:pt x="60" y="1043"/>
                </a:lnTo>
                <a:close/>
                <a:moveTo>
                  <a:pt x="1442" y="1042"/>
                </a:moveTo>
                <a:lnTo>
                  <a:pt x="1434" y="1039"/>
                </a:lnTo>
                <a:lnTo>
                  <a:pt x="1435" y="1038"/>
                </a:lnTo>
                <a:lnTo>
                  <a:pt x="1443" y="1041"/>
                </a:lnTo>
                <a:lnTo>
                  <a:pt x="1442" y="1042"/>
                </a:lnTo>
                <a:close/>
                <a:moveTo>
                  <a:pt x="1443" y="1040"/>
                </a:moveTo>
                <a:lnTo>
                  <a:pt x="1435" y="1037"/>
                </a:lnTo>
                <a:lnTo>
                  <a:pt x="1436" y="1035"/>
                </a:lnTo>
                <a:lnTo>
                  <a:pt x="1444" y="1038"/>
                </a:lnTo>
                <a:lnTo>
                  <a:pt x="1443" y="1040"/>
                </a:lnTo>
                <a:close/>
                <a:moveTo>
                  <a:pt x="54" y="1029"/>
                </a:moveTo>
                <a:lnTo>
                  <a:pt x="53" y="1027"/>
                </a:lnTo>
                <a:lnTo>
                  <a:pt x="60" y="1024"/>
                </a:lnTo>
                <a:lnTo>
                  <a:pt x="61" y="1026"/>
                </a:lnTo>
                <a:lnTo>
                  <a:pt x="54" y="1029"/>
                </a:lnTo>
                <a:close/>
                <a:moveTo>
                  <a:pt x="53" y="1026"/>
                </a:moveTo>
                <a:lnTo>
                  <a:pt x="52" y="1025"/>
                </a:lnTo>
                <a:lnTo>
                  <a:pt x="59" y="1022"/>
                </a:lnTo>
                <a:lnTo>
                  <a:pt x="60" y="1023"/>
                </a:lnTo>
                <a:lnTo>
                  <a:pt x="53" y="1026"/>
                </a:lnTo>
                <a:close/>
                <a:moveTo>
                  <a:pt x="1449" y="1025"/>
                </a:moveTo>
                <a:lnTo>
                  <a:pt x="1442" y="1022"/>
                </a:lnTo>
                <a:lnTo>
                  <a:pt x="1442" y="1021"/>
                </a:lnTo>
                <a:lnTo>
                  <a:pt x="1450" y="1024"/>
                </a:lnTo>
                <a:lnTo>
                  <a:pt x="1449" y="1025"/>
                </a:lnTo>
                <a:close/>
                <a:moveTo>
                  <a:pt x="52" y="1024"/>
                </a:moveTo>
                <a:lnTo>
                  <a:pt x="51" y="1022"/>
                </a:lnTo>
                <a:lnTo>
                  <a:pt x="59" y="1019"/>
                </a:lnTo>
                <a:lnTo>
                  <a:pt x="59" y="1021"/>
                </a:lnTo>
                <a:lnTo>
                  <a:pt x="52" y="1024"/>
                </a:lnTo>
                <a:close/>
                <a:moveTo>
                  <a:pt x="1450" y="1022"/>
                </a:moveTo>
                <a:lnTo>
                  <a:pt x="1443" y="1019"/>
                </a:lnTo>
                <a:lnTo>
                  <a:pt x="1443" y="1018"/>
                </a:lnTo>
                <a:lnTo>
                  <a:pt x="1451" y="1021"/>
                </a:lnTo>
                <a:lnTo>
                  <a:pt x="1450" y="1022"/>
                </a:lnTo>
                <a:close/>
                <a:moveTo>
                  <a:pt x="1451" y="1020"/>
                </a:moveTo>
                <a:lnTo>
                  <a:pt x="1444" y="1017"/>
                </a:lnTo>
                <a:lnTo>
                  <a:pt x="1444" y="1016"/>
                </a:lnTo>
                <a:lnTo>
                  <a:pt x="1452" y="1019"/>
                </a:lnTo>
                <a:lnTo>
                  <a:pt x="1451" y="1020"/>
                </a:lnTo>
                <a:close/>
                <a:moveTo>
                  <a:pt x="46" y="1008"/>
                </a:moveTo>
                <a:lnTo>
                  <a:pt x="45" y="1007"/>
                </a:lnTo>
                <a:lnTo>
                  <a:pt x="53" y="1004"/>
                </a:lnTo>
                <a:lnTo>
                  <a:pt x="53" y="1006"/>
                </a:lnTo>
                <a:lnTo>
                  <a:pt x="46" y="1008"/>
                </a:lnTo>
                <a:close/>
                <a:moveTo>
                  <a:pt x="45" y="1006"/>
                </a:moveTo>
                <a:lnTo>
                  <a:pt x="44" y="1005"/>
                </a:lnTo>
                <a:lnTo>
                  <a:pt x="52" y="1002"/>
                </a:lnTo>
                <a:lnTo>
                  <a:pt x="52" y="1003"/>
                </a:lnTo>
                <a:lnTo>
                  <a:pt x="45" y="1006"/>
                </a:lnTo>
                <a:close/>
                <a:moveTo>
                  <a:pt x="1457" y="1004"/>
                </a:moveTo>
                <a:lnTo>
                  <a:pt x="1449" y="1002"/>
                </a:lnTo>
                <a:lnTo>
                  <a:pt x="1450" y="1000"/>
                </a:lnTo>
                <a:lnTo>
                  <a:pt x="1457" y="1003"/>
                </a:lnTo>
                <a:lnTo>
                  <a:pt x="1457" y="1004"/>
                </a:lnTo>
                <a:close/>
                <a:moveTo>
                  <a:pt x="44" y="1003"/>
                </a:moveTo>
                <a:lnTo>
                  <a:pt x="44" y="1002"/>
                </a:lnTo>
                <a:lnTo>
                  <a:pt x="51" y="999"/>
                </a:lnTo>
                <a:lnTo>
                  <a:pt x="52" y="1001"/>
                </a:lnTo>
                <a:lnTo>
                  <a:pt x="44" y="1003"/>
                </a:lnTo>
                <a:close/>
                <a:moveTo>
                  <a:pt x="1458" y="1002"/>
                </a:moveTo>
                <a:lnTo>
                  <a:pt x="1450" y="999"/>
                </a:lnTo>
                <a:lnTo>
                  <a:pt x="1451" y="998"/>
                </a:lnTo>
                <a:lnTo>
                  <a:pt x="1458" y="1000"/>
                </a:lnTo>
                <a:lnTo>
                  <a:pt x="1458" y="1002"/>
                </a:lnTo>
                <a:close/>
                <a:moveTo>
                  <a:pt x="1459" y="999"/>
                </a:moveTo>
                <a:lnTo>
                  <a:pt x="1451" y="997"/>
                </a:lnTo>
                <a:lnTo>
                  <a:pt x="1452" y="995"/>
                </a:lnTo>
                <a:lnTo>
                  <a:pt x="1459" y="998"/>
                </a:lnTo>
                <a:lnTo>
                  <a:pt x="1459" y="999"/>
                </a:lnTo>
                <a:close/>
                <a:moveTo>
                  <a:pt x="39" y="988"/>
                </a:moveTo>
                <a:lnTo>
                  <a:pt x="38" y="987"/>
                </a:lnTo>
                <a:lnTo>
                  <a:pt x="46" y="984"/>
                </a:lnTo>
                <a:lnTo>
                  <a:pt x="46" y="985"/>
                </a:lnTo>
                <a:lnTo>
                  <a:pt x="39" y="988"/>
                </a:lnTo>
                <a:close/>
                <a:moveTo>
                  <a:pt x="38" y="985"/>
                </a:moveTo>
                <a:lnTo>
                  <a:pt x="37" y="984"/>
                </a:lnTo>
                <a:lnTo>
                  <a:pt x="45" y="982"/>
                </a:lnTo>
                <a:lnTo>
                  <a:pt x="45" y="983"/>
                </a:lnTo>
                <a:lnTo>
                  <a:pt x="38" y="985"/>
                </a:lnTo>
                <a:close/>
                <a:moveTo>
                  <a:pt x="1464" y="984"/>
                </a:moveTo>
                <a:lnTo>
                  <a:pt x="1456" y="981"/>
                </a:lnTo>
                <a:lnTo>
                  <a:pt x="1457" y="980"/>
                </a:lnTo>
                <a:lnTo>
                  <a:pt x="1464" y="983"/>
                </a:lnTo>
                <a:lnTo>
                  <a:pt x="1464" y="984"/>
                </a:lnTo>
                <a:close/>
                <a:moveTo>
                  <a:pt x="37" y="983"/>
                </a:moveTo>
                <a:lnTo>
                  <a:pt x="37" y="982"/>
                </a:lnTo>
                <a:lnTo>
                  <a:pt x="44" y="979"/>
                </a:lnTo>
                <a:lnTo>
                  <a:pt x="45" y="980"/>
                </a:lnTo>
                <a:lnTo>
                  <a:pt x="37" y="983"/>
                </a:lnTo>
                <a:close/>
                <a:moveTo>
                  <a:pt x="1465" y="981"/>
                </a:moveTo>
                <a:lnTo>
                  <a:pt x="1457" y="979"/>
                </a:lnTo>
                <a:lnTo>
                  <a:pt x="1458" y="978"/>
                </a:lnTo>
                <a:lnTo>
                  <a:pt x="1465" y="980"/>
                </a:lnTo>
                <a:lnTo>
                  <a:pt x="1465" y="981"/>
                </a:lnTo>
                <a:close/>
                <a:moveTo>
                  <a:pt x="1466" y="979"/>
                </a:moveTo>
                <a:lnTo>
                  <a:pt x="1458" y="976"/>
                </a:lnTo>
                <a:lnTo>
                  <a:pt x="1458" y="975"/>
                </a:lnTo>
                <a:lnTo>
                  <a:pt x="1466" y="978"/>
                </a:lnTo>
                <a:lnTo>
                  <a:pt x="1466" y="979"/>
                </a:lnTo>
                <a:close/>
                <a:moveTo>
                  <a:pt x="32" y="968"/>
                </a:moveTo>
                <a:lnTo>
                  <a:pt x="32" y="966"/>
                </a:lnTo>
                <a:lnTo>
                  <a:pt x="39" y="964"/>
                </a:lnTo>
                <a:lnTo>
                  <a:pt x="40" y="965"/>
                </a:lnTo>
                <a:lnTo>
                  <a:pt x="32" y="968"/>
                </a:lnTo>
                <a:close/>
                <a:moveTo>
                  <a:pt x="31" y="965"/>
                </a:moveTo>
                <a:lnTo>
                  <a:pt x="31" y="964"/>
                </a:lnTo>
                <a:lnTo>
                  <a:pt x="39" y="961"/>
                </a:lnTo>
                <a:lnTo>
                  <a:pt x="39" y="963"/>
                </a:lnTo>
                <a:lnTo>
                  <a:pt x="31" y="965"/>
                </a:lnTo>
                <a:close/>
                <a:moveTo>
                  <a:pt x="1470" y="963"/>
                </a:moveTo>
                <a:lnTo>
                  <a:pt x="1463" y="961"/>
                </a:lnTo>
                <a:lnTo>
                  <a:pt x="1463" y="960"/>
                </a:lnTo>
                <a:lnTo>
                  <a:pt x="1471" y="962"/>
                </a:lnTo>
                <a:lnTo>
                  <a:pt x="1470" y="963"/>
                </a:lnTo>
                <a:close/>
                <a:moveTo>
                  <a:pt x="31" y="962"/>
                </a:moveTo>
                <a:lnTo>
                  <a:pt x="30" y="961"/>
                </a:lnTo>
                <a:lnTo>
                  <a:pt x="38" y="959"/>
                </a:lnTo>
                <a:lnTo>
                  <a:pt x="38" y="960"/>
                </a:lnTo>
                <a:lnTo>
                  <a:pt x="31" y="962"/>
                </a:lnTo>
                <a:close/>
                <a:moveTo>
                  <a:pt x="1471" y="961"/>
                </a:moveTo>
                <a:lnTo>
                  <a:pt x="1464" y="959"/>
                </a:lnTo>
                <a:lnTo>
                  <a:pt x="1464" y="957"/>
                </a:lnTo>
                <a:lnTo>
                  <a:pt x="1472" y="960"/>
                </a:lnTo>
                <a:lnTo>
                  <a:pt x="1471" y="961"/>
                </a:lnTo>
                <a:close/>
                <a:moveTo>
                  <a:pt x="1472" y="958"/>
                </a:moveTo>
                <a:lnTo>
                  <a:pt x="1464" y="956"/>
                </a:lnTo>
                <a:lnTo>
                  <a:pt x="1465" y="955"/>
                </a:lnTo>
                <a:lnTo>
                  <a:pt x="1472" y="957"/>
                </a:lnTo>
                <a:lnTo>
                  <a:pt x="1472" y="958"/>
                </a:lnTo>
                <a:close/>
                <a:moveTo>
                  <a:pt x="26" y="947"/>
                </a:moveTo>
                <a:lnTo>
                  <a:pt x="26" y="945"/>
                </a:lnTo>
                <a:lnTo>
                  <a:pt x="34" y="943"/>
                </a:lnTo>
                <a:lnTo>
                  <a:pt x="34" y="945"/>
                </a:lnTo>
                <a:lnTo>
                  <a:pt x="26" y="947"/>
                </a:lnTo>
                <a:close/>
                <a:moveTo>
                  <a:pt x="25" y="944"/>
                </a:moveTo>
                <a:lnTo>
                  <a:pt x="25" y="943"/>
                </a:lnTo>
                <a:lnTo>
                  <a:pt x="33" y="941"/>
                </a:lnTo>
                <a:lnTo>
                  <a:pt x="33" y="942"/>
                </a:lnTo>
                <a:lnTo>
                  <a:pt x="25" y="944"/>
                </a:lnTo>
                <a:close/>
                <a:moveTo>
                  <a:pt x="1476" y="942"/>
                </a:moveTo>
                <a:lnTo>
                  <a:pt x="1469" y="940"/>
                </a:lnTo>
                <a:lnTo>
                  <a:pt x="1469" y="939"/>
                </a:lnTo>
                <a:lnTo>
                  <a:pt x="1477" y="941"/>
                </a:lnTo>
                <a:lnTo>
                  <a:pt x="1476" y="942"/>
                </a:lnTo>
                <a:close/>
                <a:moveTo>
                  <a:pt x="25" y="941"/>
                </a:moveTo>
                <a:lnTo>
                  <a:pt x="24" y="940"/>
                </a:lnTo>
                <a:lnTo>
                  <a:pt x="32" y="938"/>
                </a:lnTo>
                <a:lnTo>
                  <a:pt x="33" y="939"/>
                </a:lnTo>
                <a:lnTo>
                  <a:pt x="25" y="941"/>
                </a:lnTo>
                <a:close/>
                <a:moveTo>
                  <a:pt x="1477" y="940"/>
                </a:moveTo>
                <a:lnTo>
                  <a:pt x="1469" y="938"/>
                </a:lnTo>
                <a:lnTo>
                  <a:pt x="1470" y="937"/>
                </a:lnTo>
                <a:lnTo>
                  <a:pt x="1477" y="939"/>
                </a:lnTo>
                <a:lnTo>
                  <a:pt x="1477" y="940"/>
                </a:lnTo>
                <a:close/>
                <a:moveTo>
                  <a:pt x="1478" y="937"/>
                </a:moveTo>
                <a:lnTo>
                  <a:pt x="1470" y="935"/>
                </a:lnTo>
                <a:lnTo>
                  <a:pt x="1470" y="934"/>
                </a:lnTo>
                <a:lnTo>
                  <a:pt x="1478" y="936"/>
                </a:lnTo>
                <a:lnTo>
                  <a:pt x="1478" y="937"/>
                </a:lnTo>
                <a:close/>
                <a:moveTo>
                  <a:pt x="20" y="926"/>
                </a:moveTo>
                <a:lnTo>
                  <a:pt x="20" y="925"/>
                </a:lnTo>
                <a:lnTo>
                  <a:pt x="28" y="923"/>
                </a:lnTo>
                <a:lnTo>
                  <a:pt x="29" y="924"/>
                </a:lnTo>
                <a:lnTo>
                  <a:pt x="20" y="926"/>
                </a:lnTo>
                <a:close/>
                <a:moveTo>
                  <a:pt x="20" y="923"/>
                </a:moveTo>
                <a:lnTo>
                  <a:pt x="20" y="922"/>
                </a:lnTo>
                <a:lnTo>
                  <a:pt x="28" y="920"/>
                </a:lnTo>
                <a:lnTo>
                  <a:pt x="28" y="921"/>
                </a:lnTo>
                <a:lnTo>
                  <a:pt x="20" y="923"/>
                </a:lnTo>
                <a:close/>
                <a:moveTo>
                  <a:pt x="1481" y="922"/>
                </a:moveTo>
                <a:lnTo>
                  <a:pt x="1474" y="920"/>
                </a:lnTo>
                <a:lnTo>
                  <a:pt x="1474" y="918"/>
                </a:lnTo>
                <a:lnTo>
                  <a:pt x="1482" y="920"/>
                </a:lnTo>
                <a:lnTo>
                  <a:pt x="1481" y="922"/>
                </a:lnTo>
                <a:close/>
                <a:moveTo>
                  <a:pt x="19" y="921"/>
                </a:moveTo>
                <a:lnTo>
                  <a:pt x="19" y="919"/>
                </a:lnTo>
                <a:lnTo>
                  <a:pt x="27" y="917"/>
                </a:lnTo>
                <a:lnTo>
                  <a:pt x="27" y="919"/>
                </a:lnTo>
                <a:lnTo>
                  <a:pt x="19" y="921"/>
                </a:lnTo>
                <a:close/>
                <a:moveTo>
                  <a:pt x="1482" y="919"/>
                </a:moveTo>
                <a:lnTo>
                  <a:pt x="1474" y="917"/>
                </a:lnTo>
                <a:lnTo>
                  <a:pt x="1475" y="916"/>
                </a:lnTo>
                <a:lnTo>
                  <a:pt x="1482" y="918"/>
                </a:lnTo>
                <a:lnTo>
                  <a:pt x="1482" y="919"/>
                </a:lnTo>
                <a:close/>
                <a:moveTo>
                  <a:pt x="1483" y="916"/>
                </a:moveTo>
                <a:lnTo>
                  <a:pt x="1475" y="915"/>
                </a:lnTo>
                <a:lnTo>
                  <a:pt x="1475" y="913"/>
                </a:lnTo>
                <a:lnTo>
                  <a:pt x="1483" y="915"/>
                </a:lnTo>
                <a:lnTo>
                  <a:pt x="1483" y="916"/>
                </a:lnTo>
                <a:close/>
                <a:moveTo>
                  <a:pt x="16" y="905"/>
                </a:moveTo>
                <a:lnTo>
                  <a:pt x="15" y="904"/>
                </a:lnTo>
                <a:lnTo>
                  <a:pt x="24" y="902"/>
                </a:lnTo>
                <a:lnTo>
                  <a:pt x="24" y="903"/>
                </a:lnTo>
                <a:lnTo>
                  <a:pt x="16" y="905"/>
                </a:lnTo>
                <a:close/>
                <a:moveTo>
                  <a:pt x="15" y="902"/>
                </a:moveTo>
                <a:lnTo>
                  <a:pt x="15" y="901"/>
                </a:lnTo>
                <a:lnTo>
                  <a:pt x="23" y="899"/>
                </a:lnTo>
                <a:lnTo>
                  <a:pt x="23" y="901"/>
                </a:lnTo>
                <a:lnTo>
                  <a:pt x="15" y="902"/>
                </a:lnTo>
                <a:close/>
                <a:moveTo>
                  <a:pt x="1486" y="901"/>
                </a:moveTo>
                <a:lnTo>
                  <a:pt x="1478" y="899"/>
                </a:lnTo>
                <a:lnTo>
                  <a:pt x="1479" y="898"/>
                </a:lnTo>
                <a:lnTo>
                  <a:pt x="1487" y="899"/>
                </a:lnTo>
                <a:lnTo>
                  <a:pt x="1486" y="901"/>
                </a:lnTo>
                <a:close/>
                <a:moveTo>
                  <a:pt x="15" y="900"/>
                </a:moveTo>
                <a:lnTo>
                  <a:pt x="14" y="898"/>
                </a:lnTo>
                <a:lnTo>
                  <a:pt x="23" y="897"/>
                </a:lnTo>
                <a:lnTo>
                  <a:pt x="23" y="898"/>
                </a:lnTo>
                <a:lnTo>
                  <a:pt x="15" y="900"/>
                </a:lnTo>
                <a:close/>
                <a:moveTo>
                  <a:pt x="1487" y="898"/>
                </a:moveTo>
                <a:lnTo>
                  <a:pt x="1479" y="896"/>
                </a:lnTo>
                <a:lnTo>
                  <a:pt x="1479" y="895"/>
                </a:lnTo>
                <a:lnTo>
                  <a:pt x="1487" y="897"/>
                </a:lnTo>
                <a:lnTo>
                  <a:pt x="1487" y="898"/>
                </a:lnTo>
                <a:close/>
                <a:moveTo>
                  <a:pt x="1487" y="895"/>
                </a:moveTo>
                <a:lnTo>
                  <a:pt x="1479" y="894"/>
                </a:lnTo>
                <a:lnTo>
                  <a:pt x="1480" y="892"/>
                </a:lnTo>
                <a:lnTo>
                  <a:pt x="1488" y="894"/>
                </a:lnTo>
                <a:lnTo>
                  <a:pt x="1487" y="895"/>
                </a:lnTo>
                <a:close/>
                <a:moveTo>
                  <a:pt x="12" y="883"/>
                </a:moveTo>
                <a:lnTo>
                  <a:pt x="11" y="882"/>
                </a:lnTo>
                <a:lnTo>
                  <a:pt x="19" y="881"/>
                </a:lnTo>
                <a:lnTo>
                  <a:pt x="19" y="882"/>
                </a:lnTo>
                <a:lnTo>
                  <a:pt x="12" y="883"/>
                </a:lnTo>
                <a:close/>
                <a:moveTo>
                  <a:pt x="11" y="881"/>
                </a:moveTo>
                <a:lnTo>
                  <a:pt x="11" y="880"/>
                </a:lnTo>
                <a:lnTo>
                  <a:pt x="19" y="878"/>
                </a:lnTo>
                <a:lnTo>
                  <a:pt x="19" y="879"/>
                </a:lnTo>
                <a:lnTo>
                  <a:pt x="11" y="881"/>
                </a:lnTo>
                <a:close/>
                <a:moveTo>
                  <a:pt x="1490" y="879"/>
                </a:moveTo>
                <a:lnTo>
                  <a:pt x="1482" y="878"/>
                </a:lnTo>
                <a:lnTo>
                  <a:pt x="1482" y="877"/>
                </a:lnTo>
                <a:lnTo>
                  <a:pt x="1491" y="878"/>
                </a:lnTo>
                <a:lnTo>
                  <a:pt x="1490" y="879"/>
                </a:lnTo>
                <a:close/>
                <a:moveTo>
                  <a:pt x="11" y="878"/>
                </a:moveTo>
                <a:lnTo>
                  <a:pt x="10" y="877"/>
                </a:lnTo>
                <a:lnTo>
                  <a:pt x="18" y="876"/>
                </a:lnTo>
                <a:lnTo>
                  <a:pt x="19" y="877"/>
                </a:lnTo>
                <a:lnTo>
                  <a:pt x="11" y="878"/>
                </a:lnTo>
                <a:close/>
                <a:moveTo>
                  <a:pt x="1491" y="877"/>
                </a:moveTo>
                <a:lnTo>
                  <a:pt x="1483" y="875"/>
                </a:lnTo>
                <a:lnTo>
                  <a:pt x="1483" y="874"/>
                </a:lnTo>
                <a:lnTo>
                  <a:pt x="1491" y="875"/>
                </a:lnTo>
                <a:lnTo>
                  <a:pt x="1491" y="877"/>
                </a:lnTo>
                <a:close/>
                <a:moveTo>
                  <a:pt x="1491" y="874"/>
                </a:moveTo>
                <a:lnTo>
                  <a:pt x="1483" y="873"/>
                </a:lnTo>
                <a:lnTo>
                  <a:pt x="1483" y="871"/>
                </a:lnTo>
                <a:lnTo>
                  <a:pt x="1492" y="873"/>
                </a:lnTo>
                <a:lnTo>
                  <a:pt x="1491" y="874"/>
                </a:lnTo>
                <a:close/>
                <a:moveTo>
                  <a:pt x="8" y="862"/>
                </a:moveTo>
                <a:lnTo>
                  <a:pt x="8" y="861"/>
                </a:lnTo>
                <a:lnTo>
                  <a:pt x="16" y="860"/>
                </a:lnTo>
                <a:lnTo>
                  <a:pt x="16" y="861"/>
                </a:lnTo>
                <a:lnTo>
                  <a:pt x="8" y="862"/>
                </a:lnTo>
                <a:close/>
                <a:moveTo>
                  <a:pt x="8" y="860"/>
                </a:moveTo>
                <a:lnTo>
                  <a:pt x="7" y="858"/>
                </a:lnTo>
                <a:lnTo>
                  <a:pt x="15" y="857"/>
                </a:lnTo>
                <a:lnTo>
                  <a:pt x="16" y="858"/>
                </a:lnTo>
                <a:lnTo>
                  <a:pt x="8" y="860"/>
                </a:lnTo>
                <a:close/>
                <a:moveTo>
                  <a:pt x="1494" y="858"/>
                </a:moveTo>
                <a:lnTo>
                  <a:pt x="1486" y="857"/>
                </a:lnTo>
                <a:lnTo>
                  <a:pt x="1486" y="856"/>
                </a:lnTo>
                <a:lnTo>
                  <a:pt x="1494" y="857"/>
                </a:lnTo>
                <a:lnTo>
                  <a:pt x="1494" y="858"/>
                </a:lnTo>
                <a:close/>
                <a:moveTo>
                  <a:pt x="7" y="857"/>
                </a:moveTo>
                <a:lnTo>
                  <a:pt x="7" y="856"/>
                </a:lnTo>
                <a:lnTo>
                  <a:pt x="15" y="855"/>
                </a:lnTo>
                <a:lnTo>
                  <a:pt x="15" y="856"/>
                </a:lnTo>
                <a:lnTo>
                  <a:pt x="7" y="857"/>
                </a:lnTo>
                <a:close/>
                <a:moveTo>
                  <a:pt x="1494" y="855"/>
                </a:moveTo>
                <a:lnTo>
                  <a:pt x="1486" y="854"/>
                </a:lnTo>
                <a:lnTo>
                  <a:pt x="1486" y="853"/>
                </a:lnTo>
                <a:lnTo>
                  <a:pt x="1494" y="854"/>
                </a:lnTo>
                <a:lnTo>
                  <a:pt x="1494" y="855"/>
                </a:lnTo>
                <a:close/>
                <a:moveTo>
                  <a:pt x="1495" y="853"/>
                </a:moveTo>
                <a:lnTo>
                  <a:pt x="1487" y="852"/>
                </a:lnTo>
                <a:lnTo>
                  <a:pt x="1487" y="850"/>
                </a:lnTo>
                <a:lnTo>
                  <a:pt x="1495" y="851"/>
                </a:lnTo>
                <a:lnTo>
                  <a:pt x="1495" y="853"/>
                </a:lnTo>
                <a:close/>
                <a:moveTo>
                  <a:pt x="5" y="841"/>
                </a:moveTo>
                <a:lnTo>
                  <a:pt x="5" y="840"/>
                </a:lnTo>
                <a:lnTo>
                  <a:pt x="13" y="839"/>
                </a:lnTo>
                <a:lnTo>
                  <a:pt x="13" y="840"/>
                </a:lnTo>
                <a:lnTo>
                  <a:pt x="5" y="841"/>
                </a:lnTo>
                <a:close/>
                <a:moveTo>
                  <a:pt x="5" y="838"/>
                </a:moveTo>
                <a:lnTo>
                  <a:pt x="5" y="837"/>
                </a:lnTo>
                <a:lnTo>
                  <a:pt x="13" y="836"/>
                </a:lnTo>
                <a:lnTo>
                  <a:pt x="13" y="837"/>
                </a:lnTo>
                <a:lnTo>
                  <a:pt x="5" y="838"/>
                </a:lnTo>
                <a:close/>
                <a:moveTo>
                  <a:pt x="1497" y="837"/>
                </a:moveTo>
                <a:lnTo>
                  <a:pt x="1489" y="836"/>
                </a:lnTo>
                <a:lnTo>
                  <a:pt x="1489" y="834"/>
                </a:lnTo>
                <a:lnTo>
                  <a:pt x="1497" y="835"/>
                </a:lnTo>
                <a:lnTo>
                  <a:pt x="1497" y="837"/>
                </a:lnTo>
                <a:close/>
                <a:moveTo>
                  <a:pt x="5" y="836"/>
                </a:moveTo>
                <a:lnTo>
                  <a:pt x="4" y="834"/>
                </a:lnTo>
                <a:lnTo>
                  <a:pt x="12" y="833"/>
                </a:lnTo>
                <a:lnTo>
                  <a:pt x="12" y="835"/>
                </a:lnTo>
                <a:lnTo>
                  <a:pt x="5" y="836"/>
                </a:lnTo>
                <a:close/>
                <a:moveTo>
                  <a:pt x="1497" y="834"/>
                </a:moveTo>
                <a:lnTo>
                  <a:pt x="1489" y="833"/>
                </a:lnTo>
                <a:lnTo>
                  <a:pt x="1489" y="832"/>
                </a:lnTo>
                <a:lnTo>
                  <a:pt x="1497" y="833"/>
                </a:lnTo>
                <a:lnTo>
                  <a:pt x="1497" y="834"/>
                </a:lnTo>
                <a:close/>
                <a:moveTo>
                  <a:pt x="1497" y="831"/>
                </a:moveTo>
                <a:lnTo>
                  <a:pt x="1489" y="830"/>
                </a:lnTo>
                <a:lnTo>
                  <a:pt x="1489" y="829"/>
                </a:lnTo>
                <a:lnTo>
                  <a:pt x="1497" y="830"/>
                </a:lnTo>
                <a:lnTo>
                  <a:pt x="1497" y="831"/>
                </a:lnTo>
                <a:close/>
                <a:moveTo>
                  <a:pt x="3" y="819"/>
                </a:moveTo>
                <a:lnTo>
                  <a:pt x="3" y="818"/>
                </a:lnTo>
                <a:lnTo>
                  <a:pt x="11" y="817"/>
                </a:lnTo>
                <a:lnTo>
                  <a:pt x="11" y="819"/>
                </a:lnTo>
                <a:lnTo>
                  <a:pt x="3" y="819"/>
                </a:lnTo>
                <a:close/>
                <a:moveTo>
                  <a:pt x="3" y="817"/>
                </a:moveTo>
                <a:lnTo>
                  <a:pt x="3" y="815"/>
                </a:lnTo>
                <a:lnTo>
                  <a:pt x="10" y="815"/>
                </a:lnTo>
                <a:lnTo>
                  <a:pt x="11" y="816"/>
                </a:lnTo>
                <a:lnTo>
                  <a:pt x="3" y="817"/>
                </a:lnTo>
                <a:close/>
                <a:moveTo>
                  <a:pt x="1499" y="815"/>
                </a:moveTo>
                <a:lnTo>
                  <a:pt x="1491" y="814"/>
                </a:lnTo>
                <a:lnTo>
                  <a:pt x="1491" y="813"/>
                </a:lnTo>
                <a:lnTo>
                  <a:pt x="1499" y="814"/>
                </a:lnTo>
                <a:lnTo>
                  <a:pt x="1499" y="815"/>
                </a:lnTo>
                <a:close/>
                <a:moveTo>
                  <a:pt x="2" y="814"/>
                </a:moveTo>
                <a:lnTo>
                  <a:pt x="2" y="813"/>
                </a:lnTo>
                <a:lnTo>
                  <a:pt x="10" y="812"/>
                </a:lnTo>
                <a:lnTo>
                  <a:pt x="10" y="813"/>
                </a:lnTo>
                <a:lnTo>
                  <a:pt x="2" y="814"/>
                </a:lnTo>
                <a:close/>
                <a:moveTo>
                  <a:pt x="1499" y="812"/>
                </a:moveTo>
                <a:lnTo>
                  <a:pt x="1491" y="812"/>
                </a:lnTo>
                <a:lnTo>
                  <a:pt x="1491" y="810"/>
                </a:lnTo>
                <a:lnTo>
                  <a:pt x="1499" y="811"/>
                </a:lnTo>
                <a:lnTo>
                  <a:pt x="1499" y="812"/>
                </a:lnTo>
                <a:close/>
                <a:moveTo>
                  <a:pt x="1499" y="810"/>
                </a:moveTo>
                <a:lnTo>
                  <a:pt x="1491" y="809"/>
                </a:lnTo>
                <a:lnTo>
                  <a:pt x="1491" y="808"/>
                </a:lnTo>
                <a:lnTo>
                  <a:pt x="1499" y="808"/>
                </a:lnTo>
                <a:lnTo>
                  <a:pt x="1499" y="810"/>
                </a:lnTo>
                <a:close/>
                <a:moveTo>
                  <a:pt x="1" y="798"/>
                </a:moveTo>
                <a:lnTo>
                  <a:pt x="1" y="797"/>
                </a:lnTo>
                <a:lnTo>
                  <a:pt x="9" y="796"/>
                </a:lnTo>
                <a:lnTo>
                  <a:pt x="9" y="797"/>
                </a:lnTo>
                <a:lnTo>
                  <a:pt x="1" y="798"/>
                </a:lnTo>
                <a:close/>
                <a:moveTo>
                  <a:pt x="1" y="795"/>
                </a:moveTo>
                <a:lnTo>
                  <a:pt x="1" y="794"/>
                </a:lnTo>
                <a:lnTo>
                  <a:pt x="9" y="793"/>
                </a:lnTo>
                <a:lnTo>
                  <a:pt x="9" y="795"/>
                </a:lnTo>
                <a:lnTo>
                  <a:pt x="1" y="795"/>
                </a:lnTo>
                <a:close/>
                <a:moveTo>
                  <a:pt x="1500" y="794"/>
                </a:moveTo>
                <a:lnTo>
                  <a:pt x="1492" y="793"/>
                </a:lnTo>
                <a:lnTo>
                  <a:pt x="1492" y="792"/>
                </a:lnTo>
                <a:lnTo>
                  <a:pt x="1500" y="792"/>
                </a:lnTo>
                <a:lnTo>
                  <a:pt x="1500" y="794"/>
                </a:lnTo>
                <a:close/>
                <a:moveTo>
                  <a:pt x="1" y="793"/>
                </a:moveTo>
                <a:lnTo>
                  <a:pt x="1" y="791"/>
                </a:lnTo>
                <a:lnTo>
                  <a:pt x="9" y="791"/>
                </a:lnTo>
                <a:lnTo>
                  <a:pt x="9" y="792"/>
                </a:lnTo>
                <a:lnTo>
                  <a:pt x="1" y="793"/>
                </a:lnTo>
                <a:close/>
                <a:moveTo>
                  <a:pt x="1501" y="791"/>
                </a:moveTo>
                <a:lnTo>
                  <a:pt x="1493" y="790"/>
                </a:lnTo>
                <a:lnTo>
                  <a:pt x="1493" y="789"/>
                </a:lnTo>
                <a:lnTo>
                  <a:pt x="1501" y="790"/>
                </a:lnTo>
                <a:lnTo>
                  <a:pt x="1501" y="791"/>
                </a:lnTo>
                <a:close/>
                <a:moveTo>
                  <a:pt x="1501" y="788"/>
                </a:moveTo>
                <a:lnTo>
                  <a:pt x="1493" y="788"/>
                </a:lnTo>
                <a:lnTo>
                  <a:pt x="1493" y="786"/>
                </a:lnTo>
                <a:lnTo>
                  <a:pt x="1501" y="787"/>
                </a:lnTo>
                <a:lnTo>
                  <a:pt x="1501" y="788"/>
                </a:lnTo>
                <a:close/>
                <a:moveTo>
                  <a:pt x="0" y="776"/>
                </a:moveTo>
                <a:lnTo>
                  <a:pt x="0" y="775"/>
                </a:lnTo>
                <a:lnTo>
                  <a:pt x="8" y="775"/>
                </a:lnTo>
                <a:lnTo>
                  <a:pt x="8" y="776"/>
                </a:lnTo>
                <a:lnTo>
                  <a:pt x="0" y="776"/>
                </a:lnTo>
                <a:close/>
                <a:moveTo>
                  <a:pt x="0" y="774"/>
                </a:moveTo>
                <a:lnTo>
                  <a:pt x="0" y="772"/>
                </a:lnTo>
                <a:lnTo>
                  <a:pt x="8" y="772"/>
                </a:lnTo>
                <a:lnTo>
                  <a:pt x="8" y="774"/>
                </a:lnTo>
                <a:lnTo>
                  <a:pt x="0" y="774"/>
                </a:lnTo>
                <a:close/>
                <a:moveTo>
                  <a:pt x="1501" y="772"/>
                </a:moveTo>
                <a:lnTo>
                  <a:pt x="1493" y="772"/>
                </a:lnTo>
                <a:lnTo>
                  <a:pt x="1493" y="771"/>
                </a:lnTo>
                <a:lnTo>
                  <a:pt x="1501" y="771"/>
                </a:lnTo>
                <a:lnTo>
                  <a:pt x="1501" y="772"/>
                </a:lnTo>
                <a:close/>
                <a:moveTo>
                  <a:pt x="0" y="771"/>
                </a:moveTo>
                <a:lnTo>
                  <a:pt x="0" y="770"/>
                </a:lnTo>
                <a:lnTo>
                  <a:pt x="8" y="770"/>
                </a:lnTo>
                <a:lnTo>
                  <a:pt x="8" y="771"/>
                </a:lnTo>
                <a:lnTo>
                  <a:pt x="0" y="771"/>
                </a:lnTo>
                <a:close/>
                <a:moveTo>
                  <a:pt x="1501" y="769"/>
                </a:moveTo>
                <a:lnTo>
                  <a:pt x="1493" y="769"/>
                </a:lnTo>
                <a:lnTo>
                  <a:pt x="1493" y="768"/>
                </a:lnTo>
                <a:lnTo>
                  <a:pt x="1501" y="768"/>
                </a:lnTo>
                <a:lnTo>
                  <a:pt x="1501" y="769"/>
                </a:lnTo>
                <a:close/>
                <a:moveTo>
                  <a:pt x="1501" y="767"/>
                </a:moveTo>
                <a:lnTo>
                  <a:pt x="1493" y="767"/>
                </a:lnTo>
                <a:lnTo>
                  <a:pt x="1493" y="765"/>
                </a:lnTo>
                <a:lnTo>
                  <a:pt x="1501" y="765"/>
                </a:lnTo>
                <a:lnTo>
                  <a:pt x="1501" y="767"/>
                </a:lnTo>
                <a:close/>
                <a:moveTo>
                  <a:pt x="0" y="755"/>
                </a:moveTo>
                <a:lnTo>
                  <a:pt x="0" y="753"/>
                </a:lnTo>
                <a:lnTo>
                  <a:pt x="8" y="753"/>
                </a:lnTo>
                <a:lnTo>
                  <a:pt x="8" y="755"/>
                </a:lnTo>
                <a:lnTo>
                  <a:pt x="0" y="755"/>
                </a:lnTo>
                <a:close/>
                <a:moveTo>
                  <a:pt x="0" y="752"/>
                </a:moveTo>
                <a:lnTo>
                  <a:pt x="0" y="751"/>
                </a:lnTo>
                <a:lnTo>
                  <a:pt x="8" y="751"/>
                </a:lnTo>
                <a:lnTo>
                  <a:pt x="8" y="752"/>
                </a:lnTo>
                <a:lnTo>
                  <a:pt x="0" y="752"/>
                </a:lnTo>
                <a:close/>
                <a:moveTo>
                  <a:pt x="1502" y="750"/>
                </a:moveTo>
                <a:lnTo>
                  <a:pt x="1494" y="750"/>
                </a:lnTo>
                <a:lnTo>
                  <a:pt x="1494" y="748"/>
                </a:lnTo>
                <a:lnTo>
                  <a:pt x="1502" y="748"/>
                </a:lnTo>
                <a:lnTo>
                  <a:pt x="1502" y="750"/>
                </a:lnTo>
                <a:close/>
                <a:moveTo>
                  <a:pt x="8" y="749"/>
                </a:moveTo>
                <a:lnTo>
                  <a:pt x="0" y="749"/>
                </a:lnTo>
                <a:lnTo>
                  <a:pt x="0" y="748"/>
                </a:lnTo>
                <a:lnTo>
                  <a:pt x="8" y="748"/>
                </a:lnTo>
                <a:lnTo>
                  <a:pt x="8" y="749"/>
                </a:lnTo>
                <a:close/>
                <a:moveTo>
                  <a:pt x="1494" y="747"/>
                </a:moveTo>
                <a:lnTo>
                  <a:pt x="1494" y="746"/>
                </a:lnTo>
                <a:lnTo>
                  <a:pt x="1502" y="746"/>
                </a:lnTo>
                <a:lnTo>
                  <a:pt x="1502" y="747"/>
                </a:lnTo>
                <a:lnTo>
                  <a:pt x="1494" y="747"/>
                </a:lnTo>
                <a:close/>
                <a:moveTo>
                  <a:pt x="1494" y="744"/>
                </a:moveTo>
                <a:lnTo>
                  <a:pt x="1494" y="743"/>
                </a:lnTo>
                <a:lnTo>
                  <a:pt x="1502" y="743"/>
                </a:lnTo>
                <a:lnTo>
                  <a:pt x="1502" y="744"/>
                </a:lnTo>
                <a:lnTo>
                  <a:pt x="1494" y="744"/>
                </a:lnTo>
                <a:close/>
                <a:moveTo>
                  <a:pt x="8" y="733"/>
                </a:moveTo>
                <a:lnTo>
                  <a:pt x="0" y="733"/>
                </a:lnTo>
                <a:lnTo>
                  <a:pt x="0" y="732"/>
                </a:lnTo>
                <a:lnTo>
                  <a:pt x="8" y="732"/>
                </a:lnTo>
                <a:lnTo>
                  <a:pt x="8" y="733"/>
                </a:lnTo>
                <a:close/>
                <a:moveTo>
                  <a:pt x="8" y="731"/>
                </a:moveTo>
                <a:lnTo>
                  <a:pt x="0" y="731"/>
                </a:lnTo>
                <a:lnTo>
                  <a:pt x="0" y="729"/>
                </a:lnTo>
                <a:lnTo>
                  <a:pt x="8" y="729"/>
                </a:lnTo>
                <a:lnTo>
                  <a:pt x="8" y="731"/>
                </a:lnTo>
                <a:close/>
                <a:moveTo>
                  <a:pt x="1493" y="728"/>
                </a:moveTo>
                <a:lnTo>
                  <a:pt x="1493" y="727"/>
                </a:lnTo>
                <a:lnTo>
                  <a:pt x="1501" y="727"/>
                </a:lnTo>
                <a:lnTo>
                  <a:pt x="1501" y="728"/>
                </a:lnTo>
                <a:lnTo>
                  <a:pt x="1493" y="728"/>
                </a:lnTo>
                <a:close/>
                <a:moveTo>
                  <a:pt x="8" y="728"/>
                </a:moveTo>
                <a:lnTo>
                  <a:pt x="0" y="728"/>
                </a:lnTo>
                <a:lnTo>
                  <a:pt x="0" y="727"/>
                </a:lnTo>
                <a:lnTo>
                  <a:pt x="8" y="727"/>
                </a:lnTo>
                <a:lnTo>
                  <a:pt x="8" y="728"/>
                </a:lnTo>
                <a:close/>
                <a:moveTo>
                  <a:pt x="1493" y="726"/>
                </a:moveTo>
                <a:lnTo>
                  <a:pt x="1493" y="724"/>
                </a:lnTo>
                <a:lnTo>
                  <a:pt x="1501" y="724"/>
                </a:lnTo>
                <a:lnTo>
                  <a:pt x="1501" y="725"/>
                </a:lnTo>
                <a:lnTo>
                  <a:pt x="1493" y="726"/>
                </a:lnTo>
                <a:close/>
                <a:moveTo>
                  <a:pt x="1493" y="723"/>
                </a:moveTo>
                <a:lnTo>
                  <a:pt x="1493" y="722"/>
                </a:lnTo>
                <a:lnTo>
                  <a:pt x="1501" y="721"/>
                </a:lnTo>
                <a:lnTo>
                  <a:pt x="1501" y="723"/>
                </a:lnTo>
                <a:lnTo>
                  <a:pt x="1493" y="723"/>
                </a:lnTo>
                <a:close/>
                <a:moveTo>
                  <a:pt x="9" y="712"/>
                </a:moveTo>
                <a:lnTo>
                  <a:pt x="1" y="712"/>
                </a:lnTo>
                <a:lnTo>
                  <a:pt x="1" y="710"/>
                </a:lnTo>
                <a:lnTo>
                  <a:pt x="9" y="711"/>
                </a:lnTo>
                <a:lnTo>
                  <a:pt x="9" y="712"/>
                </a:lnTo>
                <a:close/>
                <a:moveTo>
                  <a:pt x="9" y="710"/>
                </a:moveTo>
                <a:lnTo>
                  <a:pt x="1" y="709"/>
                </a:lnTo>
                <a:lnTo>
                  <a:pt x="1" y="708"/>
                </a:lnTo>
                <a:lnTo>
                  <a:pt x="9" y="708"/>
                </a:lnTo>
                <a:lnTo>
                  <a:pt x="9" y="710"/>
                </a:lnTo>
                <a:close/>
                <a:moveTo>
                  <a:pt x="1493" y="707"/>
                </a:moveTo>
                <a:lnTo>
                  <a:pt x="1492" y="706"/>
                </a:lnTo>
                <a:lnTo>
                  <a:pt x="1500" y="705"/>
                </a:lnTo>
                <a:lnTo>
                  <a:pt x="1500" y="707"/>
                </a:lnTo>
                <a:lnTo>
                  <a:pt x="1493" y="707"/>
                </a:lnTo>
                <a:close/>
                <a:moveTo>
                  <a:pt x="9" y="707"/>
                </a:moveTo>
                <a:lnTo>
                  <a:pt x="1" y="706"/>
                </a:lnTo>
                <a:lnTo>
                  <a:pt x="1" y="705"/>
                </a:lnTo>
                <a:lnTo>
                  <a:pt x="9" y="706"/>
                </a:lnTo>
                <a:lnTo>
                  <a:pt x="9" y="707"/>
                </a:lnTo>
                <a:close/>
                <a:moveTo>
                  <a:pt x="1492" y="705"/>
                </a:moveTo>
                <a:lnTo>
                  <a:pt x="1492" y="703"/>
                </a:lnTo>
                <a:lnTo>
                  <a:pt x="1500" y="702"/>
                </a:lnTo>
                <a:lnTo>
                  <a:pt x="1500" y="704"/>
                </a:lnTo>
                <a:lnTo>
                  <a:pt x="1492" y="705"/>
                </a:lnTo>
                <a:close/>
                <a:moveTo>
                  <a:pt x="1492" y="702"/>
                </a:moveTo>
                <a:lnTo>
                  <a:pt x="1492" y="700"/>
                </a:lnTo>
                <a:lnTo>
                  <a:pt x="1500" y="700"/>
                </a:lnTo>
                <a:lnTo>
                  <a:pt x="1500" y="701"/>
                </a:lnTo>
                <a:lnTo>
                  <a:pt x="1492" y="702"/>
                </a:lnTo>
                <a:close/>
                <a:moveTo>
                  <a:pt x="10" y="691"/>
                </a:moveTo>
                <a:lnTo>
                  <a:pt x="2" y="690"/>
                </a:lnTo>
                <a:lnTo>
                  <a:pt x="2" y="689"/>
                </a:lnTo>
                <a:lnTo>
                  <a:pt x="10" y="689"/>
                </a:lnTo>
                <a:lnTo>
                  <a:pt x="10" y="691"/>
                </a:lnTo>
                <a:close/>
                <a:moveTo>
                  <a:pt x="10" y="688"/>
                </a:moveTo>
                <a:lnTo>
                  <a:pt x="2" y="687"/>
                </a:lnTo>
                <a:lnTo>
                  <a:pt x="2" y="686"/>
                </a:lnTo>
                <a:lnTo>
                  <a:pt x="10" y="687"/>
                </a:lnTo>
                <a:lnTo>
                  <a:pt x="10" y="688"/>
                </a:lnTo>
                <a:close/>
                <a:moveTo>
                  <a:pt x="1491" y="686"/>
                </a:moveTo>
                <a:lnTo>
                  <a:pt x="1491" y="684"/>
                </a:lnTo>
                <a:lnTo>
                  <a:pt x="1499" y="684"/>
                </a:lnTo>
                <a:lnTo>
                  <a:pt x="1499" y="685"/>
                </a:lnTo>
                <a:lnTo>
                  <a:pt x="1491" y="686"/>
                </a:lnTo>
                <a:close/>
                <a:moveTo>
                  <a:pt x="10" y="685"/>
                </a:moveTo>
                <a:lnTo>
                  <a:pt x="2" y="685"/>
                </a:lnTo>
                <a:lnTo>
                  <a:pt x="2" y="683"/>
                </a:lnTo>
                <a:lnTo>
                  <a:pt x="10" y="684"/>
                </a:lnTo>
                <a:lnTo>
                  <a:pt x="10" y="685"/>
                </a:lnTo>
                <a:close/>
                <a:moveTo>
                  <a:pt x="1491" y="683"/>
                </a:moveTo>
                <a:lnTo>
                  <a:pt x="1491" y="682"/>
                </a:lnTo>
                <a:lnTo>
                  <a:pt x="1499" y="681"/>
                </a:lnTo>
                <a:lnTo>
                  <a:pt x="1499" y="682"/>
                </a:lnTo>
                <a:lnTo>
                  <a:pt x="1491" y="683"/>
                </a:lnTo>
                <a:close/>
                <a:moveTo>
                  <a:pt x="1491" y="680"/>
                </a:moveTo>
                <a:lnTo>
                  <a:pt x="1490" y="679"/>
                </a:lnTo>
                <a:lnTo>
                  <a:pt x="1498" y="678"/>
                </a:lnTo>
                <a:lnTo>
                  <a:pt x="1499" y="680"/>
                </a:lnTo>
                <a:lnTo>
                  <a:pt x="1491" y="680"/>
                </a:lnTo>
                <a:close/>
                <a:moveTo>
                  <a:pt x="12" y="670"/>
                </a:moveTo>
                <a:lnTo>
                  <a:pt x="4" y="669"/>
                </a:lnTo>
                <a:lnTo>
                  <a:pt x="4" y="667"/>
                </a:lnTo>
                <a:lnTo>
                  <a:pt x="12" y="668"/>
                </a:lnTo>
                <a:lnTo>
                  <a:pt x="12" y="670"/>
                </a:lnTo>
                <a:close/>
                <a:moveTo>
                  <a:pt x="12" y="667"/>
                </a:moveTo>
                <a:lnTo>
                  <a:pt x="4" y="666"/>
                </a:lnTo>
                <a:lnTo>
                  <a:pt x="4" y="665"/>
                </a:lnTo>
                <a:lnTo>
                  <a:pt x="12" y="666"/>
                </a:lnTo>
                <a:lnTo>
                  <a:pt x="12" y="667"/>
                </a:lnTo>
                <a:close/>
                <a:moveTo>
                  <a:pt x="1489" y="665"/>
                </a:moveTo>
                <a:lnTo>
                  <a:pt x="1489" y="663"/>
                </a:lnTo>
                <a:lnTo>
                  <a:pt x="1497" y="662"/>
                </a:lnTo>
                <a:lnTo>
                  <a:pt x="1497" y="664"/>
                </a:lnTo>
                <a:lnTo>
                  <a:pt x="1489" y="665"/>
                </a:lnTo>
                <a:close/>
                <a:moveTo>
                  <a:pt x="12" y="664"/>
                </a:moveTo>
                <a:lnTo>
                  <a:pt x="4" y="663"/>
                </a:lnTo>
                <a:lnTo>
                  <a:pt x="5" y="662"/>
                </a:lnTo>
                <a:lnTo>
                  <a:pt x="13" y="663"/>
                </a:lnTo>
                <a:lnTo>
                  <a:pt x="12" y="664"/>
                </a:lnTo>
                <a:close/>
                <a:moveTo>
                  <a:pt x="1489" y="662"/>
                </a:moveTo>
                <a:lnTo>
                  <a:pt x="1488" y="661"/>
                </a:lnTo>
                <a:lnTo>
                  <a:pt x="1496" y="660"/>
                </a:lnTo>
                <a:lnTo>
                  <a:pt x="1497" y="661"/>
                </a:lnTo>
                <a:lnTo>
                  <a:pt x="1489" y="662"/>
                </a:lnTo>
                <a:close/>
                <a:moveTo>
                  <a:pt x="1488" y="659"/>
                </a:moveTo>
                <a:lnTo>
                  <a:pt x="1488" y="658"/>
                </a:lnTo>
                <a:lnTo>
                  <a:pt x="1496" y="657"/>
                </a:lnTo>
                <a:lnTo>
                  <a:pt x="1496" y="658"/>
                </a:lnTo>
                <a:lnTo>
                  <a:pt x="1488" y="659"/>
                </a:lnTo>
                <a:close/>
                <a:moveTo>
                  <a:pt x="14" y="648"/>
                </a:moveTo>
                <a:lnTo>
                  <a:pt x="6" y="647"/>
                </a:lnTo>
                <a:lnTo>
                  <a:pt x="7" y="646"/>
                </a:lnTo>
                <a:lnTo>
                  <a:pt x="15" y="647"/>
                </a:lnTo>
                <a:lnTo>
                  <a:pt x="14" y="648"/>
                </a:lnTo>
                <a:close/>
                <a:moveTo>
                  <a:pt x="15" y="646"/>
                </a:moveTo>
                <a:lnTo>
                  <a:pt x="7" y="645"/>
                </a:lnTo>
                <a:lnTo>
                  <a:pt x="7" y="643"/>
                </a:lnTo>
                <a:lnTo>
                  <a:pt x="15" y="644"/>
                </a:lnTo>
                <a:lnTo>
                  <a:pt x="15" y="646"/>
                </a:lnTo>
                <a:close/>
                <a:moveTo>
                  <a:pt x="1486" y="643"/>
                </a:moveTo>
                <a:lnTo>
                  <a:pt x="1486" y="642"/>
                </a:lnTo>
                <a:lnTo>
                  <a:pt x="1494" y="641"/>
                </a:lnTo>
                <a:lnTo>
                  <a:pt x="1494" y="642"/>
                </a:lnTo>
                <a:lnTo>
                  <a:pt x="1486" y="643"/>
                </a:lnTo>
                <a:close/>
                <a:moveTo>
                  <a:pt x="15" y="643"/>
                </a:moveTo>
                <a:lnTo>
                  <a:pt x="7" y="642"/>
                </a:lnTo>
                <a:lnTo>
                  <a:pt x="7" y="641"/>
                </a:lnTo>
                <a:lnTo>
                  <a:pt x="15" y="642"/>
                </a:lnTo>
                <a:lnTo>
                  <a:pt x="15" y="643"/>
                </a:lnTo>
                <a:close/>
                <a:moveTo>
                  <a:pt x="1486" y="641"/>
                </a:moveTo>
                <a:lnTo>
                  <a:pt x="1486" y="639"/>
                </a:lnTo>
                <a:lnTo>
                  <a:pt x="1494" y="638"/>
                </a:lnTo>
                <a:lnTo>
                  <a:pt x="1494" y="639"/>
                </a:lnTo>
                <a:lnTo>
                  <a:pt x="1486" y="641"/>
                </a:lnTo>
                <a:close/>
                <a:moveTo>
                  <a:pt x="1485" y="638"/>
                </a:moveTo>
                <a:lnTo>
                  <a:pt x="1485" y="637"/>
                </a:lnTo>
                <a:lnTo>
                  <a:pt x="1493" y="635"/>
                </a:lnTo>
                <a:lnTo>
                  <a:pt x="1493" y="637"/>
                </a:lnTo>
                <a:lnTo>
                  <a:pt x="1485" y="638"/>
                </a:lnTo>
                <a:close/>
                <a:moveTo>
                  <a:pt x="18" y="627"/>
                </a:moveTo>
                <a:lnTo>
                  <a:pt x="10" y="626"/>
                </a:lnTo>
                <a:lnTo>
                  <a:pt x="10" y="624"/>
                </a:lnTo>
                <a:lnTo>
                  <a:pt x="18" y="626"/>
                </a:lnTo>
                <a:lnTo>
                  <a:pt x="18" y="627"/>
                </a:lnTo>
                <a:close/>
                <a:moveTo>
                  <a:pt x="18" y="624"/>
                </a:moveTo>
                <a:lnTo>
                  <a:pt x="10" y="623"/>
                </a:lnTo>
                <a:lnTo>
                  <a:pt x="10" y="622"/>
                </a:lnTo>
                <a:lnTo>
                  <a:pt x="18" y="623"/>
                </a:lnTo>
                <a:lnTo>
                  <a:pt x="18" y="624"/>
                </a:lnTo>
                <a:close/>
                <a:moveTo>
                  <a:pt x="1483" y="622"/>
                </a:moveTo>
                <a:lnTo>
                  <a:pt x="1482" y="621"/>
                </a:lnTo>
                <a:lnTo>
                  <a:pt x="1491" y="619"/>
                </a:lnTo>
                <a:lnTo>
                  <a:pt x="1491" y="621"/>
                </a:lnTo>
                <a:lnTo>
                  <a:pt x="1483" y="622"/>
                </a:lnTo>
                <a:close/>
                <a:moveTo>
                  <a:pt x="18" y="622"/>
                </a:moveTo>
                <a:lnTo>
                  <a:pt x="11" y="620"/>
                </a:lnTo>
                <a:lnTo>
                  <a:pt x="11" y="619"/>
                </a:lnTo>
                <a:lnTo>
                  <a:pt x="19" y="621"/>
                </a:lnTo>
                <a:lnTo>
                  <a:pt x="18" y="622"/>
                </a:lnTo>
                <a:close/>
                <a:moveTo>
                  <a:pt x="1482" y="620"/>
                </a:moveTo>
                <a:lnTo>
                  <a:pt x="1482" y="618"/>
                </a:lnTo>
                <a:lnTo>
                  <a:pt x="1490" y="617"/>
                </a:lnTo>
                <a:lnTo>
                  <a:pt x="1490" y="618"/>
                </a:lnTo>
                <a:lnTo>
                  <a:pt x="1482" y="620"/>
                </a:lnTo>
                <a:close/>
                <a:moveTo>
                  <a:pt x="1482" y="617"/>
                </a:moveTo>
                <a:lnTo>
                  <a:pt x="1481" y="616"/>
                </a:lnTo>
                <a:lnTo>
                  <a:pt x="1490" y="614"/>
                </a:lnTo>
                <a:lnTo>
                  <a:pt x="1490" y="615"/>
                </a:lnTo>
                <a:lnTo>
                  <a:pt x="1482" y="617"/>
                </a:lnTo>
                <a:close/>
                <a:moveTo>
                  <a:pt x="21" y="606"/>
                </a:moveTo>
                <a:lnTo>
                  <a:pt x="13" y="605"/>
                </a:lnTo>
                <a:lnTo>
                  <a:pt x="14" y="603"/>
                </a:lnTo>
                <a:lnTo>
                  <a:pt x="22" y="605"/>
                </a:lnTo>
                <a:lnTo>
                  <a:pt x="21" y="606"/>
                </a:lnTo>
                <a:close/>
                <a:moveTo>
                  <a:pt x="22" y="604"/>
                </a:moveTo>
                <a:lnTo>
                  <a:pt x="14" y="602"/>
                </a:lnTo>
                <a:lnTo>
                  <a:pt x="14" y="601"/>
                </a:lnTo>
                <a:lnTo>
                  <a:pt x="22" y="602"/>
                </a:lnTo>
                <a:lnTo>
                  <a:pt x="22" y="604"/>
                </a:lnTo>
                <a:close/>
                <a:moveTo>
                  <a:pt x="1479" y="601"/>
                </a:moveTo>
                <a:lnTo>
                  <a:pt x="1478" y="600"/>
                </a:lnTo>
                <a:lnTo>
                  <a:pt x="1487" y="598"/>
                </a:lnTo>
                <a:lnTo>
                  <a:pt x="1487" y="600"/>
                </a:lnTo>
                <a:lnTo>
                  <a:pt x="1479" y="601"/>
                </a:lnTo>
                <a:close/>
                <a:moveTo>
                  <a:pt x="23" y="601"/>
                </a:moveTo>
                <a:lnTo>
                  <a:pt x="15" y="599"/>
                </a:lnTo>
                <a:lnTo>
                  <a:pt x="15" y="598"/>
                </a:lnTo>
                <a:lnTo>
                  <a:pt x="23" y="600"/>
                </a:lnTo>
                <a:lnTo>
                  <a:pt x="23" y="601"/>
                </a:lnTo>
                <a:close/>
                <a:moveTo>
                  <a:pt x="1478" y="599"/>
                </a:moveTo>
                <a:lnTo>
                  <a:pt x="1478" y="597"/>
                </a:lnTo>
                <a:lnTo>
                  <a:pt x="1486" y="596"/>
                </a:lnTo>
                <a:lnTo>
                  <a:pt x="1486" y="597"/>
                </a:lnTo>
                <a:lnTo>
                  <a:pt x="1478" y="599"/>
                </a:lnTo>
                <a:close/>
                <a:moveTo>
                  <a:pt x="1478" y="596"/>
                </a:moveTo>
                <a:lnTo>
                  <a:pt x="1477" y="595"/>
                </a:lnTo>
                <a:lnTo>
                  <a:pt x="1485" y="593"/>
                </a:lnTo>
                <a:lnTo>
                  <a:pt x="1486" y="594"/>
                </a:lnTo>
                <a:lnTo>
                  <a:pt x="1478" y="596"/>
                </a:lnTo>
                <a:close/>
                <a:moveTo>
                  <a:pt x="26" y="585"/>
                </a:moveTo>
                <a:lnTo>
                  <a:pt x="18" y="584"/>
                </a:lnTo>
                <a:lnTo>
                  <a:pt x="18" y="582"/>
                </a:lnTo>
                <a:lnTo>
                  <a:pt x="26" y="584"/>
                </a:lnTo>
                <a:lnTo>
                  <a:pt x="26" y="585"/>
                </a:lnTo>
                <a:close/>
                <a:moveTo>
                  <a:pt x="27" y="583"/>
                </a:moveTo>
                <a:lnTo>
                  <a:pt x="18" y="581"/>
                </a:lnTo>
                <a:lnTo>
                  <a:pt x="19" y="580"/>
                </a:lnTo>
                <a:lnTo>
                  <a:pt x="27" y="582"/>
                </a:lnTo>
                <a:lnTo>
                  <a:pt x="27" y="583"/>
                </a:lnTo>
                <a:close/>
                <a:moveTo>
                  <a:pt x="1474" y="581"/>
                </a:moveTo>
                <a:lnTo>
                  <a:pt x="1474" y="579"/>
                </a:lnTo>
                <a:lnTo>
                  <a:pt x="1482" y="577"/>
                </a:lnTo>
                <a:lnTo>
                  <a:pt x="1482" y="579"/>
                </a:lnTo>
                <a:lnTo>
                  <a:pt x="1474" y="581"/>
                </a:lnTo>
                <a:close/>
                <a:moveTo>
                  <a:pt x="27" y="580"/>
                </a:moveTo>
                <a:lnTo>
                  <a:pt x="19" y="578"/>
                </a:lnTo>
                <a:lnTo>
                  <a:pt x="19" y="577"/>
                </a:lnTo>
                <a:lnTo>
                  <a:pt x="28" y="579"/>
                </a:lnTo>
                <a:lnTo>
                  <a:pt x="27" y="580"/>
                </a:lnTo>
                <a:close/>
                <a:moveTo>
                  <a:pt x="1474" y="578"/>
                </a:moveTo>
                <a:lnTo>
                  <a:pt x="1473" y="576"/>
                </a:lnTo>
                <a:lnTo>
                  <a:pt x="1481" y="574"/>
                </a:lnTo>
                <a:lnTo>
                  <a:pt x="1481" y="576"/>
                </a:lnTo>
                <a:lnTo>
                  <a:pt x="1474" y="578"/>
                </a:lnTo>
                <a:close/>
                <a:moveTo>
                  <a:pt x="1473" y="575"/>
                </a:moveTo>
                <a:lnTo>
                  <a:pt x="1473" y="574"/>
                </a:lnTo>
                <a:lnTo>
                  <a:pt x="1480" y="572"/>
                </a:lnTo>
                <a:lnTo>
                  <a:pt x="1481" y="573"/>
                </a:lnTo>
                <a:lnTo>
                  <a:pt x="1473" y="575"/>
                </a:lnTo>
                <a:close/>
                <a:moveTo>
                  <a:pt x="31" y="564"/>
                </a:moveTo>
                <a:lnTo>
                  <a:pt x="23" y="562"/>
                </a:lnTo>
                <a:lnTo>
                  <a:pt x="24" y="561"/>
                </a:lnTo>
                <a:lnTo>
                  <a:pt x="31" y="563"/>
                </a:lnTo>
                <a:lnTo>
                  <a:pt x="31" y="564"/>
                </a:lnTo>
                <a:close/>
                <a:moveTo>
                  <a:pt x="32" y="562"/>
                </a:moveTo>
                <a:lnTo>
                  <a:pt x="24" y="560"/>
                </a:lnTo>
                <a:lnTo>
                  <a:pt x="24" y="559"/>
                </a:lnTo>
                <a:lnTo>
                  <a:pt x="32" y="561"/>
                </a:lnTo>
                <a:lnTo>
                  <a:pt x="32" y="562"/>
                </a:lnTo>
                <a:close/>
                <a:moveTo>
                  <a:pt x="1469" y="560"/>
                </a:moveTo>
                <a:lnTo>
                  <a:pt x="1469" y="558"/>
                </a:lnTo>
                <a:lnTo>
                  <a:pt x="1476" y="556"/>
                </a:lnTo>
                <a:lnTo>
                  <a:pt x="1477" y="558"/>
                </a:lnTo>
                <a:lnTo>
                  <a:pt x="1469" y="560"/>
                </a:lnTo>
                <a:close/>
                <a:moveTo>
                  <a:pt x="32" y="559"/>
                </a:moveTo>
                <a:lnTo>
                  <a:pt x="25" y="557"/>
                </a:lnTo>
                <a:lnTo>
                  <a:pt x="25" y="556"/>
                </a:lnTo>
                <a:lnTo>
                  <a:pt x="33" y="558"/>
                </a:lnTo>
                <a:lnTo>
                  <a:pt x="32" y="559"/>
                </a:lnTo>
                <a:close/>
                <a:moveTo>
                  <a:pt x="1468" y="557"/>
                </a:moveTo>
                <a:lnTo>
                  <a:pt x="1468" y="556"/>
                </a:lnTo>
                <a:lnTo>
                  <a:pt x="1476" y="554"/>
                </a:lnTo>
                <a:lnTo>
                  <a:pt x="1476" y="555"/>
                </a:lnTo>
                <a:lnTo>
                  <a:pt x="1468" y="557"/>
                </a:lnTo>
                <a:close/>
                <a:moveTo>
                  <a:pt x="1468" y="554"/>
                </a:moveTo>
                <a:lnTo>
                  <a:pt x="1467" y="553"/>
                </a:lnTo>
                <a:lnTo>
                  <a:pt x="1475" y="551"/>
                </a:lnTo>
                <a:lnTo>
                  <a:pt x="1475" y="552"/>
                </a:lnTo>
                <a:lnTo>
                  <a:pt x="1468" y="554"/>
                </a:lnTo>
                <a:close/>
                <a:moveTo>
                  <a:pt x="37" y="544"/>
                </a:moveTo>
                <a:lnTo>
                  <a:pt x="29" y="542"/>
                </a:lnTo>
                <a:lnTo>
                  <a:pt x="29" y="540"/>
                </a:lnTo>
                <a:lnTo>
                  <a:pt x="37" y="543"/>
                </a:lnTo>
                <a:lnTo>
                  <a:pt x="37" y="544"/>
                </a:lnTo>
                <a:close/>
                <a:moveTo>
                  <a:pt x="37" y="541"/>
                </a:moveTo>
                <a:lnTo>
                  <a:pt x="30" y="539"/>
                </a:lnTo>
                <a:lnTo>
                  <a:pt x="30" y="538"/>
                </a:lnTo>
                <a:lnTo>
                  <a:pt x="38" y="540"/>
                </a:lnTo>
                <a:lnTo>
                  <a:pt x="37" y="541"/>
                </a:lnTo>
                <a:close/>
                <a:moveTo>
                  <a:pt x="1463" y="539"/>
                </a:moveTo>
                <a:lnTo>
                  <a:pt x="1463" y="538"/>
                </a:lnTo>
                <a:lnTo>
                  <a:pt x="1471" y="536"/>
                </a:lnTo>
                <a:lnTo>
                  <a:pt x="1471" y="537"/>
                </a:lnTo>
                <a:lnTo>
                  <a:pt x="1463" y="539"/>
                </a:lnTo>
                <a:close/>
                <a:moveTo>
                  <a:pt x="38" y="539"/>
                </a:moveTo>
                <a:lnTo>
                  <a:pt x="30" y="537"/>
                </a:lnTo>
                <a:lnTo>
                  <a:pt x="31" y="535"/>
                </a:lnTo>
                <a:lnTo>
                  <a:pt x="38" y="538"/>
                </a:lnTo>
                <a:lnTo>
                  <a:pt x="38" y="539"/>
                </a:lnTo>
                <a:close/>
                <a:moveTo>
                  <a:pt x="1463" y="537"/>
                </a:moveTo>
                <a:lnTo>
                  <a:pt x="1462" y="535"/>
                </a:lnTo>
                <a:lnTo>
                  <a:pt x="1470" y="533"/>
                </a:lnTo>
                <a:lnTo>
                  <a:pt x="1470" y="534"/>
                </a:lnTo>
                <a:lnTo>
                  <a:pt x="1463" y="537"/>
                </a:lnTo>
                <a:close/>
                <a:moveTo>
                  <a:pt x="1462" y="534"/>
                </a:moveTo>
                <a:lnTo>
                  <a:pt x="1461" y="533"/>
                </a:lnTo>
                <a:lnTo>
                  <a:pt x="1469" y="530"/>
                </a:lnTo>
                <a:lnTo>
                  <a:pt x="1469" y="532"/>
                </a:lnTo>
                <a:lnTo>
                  <a:pt x="1462" y="534"/>
                </a:lnTo>
                <a:close/>
                <a:moveTo>
                  <a:pt x="43" y="524"/>
                </a:moveTo>
                <a:lnTo>
                  <a:pt x="35" y="521"/>
                </a:lnTo>
                <a:lnTo>
                  <a:pt x="36" y="520"/>
                </a:lnTo>
                <a:lnTo>
                  <a:pt x="43" y="522"/>
                </a:lnTo>
                <a:lnTo>
                  <a:pt x="43" y="524"/>
                </a:lnTo>
                <a:close/>
                <a:moveTo>
                  <a:pt x="44" y="521"/>
                </a:moveTo>
                <a:lnTo>
                  <a:pt x="36" y="519"/>
                </a:lnTo>
                <a:lnTo>
                  <a:pt x="36" y="517"/>
                </a:lnTo>
                <a:lnTo>
                  <a:pt x="44" y="520"/>
                </a:lnTo>
                <a:lnTo>
                  <a:pt x="44" y="521"/>
                </a:lnTo>
                <a:close/>
                <a:moveTo>
                  <a:pt x="1457" y="519"/>
                </a:moveTo>
                <a:lnTo>
                  <a:pt x="1457" y="518"/>
                </a:lnTo>
                <a:lnTo>
                  <a:pt x="1464" y="515"/>
                </a:lnTo>
                <a:lnTo>
                  <a:pt x="1465" y="516"/>
                </a:lnTo>
                <a:lnTo>
                  <a:pt x="1457" y="519"/>
                </a:lnTo>
                <a:close/>
                <a:moveTo>
                  <a:pt x="44" y="519"/>
                </a:moveTo>
                <a:lnTo>
                  <a:pt x="37" y="516"/>
                </a:lnTo>
                <a:lnTo>
                  <a:pt x="37" y="514"/>
                </a:lnTo>
                <a:lnTo>
                  <a:pt x="45" y="517"/>
                </a:lnTo>
                <a:lnTo>
                  <a:pt x="44" y="519"/>
                </a:lnTo>
                <a:close/>
                <a:moveTo>
                  <a:pt x="1456" y="516"/>
                </a:moveTo>
                <a:lnTo>
                  <a:pt x="1456" y="515"/>
                </a:lnTo>
                <a:lnTo>
                  <a:pt x="1463" y="512"/>
                </a:lnTo>
                <a:lnTo>
                  <a:pt x="1464" y="513"/>
                </a:lnTo>
                <a:lnTo>
                  <a:pt x="1456" y="516"/>
                </a:lnTo>
                <a:close/>
                <a:moveTo>
                  <a:pt x="1455" y="513"/>
                </a:moveTo>
                <a:lnTo>
                  <a:pt x="1455" y="512"/>
                </a:lnTo>
                <a:lnTo>
                  <a:pt x="1462" y="510"/>
                </a:lnTo>
                <a:lnTo>
                  <a:pt x="1463" y="511"/>
                </a:lnTo>
                <a:lnTo>
                  <a:pt x="1455" y="513"/>
                </a:lnTo>
                <a:close/>
                <a:moveTo>
                  <a:pt x="50" y="503"/>
                </a:moveTo>
                <a:lnTo>
                  <a:pt x="42" y="500"/>
                </a:lnTo>
                <a:lnTo>
                  <a:pt x="42" y="499"/>
                </a:lnTo>
                <a:lnTo>
                  <a:pt x="50" y="502"/>
                </a:lnTo>
                <a:lnTo>
                  <a:pt x="50" y="503"/>
                </a:lnTo>
                <a:close/>
                <a:moveTo>
                  <a:pt x="50" y="501"/>
                </a:moveTo>
                <a:lnTo>
                  <a:pt x="43" y="498"/>
                </a:lnTo>
                <a:lnTo>
                  <a:pt x="43" y="497"/>
                </a:lnTo>
                <a:lnTo>
                  <a:pt x="51" y="499"/>
                </a:lnTo>
                <a:lnTo>
                  <a:pt x="50" y="501"/>
                </a:lnTo>
                <a:close/>
                <a:moveTo>
                  <a:pt x="1450" y="498"/>
                </a:moveTo>
                <a:lnTo>
                  <a:pt x="1450" y="497"/>
                </a:lnTo>
                <a:lnTo>
                  <a:pt x="1457" y="494"/>
                </a:lnTo>
                <a:lnTo>
                  <a:pt x="1458" y="496"/>
                </a:lnTo>
                <a:lnTo>
                  <a:pt x="1450" y="498"/>
                </a:lnTo>
                <a:close/>
                <a:moveTo>
                  <a:pt x="51" y="498"/>
                </a:moveTo>
                <a:lnTo>
                  <a:pt x="44" y="495"/>
                </a:lnTo>
                <a:lnTo>
                  <a:pt x="44" y="494"/>
                </a:lnTo>
                <a:lnTo>
                  <a:pt x="52" y="497"/>
                </a:lnTo>
                <a:lnTo>
                  <a:pt x="51" y="498"/>
                </a:lnTo>
                <a:close/>
                <a:moveTo>
                  <a:pt x="1449" y="496"/>
                </a:moveTo>
                <a:lnTo>
                  <a:pt x="1449" y="495"/>
                </a:lnTo>
                <a:lnTo>
                  <a:pt x="1456" y="492"/>
                </a:lnTo>
                <a:lnTo>
                  <a:pt x="1457" y="493"/>
                </a:lnTo>
                <a:lnTo>
                  <a:pt x="1449" y="496"/>
                </a:lnTo>
                <a:close/>
                <a:moveTo>
                  <a:pt x="1448" y="493"/>
                </a:moveTo>
                <a:lnTo>
                  <a:pt x="1448" y="492"/>
                </a:lnTo>
                <a:lnTo>
                  <a:pt x="1455" y="489"/>
                </a:lnTo>
                <a:lnTo>
                  <a:pt x="1456" y="491"/>
                </a:lnTo>
                <a:lnTo>
                  <a:pt x="1448" y="493"/>
                </a:lnTo>
                <a:close/>
                <a:moveTo>
                  <a:pt x="57" y="483"/>
                </a:moveTo>
                <a:lnTo>
                  <a:pt x="49" y="480"/>
                </a:lnTo>
                <a:lnTo>
                  <a:pt x="50" y="479"/>
                </a:lnTo>
                <a:lnTo>
                  <a:pt x="57" y="482"/>
                </a:lnTo>
                <a:lnTo>
                  <a:pt x="57" y="483"/>
                </a:lnTo>
                <a:close/>
                <a:moveTo>
                  <a:pt x="58" y="481"/>
                </a:moveTo>
                <a:lnTo>
                  <a:pt x="50" y="478"/>
                </a:lnTo>
                <a:lnTo>
                  <a:pt x="51" y="476"/>
                </a:lnTo>
                <a:lnTo>
                  <a:pt x="58" y="479"/>
                </a:lnTo>
                <a:lnTo>
                  <a:pt x="58" y="481"/>
                </a:lnTo>
                <a:close/>
                <a:moveTo>
                  <a:pt x="1443" y="479"/>
                </a:moveTo>
                <a:lnTo>
                  <a:pt x="1442" y="477"/>
                </a:lnTo>
                <a:lnTo>
                  <a:pt x="1450" y="474"/>
                </a:lnTo>
                <a:lnTo>
                  <a:pt x="1450" y="476"/>
                </a:lnTo>
                <a:lnTo>
                  <a:pt x="1443" y="479"/>
                </a:lnTo>
                <a:close/>
                <a:moveTo>
                  <a:pt x="59" y="478"/>
                </a:moveTo>
                <a:lnTo>
                  <a:pt x="51" y="475"/>
                </a:lnTo>
                <a:lnTo>
                  <a:pt x="52" y="474"/>
                </a:lnTo>
                <a:lnTo>
                  <a:pt x="59" y="477"/>
                </a:lnTo>
                <a:lnTo>
                  <a:pt x="59" y="478"/>
                </a:lnTo>
                <a:close/>
                <a:moveTo>
                  <a:pt x="1441" y="476"/>
                </a:moveTo>
                <a:lnTo>
                  <a:pt x="1441" y="475"/>
                </a:lnTo>
                <a:lnTo>
                  <a:pt x="1449" y="472"/>
                </a:lnTo>
                <a:lnTo>
                  <a:pt x="1449" y="473"/>
                </a:lnTo>
                <a:lnTo>
                  <a:pt x="1441" y="476"/>
                </a:lnTo>
                <a:close/>
                <a:moveTo>
                  <a:pt x="1440" y="474"/>
                </a:moveTo>
                <a:lnTo>
                  <a:pt x="1440" y="472"/>
                </a:lnTo>
                <a:lnTo>
                  <a:pt x="1448" y="469"/>
                </a:lnTo>
                <a:lnTo>
                  <a:pt x="1448" y="471"/>
                </a:lnTo>
                <a:lnTo>
                  <a:pt x="1440" y="474"/>
                </a:lnTo>
                <a:close/>
                <a:moveTo>
                  <a:pt x="65" y="463"/>
                </a:moveTo>
                <a:lnTo>
                  <a:pt x="57" y="460"/>
                </a:lnTo>
                <a:lnTo>
                  <a:pt x="58" y="459"/>
                </a:lnTo>
                <a:lnTo>
                  <a:pt x="66" y="462"/>
                </a:lnTo>
                <a:lnTo>
                  <a:pt x="65" y="463"/>
                </a:lnTo>
                <a:close/>
                <a:moveTo>
                  <a:pt x="66" y="461"/>
                </a:moveTo>
                <a:lnTo>
                  <a:pt x="59" y="458"/>
                </a:lnTo>
                <a:lnTo>
                  <a:pt x="59" y="456"/>
                </a:lnTo>
                <a:lnTo>
                  <a:pt x="67" y="460"/>
                </a:lnTo>
                <a:lnTo>
                  <a:pt x="66" y="461"/>
                </a:lnTo>
                <a:close/>
                <a:moveTo>
                  <a:pt x="1434" y="459"/>
                </a:moveTo>
                <a:lnTo>
                  <a:pt x="1434" y="458"/>
                </a:lnTo>
                <a:lnTo>
                  <a:pt x="1441" y="455"/>
                </a:lnTo>
                <a:lnTo>
                  <a:pt x="1442" y="456"/>
                </a:lnTo>
                <a:lnTo>
                  <a:pt x="1434" y="459"/>
                </a:lnTo>
                <a:close/>
                <a:moveTo>
                  <a:pt x="67" y="458"/>
                </a:moveTo>
                <a:lnTo>
                  <a:pt x="60" y="455"/>
                </a:lnTo>
                <a:lnTo>
                  <a:pt x="60" y="454"/>
                </a:lnTo>
                <a:lnTo>
                  <a:pt x="68" y="457"/>
                </a:lnTo>
                <a:lnTo>
                  <a:pt x="67" y="458"/>
                </a:lnTo>
                <a:close/>
                <a:moveTo>
                  <a:pt x="1433" y="456"/>
                </a:moveTo>
                <a:lnTo>
                  <a:pt x="1433" y="455"/>
                </a:lnTo>
                <a:lnTo>
                  <a:pt x="1440" y="452"/>
                </a:lnTo>
                <a:lnTo>
                  <a:pt x="1441" y="453"/>
                </a:lnTo>
                <a:lnTo>
                  <a:pt x="1433" y="456"/>
                </a:lnTo>
                <a:close/>
                <a:moveTo>
                  <a:pt x="1432" y="454"/>
                </a:moveTo>
                <a:lnTo>
                  <a:pt x="1432" y="453"/>
                </a:lnTo>
                <a:lnTo>
                  <a:pt x="1439" y="449"/>
                </a:lnTo>
                <a:lnTo>
                  <a:pt x="1440" y="451"/>
                </a:lnTo>
                <a:lnTo>
                  <a:pt x="1432" y="454"/>
                </a:lnTo>
                <a:close/>
                <a:moveTo>
                  <a:pt x="74" y="443"/>
                </a:moveTo>
                <a:lnTo>
                  <a:pt x="66" y="440"/>
                </a:lnTo>
                <a:lnTo>
                  <a:pt x="67" y="439"/>
                </a:lnTo>
                <a:lnTo>
                  <a:pt x="74" y="442"/>
                </a:lnTo>
                <a:lnTo>
                  <a:pt x="74" y="443"/>
                </a:lnTo>
                <a:close/>
                <a:moveTo>
                  <a:pt x="75" y="441"/>
                </a:moveTo>
                <a:lnTo>
                  <a:pt x="68" y="438"/>
                </a:lnTo>
                <a:lnTo>
                  <a:pt x="68" y="436"/>
                </a:lnTo>
                <a:lnTo>
                  <a:pt x="75" y="440"/>
                </a:lnTo>
                <a:lnTo>
                  <a:pt x="75" y="441"/>
                </a:lnTo>
                <a:close/>
                <a:moveTo>
                  <a:pt x="1426" y="439"/>
                </a:moveTo>
                <a:lnTo>
                  <a:pt x="1425" y="438"/>
                </a:lnTo>
                <a:lnTo>
                  <a:pt x="1432" y="435"/>
                </a:lnTo>
                <a:lnTo>
                  <a:pt x="1433" y="436"/>
                </a:lnTo>
                <a:lnTo>
                  <a:pt x="1426" y="439"/>
                </a:lnTo>
                <a:close/>
                <a:moveTo>
                  <a:pt x="76" y="439"/>
                </a:moveTo>
                <a:lnTo>
                  <a:pt x="69" y="435"/>
                </a:lnTo>
                <a:lnTo>
                  <a:pt x="69" y="434"/>
                </a:lnTo>
                <a:lnTo>
                  <a:pt x="76" y="437"/>
                </a:lnTo>
                <a:lnTo>
                  <a:pt x="76" y="439"/>
                </a:lnTo>
                <a:close/>
                <a:moveTo>
                  <a:pt x="1425" y="437"/>
                </a:moveTo>
                <a:lnTo>
                  <a:pt x="1424" y="436"/>
                </a:lnTo>
                <a:lnTo>
                  <a:pt x="1431" y="432"/>
                </a:lnTo>
                <a:lnTo>
                  <a:pt x="1432" y="433"/>
                </a:lnTo>
                <a:lnTo>
                  <a:pt x="1425" y="437"/>
                </a:lnTo>
                <a:close/>
                <a:moveTo>
                  <a:pt x="1423" y="434"/>
                </a:moveTo>
                <a:lnTo>
                  <a:pt x="1423" y="433"/>
                </a:lnTo>
                <a:lnTo>
                  <a:pt x="1430" y="430"/>
                </a:lnTo>
                <a:lnTo>
                  <a:pt x="1431" y="431"/>
                </a:lnTo>
                <a:lnTo>
                  <a:pt x="1423" y="434"/>
                </a:lnTo>
                <a:close/>
                <a:moveTo>
                  <a:pt x="83" y="424"/>
                </a:moveTo>
                <a:lnTo>
                  <a:pt x="76" y="421"/>
                </a:lnTo>
                <a:lnTo>
                  <a:pt x="76" y="419"/>
                </a:lnTo>
                <a:lnTo>
                  <a:pt x="83" y="423"/>
                </a:lnTo>
                <a:lnTo>
                  <a:pt x="83" y="424"/>
                </a:lnTo>
                <a:close/>
                <a:moveTo>
                  <a:pt x="84" y="422"/>
                </a:moveTo>
                <a:lnTo>
                  <a:pt x="77" y="418"/>
                </a:lnTo>
                <a:lnTo>
                  <a:pt x="77" y="417"/>
                </a:lnTo>
                <a:lnTo>
                  <a:pt x="85" y="421"/>
                </a:lnTo>
                <a:lnTo>
                  <a:pt x="84" y="422"/>
                </a:lnTo>
                <a:close/>
                <a:moveTo>
                  <a:pt x="1417" y="420"/>
                </a:moveTo>
                <a:lnTo>
                  <a:pt x="1416" y="419"/>
                </a:lnTo>
                <a:lnTo>
                  <a:pt x="1423" y="415"/>
                </a:lnTo>
                <a:lnTo>
                  <a:pt x="1424" y="417"/>
                </a:lnTo>
                <a:lnTo>
                  <a:pt x="1417" y="420"/>
                </a:lnTo>
                <a:close/>
                <a:moveTo>
                  <a:pt x="85" y="419"/>
                </a:moveTo>
                <a:lnTo>
                  <a:pt x="78" y="416"/>
                </a:lnTo>
                <a:lnTo>
                  <a:pt x="79" y="415"/>
                </a:lnTo>
                <a:lnTo>
                  <a:pt x="86" y="418"/>
                </a:lnTo>
                <a:lnTo>
                  <a:pt x="85" y="419"/>
                </a:lnTo>
                <a:close/>
                <a:moveTo>
                  <a:pt x="1415" y="418"/>
                </a:moveTo>
                <a:lnTo>
                  <a:pt x="1415" y="417"/>
                </a:lnTo>
                <a:lnTo>
                  <a:pt x="1422" y="413"/>
                </a:lnTo>
                <a:lnTo>
                  <a:pt x="1423" y="414"/>
                </a:lnTo>
                <a:lnTo>
                  <a:pt x="1415" y="418"/>
                </a:lnTo>
                <a:close/>
                <a:moveTo>
                  <a:pt x="1414" y="415"/>
                </a:moveTo>
                <a:lnTo>
                  <a:pt x="1414" y="414"/>
                </a:lnTo>
                <a:lnTo>
                  <a:pt x="1421" y="411"/>
                </a:lnTo>
                <a:lnTo>
                  <a:pt x="1421" y="412"/>
                </a:lnTo>
                <a:lnTo>
                  <a:pt x="1414" y="415"/>
                </a:lnTo>
                <a:close/>
                <a:moveTo>
                  <a:pt x="92" y="405"/>
                </a:moveTo>
                <a:lnTo>
                  <a:pt x="85" y="401"/>
                </a:lnTo>
                <a:lnTo>
                  <a:pt x="86" y="400"/>
                </a:lnTo>
                <a:lnTo>
                  <a:pt x="93" y="404"/>
                </a:lnTo>
                <a:lnTo>
                  <a:pt x="92" y="405"/>
                </a:lnTo>
                <a:close/>
                <a:moveTo>
                  <a:pt x="94" y="403"/>
                </a:moveTo>
                <a:lnTo>
                  <a:pt x="87" y="399"/>
                </a:lnTo>
                <a:lnTo>
                  <a:pt x="87" y="398"/>
                </a:lnTo>
                <a:lnTo>
                  <a:pt x="94" y="402"/>
                </a:lnTo>
                <a:lnTo>
                  <a:pt x="94" y="403"/>
                </a:lnTo>
                <a:close/>
                <a:moveTo>
                  <a:pt x="1407" y="401"/>
                </a:moveTo>
                <a:lnTo>
                  <a:pt x="1406" y="400"/>
                </a:lnTo>
                <a:lnTo>
                  <a:pt x="1413" y="396"/>
                </a:lnTo>
                <a:lnTo>
                  <a:pt x="1414" y="398"/>
                </a:lnTo>
                <a:lnTo>
                  <a:pt x="1407" y="401"/>
                </a:lnTo>
                <a:close/>
                <a:moveTo>
                  <a:pt x="95" y="400"/>
                </a:moveTo>
                <a:lnTo>
                  <a:pt x="88" y="397"/>
                </a:lnTo>
                <a:lnTo>
                  <a:pt x="88" y="395"/>
                </a:lnTo>
                <a:lnTo>
                  <a:pt x="96" y="399"/>
                </a:lnTo>
                <a:lnTo>
                  <a:pt x="95" y="400"/>
                </a:lnTo>
                <a:close/>
                <a:moveTo>
                  <a:pt x="1406" y="399"/>
                </a:moveTo>
                <a:lnTo>
                  <a:pt x="1405" y="398"/>
                </a:lnTo>
                <a:lnTo>
                  <a:pt x="1412" y="394"/>
                </a:lnTo>
                <a:lnTo>
                  <a:pt x="1413" y="395"/>
                </a:lnTo>
                <a:lnTo>
                  <a:pt x="1406" y="399"/>
                </a:lnTo>
                <a:close/>
                <a:moveTo>
                  <a:pt x="1404" y="397"/>
                </a:moveTo>
                <a:lnTo>
                  <a:pt x="1404" y="395"/>
                </a:lnTo>
                <a:lnTo>
                  <a:pt x="1411" y="392"/>
                </a:lnTo>
                <a:lnTo>
                  <a:pt x="1411" y="393"/>
                </a:lnTo>
                <a:lnTo>
                  <a:pt x="1404" y="397"/>
                </a:lnTo>
                <a:close/>
                <a:moveTo>
                  <a:pt x="103" y="386"/>
                </a:moveTo>
                <a:lnTo>
                  <a:pt x="96" y="382"/>
                </a:lnTo>
                <a:lnTo>
                  <a:pt x="96" y="381"/>
                </a:lnTo>
                <a:lnTo>
                  <a:pt x="103" y="385"/>
                </a:lnTo>
                <a:lnTo>
                  <a:pt x="103" y="386"/>
                </a:lnTo>
                <a:close/>
                <a:moveTo>
                  <a:pt x="104" y="384"/>
                </a:moveTo>
                <a:lnTo>
                  <a:pt x="97" y="380"/>
                </a:lnTo>
                <a:lnTo>
                  <a:pt x="98" y="379"/>
                </a:lnTo>
                <a:lnTo>
                  <a:pt x="105" y="383"/>
                </a:lnTo>
                <a:lnTo>
                  <a:pt x="104" y="384"/>
                </a:lnTo>
                <a:close/>
                <a:moveTo>
                  <a:pt x="1396" y="382"/>
                </a:moveTo>
                <a:lnTo>
                  <a:pt x="1396" y="381"/>
                </a:lnTo>
                <a:lnTo>
                  <a:pt x="1403" y="377"/>
                </a:lnTo>
                <a:lnTo>
                  <a:pt x="1404" y="378"/>
                </a:lnTo>
                <a:lnTo>
                  <a:pt x="1396" y="382"/>
                </a:lnTo>
                <a:close/>
                <a:moveTo>
                  <a:pt x="106" y="381"/>
                </a:moveTo>
                <a:lnTo>
                  <a:pt x="98" y="378"/>
                </a:lnTo>
                <a:lnTo>
                  <a:pt x="99" y="376"/>
                </a:lnTo>
                <a:lnTo>
                  <a:pt x="106" y="380"/>
                </a:lnTo>
                <a:lnTo>
                  <a:pt x="106" y="381"/>
                </a:lnTo>
                <a:close/>
                <a:moveTo>
                  <a:pt x="1395" y="380"/>
                </a:moveTo>
                <a:lnTo>
                  <a:pt x="1394" y="379"/>
                </a:lnTo>
                <a:lnTo>
                  <a:pt x="1402" y="375"/>
                </a:lnTo>
                <a:lnTo>
                  <a:pt x="1402" y="376"/>
                </a:lnTo>
                <a:lnTo>
                  <a:pt x="1395" y="380"/>
                </a:lnTo>
                <a:close/>
                <a:moveTo>
                  <a:pt x="1394" y="378"/>
                </a:moveTo>
                <a:lnTo>
                  <a:pt x="1393" y="377"/>
                </a:lnTo>
                <a:lnTo>
                  <a:pt x="1400" y="373"/>
                </a:lnTo>
                <a:lnTo>
                  <a:pt x="1401" y="374"/>
                </a:lnTo>
                <a:lnTo>
                  <a:pt x="1394" y="378"/>
                </a:lnTo>
                <a:close/>
                <a:moveTo>
                  <a:pt x="114" y="368"/>
                </a:moveTo>
                <a:lnTo>
                  <a:pt x="107" y="364"/>
                </a:lnTo>
                <a:lnTo>
                  <a:pt x="107" y="362"/>
                </a:lnTo>
                <a:lnTo>
                  <a:pt x="114" y="367"/>
                </a:lnTo>
                <a:lnTo>
                  <a:pt x="114" y="368"/>
                </a:lnTo>
                <a:close/>
                <a:moveTo>
                  <a:pt x="115" y="365"/>
                </a:moveTo>
                <a:lnTo>
                  <a:pt x="108" y="361"/>
                </a:lnTo>
                <a:lnTo>
                  <a:pt x="109" y="360"/>
                </a:lnTo>
                <a:lnTo>
                  <a:pt x="116" y="364"/>
                </a:lnTo>
                <a:lnTo>
                  <a:pt x="115" y="365"/>
                </a:lnTo>
                <a:close/>
                <a:moveTo>
                  <a:pt x="1386" y="364"/>
                </a:moveTo>
                <a:lnTo>
                  <a:pt x="1385" y="363"/>
                </a:lnTo>
                <a:lnTo>
                  <a:pt x="1392" y="359"/>
                </a:lnTo>
                <a:lnTo>
                  <a:pt x="1392" y="360"/>
                </a:lnTo>
                <a:lnTo>
                  <a:pt x="1386" y="364"/>
                </a:lnTo>
                <a:close/>
                <a:moveTo>
                  <a:pt x="116" y="363"/>
                </a:moveTo>
                <a:lnTo>
                  <a:pt x="110" y="359"/>
                </a:lnTo>
                <a:lnTo>
                  <a:pt x="110" y="358"/>
                </a:lnTo>
                <a:lnTo>
                  <a:pt x="117" y="362"/>
                </a:lnTo>
                <a:lnTo>
                  <a:pt x="116" y="363"/>
                </a:lnTo>
                <a:close/>
                <a:moveTo>
                  <a:pt x="1384" y="362"/>
                </a:moveTo>
                <a:lnTo>
                  <a:pt x="1383" y="361"/>
                </a:lnTo>
                <a:lnTo>
                  <a:pt x="1390" y="357"/>
                </a:lnTo>
                <a:lnTo>
                  <a:pt x="1391" y="358"/>
                </a:lnTo>
                <a:lnTo>
                  <a:pt x="1384" y="362"/>
                </a:lnTo>
                <a:close/>
                <a:moveTo>
                  <a:pt x="1383" y="360"/>
                </a:moveTo>
                <a:lnTo>
                  <a:pt x="1382" y="359"/>
                </a:lnTo>
                <a:lnTo>
                  <a:pt x="1389" y="354"/>
                </a:lnTo>
                <a:lnTo>
                  <a:pt x="1390" y="355"/>
                </a:lnTo>
                <a:lnTo>
                  <a:pt x="1383" y="360"/>
                </a:lnTo>
                <a:close/>
                <a:moveTo>
                  <a:pt x="125" y="350"/>
                </a:moveTo>
                <a:lnTo>
                  <a:pt x="118" y="345"/>
                </a:lnTo>
                <a:lnTo>
                  <a:pt x="119" y="344"/>
                </a:lnTo>
                <a:lnTo>
                  <a:pt x="126" y="349"/>
                </a:lnTo>
                <a:lnTo>
                  <a:pt x="125" y="350"/>
                </a:lnTo>
                <a:close/>
                <a:moveTo>
                  <a:pt x="126" y="347"/>
                </a:moveTo>
                <a:lnTo>
                  <a:pt x="120" y="343"/>
                </a:lnTo>
                <a:lnTo>
                  <a:pt x="120" y="342"/>
                </a:lnTo>
                <a:lnTo>
                  <a:pt x="127" y="346"/>
                </a:lnTo>
                <a:lnTo>
                  <a:pt x="126" y="347"/>
                </a:lnTo>
                <a:close/>
                <a:moveTo>
                  <a:pt x="1374" y="346"/>
                </a:moveTo>
                <a:lnTo>
                  <a:pt x="1374" y="345"/>
                </a:lnTo>
                <a:lnTo>
                  <a:pt x="1380" y="341"/>
                </a:lnTo>
                <a:lnTo>
                  <a:pt x="1381" y="342"/>
                </a:lnTo>
                <a:lnTo>
                  <a:pt x="1374" y="346"/>
                </a:lnTo>
                <a:close/>
                <a:moveTo>
                  <a:pt x="128" y="345"/>
                </a:moveTo>
                <a:lnTo>
                  <a:pt x="121" y="341"/>
                </a:lnTo>
                <a:lnTo>
                  <a:pt x="122" y="340"/>
                </a:lnTo>
                <a:lnTo>
                  <a:pt x="128" y="344"/>
                </a:lnTo>
                <a:lnTo>
                  <a:pt x="128" y="345"/>
                </a:lnTo>
                <a:close/>
                <a:moveTo>
                  <a:pt x="1373" y="344"/>
                </a:moveTo>
                <a:lnTo>
                  <a:pt x="1372" y="343"/>
                </a:lnTo>
                <a:lnTo>
                  <a:pt x="1379" y="339"/>
                </a:lnTo>
                <a:lnTo>
                  <a:pt x="1380" y="340"/>
                </a:lnTo>
                <a:lnTo>
                  <a:pt x="1373" y="344"/>
                </a:lnTo>
                <a:close/>
                <a:moveTo>
                  <a:pt x="1371" y="342"/>
                </a:moveTo>
                <a:lnTo>
                  <a:pt x="1371" y="341"/>
                </a:lnTo>
                <a:lnTo>
                  <a:pt x="1377" y="336"/>
                </a:lnTo>
                <a:lnTo>
                  <a:pt x="1378" y="337"/>
                </a:lnTo>
                <a:lnTo>
                  <a:pt x="1371" y="342"/>
                </a:lnTo>
                <a:close/>
                <a:moveTo>
                  <a:pt x="137" y="332"/>
                </a:moveTo>
                <a:lnTo>
                  <a:pt x="130" y="327"/>
                </a:lnTo>
                <a:lnTo>
                  <a:pt x="131" y="326"/>
                </a:lnTo>
                <a:lnTo>
                  <a:pt x="137" y="331"/>
                </a:lnTo>
                <a:lnTo>
                  <a:pt x="137" y="332"/>
                </a:lnTo>
                <a:close/>
                <a:moveTo>
                  <a:pt x="138" y="330"/>
                </a:moveTo>
                <a:lnTo>
                  <a:pt x="131" y="325"/>
                </a:lnTo>
                <a:lnTo>
                  <a:pt x="132" y="324"/>
                </a:lnTo>
                <a:lnTo>
                  <a:pt x="139" y="328"/>
                </a:lnTo>
                <a:lnTo>
                  <a:pt x="138" y="330"/>
                </a:lnTo>
                <a:close/>
                <a:moveTo>
                  <a:pt x="1362" y="328"/>
                </a:moveTo>
                <a:lnTo>
                  <a:pt x="1362" y="327"/>
                </a:lnTo>
                <a:lnTo>
                  <a:pt x="1368" y="323"/>
                </a:lnTo>
                <a:lnTo>
                  <a:pt x="1369" y="324"/>
                </a:lnTo>
                <a:lnTo>
                  <a:pt x="1362" y="328"/>
                </a:lnTo>
                <a:close/>
                <a:moveTo>
                  <a:pt x="140" y="327"/>
                </a:moveTo>
                <a:lnTo>
                  <a:pt x="133" y="323"/>
                </a:lnTo>
                <a:lnTo>
                  <a:pt x="134" y="322"/>
                </a:lnTo>
                <a:lnTo>
                  <a:pt x="140" y="326"/>
                </a:lnTo>
                <a:lnTo>
                  <a:pt x="140" y="327"/>
                </a:lnTo>
                <a:close/>
                <a:moveTo>
                  <a:pt x="1361" y="326"/>
                </a:moveTo>
                <a:lnTo>
                  <a:pt x="1360" y="325"/>
                </a:lnTo>
                <a:lnTo>
                  <a:pt x="1367" y="320"/>
                </a:lnTo>
                <a:lnTo>
                  <a:pt x="1368" y="322"/>
                </a:lnTo>
                <a:lnTo>
                  <a:pt x="1361" y="326"/>
                </a:lnTo>
                <a:close/>
                <a:moveTo>
                  <a:pt x="1359" y="324"/>
                </a:moveTo>
                <a:lnTo>
                  <a:pt x="1359" y="323"/>
                </a:lnTo>
                <a:lnTo>
                  <a:pt x="1365" y="318"/>
                </a:lnTo>
                <a:lnTo>
                  <a:pt x="1366" y="319"/>
                </a:lnTo>
                <a:lnTo>
                  <a:pt x="1359" y="324"/>
                </a:lnTo>
                <a:close/>
                <a:moveTo>
                  <a:pt x="149" y="314"/>
                </a:moveTo>
                <a:lnTo>
                  <a:pt x="142" y="309"/>
                </a:lnTo>
                <a:lnTo>
                  <a:pt x="143" y="308"/>
                </a:lnTo>
                <a:lnTo>
                  <a:pt x="150" y="313"/>
                </a:lnTo>
                <a:lnTo>
                  <a:pt x="149" y="314"/>
                </a:lnTo>
                <a:close/>
                <a:moveTo>
                  <a:pt x="151" y="312"/>
                </a:moveTo>
                <a:lnTo>
                  <a:pt x="144" y="307"/>
                </a:lnTo>
                <a:lnTo>
                  <a:pt x="145" y="306"/>
                </a:lnTo>
                <a:lnTo>
                  <a:pt x="151" y="311"/>
                </a:lnTo>
                <a:lnTo>
                  <a:pt x="151" y="312"/>
                </a:lnTo>
                <a:close/>
                <a:moveTo>
                  <a:pt x="1350" y="311"/>
                </a:moveTo>
                <a:lnTo>
                  <a:pt x="1349" y="310"/>
                </a:lnTo>
                <a:lnTo>
                  <a:pt x="1356" y="305"/>
                </a:lnTo>
                <a:lnTo>
                  <a:pt x="1356" y="306"/>
                </a:lnTo>
                <a:lnTo>
                  <a:pt x="1350" y="311"/>
                </a:lnTo>
                <a:close/>
                <a:moveTo>
                  <a:pt x="152" y="310"/>
                </a:moveTo>
                <a:lnTo>
                  <a:pt x="145" y="305"/>
                </a:lnTo>
                <a:lnTo>
                  <a:pt x="146" y="304"/>
                </a:lnTo>
                <a:lnTo>
                  <a:pt x="153" y="309"/>
                </a:lnTo>
                <a:lnTo>
                  <a:pt x="152" y="310"/>
                </a:lnTo>
                <a:close/>
                <a:moveTo>
                  <a:pt x="1348" y="309"/>
                </a:moveTo>
                <a:lnTo>
                  <a:pt x="1347" y="308"/>
                </a:lnTo>
                <a:lnTo>
                  <a:pt x="1354" y="303"/>
                </a:lnTo>
                <a:lnTo>
                  <a:pt x="1355" y="304"/>
                </a:lnTo>
                <a:lnTo>
                  <a:pt x="1348" y="309"/>
                </a:lnTo>
                <a:close/>
                <a:moveTo>
                  <a:pt x="1347" y="307"/>
                </a:moveTo>
                <a:lnTo>
                  <a:pt x="1346" y="306"/>
                </a:lnTo>
                <a:lnTo>
                  <a:pt x="1352" y="301"/>
                </a:lnTo>
                <a:lnTo>
                  <a:pt x="1353" y="302"/>
                </a:lnTo>
                <a:lnTo>
                  <a:pt x="1347" y="307"/>
                </a:lnTo>
                <a:close/>
                <a:moveTo>
                  <a:pt x="162" y="297"/>
                </a:moveTo>
                <a:lnTo>
                  <a:pt x="156" y="292"/>
                </a:lnTo>
                <a:lnTo>
                  <a:pt x="156" y="291"/>
                </a:lnTo>
                <a:lnTo>
                  <a:pt x="163" y="296"/>
                </a:lnTo>
                <a:lnTo>
                  <a:pt x="162" y="297"/>
                </a:lnTo>
                <a:close/>
                <a:moveTo>
                  <a:pt x="163" y="295"/>
                </a:moveTo>
                <a:lnTo>
                  <a:pt x="157" y="290"/>
                </a:lnTo>
                <a:lnTo>
                  <a:pt x="158" y="289"/>
                </a:lnTo>
                <a:lnTo>
                  <a:pt x="164" y="294"/>
                </a:lnTo>
                <a:lnTo>
                  <a:pt x="163" y="295"/>
                </a:lnTo>
                <a:close/>
                <a:moveTo>
                  <a:pt x="1337" y="294"/>
                </a:moveTo>
                <a:lnTo>
                  <a:pt x="1336" y="293"/>
                </a:lnTo>
                <a:lnTo>
                  <a:pt x="1343" y="288"/>
                </a:lnTo>
                <a:lnTo>
                  <a:pt x="1343" y="289"/>
                </a:lnTo>
                <a:lnTo>
                  <a:pt x="1337" y="294"/>
                </a:lnTo>
                <a:close/>
                <a:moveTo>
                  <a:pt x="165" y="293"/>
                </a:moveTo>
                <a:lnTo>
                  <a:pt x="159" y="288"/>
                </a:lnTo>
                <a:lnTo>
                  <a:pt x="160" y="287"/>
                </a:lnTo>
                <a:lnTo>
                  <a:pt x="166" y="292"/>
                </a:lnTo>
                <a:lnTo>
                  <a:pt x="165" y="293"/>
                </a:lnTo>
                <a:close/>
                <a:moveTo>
                  <a:pt x="1335" y="292"/>
                </a:moveTo>
                <a:lnTo>
                  <a:pt x="1335" y="291"/>
                </a:lnTo>
                <a:lnTo>
                  <a:pt x="1341" y="286"/>
                </a:lnTo>
                <a:lnTo>
                  <a:pt x="1342" y="287"/>
                </a:lnTo>
                <a:lnTo>
                  <a:pt x="1335" y="292"/>
                </a:lnTo>
                <a:close/>
                <a:moveTo>
                  <a:pt x="1334" y="290"/>
                </a:moveTo>
                <a:lnTo>
                  <a:pt x="1333" y="289"/>
                </a:lnTo>
                <a:lnTo>
                  <a:pt x="1339" y="284"/>
                </a:lnTo>
                <a:lnTo>
                  <a:pt x="1340" y="285"/>
                </a:lnTo>
                <a:lnTo>
                  <a:pt x="1334" y="290"/>
                </a:lnTo>
                <a:close/>
                <a:moveTo>
                  <a:pt x="175" y="281"/>
                </a:moveTo>
                <a:lnTo>
                  <a:pt x="169" y="275"/>
                </a:lnTo>
                <a:lnTo>
                  <a:pt x="170" y="274"/>
                </a:lnTo>
                <a:lnTo>
                  <a:pt x="176" y="279"/>
                </a:lnTo>
                <a:lnTo>
                  <a:pt x="175" y="281"/>
                </a:lnTo>
                <a:close/>
                <a:moveTo>
                  <a:pt x="177" y="278"/>
                </a:moveTo>
                <a:lnTo>
                  <a:pt x="171" y="273"/>
                </a:lnTo>
                <a:lnTo>
                  <a:pt x="171" y="272"/>
                </a:lnTo>
                <a:lnTo>
                  <a:pt x="178" y="277"/>
                </a:lnTo>
                <a:lnTo>
                  <a:pt x="177" y="278"/>
                </a:lnTo>
                <a:close/>
                <a:moveTo>
                  <a:pt x="1324" y="278"/>
                </a:moveTo>
                <a:lnTo>
                  <a:pt x="1323" y="277"/>
                </a:lnTo>
                <a:lnTo>
                  <a:pt x="1329" y="271"/>
                </a:lnTo>
                <a:lnTo>
                  <a:pt x="1330" y="272"/>
                </a:lnTo>
                <a:lnTo>
                  <a:pt x="1324" y="278"/>
                </a:lnTo>
                <a:close/>
                <a:moveTo>
                  <a:pt x="178" y="276"/>
                </a:moveTo>
                <a:lnTo>
                  <a:pt x="172" y="271"/>
                </a:lnTo>
                <a:lnTo>
                  <a:pt x="173" y="270"/>
                </a:lnTo>
                <a:lnTo>
                  <a:pt x="179" y="275"/>
                </a:lnTo>
                <a:lnTo>
                  <a:pt x="178" y="276"/>
                </a:lnTo>
                <a:close/>
                <a:moveTo>
                  <a:pt x="1322" y="275"/>
                </a:moveTo>
                <a:lnTo>
                  <a:pt x="1321" y="274"/>
                </a:lnTo>
                <a:lnTo>
                  <a:pt x="1327" y="269"/>
                </a:lnTo>
                <a:lnTo>
                  <a:pt x="1328" y="270"/>
                </a:lnTo>
                <a:lnTo>
                  <a:pt x="1322" y="275"/>
                </a:lnTo>
                <a:close/>
                <a:moveTo>
                  <a:pt x="1320" y="273"/>
                </a:moveTo>
                <a:lnTo>
                  <a:pt x="1320" y="272"/>
                </a:lnTo>
                <a:lnTo>
                  <a:pt x="1326" y="267"/>
                </a:lnTo>
                <a:lnTo>
                  <a:pt x="1327" y="268"/>
                </a:lnTo>
                <a:lnTo>
                  <a:pt x="1320" y="273"/>
                </a:lnTo>
                <a:close/>
                <a:moveTo>
                  <a:pt x="189" y="264"/>
                </a:moveTo>
                <a:lnTo>
                  <a:pt x="183" y="259"/>
                </a:lnTo>
                <a:lnTo>
                  <a:pt x="184" y="258"/>
                </a:lnTo>
                <a:lnTo>
                  <a:pt x="190" y="263"/>
                </a:lnTo>
                <a:lnTo>
                  <a:pt x="189" y="264"/>
                </a:lnTo>
                <a:close/>
                <a:moveTo>
                  <a:pt x="191" y="262"/>
                </a:moveTo>
                <a:lnTo>
                  <a:pt x="184" y="257"/>
                </a:lnTo>
                <a:lnTo>
                  <a:pt x="185" y="256"/>
                </a:lnTo>
                <a:lnTo>
                  <a:pt x="192" y="261"/>
                </a:lnTo>
                <a:lnTo>
                  <a:pt x="191" y="262"/>
                </a:lnTo>
                <a:close/>
                <a:moveTo>
                  <a:pt x="1310" y="261"/>
                </a:moveTo>
                <a:lnTo>
                  <a:pt x="1309" y="260"/>
                </a:lnTo>
                <a:lnTo>
                  <a:pt x="1315" y="255"/>
                </a:lnTo>
                <a:lnTo>
                  <a:pt x="1316" y="256"/>
                </a:lnTo>
                <a:lnTo>
                  <a:pt x="1310" y="261"/>
                </a:lnTo>
                <a:close/>
                <a:moveTo>
                  <a:pt x="193" y="260"/>
                </a:moveTo>
                <a:lnTo>
                  <a:pt x="186" y="255"/>
                </a:lnTo>
                <a:lnTo>
                  <a:pt x="187" y="254"/>
                </a:lnTo>
                <a:lnTo>
                  <a:pt x="193" y="259"/>
                </a:lnTo>
                <a:lnTo>
                  <a:pt x="193" y="260"/>
                </a:lnTo>
                <a:close/>
                <a:moveTo>
                  <a:pt x="1308" y="259"/>
                </a:moveTo>
                <a:lnTo>
                  <a:pt x="1307" y="258"/>
                </a:lnTo>
                <a:lnTo>
                  <a:pt x="1313" y="253"/>
                </a:lnTo>
                <a:lnTo>
                  <a:pt x="1314" y="254"/>
                </a:lnTo>
                <a:lnTo>
                  <a:pt x="1308" y="259"/>
                </a:lnTo>
                <a:close/>
                <a:moveTo>
                  <a:pt x="1306" y="257"/>
                </a:moveTo>
                <a:lnTo>
                  <a:pt x="1305" y="256"/>
                </a:lnTo>
                <a:lnTo>
                  <a:pt x="1311" y="251"/>
                </a:lnTo>
                <a:lnTo>
                  <a:pt x="1312" y="252"/>
                </a:lnTo>
                <a:lnTo>
                  <a:pt x="1306" y="257"/>
                </a:lnTo>
                <a:close/>
                <a:moveTo>
                  <a:pt x="203" y="248"/>
                </a:moveTo>
                <a:lnTo>
                  <a:pt x="197" y="243"/>
                </a:lnTo>
                <a:lnTo>
                  <a:pt x="198" y="242"/>
                </a:lnTo>
                <a:lnTo>
                  <a:pt x="204" y="247"/>
                </a:lnTo>
                <a:lnTo>
                  <a:pt x="203" y="248"/>
                </a:lnTo>
                <a:close/>
                <a:moveTo>
                  <a:pt x="205" y="246"/>
                </a:moveTo>
                <a:lnTo>
                  <a:pt x="199" y="241"/>
                </a:lnTo>
                <a:lnTo>
                  <a:pt x="200" y="240"/>
                </a:lnTo>
                <a:lnTo>
                  <a:pt x="206" y="245"/>
                </a:lnTo>
                <a:lnTo>
                  <a:pt x="205" y="246"/>
                </a:lnTo>
                <a:close/>
                <a:moveTo>
                  <a:pt x="1295" y="245"/>
                </a:moveTo>
                <a:lnTo>
                  <a:pt x="1295" y="244"/>
                </a:lnTo>
                <a:lnTo>
                  <a:pt x="1300" y="239"/>
                </a:lnTo>
                <a:lnTo>
                  <a:pt x="1301" y="240"/>
                </a:lnTo>
                <a:lnTo>
                  <a:pt x="1295" y="245"/>
                </a:lnTo>
                <a:close/>
                <a:moveTo>
                  <a:pt x="207" y="244"/>
                </a:moveTo>
                <a:lnTo>
                  <a:pt x="201" y="239"/>
                </a:lnTo>
                <a:lnTo>
                  <a:pt x="202" y="238"/>
                </a:lnTo>
                <a:lnTo>
                  <a:pt x="208" y="243"/>
                </a:lnTo>
                <a:lnTo>
                  <a:pt x="207" y="244"/>
                </a:lnTo>
                <a:close/>
                <a:moveTo>
                  <a:pt x="1294" y="243"/>
                </a:moveTo>
                <a:lnTo>
                  <a:pt x="1293" y="242"/>
                </a:lnTo>
                <a:lnTo>
                  <a:pt x="1299" y="237"/>
                </a:lnTo>
                <a:lnTo>
                  <a:pt x="1300" y="238"/>
                </a:lnTo>
                <a:lnTo>
                  <a:pt x="1294" y="243"/>
                </a:lnTo>
                <a:close/>
                <a:moveTo>
                  <a:pt x="1292" y="241"/>
                </a:moveTo>
                <a:lnTo>
                  <a:pt x="1291" y="240"/>
                </a:lnTo>
                <a:lnTo>
                  <a:pt x="1297" y="235"/>
                </a:lnTo>
                <a:lnTo>
                  <a:pt x="1298" y="236"/>
                </a:lnTo>
                <a:lnTo>
                  <a:pt x="1292" y="241"/>
                </a:lnTo>
                <a:close/>
                <a:moveTo>
                  <a:pt x="218" y="233"/>
                </a:moveTo>
                <a:lnTo>
                  <a:pt x="212" y="227"/>
                </a:lnTo>
                <a:lnTo>
                  <a:pt x="213" y="226"/>
                </a:lnTo>
                <a:lnTo>
                  <a:pt x="219" y="232"/>
                </a:lnTo>
                <a:lnTo>
                  <a:pt x="218" y="233"/>
                </a:lnTo>
                <a:close/>
                <a:moveTo>
                  <a:pt x="220" y="231"/>
                </a:moveTo>
                <a:lnTo>
                  <a:pt x="214" y="225"/>
                </a:lnTo>
                <a:lnTo>
                  <a:pt x="215" y="224"/>
                </a:lnTo>
                <a:lnTo>
                  <a:pt x="221" y="230"/>
                </a:lnTo>
                <a:lnTo>
                  <a:pt x="220" y="231"/>
                </a:lnTo>
                <a:close/>
                <a:moveTo>
                  <a:pt x="1281" y="230"/>
                </a:moveTo>
                <a:lnTo>
                  <a:pt x="1280" y="229"/>
                </a:lnTo>
                <a:lnTo>
                  <a:pt x="1286" y="223"/>
                </a:lnTo>
                <a:lnTo>
                  <a:pt x="1287" y="224"/>
                </a:lnTo>
                <a:lnTo>
                  <a:pt x="1281" y="230"/>
                </a:lnTo>
                <a:close/>
                <a:moveTo>
                  <a:pt x="222" y="229"/>
                </a:moveTo>
                <a:lnTo>
                  <a:pt x="216" y="223"/>
                </a:lnTo>
                <a:lnTo>
                  <a:pt x="217" y="222"/>
                </a:lnTo>
                <a:lnTo>
                  <a:pt x="222" y="228"/>
                </a:lnTo>
                <a:lnTo>
                  <a:pt x="222" y="229"/>
                </a:lnTo>
                <a:close/>
                <a:moveTo>
                  <a:pt x="1279" y="228"/>
                </a:moveTo>
                <a:lnTo>
                  <a:pt x="1278" y="227"/>
                </a:lnTo>
                <a:lnTo>
                  <a:pt x="1284" y="221"/>
                </a:lnTo>
                <a:lnTo>
                  <a:pt x="1285" y="222"/>
                </a:lnTo>
                <a:lnTo>
                  <a:pt x="1279" y="228"/>
                </a:lnTo>
                <a:close/>
                <a:moveTo>
                  <a:pt x="1277" y="226"/>
                </a:moveTo>
                <a:lnTo>
                  <a:pt x="1276" y="225"/>
                </a:lnTo>
                <a:lnTo>
                  <a:pt x="1282" y="220"/>
                </a:lnTo>
                <a:lnTo>
                  <a:pt x="1283" y="220"/>
                </a:lnTo>
                <a:lnTo>
                  <a:pt x="1277" y="226"/>
                </a:lnTo>
                <a:close/>
                <a:moveTo>
                  <a:pt x="233" y="218"/>
                </a:moveTo>
                <a:lnTo>
                  <a:pt x="227" y="212"/>
                </a:lnTo>
                <a:lnTo>
                  <a:pt x="228" y="211"/>
                </a:lnTo>
                <a:lnTo>
                  <a:pt x="234" y="217"/>
                </a:lnTo>
                <a:lnTo>
                  <a:pt x="233" y="218"/>
                </a:lnTo>
                <a:close/>
                <a:moveTo>
                  <a:pt x="235" y="216"/>
                </a:moveTo>
                <a:lnTo>
                  <a:pt x="229" y="210"/>
                </a:lnTo>
                <a:lnTo>
                  <a:pt x="231" y="209"/>
                </a:lnTo>
                <a:lnTo>
                  <a:pt x="236" y="215"/>
                </a:lnTo>
                <a:lnTo>
                  <a:pt x="235" y="216"/>
                </a:lnTo>
                <a:close/>
                <a:moveTo>
                  <a:pt x="1265" y="215"/>
                </a:moveTo>
                <a:lnTo>
                  <a:pt x="1264" y="214"/>
                </a:lnTo>
                <a:lnTo>
                  <a:pt x="1270" y="208"/>
                </a:lnTo>
                <a:lnTo>
                  <a:pt x="1271" y="209"/>
                </a:lnTo>
                <a:lnTo>
                  <a:pt x="1265" y="215"/>
                </a:lnTo>
                <a:close/>
                <a:moveTo>
                  <a:pt x="237" y="214"/>
                </a:moveTo>
                <a:lnTo>
                  <a:pt x="231" y="208"/>
                </a:lnTo>
                <a:lnTo>
                  <a:pt x="232" y="207"/>
                </a:lnTo>
                <a:lnTo>
                  <a:pt x="238" y="213"/>
                </a:lnTo>
                <a:lnTo>
                  <a:pt x="237" y="214"/>
                </a:lnTo>
                <a:close/>
                <a:moveTo>
                  <a:pt x="1263" y="213"/>
                </a:moveTo>
                <a:lnTo>
                  <a:pt x="1263" y="212"/>
                </a:lnTo>
                <a:lnTo>
                  <a:pt x="1268" y="206"/>
                </a:lnTo>
                <a:lnTo>
                  <a:pt x="1269" y="207"/>
                </a:lnTo>
                <a:lnTo>
                  <a:pt x="1263" y="213"/>
                </a:lnTo>
                <a:close/>
                <a:moveTo>
                  <a:pt x="1262" y="211"/>
                </a:moveTo>
                <a:lnTo>
                  <a:pt x="1261" y="210"/>
                </a:lnTo>
                <a:lnTo>
                  <a:pt x="1266" y="205"/>
                </a:lnTo>
                <a:lnTo>
                  <a:pt x="1267" y="205"/>
                </a:lnTo>
                <a:lnTo>
                  <a:pt x="1262" y="211"/>
                </a:lnTo>
                <a:close/>
                <a:moveTo>
                  <a:pt x="249" y="203"/>
                </a:moveTo>
                <a:lnTo>
                  <a:pt x="243" y="197"/>
                </a:lnTo>
                <a:lnTo>
                  <a:pt x="244" y="196"/>
                </a:lnTo>
                <a:lnTo>
                  <a:pt x="250" y="202"/>
                </a:lnTo>
                <a:lnTo>
                  <a:pt x="249" y="203"/>
                </a:lnTo>
                <a:close/>
                <a:moveTo>
                  <a:pt x="251" y="201"/>
                </a:moveTo>
                <a:lnTo>
                  <a:pt x="245" y="195"/>
                </a:lnTo>
                <a:lnTo>
                  <a:pt x="246" y="194"/>
                </a:lnTo>
                <a:lnTo>
                  <a:pt x="252" y="200"/>
                </a:lnTo>
                <a:lnTo>
                  <a:pt x="251" y="201"/>
                </a:lnTo>
                <a:close/>
                <a:moveTo>
                  <a:pt x="1250" y="200"/>
                </a:moveTo>
                <a:lnTo>
                  <a:pt x="1249" y="199"/>
                </a:lnTo>
                <a:lnTo>
                  <a:pt x="1254" y="193"/>
                </a:lnTo>
                <a:lnTo>
                  <a:pt x="1255" y="194"/>
                </a:lnTo>
                <a:lnTo>
                  <a:pt x="1250" y="200"/>
                </a:lnTo>
                <a:close/>
                <a:moveTo>
                  <a:pt x="253" y="199"/>
                </a:moveTo>
                <a:lnTo>
                  <a:pt x="247" y="193"/>
                </a:lnTo>
                <a:lnTo>
                  <a:pt x="248" y="192"/>
                </a:lnTo>
                <a:lnTo>
                  <a:pt x="254" y="198"/>
                </a:lnTo>
                <a:lnTo>
                  <a:pt x="253" y="199"/>
                </a:lnTo>
                <a:close/>
                <a:moveTo>
                  <a:pt x="1248" y="198"/>
                </a:moveTo>
                <a:lnTo>
                  <a:pt x="1247" y="197"/>
                </a:lnTo>
                <a:lnTo>
                  <a:pt x="1252" y="192"/>
                </a:lnTo>
                <a:lnTo>
                  <a:pt x="1253" y="192"/>
                </a:lnTo>
                <a:lnTo>
                  <a:pt x="1248" y="198"/>
                </a:lnTo>
                <a:close/>
                <a:moveTo>
                  <a:pt x="1246" y="197"/>
                </a:moveTo>
                <a:lnTo>
                  <a:pt x="1245" y="196"/>
                </a:lnTo>
                <a:lnTo>
                  <a:pt x="1250" y="190"/>
                </a:lnTo>
                <a:lnTo>
                  <a:pt x="1251" y="191"/>
                </a:lnTo>
                <a:lnTo>
                  <a:pt x="1246" y="197"/>
                </a:lnTo>
                <a:close/>
                <a:moveTo>
                  <a:pt x="264" y="189"/>
                </a:moveTo>
                <a:lnTo>
                  <a:pt x="259" y="183"/>
                </a:lnTo>
                <a:lnTo>
                  <a:pt x="260" y="182"/>
                </a:lnTo>
                <a:lnTo>
                  <a:pt x="265" y="188"/>
                </a:lnTo>
                <a:lnTo>
                  <a:pt x="264" y="189"/>
                </a:lnTo>
                <a:close/>
                <a:moveTo>
                  <a:pt x="266" y="187"/>
                </a:moveTo>
                <a:lnTo>
                  <a:pt x="261" y="181"/>
                </a:lnTo>
                <a:lnTo>
                  <a:pt x="262" y="180"/>
                </a:lnTo>
                <a:lnTo>
                  <a:pt x="267" y="186"/>
                </a:lnTo>
                <a:lnTo>
                  <a:pt x="266" y="187"/>
                </a:lnTo>
                <a:close/>
                <a:moveTo>
                  <a:pt x="1234" y="186"/>
                </a:moveTo>
                <a:lnTo>
                  <a:pt x="1233" y="185"/>
                </a:lnTo>
                <a:lnTo>
                  <a:pt x="1238" y="179"/>
                </a:lnTo>
                <a:lnTo>
                  <a:pt x="1239" y="180"/>
                </a:lnTo>
                <a:lnTo>
                  <a:pt x="1234" y="186"/>
                </a:lnTo>
                <a:close/>
                <a:moveTo>
                  <a:pt x="268" y="185"/>
                </a:moveTo>
                <a:lnTo>
                  <a:pt x="263" y="179"/>
                </a:lnTo>
                <a:lnTo>
                  <a:pt x="264" y="178"/>
                </a:lnTo>
                <a:lnTo>
                  <a:pt x="270" y="184"/>
                </a:lnTo>
                <a:lnTo>
                  <a:pt x="268" y="185"/>
                </a:lnTo>
                <a:close/>
                <a:moveTo>
                  <a:pt x="1232" y="184"/>
                </a:moveTo>
                <a:lnTo>
                  <a:pt x="1231" y="183"/>
                </a:lnTo>
                <a:lnTo>
                  <a:pt x="1236" y="177"/>
                </a:lnTo>
                <a:lnTo>
                  <a:pt x="1237" y="178"/>
                </a:lnTo>
                <a:lnTo>
                  <a:pt x="1232" y="184"/>
                </a:lnTo>
                <a:close/>
                <a:moveTo>
                  <a:pt x="1230" y="183"/>
                </a:moveTo>
                <a:lnTo>
                  <a:pt x="1229" y="182"/>
                </a:lnTo>
                <a:lnTo>
                  <a:pt x="1234" y="176"/>
                </a:lnTo>
                <a:lnTo>
                  <a:pt x="1235" y="177"/>
                </a:lnTo>
                <a:lnTo>
                  <a:pt x="1230" y="183"/>
                </a:lnTo>
                <a:close/>
                <a:moveTo>
                  <a:pt x="281" y="175"/>
                </a:moveTo>
                <a:lnTo>
                  <a:pt x="276" y="169"/>
                </a:lnTo>
                <a:lnTo>
                  <a:pt x="277" y="168"/>
                </a:lnTo>
                <a:lnTo>
                  <a:pt x="282" y="174"/>
                </a:lnTo>
                <a:lnTo>
                  <a:pt x="281" y="175"/>
                </a:lnTo>
                <a:close/>
                <a:moveTo>
                  <a:pt x="283" y="173"/>
                </a:moveTo>
                <a:lnTo>
                  <a:pt x="278" y="167"/>
                </a:lnTo>
                <a:lnTo>
                  <a:pt x="279" y="166"/>
                </a:lnTo>
                <a:lnTo>
                  <a:pt x="284" y="172"/>
                </a:lnTo>
                <a:lnTo>
                  <a:pt x="283" y="173"/>
                </a:lnTo>
                <a:close/>
                <a:moveTo>
                  <a:pt x="1217" y="172"/>
                </a:moveTo>
                <a:lnTo>
                  <a:pt x="1216" y="172"/>
                </a:lnTo>
                <a:lnTo>
                  <a:pt x="1221" y="165"/>
                </a:lnTo>
                <a:lnTo>
                  <a:pt x="1222" y="166"/>
                </a:lnTo>
                <a:lnTo>
                  <a:pt x="1217" y="172"/>
                </a:lnTo>
                <a:close/>
                <a:moveTo>
                  <a:pt x="285" y="172"/>
                </a:moveTo>
                <a:lnTo>
                  <a:pt x="280" y="165"/>
                </a:lnTo>
                <a:lnTo>
                  <a:pt x="281" y="165"/>
                </a:lnTo>
                <a:lnTo>
                  <a:pt x="286" y="171"/>
                </a:lnTo>
                <a:lnTo>
                  <a:pt x="285" y="172"/>
                </a:lnTo>
                <a:close/>
                <a:moveTo>
                  <a:pt x="1215" y="171"/>
                </a:moveTo>
                <a:lnTo>
                  <a:pt x="1214" y="170"/>
                </a:lnTo>
                <a:lnTo>
                  <a:pt x="1219" y="164"/>
                </a:lnTo>
                <a:lnTo>
                  <a:pt x="1220" y="165"/>
                </a:lnTo>
                <a:lnTo>
                  <a:pt x="1215" y="171"/>
                </a:lnTo>
                <a:close/>
                <a:moveTo>
                  <a:pt x="1213" y="169"/>
                </a:moveTo>
                <a:lnTo>
                  <a:pt x="1212" y="168"/>
                </a:lnTo>
                <a:lnTo>
                  <a:pt x="1217" y="162"/>
                </a:lnTo>
                <a:lnTo>
                  <a:pt x="1218" y="163"/>
                </a:lnTo>
                <a:lnTo>
                  <a:pt x="1213" y="169"/>
                </a:lnTo>
                <a:close/>
                <a:moveTo>
                  <a:pt x="298" y="162"/>
                </a:moveTo>
                <a:lnTo>
                  <a:pt x="293" y="155"/>
                </a:lnTo>
                <a:lnTo>
                  <a:pt x="294" y="155"/>
                </a:lnTo>
                <a:lnTo>
                  <a:pt x="299" y="161"/>
                </a:lnTo>
                <a:lnTo>
                  <a:pt x="298" y="162"/>
                </a:lnTo>
                <a:close/>
                <a:moveTo>
                  <a:pt x="300" y="160"/>
                </a:moveTo>
                <a:lnTo>
                  <a:pt x="295" y="154"/>
                </a:lnTo>
                <a:lnTo>
                  <a:pt x="296" y="153"/>
                </a:lnTo>
                <a:lnTo>
                  <a:pt x="301" y="159"/>
                </a:lnTo>
                <a:lnTo>
                  <a:pt x="300" y="160"/>
                </a:lnTo>
                <a:close/>
                <a:moveTo>
                  <a:pt x="1201" y="159"/>
                </a:moveTo>
                <a:lnTo>
                  <a:pt x="1199" y="159"/>
                </a:lnTo>
                <a:lnTo>
                  <a:pt x="1204" y="152"/>
                </a:lnTo>
                <a:lnTo>
                  <a:pt x="1205" y="153"/>
                </a:lnTo>
                <a:lnTo>
                  <a:pt x="1201" y="159"/>
                </a:lnTo>
                <a:close/>
                <a:moveTo>
                  <a:pt x="302" y="159"/>
                </a:moveTo>
                <a:lnTo>
                  <a:pt x="297" y="152"/>
                </a:lnTo>
                <a:lnTo>
                  <a:pt x="298" y="151"/>
                </a:lnTo>
                <a:lnTo>
                  <a:pt x="303" y="158"/>
                </a:lnTo>
                <a:lnTo>
                  <a:pt x="302" y="159"/>
                </a:lnTo>
                <a:close/>
                <a:moveTo>
                  <a:pt x="1198" y="158"/>
                </a:moveTo>
                <a:lnTo>
                  <a:pt x="1197" y="157"/>
                </a:lnTo>
                <a:lnTo>
                  <a:pt x="1202" y="151"/>
                </a:lnTo>
                <a:lnTo>
                  <a:pt x="1203" y="151"/>
                </a:lnTo>
                <a:lnTo>
                  <a:pt x="1198" y="158"/>
                </a:lnTo>
                <a:close/>
                <a:moveTo>
                  <a:pt x="1196" y="156"/>
                </a:moveTo>
                <a:lnTo>
                  <a:pt x="1195" y="155"/>
                </a:lnTo>
                <a:lnTo>
                  <a:pt x="1200" y="149"/>
                </a:lnTo>
                <a:lnTo>
                  <a:pt x="1201" y="150"/>
                </a:lnTo>
                <a:lnTo>
                  <a:pt x="1196" y="156"/>
                </a:lnTo>
                <a:close/>
                <a:moveTo>
                  <a:pt x="315" y="149"/>
                </a:moveTo>
                <a:lnTo>
                  <a:pt x="310" y="143"/>
                </a:lnTo>
                <a:lnTo>
                  <a:pt x="311" y="141"/>
                </a:lnTo>
                <a:lnTo>
                  <a:pt x="316" y="148"/>
                </a:lnTo>
                <a:lnTo>
                  <a:pt x="315" y="149"/>
                </a:lnTo>
                <a:close/>
                <a:moveTo>
                  <a:pt x="317" y="147"/>
                </a:moveTo>
                <a:lnTo>
                  <a:pt x="312" y="141"/>
                </a:lnTo>
                <a:lnTo>
                  <a:pt x="313" y="140"/>
                </a:lnTo>
                <a:lnTo>
                  <a:pt x="318" y="147"/>
                </a:lnTo>
                <a:lnTo>
                  <a:pt x="317" y="147"/>
                </a:lnTo>
                <a:close/>
                <a:moveTo>
                  <a:pt x="1183" y="147"/>
                </a:moveTo>
                <a:lnTo>
                  <a:pt x="1182" y="146"/>
                </a:lnTo>
                <a:lnTo>
                  <a:pt x="1187" y="139"/>
                </a:lnTo>
                <a:lnTo>
                  <a:pt x="1188" y="140"/>
                </a:lnTo>
                <a:lnTo>
                  <a:pt x="1183" y="147"/>
                </a:lnTo>
                <a:close/>
                <a:moveTo>
                  <a:pt x="319" y="146"/>
                </a:moveTo>
                <a:lnTo>
                  <a:pt x="315" y="139"/>
                </a:lnTo>
                <a:lnTo>
                  <a:pt x="316" y="138"/>
                </a:lnTo>
                <a:lnTo>
                  <a:pt x="320" y="145"/>
                </a:lnTo>
                <a:lnTo>
                  <a:pt x="319" y="146"/>
                </a:lnTo>
                <a:close/>
                <a:moveTo>
                  <a:pt x="1181" y="145"/>
                </a:moveTo>
                <a:lnTo>
                  <a:pt x="1180" y="144"/>
                </a:lnTo>
                <a:lnTo>
                  <a:pt x="1184" y="138"/>
                </a:lnTo>
                <a:lnTo>
                  <a:pt x="1186" y="138"/>
                </a:lnTo>
                <a:lnTo>
                  <a:pt x="1181" y="145"/>
                </a:lnTo>
                <a:close/>
                <a:moveTo>
                  <a:pt x="1179" y="144"/>
                </a:moveTo>
                <a:lnTo>
                  <a:pt x="1178" y="143"/>
                </a:lnTo>
                <a:lnTo>
                  <a:pt x="1182" y="136"/>
                </a:lnTo>
                <a:lnTo>
                  <a:pt x="1183" y="137"/>
                </a:lnTo>
                <a:lnTo>
                  <a:pt x="1179" y="144"/>
                </a:lnTo>
                <a:close/>
                <a:moveTo>
                  <a:pt x="332" y="137"/>
                </a:moveTo>
                <a:lnTo>
                  <a:pt x="328" y="130"/>
                </a:lnTo>
                <a:lnTo>
                  <a:pt x="329" y="129"/>
                </a:lnTo>
                <a:lnTo>
                  <a:pt x="333" y="136"/>
                </a:lnTo>
                <a:lnTo>
                  <a:pt x="332" y="137"/>
                </a:lnTo>
                <a:close/>
                <a:moveTo>
                  <a:pt x="335" y="135"/>
                </a:moveTo>
                <a:lnTo>
                  <a:pt x="330" y="128"/>
                </a:lnTo>
                <a:lnTo>
                  <a:pt x="331" y="128"/>
                </a:lnTo>
                <a:lnTo>
                  <a:pt x="336" y="134"/>
                </a:lnTo>
                <a:lnTo>
                  <a:pt x="335" y="135"/>
                </a:lnTo>
                <a:close/>
                <a:moveTo>
                  <a:pt x="1166" y="134"/>
                </a:moveTo>
                <a:lnTo>
                  <a:pt x="1165" y="134"/>
                </a:lnTo>
                <a:lnTo>
                  <a:pt x="1169" y="127"/>
                </a:lnTo>
                <a:lnTo>
                  <a:pt x="1170" y="128"/>
                </a:lnTo>
                <a:lnTo>
                  <a:pt x="1166" y="134"/>
                </a:lnTo>
                <a:close/>
                <a:moveTo>
                  <a:pt x="337" y="134"/>
                </a:moveTo>
                <a:lnTo>
                  <a:pt x="332" y="127"/>
                </a:lnTo>
                <a:lnTo>
                  <a:pt x="333" y="126"/>
                </a:lnTo>
                <a:lnTo>
                  <a:pt x="338" y="133"/>
                </a:lnTo>
                <a:lnTo>
                  <a:pt x="337" y="134"/>
                </a:lnTo>
                <a:close/>
                <a:moveTo>
                  <a:pt x="1163" y="133"/>
                </a:moveTo>
                <a:lnTo>
                  <a:pt x="1162" y="132"/>
                </a:lnTo>
                <a:lnTo>
                  <a:pt x="1167" y="125"/>
                </a:lnTo>
                <a:lnTo>
                  <a:pt x="1168" y="126"/>
                </a:lnTo>
                <a:lnTo>
                  <a:pt x="1163" y="133"/>
                </a:lnTo>
                <a:close/>
                <a:moveTo>
                  <a:pt x="1161" y="131"/>
                </a:moveTo>
                <a:lnTo>
                  <a:pt x="1160" y="131"/>
                </a:lnTo>
                <a:lnTo>
                  <a:pt x="1165" y="124"/>
                </a:lnTo>
                <a:lnTo>
                  <a:pt x="1166" y="125"/>
                </a:lnTo>
                <a:lnTo>
                  <a:pt x="1161" y="131"/>
                </a:lnTo>
                <a:close/>
                <a:moveTo>
                  <a:pt x="350" y="125"/>
                </a:moveTo>
                <a:lnTo>
                  <a:pt x="346" y="118"/>
                </a:lnTo>
                <a:lnTo>
                  <a:pt x="347" y="117"/>
                </a:lnTo>
                <a:lnTo>
                  <a:pt x="351" y="124"/>
                </a:lnTo>
                <a:lnTo>
                  <a:pt x="350" y="125"/>
                </a:lnTo>
                <a:close/>
                <a:moveTo>
                  <a:pt x="352" y="123"/>
                </a:moveTo>
                <a:lnTo>
                  <a:pt x="348" y="117"/>
                </a:lnTo>
                <a:lnTo>
                  <a:pt x="349" y="116"/>
                </a:lnTo>
                <a:lnTo>
                  <a:pt x="353" y="123"/>
                </a:lnTo>
                <a:lnTo>
                  <a:pt x="352" y="123"/>
                </a:lnTo>
                <a:close/>
                <a:moveTo>
                  <a:pt x="1148" y="123"/>
                </a:moveTo>
                <a:lnTo>
                  <a:pt x="1146" y="122"/>
                </a:lnTo>
                <a:lnTo>
                  <a:pt x="1151" y="115"/>
                </a:lnTo>
                <a:lnTo>
                  <a:pt x="1152" y="116"/>
                </a:lnTo>
                <a:lnTo>
                  <a:pt x="1148" y="123"/>
                </a:lnTo>
                <a:close/>
                <a:moveTo>
                  <a:pt x="354" y="122"/>
                </a:moveTo>
                <a:lnTo>
                  <a:pt x="350" y="115"/>
                </a:lnTo>
                <a:lnTo>
                  <a:pt x="351" y="114"/>
                </a:lnTo>
                <a:lnTo>
                  <a:pt x="356" y="121"/>
                </a:lnTo>
                <a:lnTo>
                  <a:pt x="354" y="122"/>
                </a:lnTo>
                <a:close/>
                <a:moveTo>
                  <a:pt x="1145" y="121"/>
                </a:moveTo>
                <a:lnTo>
                  <a:pt x="1144" y="120"/>
                </a:lnTo>
                <a:lnTo>
                  <a:pt x="1148" y="114"/>
                </a:lnTo>
                <a:lnTo>
                  <a:pt x="1150" y="114"/>
                </a:lnTo>
                <a:lnTo>
                  <a:pt x="1145" y="121"/>
                </a:lnTo>
                <a:close/>
                <a:moveTo>
                  <a:pt x="1143" y="120"/>
                </a:moveTo>
                <a:lnTo>
                  <a:pt x="1142" y="119"/>
                </a:lnTo>
                <a:lnTo>
                  <a:pt x="1146" y="112"/>
                </a:lnTo>
                <a:lnTo>
                  <a:pt x="1147" y="113"/>
                </a:lnTo>
                <a:lnTo>
                  <a:pt x="1143" y="120"/>
                </a:lnTo>
                <a:close/>
                <a:moveTo>
                  <a:pt x="368" y="114"/>
                </a:moveTo>
                <a:lnTo>
                  <a:pt x="364" y="107"/>
                </a:lnTo>
                <a:lnTo>
                  <a:pt x="365" y="106"/>
                </a:lnTo>
                <a:lnTo>
                  <a:pt x="369" y="113"/>
                </a:lnTo>
                <a:lnTo>
                  <a:pt x="368" y="114"/>
                </a:lnTo>
                <a:close/>
                <a:moveTo>
                  <a:pt x="371" y="112"/>
                </a:moveTo>
                <a:lnTo>
                  <a:pt x="367" y="105"/>
                </a:lnTo>
                <a:lnTo>
                  <a:pt x="368" y="105"/>
                </a:lnTo>
                <a:lnTo>
                  <a:pt x="372" y="112"/>
                </a:lnTo>
                <a:lnTo>
                  <a:pt x="371" y="112"/>
                </a:lnTo>
                <a:close/>
                <a:moveTo>
                  <a:pt x="1129" y="111"/>
                </a:moveTo>
                <a:lnTo>
                  <a:pt x="1128" y="111"/>
                </a:lnTo>
                <a:lnTo>
                  <a:pt x="1132" y="104"/>
                </a:lnTo>
                <a:lnTo>
                  <a:pt x="1133" y="105"/>
                </a:lnTo>
                <a:lnTo>
                  <a:pt x="1129" y="111"/>
                </a:lnTo>
                <a:close/>
                <a:moveTo>
                  <a:pt x="373" y="111"/>
                </a:moveTo>
                <a:lnTo>
                  <a:pt x="369" y="104"/>
                </a:lnTo>
                <a:lnTo>
                  <a:pt x="370" y="103"/>
                </a:lnTo>
                <a:lnTo>
                  <a:pt x="374" y="110"/>
                </a:lnTo>
                <a:lnTo>
                  <a:pt x="373" y="111"/>
                </a:lnTo>
                <a:close/>
                <a:moveTo>
                  <a:pt x="1127" y="110"/>
                </a:moveTo>
                <a:lnTo>
                  <a:pt x="1126" y="109"/>
                </a:lnTo>
                <a:lnTo>
                  <a:pt x="1130" y="103"/>
                </a:lnTo>
                <a:lnTo>
                  <a:pt x="1131" y="103"/>
                </a:lnTo>
                <a:lnTo>
                  <a:pt x="1127" y="110"/>
                </a:lnTo>
                <a:close/>
                <a:moveTo>
                  <a:pt x="1125" y="109"/>
                </a:moveTo>
                <a:lnTo>
                  <a:pt x="1124" y="108"/>
                </a:lnTo>
                <a:lnTo>
                  <a:pt x="1128" y="101"/>
                </a:lnTo>
                <a:lnTo>
                  <a:pt x="1129" y="102"/>
                </a:lnTo>
                <a:lnTo>
                  <a:pt x="1125" y="109"/>
                </a:lnTo>
                <a:close/>
                <a:moveTo>
                  <a:pt x="387" y="103"/>
                </a:moveTo>
                <a:lnTo>
                  <a:pt x="383" y="96"/>
                </a:lnTo>
                <a:lnTo>
                  <a:pt x="384" y="95"/>
                </a:lnTo>
                <a:lnTo>
                  <a:pt x="388" y="102"/>
                </a:lnTo>
                <a:lnTo>
                  <a:pt x="387" y="103"/>
                </a:lnTo>
                <a:close/>
                <a:moveTo>
                  <a:pt x="389" y="102"/>
                </a:moveTo>
                <a:lnTo>
                  <a:pt x="385" y="95"/>
                </a:lnTo>
                <a:lnTo>
                  <a:pt x="386" y="94"/>
                </a:lnTo>
                <a:lnTo>
                  <a:pt x="390" y="101"/>
                </a:lnTo>
                <a:lnTo>
                  <a:pt x="389" y="102"/>
                </a:lnTo>
                <a:close/>
                <a:moveTo>
                  <a:pt x="1111" y="101"/>
                </a:moveTo>
                <a:lnTo>
                  <a:pt x="1110" y="100"/>
                </a:lnTo>
                <a:lnTo>
                  <a:pt x="1114" y="93"/>
                </a:lnTo>
                <a:lnTo>
                  <a:pt x="1115" y="94"/>
                </a:lnTo>
                <a:lnTo>
                  <a:pt x="1111" y="101"/>
                </a:lnTo>
                <a:close/>
                <a:moveTo>
                  <a:pt x="391" y="100"/>
                </a:moveTo>
                <a:lnTo>
                  <a:pt x="387" y="93"/>
                </a:lnTo>
                <a:lnTo>
                  <a:pt x="389" y="93"/>
                </a:lnTo>
                <a:lnTo>
                  <a:pt x="392" y="100"/>
                </a:lnTo>
                <a:lnTo>
                  <a:pt x="391" y="100"/>
                </a:lnTo>
                <a:close/>
                <a:moveTo>
                  <a:pt x="1109" y="100"/>
                </a:moveTo>
                <a:lnTo>
                  <a:pt x="1107" y="99"/>
                </a:lnTo>
                <a:lnTo>
                  <a:pt x="1111" y="92"/>
                </a:lnTo>
                <a:lnTo>
                  <a:pt x="1112" y="93"/>
                </a:lnTo>
                <a:lnTo>
                  <a:pt x="1109" y="100"/>
                </a:lnTo>
                <a:close/>
                <a:moveTo>
                  <a:pt x="1106" y="98"/>
                </a:moveTo>
                <a:lnTo>
                  <a:pt x="1105" y="98"/>
                </a:lnTo>
                <a:lnTo>
                  <a:pt x="1109" y="91"/>
                </a:lnTo>
                <a:lnTo>
                  <a:pt x="1110" y="91"/>
                </a:lnTo>
                <a:lnTo>
                  <a:pt x="1106" y="98"/>
                </a:lnTo>
                <a:close/>
                <a:moveTo>
                  <a:pt x="406" y="93"/>
                </a:moveTo>
                <a:lnTo>
                  <a:pt x="402" y="86"/>
                </a:lnTo>
                <a:lnTo>
                  <a:pt x="403" y="85"/>
                </a:lnTo>
                <a:lnTo>
                  <a:pt x="407" y="92"/>
                </a:lnTo>
                <a:lnTo>
                  <a:pt x="406" y="93"/>
                </a:lnTo>
                <a:close/>
                <a:moveTo>
                  <a:pt x="408" y="92"/>
                </a:moveTo>
                <a:lnTo>
                  <a:pt x="404" y="85"/>
                </a:lnTo>
                <a:lnTo>
                  <a:pt x="405" y="84"/>
                </a:lnTo>
                <a:lnTo>
                  <a:pt x="409" y="91"/>
                </a:lnTo>
                <a:lnTo>
                  <a:pt x="408" y="92"/>
                </a:lnTo>
                <a:close/>
                <a:moveTo>
                  <a:pt x="1092" y="91"/>
                </a:moveTo>
                <a:lnTo>
                  <a:pt x="1091" y="90"/>
                </a:lnTo>
                <a:lnTo>
                  <a:pt x="1094" y="83"/>
                </a:lnTo>
                <a:lnTo>
                  <a:pt x="1096" y="84"/>
                </a:lnTo>
                <a:lnTo>
                  <a:pt x="1092" y="91"/>
                </a:lnTo>
                <a:close/>
                <a:moveTo>
                  <a:pt x="410" y="90"/>
                </a:moveTo>
                <a:lnTo>
                  <a:pt x="407" y="83"/>
                </a:lnTo>
                <a:lnTo>
                  <a:pt x="408" y="83"/>
                </a:lnTo>
                <a:lnTo>
                  <a:pt x="411" y="90"/>
                </a:lnTo>
                <a:lnTo>
                  <a:pt x="410" y="90"/>
                </a:lnTo>
                <a:close/>
                <a:moveTo>
                  <a:pt x="1089" y="90"/>
                </a:moveTo>
                <a:lnTo>
                  <a:pt x="1088" y="89"/>
                </a:lnTo>
                <a:lnTo>
                  <a:pt x="1092" y="82"/>
                </a:lnTo>
                <a:lnTo>
                  <a:pt x="1093" y="82"/>
                </a:lnTo>
                <a:lnTo>
                  <a:pt x="1089" y="90"/>
                </a:lnTo>
                <a:close/>
                <a:moveTo>
                  <a:pt x="1087" y="88"/>
                </a:moveTo>
                <a:lnTo>
                  <a:pt x="1086" y="88"/>
                </a:lnTo>
                <a:lnTo>
                  <a:pt x="1090" y="81"/>
                </a:lnTo>
                <a:lnTo>
                  <a:pt x="1091" y="81"/>
                </a:lnTo>
                <a:lnTo>
                  <a:pt x="1087" y="88"/>
                </a:lnTo>
                <a:close/>
                <a:moveTo>
                  <a:pt x="424" y="83"/>
                </a:moveTo>
                <a:lnTo>
                  <a:pt x="421" y="76"/>
                </a:lnTo>
                <a:lnTo>
                  <a:pt x="422" y="75"/>
                </a:lnTo>
                <a:lnTo>
                  <a:pt x="426" y="83"/>
                </a:lnTo>
                <a:lnTo>
                  <a:pt x="424" y="83"/>
                </a:lnTo>
                <a:close/>
                <a:moveTo>
                  <a:pt x="427" y="82"/>
                </a:moveTo>
                <a:lnTo>
                  <a:pt x="423" y="75"/>
                </a:lnTo>
                <a:lnTo>
                  <a:pt x="425" y="74"/>
                </a:lnTo>
                <a:lnTo>
                  <a:pt x="428" y="82"/>
                </a:lnTo>
                <a:lnTo>
                  <a:pt x="427" y="82"/>
                </a:lnTo>
                <a:close/>
                <a:moveTo>
                  <a:pt x="1073" y="81"/>
                </a:moveTo>
                <a:lnTo>
                  <a:pt x="1072" y="81"/>
                </a:lnTo>
                <a:lnTo>
                  <a:pt x="1075" y="73"/>
                </a:lnTo>
                <a:lnTo>
                  <a:pt x="1076" y="74"/>
                </a:lnTo>
                <a:lnTo>
                  <a:pt x="1073" y="81"/>
                </a:lnTo>
                <a:close/>
                <a:moveTo>
                  <a:pt x="429" y="81"/>
                </a:moveTo>
                <a:lnTo>
                  <a:pt x="426" y="73"/>
                </a:lnTo>
                <a:lnTo>
                  <a:pt x="427" y="73"/>
                </a:lnTo>
                <a:lnTo>
                  <a:pt x="430" y="80"/>
                </a:lnTo>
                <a:lnTo>
                  <a:pt x="429" y="81"/>
                </a:lnTo>
                <a:close/>
                <a:moveTo>
                  <a:pt x="1070" y="80"/>
                </a:moveTo>
                <a:lnTo>
                  <a:pt x="1069" y="79"/>
                </a:lnTo>
                <a:lnTo>
                  <a:pt x="1073" y="72"/>
                </a:lnTo>
                <a:lnTo>
                  <a:pt x="1074" y="73"/>
                </a:lnTo>
                <a:lnTo>
                  <a:pt x="1070" y="80"/>
                </a:lnTo>
                <a:close/>
                <a:moveTo>
                  <a:pt x="1068" y="79"/>
                </a:moveTo>
                <a:lnTo>
                  <a:pt x="1067" y="78"/>
                </a:lnTo>
                <a:lnTo>
                  <a:pt x="1070" y="71"/>
                </a:lnTo>
                <a:lnTo>
                  <a:pt x="1071" y="71"/>
                </a:lnTo>
                <a:lnTo>
                  <a:pt x="1068" y="79"/>
                </a:lnTo>
                <a:close/>
                <a:moveTo>
                  <a:pt x="444" y="74"/>
                </a:moveTo>
                <a:lnTo>
                  <a:pt x="441" y="67"/>
                </a:lnTo>
                <a:lnTo>
                  <a:pt x="442" y="66"/>
                </a:lnTo>
                <a:lnTo>
                  <a:pt x="445" y="73"/>
                </a:lnTo>
                <a:lnTo>
                  <a:pt x="444" y="74"/>
                </a:lnTo>
                <a:close/>
                <a:moveTo>
                  <a:pt x="446" y="73"/>
                </a:moveTo>
                <a:lnTo>
                  <a:pt x="443" y="66"/>
                </a:lnTo>
                <a:lnTo>
                  <a:pt x="444" y="65"/>
                </a:lnTo>
                <a:lnTo>
                  <a:pt x="448" y="72"/>
                </a:lnTo>
                <a:lnTo>
                  <a:pt x="446" y="73"/>
                </a:lnTo>
                <a:close/>
                <a:moveTo>
                  <a:pt x="1053" y="72"/>
                </a:moveTo>
                <a:lnTo>
                  <a:pt x="1052" y="71"/>
                </a:lnTo>
                <a:lnTo>
                  <a:pt x="1055" y="64"/>
                </a:lnTo>
                <a:lnTo>
                  <a:pt x="1056" y="65"/>
                </a:lnTo>
                <a:lnTo>
                  <a:pt x="1053" y="72"/>
                </a:lnTo>
                <a:close/>
                <a:moveTo>
                  <a:pt x="449" y="72"/>
                </a:moveTo>
                <a:lnTo>
                  <a:pt x="446" y="64"/>
                </a:lnTo>
                <a:lnTo>
                  <a:pt x="447" y="64"/>
                </a:lnTo>
                <a:lnTo>
                  <a:pt x="450" y="71"/>
                </a:lnTo>
                <a:lnTo>
                  <a:pt x="449" y="72"/>
                </a:lnTo>
                <a:close/>
                <a:moveTo>
                  <a:pt x="1051" y="71"/>
                </a:moveTo>
                <a:lnTo>
                  <a:pt x="1049" y="70"/>
                </a:lnTo>
                <a:lnTo>
                  <a:pt x="1053" y="63"/>
                </a:lnTo>
                <a:lnTo>
                  <a:pt x="1054" y="64"/>
                </a:lnTo>
                <a:lnTo>
                  <a:pt x="1051" y="71"/>
                </a:lnTo>
                <a:close/>
                <a:moveTo>
                  <a:pt x="1048" y="70"/>
                </a:moveTo>
                <a:lnTo>
                  <a:pt x="1047" y="69"/>
                </a:lnTo>
                <a:lnTo>
                  <a:pt x="1050" y="62"/>
                </a:lnTo>
                <a:lnTo>
                  <a:pt x="1051" y="63"/>
                </a:lnTo>
                <a:lnTo>
                  <a:pt x="1048" y="70"/>
                </a:lnTo>
                <a:close/>
                <a:moveTo>
                  <a:pt x="463" y="65"/>
                </a:moveTo>
                <a:lnTo>
                  <a:pt x="460" y="58"/>
                </a:lnTo>
                <a:lnTo>
                  <a:pt x="461" y="58"/>
                </a:lnTo>
                <a:lnTo>
                  <a:pt x="465" y="65"/>
                </a:lnTo>
                <a:lnTo>
                  <a:pt x="463" y="65"/>
                </a:lnTo>
                <a:close/>
                <a:moveTo>
                  <a:pt x="466" y="64"/>
                </a:moveTo>
                <a:lnTo>
                  <a:pt x="463" y="57"/>
                </a:lnTo>
                <a:lnTo>
                  <a:pt x="464" y="57"/>
                </a:lnTo>
                <a:lnTo>
                  <a:pt x="467" y="64"/>
                </a:lnTo>
                <a:lnTo>
                  <a:pt x="466" y="64"/>
                </a:lnTo>
                <a:close/>
                <a:moveTo>
                  <a:pt x="1034" y="64"/>
                </a:moveTo>
                <a:lnTo>
                  <a:pt x="1032" y="63"/>
                </a:lnTo>
                <a:lnTo>
                  <a:pt x="1035" y="56"/>
                </a:lnTo>
                <a:lnTo>
                  <a:pt x="1037" y="56"/>
                </a:lnTo>
                <a:lnTo>
                  <a:pt x="1034" y="64"/>
                </a:lnTo>
                <a:close/>
                <a:moveTo>
                  <a:pt x="468" y="63"/>
                </a:moveTo>
                <a:lnTo>
                  <a:pt x="465" y="56"/>
                </a:lnTo>
                <a:lnTo>
                  <a:pt x="466" y="55"/>
                </a:lnTo>
                <a:lnTo>
                  <a:pt x="469" y="63"/>
                </a:lnTo>
                <a:lnTo>
                  <a:pt x="468" y="63"/>
                </a:lnTo>
                <a:close/>
                <a:moveTo>
                  <a:pt x="1031" y="63"/>
                </a:moveTo>
                <a:lnTo>
                  <a:pt x="1030" y="62"/>
                </a:lnTo>
                <a:lnTo>
                  <a:pt x="1033" y="55"/>
                </a:lnTo>
                <a:lnTo>
                  <a:pt x="1034" y="55"/>
                </a:lnTo>
                <a:lnTo>
                  <a:pt x="1031" y="63"/>
                </a:lnTo>
                <a:close/>
                <a:moveTo>
                  <a:pt x="1029" y="62"/>
                </a:moveTo>
                <a:lnTo>
                  <a:pt x="1027" y="61"/>
                </a:lnTo>
                <a:lnTo>
                  <a:pt x="1030" y="54"/>
                </a:lnTo>
                <a:lnTo>
                  <a:pt x="1032" y="54"/>
                </a:lnTo>
                <a:lnTo>
                  <a:pt x="1029" y="62"/>
                </a:lnTo>
                <a:close/>
                <a:moveTo>
                  <a:pt x="483" y="58"/>
                </a:moveTo>
                <a:lnTo>
                  <a:pt x="480" y="50"/>
                </a:lnTo>
                <a:lnTo>
                  <a:pt x="482" y="50"/>
                </a:lnTo>
                <a:lnTo>
                  <a:pt x="485" y="57"/>
                </a:lnTo>
                <a:lnTo>
                  <a:pt x="483" y="58"/>
                </a:lnTo>
                <a:close/>
                <a:moveTo>
                  <a:pt x="486" y="57"/>
                </a:moveTo>
                <a:lnTo>
                  <a:pt x="483" y="49"/>
                </a:lnTo>
                <a:lnTo>
                  <a:pt x="484" y="49"/>
                </a:lnTo>
                <a:lnTo>
                  <a:pt x="487" y="56"/>
                </a:lnTo>
                <a:lnTo>
                  <a:pt x="486" y="57"/>
                </a:lnTo>
                <a:close/>
                <a:moveTo>
                  <a:pt x="1013" y="56"/>
                </a:moveTo>
                <a:lnTo>
                  <a:pt x="1012" y="55"/>
                </a:lnTo>
                <a:lnTo>
                  <a:pt x="1015" y="48"/>
                </a:lnTo>
                <a:lnTo>
                  <a:pt x="1016" y="48"/>
                </a:lnTo>
                <a:lnTo>
                  <a:pt x="1013" y="56"/>
                </a:lnTo>
                <a:close/>
                <a:moveTo>
                  <a:pt x="488" y="56"/>
                </a:moveTo>
                <a:lnTo>
                  <a:pt x="486" y="48"/>
                </a:lnTo>
                <a:lnTo>
                  <a:pt x="487" y="48"/>
                </a:lnTo>
                <a:lnTo>
                  <a:pt x="490" y="55"/>
                </a:lnTo>
                <a:lnTo>
                  <a:pt x="488" y="56"/>
                </a:lnTo>
                <a:close/>
                <a:moveTo>
                  <a:pt x="1011" y="55"/>
                </a:moveTo>
                <a:lnTo>
                  <a:pt x="1010" y="54"/>
                </a:lnTo>
                <a:lnTo>
                  <a:pt x="1012" y="47"/>
                </a:lnTo>
                <a:lnTo>
                  <a:pt x="1014" y="47"/>
                </a:lnTo>
                <a:lnTo>
                  <a:pt x="1011" y="55"/>
                </a:lnTo>
                <a:close/>
                <a:moveTo>
                  <a:pt x="1008" y="54"/>
                </a:moveTo>
                <a:lnTo>
                  <a:pt x="1007" y="53"/>
                </a:lnTo>
                <a:lnTo>
                  <a:pt x="1010" y="46"/>
                </a:lnTo>
                <a:lnTo>
                  <a:pt x="1011" y="46"/>
                </a:lnTo>
                <a:lnTo>
                  <a:pt x="1008" y="54"/>
                </a:lnTo>
                <a:close/>
                <a:moveTo>
                  <a:pt x="503" y="50"/>
                </a:moveTo>
                <a:lnTo>
                  <a:pt x="501" y="43"/>
                </a:lnTo>
                <a:lnTo>
                  <a:pt x="502" y="42"/>
                </a:lnTo>
                <a:lnTo>
                  <a:pt x="505" y="50"/>
                </a:lnTo>
                <a:lnTo>
                  <a:pt x="503" y="50"/>
                </a:lnTo>
                <a:close/>
                <a:moveTo>
                  <a:pt x="506" y="49"/>
                </a:moveTo>
                <a:lnTo>
                  <a:pt x="503" y="42"/>
                </a:lnTo>
                <a:lnTo>
                  <a:pt x="504" y="41"/>
                </a:lnTo>
                <a:lnTo>
                  <a:pt x="507" y="49"/>
                </a:lnTo>
                <a:lnTo>
                  <a:pt x="506" y="49"/>
                </a:lnTo>
                <a:close/>
                <a:moveTo>
                  <a:pt x="993" y="49"/>
                </a:moveTo>
                <a:lnTo>
                  <a:pt x="992" y="48"/>
                </a:lnTo>
                <a:lnTo>
                  <a:pt x="995" y="41"/>
                </a:lnTo>
                <a:lnTo>
                  <a:pt x="996" y="41"/>
                </a:lnTo>
                <a:lnTo>
                  <a:pt x="993" y="49"/>
                </a:lnTo>
                <a:close/>
                <a:moveTo>
                  <a:pt x="508" y="48"/>
                </a:moveTo>
                <a:lnTo>
                  <a:pt x="506" y="41"/>
                </a:lnTo>
                <a:lnTo>
                  <a:pt x="507" y="40"/>
                </a:lnTo>
                <a:lnTo>
                  <a:pt x="510" y="48"/>
                </a:lnTo>
                <a:lnTo>
                  <a:pt x="508" y="48"/>
                </a:lnTo>
                <a:close/>
                <a:moveTo>
                  <a:pt x="991" y="48"/>
                </a:moveTo>
                <a:lnTo>
                  <a:pt x="990" y="47"/>
                </a:lnTo>
                <a:lnTo>
                  <a:pt x="992" y="40"/>
                </a:lnTo>
                <a:lnTo>
                  <a:pt x="993" y="40"/>
                </a:lnTo>
                <a:lnTo>
                  <a:pt x="991" y="48"/>
                </a:lnTo>
                <a:close/>
                <a:moveTo>
                  <a:pt x="988" y="47"/>
                </a:moveTo>
                <a:lnTo>
                  <a:pt x="987" y="46"/>
                </a:lnTo>
                <a:lnTo>
                  <a:pt x="990" y="39"/>
                </a:lnTo>
                <a:lnTo>
                  <a:pt x="991" y="39"/>
                </a:lnTo>
                <a:lnTo>
                  <a:pt x="988" y="47"/>
                </a:lnTo>
                <a:close/>
                <a:moveTo>
                  <a:pt x="524" y="43"/>
                </a:moveTo>
                <a:lnTo>
                  <a:pt x="521" y="36"/>
                </a:lnTo>
                <a:lnTo>
                  <a:pt x="522" y="35"/>
                </a:lnTo>
                <a:lnTo>
                  <a:pt x="525" y="43"/>
                </a:lnTo>
                <a:lnTo>
                  <a:pt x="524" y="43"/>
                </a:lnTo>
                <a:close/>
                <a:moveTo>
                  <a:pt x="526" y="43"/>
                </a:moveTo>
                <a:lnTo>
                  <a:pt x="524" y="35"/>
                </a:lnTo>
                <a:lnTo>
                  <a:pt x="525" y="35"/>
                </a:lnTo>
                <a:lnTo>
                  <a:pt x="528" y="42"/>
                </a:lnTo>
                <a:lnTo>
                  <a:pt x="526" y="43"/>
                </a:lnTo>
                <a:close/>
                <a:moveTo>
                  <a:pt x="973" y="42"/>
                </a:moveTo>
                <a:lnTo>
                  <a:pt x="971" y="41"/>
                </a:lnTo>
                <a:lnTo>
                  <a:pt x="974" y="34"/>
                </a:lnTo>
                <a:lnTo>
                  <a:pt x="975" y="34"/>
                </a:lnTo>
                <a:lnTo>
                  <a:pt x="973" y="42"/>
                </a:lnTo>
                <a:close/>
                <a:moveTo>
                  <a:pt x="529" y="42"/>
                </a:moveTo>
                <a:lnTo>
                  <a:pt x="526" y="34"/>
                </a:lnTo>
                <a:lnTo>
                  <a:pt x="528" y="34"/>
                </a:lnTo>
                <a:lnTo>
                  <a:pt x="530" y="41"/>
                </a:lnTo>
                <a:lnTo>
                  <a:pt x="529" y="42"/>
                </a:lnTo>
                <a:close/>
                <a:moveTo>
                  <a:pt x="970" y="41"/>
                </a:moveTo>
                <a:lnTo>
                  <a:pt x="969" y="41"/>
                </a:lnTo>
                <a:lnTo>
                  <a:pt x="971" y="33"/>
                </a:lnTo>
                <a:lnTo>
                  <a:pt x="973" y="33"/>
                </a:lnTo>
                <a:lnTo>
                  <a:pt x="970" y="41"/>
                </a:lnTo>
                <a:close/>
                <a:moveTo>
                  <a:pt x="968" y="40"/>
                </a:moveTo>
                <a:lnTo>
                  <a:pt x="966" y="40"/>
                </a:lnTo>
                <a:lnTo>
                  <a:pt x="969" y="32"/>
                </a:lnTo>
                <a:lnTo>
                  <a:pt x="970" y="33"/>
                </a:lnTo>
                <a:lnTo>
                  <a:pt x="968" y="40"/>
                </a:lnTo>
                <a:close/>
                <a:moveTo>
                  <a:pt x="544" y="37"/>
                </a:moveTo>
                <a:lnTo>
                  <a:pt x="542" y="29"/>
                </a:lnTo>
                <a:lnTo>
                  <a:pt x="543" y="29"/>
                </a:lnTo>
                <a:lnTo>
                  <a:pt x="545" y="37"/>
                </a:lnTo>
                <a:lnTo>
                  <a:pt x="544" y="37"/>
                </a:lnTo>
                <a:close/>
                <a:moveTo>
                  <a:pt x="547" y="36"/>
                </a:moveTo>
                <a:lnTo>
                  <a:pt x="544" y="29"/>
                </a:lnTo>
                <a:lnTo>
                  <a:pt x="546" y="28"/>
                </a:lnTo>
                <a:lnTo>
                  <a:pt x="548" y="36"/>
                </a:lnTo>
                <a:lnTo>
                  <a:pt x="547" y="36"/>
                </a:lnTo>
                <a:close/>
                <a:moveTo>
                  <a:pt x="952" y="36"/>
                </a:moveTo>
                <a:lnTo>
                  <a:pt x="951" y="35"/>
                </a:lnTo>
                <a:lnTo>
                  <a:pt x="953" y="28"/>
                </a:lnTo>
                <a:lnTo>
                  <a:pt x="955" y="28"/>
                </a:lnTo>
                <a:lnTo>
                  <a:pt x="952" y="36"/>
                </a:lnTo>
                <a:close/>
                <a:moveTo>
                  <a:pt x="549" y="36"/>
                </a:moveTo>
                <a:lnTo>
                  <a:pt x="547" y="28"/>
                </a:lnTo>
                <a:lnTo>
                  <a:pt x="548" y="28"/>
                </a:lnTo>
                <a:lnTo>
                  <a:pt x="550" y="35"/>
                </a:lnTo>
                <a:lnTo>
                  <a:pt x="549" y="36"/>
                </a:lnTo>
                <a:close/>
                <a:moveTo>
                  <a:pt x="950" y="35"/>
                </a:moveTo>
                <a:lnTo>
                  <a:pt x="949" y="35"/>
                </a:lnTo>
                <a:lnTo>
                  <a:pt x="951" y="27"/>
                </a:lnTo>
                <a:lnTo>
                  <a:pt x="952" y="27"/>
                </a:lnTo>
                <a:lnTo>
                  <a:pt x="950" y="35"/>
                </a:lnTo>
                <a:close/>
                <a:moveTo>
                  <a:pt x="947" y="34"/>
                </a:moveTo>
                <a:lnTo>
                  <a:pt x="946" y="34"/>
                </a:lnTo>
                <a:lnTo>
                  <a:pt x="948" y="26"/>
                </a:lnTo>
                <a:lnTo>
                  <a:pt x="949" y="27"/>
                </a:lnTo>
                <a:lnTo>
                  <a:pt x="947" y="34"/>
                </a:lnTo>
                <a:close/>
                <a:moveTo>
                  <a:pt x="565" y="32"/>
                </a:moveTo>
                <a:lnTo>
                  <a:pt x="563" y="24"/>
                </a:lnTo>
                <a:lnTo>
                  <a:pt x="564" y="23"/>
                </a:lnTo>
                <a:lnTo>
                  <a:pt x="566" y="31"/>
                </a:lnTo>
                <a:lnTo>
                  <a:pt x="565" y="32"/>
                </a:lnTo>
                <a:close/>
                <a:moveTo>
                  <a:pt x="567" y="31"/>
                </a:moveTo>
                <a:lnTo>
                  <a:pt x="566" y="23"/>
                </a:lnTo>
                <a:lnTo>
                  <a:pt x="567" y="23"/>
                </a:lnTo>
                <a:lnTo>
                  <a:pt x="569" y="31"/>
                </a:lnTo>
                <a:lnTo>
                  <a:pt x="567" y="31"/>
                </a:lnTo>
                <a:close/>
                <a:moveTo>
                  <a:pt x="932" y="30"/>
                </a:moveTo>
                <a:lnTo>
                  <a:pt x="930" y="30"/>
                </a:lnTo>
                <a:lnTo>
                  <a:pt x="932" y="22"/>
                </a:lnTo>
                <a:lnTo>
                  <a:pt x="933" y="23"/>
                </a:lnTo>
                <a:lnTo>
                  <a:pt x="932" y="30"/>
                </a:lnTo>
                <a:close/>
                <a:moveTo>
                  <a:pt x="570" y="30"/>
                </a:moveTo>
                <a:lnTo>
                  <a:pt x="568" y="23"/>
                </a:lnTo>
                <a:lnTo>
                  <a:pt x="569" y="22"/>
                </a:lnTo>
                <a:lnTo>
                  <a:pt x="571" y="30"/>
                </a:lnTo>
                <a:lnTo>
                  <a:pt x="570" y="30"/>
                </a:lnTo>
                <a:close/>
                <a:moveTo>
                  <a:pt x="929" y="30"/>
                </a:moveTo>
                <a:lnTo>
                  <a:pt x="928" y="29"/>
                </a:lnTo>
                <a:lnTo>
                  <a:pt x="930" y="22"/>
                </a:lnTo>
                <a:lnTo>
                  <a:pt x="931" y="22"/>
                </a:lnTo>
                <a:lnTo>
                  <a:pt x="929" y="30"/>
                </a:lnTo>
                <a:close/>
                <a:moveTo>
                  <a:pt x="926" y="29"/>
                </a:moveTo>
                <a:lnTo>
                  <a:pt x="925" y="29"/>
                </a:lnTo>
                <a:lnTo>
                  <a:pt x="927" y="21"/>
                </a:lnTo>
                <a:lnTo>
                  <a:pt x="928" y="21"/>
                </a:lnTo>
                <a:lnTo>
                  <a:pt x="926" y="29"/>
                </a:lnTo>
                <a:close/>
                <a:moveTo>
                  <a:pt x="586" y="27"/>
                </a:moveTo>
                <a:lnTo>
                  <a:pt x="584" y="19"/>
                </a:lnTo>
                <a:lnTo>
                  <a:pt x="585" y="18"/>
                </a:lnTo>
                <a:lnTo>
                  <a:pt x="587" y="26"/>
                </a:lnTo>
                <a:lnTo>
                  <a:pt x="586" y="27"/>
                </a:lnTo>
                <a:close/>
                <a:moveTo>
                  <a:pt x="588" y="26"/>
                </a:moveTo>
                <a:lnTo>
                  <a:pt x="586" y="18"/>
                </a:lnTo>
                <a:lnTo>
                  <a:pt x="588" y="18"/>
                </a:lnTo>
                <a:lnTo>
                  <a:pt x="589" y="26"/>
                </a:lnTo>
                <a:lnTo>
                  <a:pt x="588" y="26"/>
                </a:lnTo>
                <a:close/>
                <a:moveTo>
                  <a:pt x="911" y="25"/>
                </a:moveTo>
                <a:lnTo>
                  <a:pt x="910" y="25"/>
                </a:lnTo>
                <a:lnTo>
                  <a:pt x="911" y="17"/>
                </a:lnTo>
                <a:lnTo>
                  <a:pt x="913" y="18"/>
                </a:lnTo>
                <a:lnTo>
                  <a:pt x="911" y="25"/>
                </a:lnTo>
                <a:close/>
                <a:moveTo>
                  <a:pt x="591" y="25"/>
                </a:moveTo>
                <a:lnTo>
                  <a:pt x="589" y="18"/>
                </a:lnTo>
                <a:lnTo>
                  <a:pt x="590" y="17"/>
                </a:lnTo>
                <a:lnTo>
                  <a:pt x="592" y="25"/>
                </a:lnTo>
                <a:lnTo>
                  <a:pt x="591" y="25"/>
                </a:lnTo>
                <a:close/>
                <a:moveTo>
                  <a:pt x="908" y="25"/>
                </a:moveTo>
                <a:lnTo>
                  <a:pt x="907" y="25"/>
                </a:lnTo>
                <a:lnTo>
                  <a:pt x="909" y="16"/>
                </a:lnTo>
                <a:lnTo>
                  <a:pt x="910" y="17"/>
                </a:lnTo>
                <a:lnTo>
                  <a:pt x="908" y="25"/>
                </a:lnTo>
                <a:close/>
                <a:moveTo>
                  <a:pt x="906" y="24"/>
                </a:moveTo>
                <a:lnTo>
                  <a:pt x="904" y="24"/>
                </a:lnTo>
                <a:lnTo>
                  <a:pt x="906" y="16"/>
                </a:lnTo>
                <a:lnTo>
                  <a:pt x="907" y="16"/>
                </a:lnTo>
                <a:lnTo>
                  <a:pt x="906" y="24"/>
                </a:lnTo>
                <a:close/>
                <a:moveTo>
                  <a:pt x="607" y="22"/>
                </a:moveTo>
                <a:lnTo>
                  <a:pt x="605" y="14"/>
                </a:lnTo>
                <a:lnTo>
                  <a:pt x="606" y="14"/>
                </a:lnTo>
                <a:lnTo>
                  <a:pt x="608" y="22"/>
                </a:lnTo>
                <a:lnTo>
                  <a:pt x="607" y="22"/>
                </a:lnTo>
                <a:close/>
                <a:moveTo>
                  <a:pt x="609" y="22"/>
                </a:moveTo>
                <a:lnTo>
                  <a:pt x="608" y="13"/>
                </a:lnTo>
                <a:lnTo>
                  <a:pt x="609" y="13"/>
                </a:lnTo>
                <a:lnTo>
                  <a:pt x="611" y="21"/>
                </a:lnTo>
                <a:lnTo>
                  <a:pt x="609" y="22"/>
                </a:lnTo>
                <a:close/>
                <a:moveTo>
                  <a:pt x="890" y="21"/>
                </a:moveTo>
                <a:lnTo>
                  <a:pt x="888" y="21"/>
                </a:lnTo>
                <a:lnTo>
                  <a:pt x="890" y="13"/>
                </a:lnTo>
                <a:lnTo>
                  <a:pt x="891" y="13"/>
                </a:lnTo>
                <a:lnTo>
                  <a:pt x="890" y="21"/>
                </a:lnTo>
                <a:close/>
                <a:moveTo>
                  <a:pt x="612" y="21"/>
                </a:moveTo>
                <a:lnTo>
                  <a:pt x="610" y="13"/>
                </a:lnTo>
                <a:lnTo>
                  <a:pt x="612" y="13"/>
                </a:lnTo>
                <a:lnTo>
                  <a:pt x="613" y="21"/>
                </a:lnTo>
                <a:lnTo>
                  <a:pt x="612" y="21"/>
                </a:lnTo>
                <a:close/>
                <a:moveTo>
                  <a:pt x="887" y="21"/>
                </a:moveTo>
                <a:lnTo>
                  <a:pt x="886" y="20"/>
                </a:lnTo>
                <a:lnTo>
                  <a:pt x="887" y="12"/>
                </a:lnTo>
                <a:lnTo>
                  <a:pt x="889" y="13"/>
                </a:lnTo>
                <a:lnTo>
                  <a:pt x="887" y="21"/>
                </a:lnTo>
                <a:close/>
                <a:moveTo>
                  <a:pt x="884" y="20"/>
                </a:moveTo>
                <a:lnTo>
                  <a:pt x="883" y="20"/>
                </a:lnTo>
                <a:lnTo>
                  <a:pt x="885" y="12"/>
                </a:lnTo>
                <a:lnTo>
                  <a:pt x="886" y="12"/>
                </a:lnTo>
                <a:lnTo>
                  <a:pt x="884" y="20"/>
                </a:lnTo>
                <a:close/>
                <a:moveTo>
                  <a:pt x="628" y="18"/>
                </a:moveTo>
                <a:lnTo>
                  <a:pt x="626" y="10"/>
                </a:lnTo>
                <a:lnTo>
                  <a:pt x="628" y="10"/>
                </a:lnTo>
                <a:lnTo>
                  <a:pt x="629" y="18"/>
                </a:lnTo>
                <a:lnTo>
                  <a:pt x="628" y="18"/>
                </a:lnTo>
                <a:close/>
                <a:moveTo>
                  <a:pt x="630" y="18"/>
                </a:moveTo>
                <a:lnTo>
                  <a:pt x="629" y="10"/>
                </a:lnTo>
                <a:lnTo>
                  <a:pt x="630" y="10"/>
                </a:lnTo>
                <a:lnTo>
                  <a:pt x="631" y="18"/>
                </a:lnTo>
                <a:lnTo>
                  <a:pt x="630" y="18"/>
                </a:lnTo>
                <a:close/>
                <a:moveTo>
                  <a:pt x="869" y="18"/>
                </a:moveTo>
                <a:lnTo>
                  <a:pt x="867" y="17"/>
                </a:lnTo>
                <a:lnTo>
                  <a:pt x="869" y="9"/>
                </a:lnTo>
                <a:lnTo>
                  <a:pt x="870" y="9"/>
                </a:lnTo>
                <a:lnTo>
                  <a:pt x="869" y="18"/>
                </a:lnTo>
                <a:close/>
                <a:moveTo>
                  <a:pt x="633" y="18"/>
                </a:moveTo>
                <a:lnTo>
                  <a:pt x="632" y="9"/>
                </a:lnTo>
                <a:lnTo>
                  <a:pt x="633" y="9"/>
                </a:lnTo>
                <a:lnTo>
                  <a:pt x="634" y="17"/>
                </a:lnTo>
                <a:lnTo>
                  <a:pt x="633" y="18"/>
                </a:lnTo>
                <a:close/>
                <a:moveTo>
                  <a:pt x="866" y="17"/>
                </a:moveTo>
                <a:lnTo>
                  <a:pt x="865" y="17"/>
                </a:lnTo>
                <a:lnTo>
                  <a:pt x="866" y="9"/>
                </a:lnTo>
                <a:lnTo>
                  <a:pt x="867" y="9"/>
                </a:lnTo>
                <a:lnTo>
                  <a:pt x="866" y="17"/>
                </a:lnTo>
                <a:close/>
                <a:moveTo>
                  <a:pt x="864" y="16"/>
                </a:moveTo>
                <a:lnTo>
                  <a:pt x="862" y="16"/>
                </a:lnTo>
                <a:lnTo>
                  <a:pt x="863" y="8"/>
                </a:lnTo>
                <a:lnTo>
                  <a:pt x="865" y="9"/>
                </a:lnTo>
                <a:lnTo>
                  <a:pt x="864" y="16"/>
                </a:lnTo>
                <a:close/>
                <a:moveTo>
                  <a:pt x="649" y="15"/>
                </a:moveTo>
                <a:lnTo>
                  <a:pt x="647" y="7"/>
                </a:lnTo>
                <a:lnTo>
                  <a:pt x="649" y="7"/>
                </a:lnTo>
                <a:lnTo>
                  <a:pt x="650" y="15"/>
                </a:lnTo>
                <a:lnTo>
                  <a:pt x="649" y="15"/>
                </a:lnTo>
                <a:close/>
                <a:moveTo>
                  <a:pt x="652" y="15"/>
                </a:moveTo>
                <a:lnTo>
                  <a:pt x="650" y="7"/>
                </a:lnTo>
                <a:lnTo>
                  <a:pt x="652" y="6"/>
                </a:lnTo>
                <a:lnTo>
                  <a:pt x="653" y="14"/>
                </a:lnTo>
                <a:lnTo>
                  <a:pt x="652" y="15"/>
                </a:lnTo>
                <a:close/>
                <a:moveTo>
                  <a:pt x="847" y="14"/>
                </a:moveTo>
                <a:lnTo>
                  <a:pt x="846" y="14"/>
                </a:lnTo>
                <a:lnTo>
                  <a:pt x="847" y="6"/>
                </a:lnTo>
                <a:lnTo>
                  <a:pt x="848" y="6"/>
                </a:lnTo>
                <a:lnTo>
                  <a:pt x="847" y="14"/>
                </a:lnTo>
                <a:close/>
                <a:moveTo>
                  <a:pt x="654" y="14"/>
                </a:moveTo>
                <a:lnTo>
                  <a:pt x="653" y="6"/>
                </a:lnTo>
                <a:lnTo>
                  <a:pt x="654" y="6"/>
                </a:lnTo>
                <a:lnTo>
                  <a:pt x="655" y="14"/>
                </a:lnTo>
                <a:lnTo>
                  <a:pt x="654" y="14"/>
                </a:lnTo>
                <a:close/>
                <a:moveTo>
                  <a:pt x="845" y="14"/>
                </a:moveTo>
                <a:lnTo>
                  <a:pt x="843" y="14"/>
                </a:lnTo>
                <a:lnTo>
                  <a:pt x="844" y="6"/>
                </a:lnTo>
                <a:lnTo>
                  <a:pt x="846" y="6"/>
                </a:lnTo>
                <a:lnTo>
                  <a:pt x="845" y="14"/>
                </a:lnTo>
                <a:close/>
                <a:moveTo>
                  <a:pt x="842" y="14"/>
                </a:moveTo>
                <a:lnTo>
                  <a:pt x="841" y="13"/>
                </a:lnTo>
                <a:lnTo>
                  <a:pt x="842" y="5"/>
                </a:lnTo>
                <a:lnTo>
                  <a:pt x="843" y="6"/>
                </a:lnTo>
                <a:lnTo>
                  <a:pt x="842" y="14"/>
                </a:lnTo>
                <a:close/>
                <a:moveTo>
                  <a:pt x="670" y="12"/>
                </a:moveTo>
                <a:lnTo>
                  <a:pt x="669" y="4"/>
                </a:lnTo>
                <a:lnTo>
                  <a:pt x="670" y="4"/>
                </a:lnTo>
                <a:lnTo>
                  <a:pt x="671" y="12"/>
                </a:lnTo>
                <a:lnTo>
                  <a:pt x="670" y="12"/>
                </a:lnTo>
                <a:close/>
                <a:moveTo>
                  <a:pt x="673" y="12"/>
                </a:moveTo>
                <a:lnTo>
                  <a:pt x="672" y="4"/>
                </a:lnTo>
                <a:lnTo>
                  <a:pt x="673" y="4"/>
                </a:lnTo>
                <a:lnTo>
                  <a:pt x="674" y="12"/>
                </a:lnTo>
                <a:lnTo>
                  <a:pt x="673" y="12"/>
                </a:lnTo>
                <a:close/>
                <a:moveTo>
                  <a:pt x="826" y="12"/>
                </a:moveTo>
                <a:lnTo>
                  <a:pt x="825" y="12"/>
                </a:lnTo>
                <a:lnTo>
                  <a:pt x="826" y="4"/>
                </a:lnTo>
                <a:lnTo>
                  <a:pt x="827" y="4"/>
                </a:lnTo>
                <a:lnTo>
                  <a:pt x="826" y="12"/>
                </a:lnTo>
                <a:close/>
                <a:moveTo>
                  <a:pt x="675" y="12"/>
                </a:moveTo>
                <a:lnTo>
                  <a:pt x="674" y="4"/>
                </a:lnTo>
                <a:lnTo>
                  <a:pt x="676" y="4"/>
                </a:lnTo>
                <a:lnTo>
                  <a:pt x="677" y="12"/>
                </a:lnTo>
                <a:lnTo>
                  <a:pt x="675" y="12"/>
                </a:lnTo>
                <a:close/>
                <a:moveTo>
                  <a:pt x="824" y="11"/>
                </a:moveTo>
                <a:lnTo>
                  <a:pt x="822" y="11"/>
                </a:lnTo>
                <a:lnTo>
                  <a:pt x="823" y="3"/>
                </a:lnTo>
                <a:lnTo>
                  <a:pt x="824" y="4"/>
                </a:lnTo>
                <a:lnTo>
                  <a:pt x="824" y="11"/>
                </a:lnTo>
                <a:close/>
                <a:moveTo>
                  <a:pt x="821" y="11"/>
                </a:moveTo>
                <a:lnTo>
                  <a:pt x="820" y="11"/>
                </a:lnTo>
                <a:lnTo>
                  <a:pt x="820" y="3"/>
                </a:lnTo>
                <a:lnTo>
                  <a:pt x="822" y="3"/>
                </a:lnTo>
                <a:lnTo>
                  <a:pt x="821" y="11"/>
                </a:lnTo>
                <a:close/>
                <a:moveTo>
                  <a:pt x="691" y="10"/>
                </a:moveTo>
                <a:lnTo>
                  <a:pt x="691" y="2"/>
                </a:lnTo>
                <a:lnTo>
                  <a:pt x="692" y="2"/>
                </a:lnTo>
                <a:lnTo>
                  <a:pt x="693" y="10"/>
                </a:lnTo>
                <a:lnTo>
                  <a:pt x="691" y="10"/>
                </a:lnTo>
                <a:close/>
                <a:moveTo>
                  <a:pt x="694" y="10"/>
                </a:moveTo>
                <a:lnTo>
                  <a:pt x="694" y="2"/>
                </a:lnTo>
                <a:lnTo>
                  <a:pt x="695" y="2"/>
                </a:lnTo>
                <a:lnTo>
                  <a:pt x="695" y="10"/>
                </a:lnTo>
                <a:lnTo>
                  <a:pt x="694" y="10"/>
                </a:lnTo>
                <a:close/>
                <a:moveTo>
                  <a:pt x="805" y="10"/>
                </a:moveTo>
                <a:lnTo>
                  <a:pt x="803" y="10"/>
                </a:lnTo>
                <a:lnTo>
                  <a:pt x="804" y="2"/>
                </a:lnTo>
                <a:lnTo>
                  <a:pt x="805" y="2"/>
                </a:lnTo>
                <a:lnTo>
                  <a:pt x="805" y="10"/>
                </a:lnTo>
                <a:close/>
                <a:moveTo>
                  <a:pt x="697" y="10"/>
                </a:moveTo>
                <a:lnTo>
                  <a:pt x="696" y="2"/>
                </a:lnTo>
                <a:lnTo>
                  <a:pt x="698" y="2"/>
                </a:lnTo>
                <a:lnTo>
                  <a:pt x="698" y="10"/>
                </a:lnTo>
                <a:lnTo>
                  <a:pt x="697" y="10"/>
                </a:lnTo>
                <a:close/>
                <a:moveTo>
                  <a:pt x="802" y="10"/>
                </a:moveTo>
                <a:lnTo>
                  <a:pt x="801" y="10"/>
                </a:lnTo>
                <a:lnTo>
                  <a:pt x="801" y="2"/>
                </a:lnTo>
                <a:lnTo>
                  <a:pt x="803" y="2"/>
                </a:lnTo>
                <a:lnTo>
                  <a:pt x="802" y="10"/>
                </a:lnTo>
                <a:close/>
                <a:moveTo>
                  <a:pt x="800" y="10"/>
                </a:moveTo>
                <a:lnTo>
                  <a:pt x="798" y="9"/>
                </a:lnTo>
                <a:lnTo>
                  <a:pt x="799" y="1"/>
                </a:lnTo>
                <a:lnTo>
                  <a:pt x="800" y="2"/>
                </a:lnTo>
                <a:lnTo>
                  <a:pt x="800" y="10"/>
                </a:lnTo>
                <a:close/>
                <a:moveTo>
                  <a:pt x="713" y="9"/>
                </a:moveTo>
                <a:lnTo>
                  <a:pt x="712" y="1"/>
                </a:lnTo>
                <a:lnTo>
                  <a:pt x="714" y="1"/>
                </a:lnTo>
                <a:lnTo>
                  <a:pt x="714" y="9"/>
                </a:lnTo>
                <a:lnTo>
                  <a:pt x="713" y="9"/>
                </a:lnTo>
                <a:close/>
                <a:moveTo>
                  <a:pt x="715" y="9"/>
                </a:moveTo>
                <a:lnTo>
                  <a:pt x="715" y="1"/>
                </a:lnTo>
                <a:lnTo>
                  <a:pt x="716" y="1"/>
                </a:lnTo>
                <a:lnTo>
                  <a:pt x="717" y="9"/>
                </a:lnTo>
                <a:lnTo>
                  <a:pt x="715" y="9"/>
                </a:lnTo>
                <a:close/>
                <a:moveTo>
                  <a:pt x="784" y="9"/>
                </a:moveTo>
                <a:lnTo>
                  <a:pt x="782" y="9"/>
                </a:lnTo>
                <a:lnTo>
                  <a:pt x="783" y="1"/>
                </a:lnTo>
                <a:lnTo>
                  <a:pt x="784" y="1"/>
                </a:lnTo>
                <a:lnTo>
                  <a:pt x="784" y="9"/>
                </a:lnTo>
                <a:close/>
                <a:moveTo>
                  <a:pt x="718" y="9"/>
                </a:moveTo>
                <a:lnTo>
                  <a:pt x="718" y="1"/>
                </a:lnTo>
                <a:lnTo>
                  <a:pt x="719" y="1"/>
                </a:lnTo>
                <a:lnTo>
                  <a:pt x="719" y="9"/>
                </a:lnTo>
                <a:lnTo>
                  <a:pt x="718" y="9"/>
                </a:lnTo>
                <a:close/>
                <a:moveTo>
                  <a:pt x="781" y="9"/>
                </a:moveTo>
                <a:lnTo>
                  <a:pt x="780" y="9"/>
                </a:lnTo>
                <a:lnTo>
                  <a:pt x="780" y="1"/>
                </a:lnTo>
                <a:lnTo>
                  <a:pt x="781" y="1"/>
                </a:lnTo>
                <a:lnTo>
                  <a:pt x="781" y="9"/>
                </a:lnTo>
                <a:close/>
                <a:moveTo>
                  <a:pt x="778" y="8"/>
                </a:moveTo>
                <a:lnTo>
                  <a:pt x="777" y="8"/>
                </a:lnTo>
                <a:lnTo>
                  <a:pt x="777" y="0"/>
                </a:lnTo>
                <a:lnTo>
                  <a:pt x="779" y="0"/>
                </a:lnTo>
                <a:lnTo>
                  <a:pt x="778" y="8"/>
                </a:lnTo>
                <a:close/>
                <a:moveTo>
                  <a:pt x="734" y="8"/>
                </a:moveTo>
                <a:lnTo>
                  <a:pt x="734" y="0"/>
                </a:lnTo>
                <a:lnTo>
                  <a:pt x="735" y="0"/>
                </a:lnTo>
                <a:lnTo>
                  <a:pt x="735" y="8"/>
                </a:lnTo>
                <a:lnTo>
                  <a:pt x="734" y="8"/>
                </a:lnTo>
                <a:close/>
                <a:moveTo>
                  <a:pt x="737" y="8"/>
                </a:moveTo>
                <a:lnTo>
                  <a:pt x="737" y="0"/>
                </a:lnTo>
                <a:lnTo>
                  <a:pt x="738" y="0"/>
                </a:lnTo>
                <a:lnTo>
                  <a:pt x="738" y="8"/>
                </a:lnTo>
                <a:lnTo>
                  <a:pt x="737" y="8"/>
                </a:lnTo>
                <a:close/>
                <a:moveTo>
                  <a:pt x="762" y="8"/>
                </a:moveTo>
                <a:lnTo>
                  <a:pt x="761" y="8"/>
                </a:lnTo>
                <a:lnTo>
                  <a:pt x="761" y="0"/>
                </a:lnTo>
                <a:lnTo>
                  <a:pt x="762" y="0"/>
                </a:lnTo>
                <a:lnTo>
                  <a:pt x="762" y="8"/>
                </a:lnTo>
                <a:close/>
                <a:moveTo>
                  <a:pt x="739" y="8"/>
                </a:moveTo>
                <a:lnTo>
                  <a:pt x="739" y="0"/>
                </a:lnTo>
                <a:lnTo>
                  <a:pt x="741" y="0"/>
                </a:lnTo>
                <a:lnTo>
                  <a:pt x="741" y="8"/>
                </a:lnTo>
                <a:lnTo>
                  <a:pt x="739" y="8"/>
                </a:lnTo>
                <a:close/>
                <a:moveTo>
                  <a:pt x="759" y="8"/>
                </a:moveTo>
                <a:lnTo>
                  <a:pt x="758" y="8"/>
                </a:lnTo>
                <a:lnTo>
                  <a:pt x="758" y="0"/>
                </a:lnTo>
                <a:lnTo>
                  <a:pt x="759" y="0"/>
                </a:lnTo>
                <a:lnTo>
                  <a:pt x="759" y="8"/>
                </a:lnTo>
                <a:close/>
                <a:moveTo>
                  <a:pt x="757" y="8"/>
                </a:moveTo>
                <a:lnTo>
                  <a:pt x="755" y="8"/>
                </a:lnTo>
                <a:lnTo>
                  <a:pt x="755" y="0"/>
                </a:lnTo>
                <a:lnTo>
                  <a:pt x="757" y="0"/>
                </a:lnTo>
                <a:lnTo>
                  <a:pt x="757" y="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4B50EB36-E6DE-4181-A5A1-0AC6A81AD6CD}"/>
              </a:ext>
            </a:extLst>
          </p:cNvPr>
          <p:cNvSpPr/>
          <p:nvPr/>
        </p:nvSpPr>
        <p:spPr>
          <a:xfrm>
            <a:off x="985229" y="2413574"/>
            <a:ext cx="3096446" cy="3096447"/>
          </a:xfrm>
          <a:prstGeom prst="ellipse">
            <a:avLst/>
          </a:prstGeom>
          <a:solidFill>
            <a:schemeClr val="tx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87464CE6-EC5B-4A97-A1BD-6B66BA1D00E0}"/>
              </a:ext>
            </a:extLst>
          </p:cNvPr>
          <p:cNvSpPr txBox="1"/>
          <p:nvPr/>
        </p:nvSpPr>
        <p:spPr>
          <a:xfrm>
            <a:off x="1600591" y="3368877"/>
            <a:ext cx="1865722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Service </a:t>
            </a:r>
            <a:r>
              <a:rPr lang="en-US" sz="20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Title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80183EDD-8C5D-4BAC-B046-85DD31782839}"/>
              </a:ext>
            </a:extLst>
          </p:cNvPr>
          <p:cNvSpPr/>
          <p:nvPr/>
        </p:nvSpPr>
        <p:spPr>
          <a:xfrm>
            <a:off x="1480003" y="3786379"/>
            <a:ext cx="210689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 is simply dummy ever since the 1500s, when an make a survived not</a:t>
            </a:r>
          </a:p>
        </p:txBody>
      </p:sp>
      <p:sp>
        <p:nvSpPr>
          <p:cNvPr id="48" name="Freeform 11">
            <a:extLst>
              <a:ext uri="{FF2B5EF4-FFF2-40B4-BE49-F238E27FC236}">
                <a16:creationId xmlns:a16="http://schemas.microsoft.com/office/drawing/2014/main" id="{F06AEE6F-E231-45B0-BC71-468799C9C648}"/>
              </a:ext>
            </a:extLst>
          </p:cNvPr>
          <p:cNvSpPr>
            <a:spLocks noEditPoints="1"/>
          </p:cNvSpPr>
          <p:nvPr/>
        </p:nvSpPr>
        <p:spPr bwMode="auto">
          <a:xfrm>
            <a:off x="3277182" y="2271060"/>
            <a:ext cx="3390504" cy="3381475"/>
          </a:xfrm>
          <a:custGeom>
            <a:avLst/>
            <a:gdLst>
              <a:gd name="T0" fmla="*/ 784 w 1502"/>
              <a:gd name="T1" fmla="*/ 1489 h 1498"/>
              <a:gd name="T2" fmla="*/ 826 w 1502"/>
              <a:gd name="T3" fmla="*/ 1494 h 1498"/>
              <a:gd name="T4" fmla="*/ 635 w 1502"/>
              <a:gd name="T5" fmla="*/ 1489 h 1498"/>
              <a:gd name="T6" fmla="*/ 894 w 1502"/>
              <a:gd name="T7" fmla="*/ 1476 h 1498"/>
              <a:gd name="T8" fmla="*/ 569 w 1502"/>
              <a:gd name="T9" fmla="*/ 1476 h 1498"/>
              <a:gd name="T10" fmla="*/ 971 w 1502"/>
              <a:gd name="T11" fmla="*/ 1457 h 1498"/>
              <a:gd name="T12" fmla="*/ 494 w 1502"/>
              <a:gd name="T13" fmla="*/ 1444 h 1498"/>
              <a:gd name="T14" fmla="*/ 1039 w 1502"/>
              <a:gd name="T15" fmla="*/ 1441 h 1498"/>
              <a:gd name="T16" fmla="*/ 428 w 1502"/>
              <a:gd name="T17" fmla="*/ 1417 h 1498"/>
              <a:gd name="T18" fmla="*/ 390 w 1502"/>
              <a:gd name="T19" fmla="*/ 1406 h 1498"/>
              <a:gd name="T20" fmla="*/ 353 w 1502"/>
              <a:gd name="T21" fmla="*/ 1385 h 1498"/>
              <a:gd name="T22" fmla="*/ 1171 w 1502"/>
              <a:gd name="T23" fmla="*/ 1370 h 1498"/>
              <a:gd name="T24" fmla="*/ 297 w 1502"/>
              <a:gd name="T25" fmla="*/ 1346 h 1498"/>
              <a:gd name="T26" fmla="*/ 269 w 1502"/>
              <a:gd name="T27" fmla="*/ 1313 h 1498"/>
              <a:gd name="T28" fmla="*/ 1257 w 1502"/>
              <a:gd name="T29" fmla="*/ 1302 h 1498"/>
              <a:gd name="T30" fmla="*/ 1280 w 1502"/>
              <a:gd name="T31" fmla="*/ 1269 h 1498"/>
              <a:gd name="T32" fmla="*/ 1314 w 1502"/>
              <a:gd name="T33" fmla="*/ 1244 h 1498"/>
              <a:gd name="T34" fmla="*/ 160 w 1502"/>
              <a:gd name="T35" fmla="*/ 1212 h 1498"/>
              <a:gd name="T36" fmla="*/ 1352 w 1502"/>
              <a:gd name="T37" fmla="*/ 1184 h 1498"/>
              <a:gd name="T38" fmla="*/ 121 w 1502"/>
              <a:gd name="T39" fmla="*/ 1157 h 1498"/>
              <a:gd name="T40" fmla="*/ 1395 w 1502"/>
              <a:gd name="T41" fmla="*/ 1118 h 1498"/>
              <a:gd name="T42" fmla="*/ 88 w 1502"/>
              <a:gd name="T43" fmla="*/ 1084 h 1498"/>
              <a:gd name="T44" fmla="*/ 1434 w 1502"/>
              <a:gd name="T45" fmla="*/ 1059 h 1498"/>
              <a:gd name="T46" fmla="*/ 59 w 1502"/>
              <a:gd name="T47" fmla="*/ 1019 h 1498"/>
              <a:gd name="T48" fmla="*/ 38 w 1502"/>
              <a:gd name="T49" fmla="*/ 985 h 1498"/>
              <a:gd name="T50" fmla="*/ 26 w 1502"/>
              <a:gd name="T51" fmla="*/ 945 h 1498"/>
              <a:gd name="T52" fmla="*/ 1482 w 1502"/>
              <a:gd name="T53" fmla="*/ 918 h 1498"/>
              <a:gd name="T54" fmla="*/ 11 w 1502"/>
              <a:gd name="T55" fmla="*/ 878 h 1498"/>
              <a:gd name="T56" fmla="*/ 13 w 1502"/>
              <a:gd name="T57" fmla="*/ 836 h 1498"/>
              <a:gd name="T58" fmla="*/ 1499 w 1502"/>
              <a:gd name="T59" fmla="*/ 810 h 1498"/>
              <a:gd name="T60" fmla="*/ 1493 w 1502"/>
              <a:gd name="T61" fmla="*/ 769 h 1498"/>
              <a:gd name="T62" fmla="*/ 1501 w 1502"/>
              <a:gd name="T63" fmla="*/ 728 h 1498"/>
              <a:gd name="T64" fmla="*/ 10 w 1502"/>
              <a:gd name="T65" fmla="*/ 688 h 1498"/>
              <a:gd name="T66" fmla="*/ 1496 w 1502"/>
              <a:gd name="T67" fmla="*/ 657 h 1498"/>
              <a:gd name="T68" fmla="*/ 18 w 1502"/>
              <a:gd name="T69" fmla="*/ 622 h 1498"/>
              <a:gd name="T70" fmla="*/ 1474 w 1502"/>
              <a:gd name="T71" fmla="*/ 579 h 1498"/>
              <a:gd name="T72" fmla="*/ 37 w 1502"/>
              <a:gd name="T73" fmla="*/ 543 h 1498"/>
              <a:gd name="T74" fmla="*/ 1455 w 1502"/>
              <a:gd name="T75" fmla="*/ 513 h 1498"/>
              <a:gd name="T76" fmla="*/ 52 w 1502"/>
              <a:gd name="T77" fmla="*/ 474 h 1498"/>
              <a:gd name="T78" fmla="*/ 75 w 1502"/>
              <a:gd name="T79" fmla="*/ 441 h 1498"/>
              <a:gd name="T80" fmla="*/ 85 w 1502"/>
              <a:gd name="T81" fmla="*/ 401 h 1498"/>
              <a:gd name="T82" fmla="*/ 1402 w 1502"/>
              <a:gd name="T83" fmla="*/ 376 h 1498"/>
              <a:gd name="T84" fmla="*/ 128 w 1502"/>
              <a:gd name="T85" fmla="*/ 345 h 1498"/>
              <a:gd name="T86" fmla="*/ 145 w 1502"/>
              <a:gd name="T87" fmla="*/ 306 h 1498"/>
              <a:gd name="T88" fmla="*/ 1334 w 1502"/>
              <a:gd name="T89" fmla="*/ 290 h 1498"/>
              <a:gd name="T90" fmla="*/ 1307 w 1502"/>
              <a:gd name="T91" fmla="*/ 258 h 1498"/>
              <a:gd name="T92" fmla="*/ 1287 w 1502"/>
              <a:gd name="T93" fmla="*/ 224 h 1498"/>
              <a:gd name="T94" fmla="*/ 251 w 1502"/>
              <a:gd name="T95" fmla="*/ 201 h 1498"/>
              <a:gd name="T96" fmla="*/ 1234 w 1502"/>
              <a:gd name="T97" fmla="*/ 176 h 1498"/>
              <a:gd name="T98" fmla="*/ 302 w 1502"/>
              <a:gd name="T99" fmla="*/ 159 h 1498"/>
              <a:gd name="T100" fmla="*/ 1165 w 1502"/>
              <a:gd name="T101" fmla="*/ 134 h 1498"/>
              <a:gd name="T102" fmla="*/ 369 w 1502"/>
              <a:gd name="T103" fmla="*/ 113 h 1498"/>
              <a:gd name="T104" fmla="*/ 1106 w 1502"/>
              <a:gd name="T105" fmla="*/ 98 h 1498"/>
              <a:gd name="T106" fmla="*/ 427 w 1502"/>
              <a:gd name="T107" fmla="*/ 73 h 1498"/>
              <a:gd name="T108" fmla="*/ 466 w 1502"/>
              <a:gd name="T109" fmla="*/ 64 h 1498"/>
              <a:gd name="T110" fmla="*/ 501 w 1502"/>
              <a:gd name="T111" fmla="*/ 43 h 1498"/>
              <a:gd name="T112" fmla="*/ 973 w 1502"/>
              <a:gd name="T113" fmla="*/ 33 h 1498"/>
              <a:gd name="T114" fmla="*/ 570 w 1502"/>
              <a:gd name="T115" fmla="*/ 30 h 1498"/>
              <a:gd name="T116" fmla="*/ 609 w 1502"/>
              <a:gd name="T117" fmla="*/ 13 h 1498"/>
              <a:gd name="T118" fmla="*/ 864 w 1502"/>
              <a:gd name="T119" fmla="*/ 16 h 1498"/>
              <a:gd name="T120" fmla="*/ 822 w 1502"/>
              <a:gd name="T121" fmla="*/ 11 h 1498"/>
              <a:gd name="T122" fmla="*/ 784 w 1502"/>
              <a:gd name="T123" fmla="*/ 1 h 1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502" h="1498">
                <a:moveTo>
                  <a:pt x="745" y="1498"/>
                </a:moveTo>
                <a:lnTo>
                  <a:pt x="744" y="1498"/>
                </a:lnTo>
                <a:lnTo>
                  <a:pt x="744" y="1490"/>
                </a:lnTo>
                <a:lnTo>
                  <a:pt x="746" y="1490"/>
                </a:lnTo>
                <a:lnTo>
                  <a:pt x="745" y="1498"/>
                </a:lnTo>
                <a:close/>
                <a:moveTo>
                  <a:pt x="743" y="1498"/>
                </a:moveTo>
                <a:lnTo>
                  <a:pt x="741" y="1498"/>
                </a:lnTo>
                <a:lnTo>
                  <a:pt x="742" y="1490"/>
                </a:lnTo>
                <a:lnTo>
                  <a:pt x="743" y="1490"/>
                </a:lnTo>
                <a:lnTo>
                  <a:pt x="743" y="1498"/>
                </a:lnTo>
                <a:close/>
                <a:moveTo>
                  <a:pt x="760" y="1498"/>
                </a:moveTo>
                <a:lnTo>
                  <a:pt x="760" y="1490"/>
                </a:lnTo>
                <a:lnTo>
                  <a:pt x="761" y="1490"/>
                </a:lnTo>
                <a:lnTo>
                  <a:pt x="762" y="1498"/>
                </a:lnTo>
                <a:lnTo>
                  <a:pt x="760" y="1498"/>
                </a:lnTo>
                <a:close/>
                <a:moveTo>
                  <a:pt x="740" y="1498"/>
                </a:moveTo>
                <a:lnTo>
                  <a:pt x="739" y="1498"/>
                </a:lnTo>
                <a:lnTo>
                  <a:pt x="739" y="1490"/>
                </a:lnTo>
                <a:lnTo>
                  <a:pt x="740" y="1490"/>
                </a:lnTo>
                <a:lnTo>
                  <a:pt x="740" y="1498"/>
                </a:lnTo>
                <a:close/>
                <a:moveTo>
                  <a:pt x="763" y="1498"/>
                </a:moveTo>
                <a:lnTo>
                  <a:pt x="763" y="1490"/>
                </a:lnTo>
                <a:lnTo>
                  <a:pt x="764" y="1490"/>
                </a:lnTo>
                <a:lnTo>
                  <a:pt x="764" y="1498"/>
                </a:lnTo>
                <a:lnTo>
                  <a:pt x="763" y="1498"/>
                </a:lnTo>
                <a:close/>
                <a:moveTo>
                  <a:pt x="766" y="1498"/>
                </a:moveTo>
                <a:lnTo>
                  <a:pt x="765" y="1490"/>
                </a:lnTo>
                <a:lnTo>
                  <a:pt x="767" y="1490"/>
                </a:lnTo>
                <a:lnTo>
                  <a:pt x="767" y="1498"/>
                </a:lnTo>
                <a:lnTo>
                  <a:pt x="766" y="1498"/>
                </a:lnTo>
                <a:close/>
                <a:moveTo>
                  <a:pt x="724" y="1498"/>
                </a:moveTo>
                <a:lnTo>
                  <a:pt x="722" y="1498"/>
                </a:lnTo>
                <a:lnTo>
                  <a:pt x="723" y="1490"/>
                </a:lnTo>
                <a:lnTo>
                  <a:pt x="724" y="1490"/>
                </a:lnTo>
                <a:lnTo>
                  <a:pt x="724" y="1498"/>
                </a:lnTo>
                <a:close/>
                <a:moveTo>
                  <a:pt x="721" y="1497"/>
                </a:moveTo>
                <a:lnTo>
                  <a:pt x="720" y="1497"/>
                </a:lnTo>
                <a:lnTo>
                  <a:pt x="720" y="1489"/>
                </a:lnTo>
                <a:lnTo>
                  <a:pt x="721" y="1489"/>
                </a:lnTo>
                <a:lnTo>
                  <a:pt x="721" y="1497"/>
                </a:lnTo>
                <a:close/>
                <a:moveTo>
                  <a:pt x="782" y="1497"/>
                </a:moveTo>
                <a:lnTo>
                  <a:pt x="782" y="1489"/>
                </a:lnTo>
                <a:lnTo>
                  <a:pt x="783" y="1489"/>
                </a:lnTo>
                <a:lnTo>
                  <a:pt x="783" y="1497"/>
                </a:lnTo>
                <a:lnTo>
                  <a:pt x="782" y="1497"/>
                </a:lnTo>
                <a:close/>
                <a:moveTo>
                  <a:pt x="718" y="1497"/>
                </a:moveTo>
                <a:lnTo>
                  <a:pt x="717" y="1497"/>
                </a:lnTo>
                <a:lnTo>
                  <a:pt x="717" y="1489"/>
                </a:lnTo>
                <a:lnTo>
                  <a:pt x="719" y="1489"/>
                </a:lnTo>
                <a:lnTo>
                  <a:pt x="718" y="1497"/>
                </a:lnTo>
                <a:close/>
                <a:moveTo>
                  <a:pt x="785" y="1497"/>
                </a:moveTo>
                <a:lnTo>
                  <a:pt x="784" y="1489"/>
                </a:lnTo>
                <a:lnTo>
                  <a:pt x="786" y="1489"/>
                </a:lnTo>
                <a:lnTo>
                  <a:pt x="786" y="1497"/>
                </a:lnTo>
                <a:lnTo>
                  <a:pt x="785" y="1497"/>
                </a:lnTo>
                <a:close/>
                <a:moveTo>
                  <a:pt x="787" y="1497"/>
                </a:moveTo>
                <a:lnTo>
                  <a:pt x="787" y="1489"/>
                </a:lnTo>
                <a:lnTo>
                  <a:pt x="788" y="1489"/>
                </a:lnTo>
                <a:lnTo>
                  <a:pt x="789" y="1497"/>
                </a:lnTo>
                <a:lnTo>
                  <a:pt x="787" y="1497"/>
                </a:lnTo>
                <a:close/>
                <a:moveTo>
                  <a:pt x="702" y="1496"/>
                </a:moveTo>
                <a:lnTo>
                  <a:pt x="701" y="1496"/>
                </a:lnTo>
                <a:lnTo>
                  <a:pt x="701" y="1488"/>
                </a:lnTo>
                <a:lnTo>
                  <a:pt x="703" y="1489"/>
                </a:lnTo>
                <a:lnTo>
                  <a:pt x="702" y="1496"/>
                </a:lnTo>
                <a:close/>
                <a:moveTo>
                  <a:pt x="700" y="1496"/>
                </a:moveTo>
                <a:lnTo>
                  <a:pt x="698" y="1496"/>
                </a:lnTo>
                <a:lnTo>
                  <a:pt x="699" y="1488"/>
                </a:lnTo>
                <a:lnTo>
                  <a:pt x="700" y="1488"/>
                </a:lnTo>
                <a:lnTo>
                  <a:pt x="700" y="1496"/>
                </a:lnTo>
                <a:close/>
                <a:moveTo>
                  <a:pt x="803" y="1496"/>
                </a:moveTo>
                <a:lnTo>
                  <a:pt x="803" y="1488"/>
                </a:lnTo>
                <a:lnTo>
                  <a:pt x="804" y="1488"/>
                </a:lnTo>
                <a:lnTo>
                  <a:pt x="805" y="1496"/>
                </a:lnTo>
                <a:lnTo>
                  <a:pt x="803" y="1496"/>
                </a:lnTo>
                <a:close/>
                <a:moveTo>
                  <a:pt x="697" y="1496"/>
                </a:moveTo>
                <a:lnTo>
                  <a:pt x="696" y="1496"/>
                </a:lnTo>
                <a:lnTo>
                  <a:pt x="696" y="1488"/>
                </a:lnTo>
                <a:lnTo>
                  <a:pt x="697" y="1488"/>
                </a:lnTo>
                <a:lnTo>
                  <a:pt x="697" y="1496"/>
                </a:lnTo>
                <a:close/>
                <a:moveTo>
                  <a:pt x="806" y="1496"/>
                </a:moveTo>
                <a:lnTo>
                  <a:pt x="806" y="1488"/>
                </a:lnTo>
                <a:lnTo>
                  <a:pt x="807" y="1488"/>
                </a:lnTo>
                <a:lnTo>
                  <a:pt x="807" y="1496"/>
                </a:lnTo>
                <a:lnTo>
                  <a:pt x="806" y="1496"/>
                </a:lnTo>
                <a:close/>
                <a:moveTo>
                  <a:pt x="809" y="1496"/>
                </a:moveTo>
                <a:lnTo>
                  <a:pt x="808" y="1488"/>
                </a:lnTo>
                <a:lnTo>
                  <a:pt x="809" y="1488"/>
                </a:lnTo>
                <a:lnTo>
                  <a:pt x="810" y="1496"/>
                </a:lnTo>
                <a:lnTo>
                  <a:pt x="809" y="1496"/>
                </a:lnTo>
                <a:close/>
                <a:moveTo>
                  <a:pt x="681" y="1495"/>
                </a:moveTo>
                <a:lnTo>
                  <a:pt x="679" y="1495"/>
                </a:lnTo>
                <a:lnTo>
                  <a:pt x="680" y="1487"/>
                </a:lnTo>
                <a:lnTo>
                  <a:pt x="681" y="1487"/>
                </a:lnTo>
                <a:lnTo>
                  <a:pt x="681" y="1495"/>
                </a:lnTo>
                <a:close/>
                <a:moveTo>
                  <a:pt x="678" y="1495"/>
                </a:moveTo>
                <a:lnTo>
                  <a:pt x="676" y="1494"/>
                </a:lnTo>
                <a:lnTo>
                  <a:pt x="677" y="1486"/>
                </a:lnTo>
                <a:lnTo>
                  <a:pt x="679" y="1487"/>
                </a:lnTo>
                <a:lnTo>
                  <a:pt x="678" y="1495"/>
                </a:lnTo>
                <a:close/>
                <a:moveTo>
                  <a:pt x="825" y="1494"/>
                </a:moveTo>
                <a:lnTo>
                  <a:pt x="824" y="1486"/>
                </a:lnTo>
                <a:lnTo>
                  <a:pt x="826" y="1486"/>
                </a:lnTo>
                <a:lnTo>
                  <a:pt x="826" y="1494"/>
                </a:lnTo>
                <a:lnTo>
                  <a:pt x="825" y="1494"/>
                </a:lnTo>
                <a:close/>
                <a:moveTo>
                  <a:pt x="675" y="1494"/>
                </a:moveTo>
                <a:lnTo>
                  <a:pt x="674" y="1494"/>
                </a:lnTo>
                <a:lnTo>
                  <a:pt x="675" y="1486"/>
                </a:lnTo>
                <a:lnTo>
                  <a:pt x="676" y="1486"/>
                </a:lnTo>
                <a:lnTo>
                  <a:pt x="675" y="1494"/>
                </a:lnTo>
                <a:close/>
                <a:moveTo>
                  <a:pt x="828" y="1494"/>
                </a:moveTo>
                <a:lnTo>
                  <a:pt x="827" y="1486"/>
                </a:lnTo>
                <a:lnTo>
                  <a:pt x="828" y="1486"/>
                </a:lnTo>
                <a:lnTo>
                  <a:pt x="829" y="1494"/>
                </a:lnTo>
                <a:lnTo>
                  <a:pt x="828" y="1494"/>
                </a:lnTo>
                <a:close/>
                <a:moveTo>
                  <a:pt x="830" y="1494"/>
                </a:moveTo>
                <a:lnTo>
                  <a:pt x="830" y="1486"/>
                </a:lnTo>
                <a:lnTo>
                  <a:pt x="831" y="1486"/>
                </a:lnTo>
                <a:lnTo>
                  <a:pt x="832" y="1494"/>
                </a:lnTo>
                <a:lnTo>
                  <a:pt x="830" y="1494"/>
                </a:lnTo>
                <a:close/>
                <a:moveTo>
                  <a:pt x="659" y="1493"/>
                </a:moveTo>
                <a:lnTo>
                  <a:pt x="658" y="1492"/>
                </a:lnTo>
                <a:lnTo>
                  <a:pt x="659" y="1484"/>
                </a:lnTo>
                <a:lnTo>
                  <a:pt x="660" y="1485"/>
                </a:lnTo>
                <a:lnTo>
                  <a:pt x="659" y="1493"/>
                </a:lnTo>
                <a:close/>
                <a:moveTo>
                  <a:pt x="656" y="1492"/>
                </a:moveTo>
                <a:lnTo>
                  <a:pt x="655" y="1492"/>
                </a:lnTo>
                <a:lnTo>
                  <a:pt x="656" y="1484"/>
                </a:lnTo>
                <a:lnTo>
                  <a:pt x="657" y="1484"/>
                </a:lnTo>
                <a:lnTo>
                  <a:pt x="656" y="1492"/>
                </a:lnTo>
                <a:close/>
                <a:moveTo>
                  <a:pt x="846" y="1492"/>
                </a:moveTo>
                <a:lnTo>
                  <a:pt x="845" y="1484"/>
                </a:lnTo>
                <a:lnTo>
                  <a:pt x="847" y="1484"/>
                </a:lnTo>
                <a:lnTo>
                  <a:pt x="848" y="1492"/>
                </a:lnTo>
                <a:lnTo>
                  <a:pt x="846" y="1492"/>
                </a:lnTo>
                <a:close/>
                <a:moveTo>
                  <a:pt x="654" y="1492"/>
                </a:moveTo>
                <a:lnTo>
                  <a:pt x="652" y="1492"/>
                </a:lnTo>
                <a:lnTo>
                  <a:pt x="654" y="1484"/>
                </a:lnTo>
                <a:lnTo>
                  <a:pt x="655" y="1484"/>
                </a:lnTo>
                <a:lnTo>
                  <a:pt x="654" y="1492"/>
                </a:lnTo>
                <a:close/>
                <a:moveTo>
                  <a:pt x="849" y="1492"/>
                </a:moveTo>
                <a:lnTo>
                  <a:pt x="848" y="1484"/>
                </a:lnTo>
                <a:lnTo>
                  <a:pt x="849" y="1484"/>
                </a:lnTo>
                <a:lnTo>
                  <a:pt x="850" y="1491"/>
                </a:lnTo>
                <a:lnTo>
                  <a:pt x="849" y="1492"/>
                </a:lnTo>
                <a:close/>
                <a:moveTo>
                  <a:pt x="852" y="1491"/>
                </a:moveTo>
                <a:lnTo>
                  <a:pt x="851" y="1483"/>
                </a:lnTo>
                <a:lnTo>
                  <a:pt x="852" y="1483"/>
                </a:lnTo>
                <a:lnTo>
                  <a:pt x="853" y="1491"/>
                </a:lnTo>
                <a:lnTo>
                  <a:pt x="852" y="1491"/>
                </a:lnTo>
                <a:close/>
                <a:moveTo>
                  <a:pt x="638" y="1490"/>
                </a:moveTo>
                <a:lnTo>
                  <a:pt x="636" y="1489"/>
                </a:lnTo>
                <a:lnTo>
                  <a:pt x="637" y="1482"/>
                </a:lnTo>
                <a:lnTo>
                  <a:pt x="639" y="1482"/>
                </a:lnTo>
                <a:lnTo>
                  <a:pt x="638" y="1490"/>
                </a:lnTo>
                <a:close/>
                <a:moveTo>
                  <a:pt x="635" y="1489"/>
                </a:moveTo>
                <a:lnTo>
                  <a:pt x="634" y="1489"/>
                </a:lnTo>
                <a:lnTo>
                  <a:pt x="635" y="1481"/>
                </a:lnTo>
                <a:lnTo>
                  <a:pt x="636" y="1481"/>
                </a:lnTo>
                <a:lnTo>
                  <a:pt x="635" y="1489"/>
                </a:lnTo>
                <a:close/>
                <a:moveTo>
                  <a:pt x="868" y="1489"/>
                </a:moveTo>
                <a:lnTo>
                  <a:pt x="867" y="1481"/>
                </a:lnTo>
                <a:lnTo>
                  <a:pt x="868" y="1481"/>
                </a:lnTo>
                <a:lnTo>
                  <a:pt x="869" y="1489"/>
                </a:lnTo>
                <a:lnTo>
                  <a:pt x="868" y="1489"/>
                </a:lnTo>
                <a:close/>
                <a:moveTo>
                  <a:pt x="632" y="1489"/>
                </a:moveTo>
                <a:lnTo>
                  <a:pt x="631" y="1489"/>
                </a:lnTo>
                <a:lnTo>
                  <a:pt x="632" y="1481"/>
                </a:lnTo>
                <a:lnTo>
                  <a:pt x="633" y="1481"/>
                </a:lnTo>
                <a:lnTo>
                  <a:pt x="632" y="1489"/>
                </a:lnTo>
                <a:close/>
                <a:moveTo>
                  <a:pt x="871" y="1489"/>
                </a:moveTo>
                <a:lnTo>
                  <a:pt x="869" y="1481"/>
                </a:lnTo>
                <a:lnTo>
                  <a:pt x="871" y="1480"/>
                </a:lnTo>
                <a:lnTo>
                  <a:pt x="872" y="1488"/>
                </a:lnTo>
                <a:lnTo>
                  <a:pt x="871" y="1489"/>
                </a:lnTo>
                <a:close/>
                <a:moveTo>
                  <a:pt x="873" y="1488"/>
                </a:moveTo>
                <a:lnTo>
                  <a:pt x="872" y="1480"/>
                </a:lnTo>
                <a:lnTo>
                  <a:pt x="873" y="1480"/>
                </a:lnTo>
                <a:lnTo>
                  <a:pt x="875" y="1488"/>
                </a:lnTo>
                <a:lnTo>
                  <a:pt x="873" y="1488"/>
                </a:lnTo>
                <a:close/>
                <a:moveTo>
                  <a:pt x="616" y="1486"/>
                </a:moveTo>
                <a:lnTo>
                  <a:pt x="615" y="1486"/>
                </a:lnTo>
                <a:lnTo>
                  <a:pt x="616" y="1478"/>
                </a:lnTo>
                <a:lnTo>
                  <a:pt x="618" y="1478"/>
                </a:lnTo>
                <a:lnTo>
                  <a:pt x="616" y="1486"/>
                </a:lnTo>
                <a:close/>
                <a:moveTo>
                  <a:pt x="614" y="1486"/>
                </a:moveTo>
                <a:lnTo>
                  <a:pt x="612" y="1485"/>
                </a:lnTo>
                <a:lnTo>
                  <a:pt x="614" y="1478"/>
                </a:lnTo>
                <a:lnTo>
                  <a:pt x="615" y="1478"/>
                </a:lnTo>
                <a:lnTo>
                  <a:pt x="614" y="1486"/>
                </a:lnTo>
                <a:close/>
                <a:moveTo>
                  <a:pt x="889" y="1485"/>
                </a:moveTo>
                <a:lnTo>
                  <a:pt x="888" y="1477"/>
                </a:lnTo>
                <a:lnTo>
                  <a:pt x="889" y="1477"/>
                </a:lnTo>
                <a:lnTo>
                  <a:pt x="891" y="1485"/>
                </a:lnTo>
                <a:lnTo>
                  <a:pt x="889" y="1485"/>
                </a:lnTo>
                <a:close/>
                <a:moveTo>
                  <a:pt x="611" y="1485"/>
                </a:moveTo>
                <a:lnTo>
                  <a:pt x="610" y="1485"/>
                </a:lnTo>
                <a:lnTo>
                  <a:pt x="611" y="1477"/>
                </a:lnTo>
                <a:lnTo>
                  <a:pt x="613" y="1477"/>
                </a:lnTo>
                <a:lnTo>
                  <a:pt x="611" y="1485"/>
                </a:lnTo>
                <a:close/>
                <a:moveTo>
                  <a:pt x="892" y="1485"/>
                </a:moveTo>
                <a:lnTo>
                  <a:pt x="890" y="1477"/>
                </a:lnTo>
                <a:lnTo>
                  <a:pt x="892" y="1477"/>
                </a:lnTo>
                <a:lnTo>
                  <a:pt x="893" y="1485"/>
                </a:lnTo>
                <a:lnTo>
                  <a:pt x="892" y="1485"/>
                </a:lnTo>
                <a:close/>
                <a:moveTo>
                  <a:pt x="895" y="1484"/>
                </a:moveTo>
                <a:lnTo>
                  <a:pt x="893" y="1476"/>
                </a:lnTo>
                <a:lnTo>
                  <a:pt x="894" y="1476"/>
                </a:lnTo>
                <a:lnTo>
                  <a:pt x="896" y="1484"/>
                </a:lnTo>
                <a:lnTo>
                  <a:pt x="895" y="1484"/>
                </a:lnTo>
                <a:close/>
                <a:moveTo>
                  <a:pt x="595" y="1482"/>
                </a:moveTo>
                <a:lnTo>
                  <a:pt x="594" y="1482"/>
                </a:lnTo>
                <a:lnTo>
                  <a:pt x="595" y="1474"/>
                </a:lnTo>
                <a:lnTo>
                  <a:pt x="597" y="1474"/>
                </a:lnTo>
                <a:lnTo>
                  <a:pt x="595" y="1482"/>
                </a:lnTo>
                <a:close/>
                <a:moveTo>
                  <a:pt x="592" y="1481"/>
                </a:moveTo>
                <a:lnTo>
                  <a:pt x="591" y="1481"/>
                </a:lnTo>
                <a:lnTo>
                  <a:pt x="593" y="1473"/>
                </a:lnTo>
                <a:lnTo>
                  <a:pt x="594" y="1474"/>
                </a:lnTo>
                <a:lnTo>
                  <a:pt x="592" y="1481"/>
                </a:lnTo>
                <a:close/>
                <a:moveTo>
                  <a:pt x="911" y="1481"/>
                </a:moveTo>
                <a:lnTo>
                  <a:pt x="909" y="1473"/>
                </a:lnTo>
                <a:lnTo>
                  <a:pt x="910" y="1473"/>
                </a:lnTo>
                <a:lnTo>
                  <a:pt x="912" y="1481"/>
                </a:lnTo>
                <a:lnTo>
                  <a:pt x="911" y="1481"/>
                </a:lnTo>
                <a:close/>
                <a:moveTo>
                  <a:pt x="590" y="1481"/>
                </a:moveTo>
                <a:lnTo>
                  <a:pt x="588" y="1481"/>
                </a:lnTo>
                <a:lnTo>
                  <a:pt x="590" y="1473"/>
                </a:lnTo>
                <a:lnTo>
                  <a:pt x="591" y="1473"/>
                </a:lnTo>
                <a:lnTo>
                  <a:pt x="590" y="1481"/>
                </a:lnTo>
                <a:close/>
                <a:moveTo>
                  <a:pt x="913" y="1481"/>
                </a:moveTo>
                <a:lnTo>
                  <a:pt x="912" y="1473"/>
                </a:lnTo>
                <a:lnTo>
                  <a:pt x="913" y="1472"/>
                </a:lnTo>
                <a:lnTo>
                  <a:pt x="915" y="1480"/>
                </a:lnTo>
                <a:lnTo>
                  <a:pt x="913" y="1481"/>
                </a:lnTo>
                <a:close/>
                <a:moveTo>
                  <a:pt x="916" y="1480"/>
                </a:moveTo>
                <a:lnTo>
                  <a:pt x="914" y="1472"/>
                </a:lnTo>
                <a:lnTo>
                  <a:pt x="915" y="1472"/>
                </a:lnTo>
                <a:lnTo>
                  <a:pt x="917" y="1480"/>
                </a:lnTo>
                <a:lnTo>
                  <a:pt x="916" y="1480"/>
                </a:lnTo>
                <a:close/>
                <a:moveTo>
                  <a:pt x="574" y="1477"/>
                </a:moveTo>
                <a:lnTo>
                  <a:pt x="573" y="1477"/>
                </a:lnTo>
                <a:lnTo>
                  <a:pt x="575" y="1469"/>
                </a:lnTo>
                <a:lnTo>
                  <a:pt x="576" y="1469"/>
                </a:lnTo>
                <a:lnTo>
                  <a:pt x="574" y="1477"/>
                </a:lnTo>
                <a:close/>
                <a:moveTo>
                  <a:pt x="571" y="1477"/>
                </a:moveTo>
                <a:lnTo>
                  <a:pt x="570" y="1476"/>
                </a:lnTo>
                <a:lnTo>
                  <a:pt x="572" y="1469"/>
                </a:lnTo>
                <a:lnTo>
                  <a:pt x="573" y="1469"/>
                </a:lnTo>
                <a:lnTo>
                  <a:pt x="571" y="1477"/>
                </a:lnTo>
                <a:close/>
                <a:moveTo>
                  <a:pt x="932" y="1476"/>
                </a:moveTo>
                <a:lnTo>
                  <a:pt x="930" y="1468"/>
                </a:lnTo>
                <a:lnTo>
                  <a:pt x="931" y="1468"/>
                </a:lnTo>
                <a:lnTo>
                  <a:pt x="933" y="1476"/>
                </a:lnTo>
                <a:lnTo>
                  <a:pt x="932" y="1476"/>
                </a:lnTo>
                <a:close/>
                <a:moveTo>
                  <a:pt x="569" y="1476"/>
                </a:moveTo>
                <a:lnTo>
                  <a:pt x="567" y="1476"/>
                </a:lnTo>
                <a:lnTo>
                  <a:pt x="569" y="1468"/>
                </a:lnTo>
                <a:lnTo>
                  <a:pt x="571" y="1468"/>
                </a:lnTo>
                <a:lnTo>
                  <a:pt x="569" y="1476"/>
                </a:lnTo>
                <a:close/>
                <a:moveTo>
                  <a:pt x="934" y="1476"/>
                </a:moveTo>
                <a:lnTo>
                  <a:pt x="932" y="1468"/>
                </a:lnTo>
                <a:lnTo>
                  <a:pt x="933" y="1468"/>
                </a:lnTo>
                <a:lnTo>
                  <a:pt x="935" y="1475"/>
                </a:lnTo>
                <a:lnTo>
                  <a:pt x="934" y="1476"/>
                </a:lnTo>
                <a:close/>
                <a:moveTo>
                  <a:pt x="937" y="1475"/>
                </a:moveTo>
                <a:lnTo>
                  <a:pt x="935" y="1467"/>
                </a:lnTo>
                <a:lnTo>
                  <a:pt x="936" y="1467"/>
                </a:lnTo>
                <a:lnTo>
                  <a:pt x="938" y="1475"/>
                </a:lnTo>
                <a:lnTo>
                  <a:pt x="937" y="1475"/>
                </a:lnTo>
                <a:close/>
                <a:moveTo>
                  <a:pt x="553" y="1472"/>
                </a:moveTo>
                <a:lnTo>
                  <a:pt x="552" y="1472"/>
                </a:lnTo>
                <a:lnTo>
                  <a:pt x="554" y="1464"/>
                </a:lnTo>
                <a:lnTo>
                  <a:pt x="555" y="1464"/>
                </a:lnTo>
                <a:lnTo>
                  <a:pt x="553" y="1472"/>
                </a:lnTo>
                <a:close/>
                <a:moveTo>
                  <a:pt x="550" y="1471"/>
                </a:moveTo>
                <a:lnTo>
                  <a:pt x="549" y="1471"/>
                </a:lnTo>
                <a:lnTo>
                  <a:pt x="551" y="1463"/>
                </a:lnTo>
                <a:lnTo>
                  <a:pt x="552" y="1464"/>
                </a:lnTo>
                <a:lnTo>
                  <a:pt x="550" y="1471"/>
                </a:lnTo>
                <a:close/>
                <a:moveTo>
                  <a:pt x="953" y="1471"/>
                </a:moveTo>
                <a:lnTo>
                  <a:pt x="950" y="1463"/>
                </a:lnTo>
                <a:lnTo>
                  <a:pt x="952" y="1463"/>
                </a:lnTo>
                <a:lnTo>
                  <a:pt x="954" y="1470"/>
                </a:lnTo>
                <a:lnTo>
                  <a:pt x="953" y="1471"/>
                </a:lnTo>
                <a:close/>
                <a:moveTo>
                  <a:pt x="548" y="1471"/>
                </a:moveTo>
                <a:lnTo>
                  <a:pt x="546" y="1470"/>
                </a:lnTo>
                <a:lnTo>
                  <a:pt x="549" y="1462"/>
                </a:lnTo>
                <a:lnTo>
                  <a:pt x="550" y="1463"/>
                </a:lnTo>
                <a:lnTo>
                  <a:pt x="548" y="1471"/>
                </a:lnTo>
                <a:close/>
                <a:moveTo>
                  <a:pt x="955" y="1470"/>
                </a:moveTo>
                <a:lnTo>
                  <a:pt x="953" y="1462"/>
                </a:lnTo>
                <a:lnTo>
                  <a:pt x="954" y="1462"/>
                </a:lnTo>
                <a:lnTo>
                  <a:pt x="957" y="1470"/>
                </a:lnTo>
                <a:lnTo>
                  <a:pt x="955" y="1470"/>
                </a:lnTo>
                <a:close/>
                <a:moveTo>
                  <a:pt x="958" y="1469"/>
                </a:moveTo>
                <a:lnTo>
                  <a:pt x="956" y="1462"/>
                </a:lnTo>
                <a:lnTo>
                  <a:pt x="957" y="1461"/>
                </a:lnTo>
                <a:lnTo>
                  <a:pt x="959" y="1469"/>
                </a:lnTo>
                <a:lnTo>
                  <a:pt x="958" y="1469"/>
                </a:lnTo>
                <a:close/>
                <a:moveTo>
                  <a:pt x="532" y="1466"/>
                </a:moveTo>
                <a:lnTo>
                  <a:pt x="531" y="1466"/>
                </a:lnTo>
                <a:lnTo>
                  <a:pt x="533" y="1458"/>
                </a:lnTo>
                <a:lnTo>
                  <a:pt x="535" y="1458"/>
                </a:lnTo>
                <a:lnTo>
                  <a:pt x="532" y="1466"/>
                </a:lnTo>
                <a:close/>
                <a:moveTo>
                  <a:pt x="530" y="1465"/>
                </a:moveTo>
                <a:lnTo>
                  <a:pt x="528" y="1465"/>
                </a:lnTo>
                <a:lnTo>
                  <a:pt x="531" y="1457"/>
                </a:lnTo>
                <a:lnTo>
                  <a:pt x="532" y="1458"/>
                </a:lnTo>
                <a:lnTo>
                  <a:pt x="530" y="1465"/>
                </a:lnTo>
                <a:close/>
                <a:moveTo>
                  <a:pt x="973" y="1465"/>
                </a:moveTo>
                <a:lnTo>
                  <a:pt x="971" y="1457"/>
                </a:lnTo>
                <a:lnTo>
                  <a:pt x="972" y="1457"/>
                </a:lnTo>
                <a:lnTo>
                  <a:pt x="975" y="1464"/>
                </a:lnTo>
                <a:lnTo>
                  <a:pt x="973" y="1465"/>
                </a:lnTo>
                <a:close/>
                <a:moveTo>
                  <a:pt x="527" y="1464"/>
                </a:moveTo>
                <a:lnTo>
                  <a:pt x="526" y="1464"/>
                </a:lnTo>
                <a:lnTo>
                  <a:pt x="528" y="1456"/>
                </a:lnTo>
                <a:lnTo>
                  <a:pt x="529" y="1457"/>
                </a:lnTo>
                <a:lnTo>
                  <a:pt x="527" y="1464"/>
                </a:lnTo>
                <a:close/>
                <a:moveTo>
                  <a:pt x="976" y="1464"/>
                </a:moveTo>
                <a:lnTo>
                  <a:pt x="973" y="1456"/>
                </a:lnTo>
                <a:lnTo>
                  <a:pt x="975" y="1456"/>
                </a:lnTo>
                <a:lnTo>
                  <a:pt x="977" y="1464"/>
                </a:lnTo>
                <a:lnTo>
                  <a:pt x="976" y="1464"/>
                </a:lnTo>
                <a:close/>
                <a:moveTo>
                  <a:pt x="978" y="1463"/>
                </a:moveTo>
                <a:lnTo>
                  <a:pt x="976" y="1455"/>
                </a:lnTo>
                <a:lnTo>
                  <a:pt x="977" y="1455"/>
                </a:lnTo>
                <a:lnTo>
                  <a:pt x="980" y="1463"/>
                </a:lnTo>
                <a:lnTo>
                  <a:pt x="978" y="1463"/>
                </a:lnTo>
                <a:close/>
                <a:moveTo>
                  <a:pt x="511" y="1459"/>
                </a:moveTo>
                <a:lnTo>
                  <a:pt x="510" y="1459"/>
                </a:lnTo>
                <a:lnTo>
                  <a:pt x="513" y="1451"/>
                </a:lnTo>
                <a:lnTo>
                  <a:pt x="514" y="1452"/>
                </a:lnTo>
                <a:lnTo>
                  <a:pt x="511" y="1459"/>
                </a:lnTo>
                <a:close/>
                <a:moveTo>
                  <a:pt x="509" y="1459"/>
                </a:moveTo>
                <a:lnTo>
                  <a:pt x="508" y="1458"/>
                </a:lnTo>
                <a:lnTo>
                  <a:pt x="510" y="1451"/>
                </a:lnTo>
                <a:lnTo>
                  <a:pt x="511" y="1451"/>
                </a:lnTo>
                <a:lnTo>
                  <a:pt x="509" y="1459"/>
                </a:lnTo>
                <a:close/>
                <a:moveTo>
                  <a:pt x="994" y="1458"/>
                </a:moveTo>
                <a:lnTo>
                  <a:pt x="991" y="1450"/>
                </a:lnTo>
                <a:lnTo>
                  <a:pt x="993" y="1450"/>
                </a:lnTo>
                <a:lnTo>
                  <a:pt x="995" y="1458"/>
                </a:lnTo>
                <a:lnTo>
                  <a:pt x="994" y="1458"/>
                </a:lnTo>
                <a:close/>
                <a:moveTo>
                  <a:pt x="506" y="1458"/>
                </a:moveTo>
                <a:lnTo>
                  <a:pt x="505" y="1457"/>
                </a:lnTo>
                <a:lnTo>
                  <a:pt x="508" y="1449"/>
                </a:lnTo>
                <a:lnTo>
                  <a:pt x="509" y="1450"/>
                </a:lnTo>
                <a:lnTo>
                  <a:pt x="506" y="1458"/>
                </a:lnTo>
                <a:close/>
                <a:moveTo>
                  <a:pt x="997" y="1457"/>
                </a:moveTo>
                <a:lnTo>
                  <a:pt x="994" y="1449"/>
                </a:lnTo>
                <a:lnTo>
                  <a:pt x="995" y="1449"/>
                </a:lnTo>
                <a:lnTo>
                  <a:pt x="998" y="1457"/>
                </a:lnTo>
                <a:lnTo>
                  <a:pt x="997" y="1457"/>
                </a:lnTo>
                <a:close/>
                <a:moveTo>
                  <a:pt x="999" y="1456"/>
                </a:moveTo>
                <a:lnTo>
                  <a:pt x="996" y="1448"/>
                </a:lnTo>
                <a:lnTo>
                  <a:pt x="998" y="1448"/>
                </a:lnTo>
                <a:lnTo>
                  <a:pt x="1000" y="1456"/>
                </a:lnTo>
                <a:lnTo>
                  <a:pt x="999" y="1456"/>
                </a:lnTo>
                <a:close/>
                <a:moveTo>
                  <a:pt x="491" y="1452"/>
                </a:moveTo>
                <a:lnTo>
                  <a:pt x="490" y="1452"/>
                </a:lnTo>
                <a:lnTo>
                  <a:pt x="493" y="1444"/>
                </a:lnTo>
                <a:lnTo>
                  <a:pt x="494" y="1444"/>
                </a:lnTo>
                <a:lnTo>
                  <a:pt x="491" y="1452"/>
                </a:lnTo>
                <a:close/>
                <a:moveTo>
                  <a:pt x="489" y="1451"/>
                </a:moveTo>
                <a:lnTo>
                  <a:pt x="487" y="1451"/>
                </a:lnTo>
                <a:lnTo>
                  <a:pt x="490" y="1443"/>
                </a:lnTo>
                <a:lnTo>
                  <a:pt x="491" y="1444"/>
                </a:lnTo>
                <a:lnTo>
                  <a:pt x="489" y="1451"/>
                </a:lnTo>
                <a:close/>
                <a:moveTo>
                  <a:pt x="1014" y="1451"/>
                </a:moveTo>
                <a:lnTo>
                  <a:pt x="1011" y="1443"/>
                </a:lnTo>
                <a:lnTo>
                  <a:pt x="1013" y="1443"/>
                </a:lnTo>
                <a:lnTo>
                  <a:pt x="1015" y="1450"/>
                </a:lnTo>
                <a:lnTo>
                  <a:pt x="1014" y="1451"/>
                </a:lnTo>
                <a:close/>
                <a:moveTo>
                  <a:pt x="486" y="1450"/>
                </a:moveTo>
                <a:lnTo>
                  <a:pt x="485" y="1450"/>
                </a:lnTo>
                <a:lnTo>
                  <a:pt x="488" y="1442"/>
                </a:lnTo>
                <a:lnTo>
                  <a:pt x="489" y="1443"/>
                </a:lnTo>
                <a:lnTo>
                  <a:pt x="486" y="1450"/>
                </a:lnTo>
                <a:close/>
                <a:moveTo>
                  <a:pt x="1017" y="1450"/>
                </a:moveTo>
                <a:lnTo>
                  <a:pt x="1014" y="1442"/>
                </a:lnTo>
                <a:lnTo>
                  <a:pt x="1015" y="1442"/>
                </a:lnTo>
                <a:lnTo>
                  <a:pt x="1018" y="1449"/>
                </a:lnTo>
                <a:lnTo>
                  <a:pt x="1017" y="1450"/>
                </a:lnTo>
                <a:close/>
                <a:moveTo>
                  <a:pt x="1019" y="1449"/>
                </a:moveTo>
                <a:lnTo>
                  <a:pt x="1016" y="1441"/>
                </a:lnTo>
                <a:lnTo>
                  <a:pt x="1018" y="1441"/>
                </a:lnTo>
                <a:lnTo>
                  <a:pt x="1020" y="1448"/>
                </a:lnTo>
                <a:lnTo>
                  <a:pt x="1019" y="1449"/>
                </a:lnTo>
                <a:close/>
                <a:moveTo>
                  <a:pt x="471" y="1444"/>
                </a:moveTo>
                <a:lnTo>
                  <a:pt x="469" y="1444"/>
                </a:lnTo>
                <a:lnTo>
                  <a:pt x="472" y="1436"/>
                </a:lnTo>
                <a:lnTo>
                  <a:pt x="474" y="1437"/>
                </a:lnTo>
                <a:lnTo>
                  <a:pt x="471" y="1444"/>
                </a:lnTo>
                <a:close/>
                <a:moveTo>
                  <a:pt x="468" y="1443"/>
                </a:moveTo>
                <a:lnTo>
                  <a:pt x="467" y="1443"/>
                </a:lnTo>
                <a:lnTo>
                  <a:pt x="470" y="1435"/>
                </a:lnTo>
                <a:lnTo>
                  <a:pt x="471" y="1436"/>
                </a:lnTo>
                <a:lnTo>
                  <a:pt x="468" y="1443"/>
                </a:lnTo>
                <a:close/>
                <a:moveTo>
                  <a:pt x="1035" y="1443"/>
                </a:moveTo>
                <a:lnTo>
                  <a:pt x="1032" y="1435"/>
                </a:lnTo>
                <a:lnTo>
                  <a:pt x="1033" y="1435"/>
                </a:lnTo>
                <a:lnTo>
                  <a:pt x="1036" y="1442"/>
                </a:lnTo>
                <a:lnTo>
                  <a:pt x="1035" y="1443"/>
                </a:lnTo>
                <a:close/>
                <a:moveTo>
                  <a:pt x="466" y="1442"/>
                </a:moveTo>
                <a:lnTo>
                  <a:pt x="464" y="1442"/>
                </a:lnTo>
                <a:lnTo>
                  <a:pt x="467" y="1434"/>
                </a:lnTo>
                <a:lnTo>
                  <a:pt x="469" y="1435"/>
                </a:lnTo>
                <a:lnTo>
                  <a:pt x="466" y="1442"/>
                </a:lnTo>
                <a:close/>
                <a:moveTo>
                  <a:pt x="1037" y="1442"/>
                </a:moveTo>
                <a:lnTo>
                  <a:pt x="1034" y="1434"/>
                </a:lnTo>
                <a:lnTo>
                  <a:pt x="1035" y="1434"/>
                </a:lnTo>
                <a:lnTo>
                  <a:pt x="1038" y="1441"/>
                </a:lnTo>
                <a:lnTo>
                  <a:pt x="1037" y="1442"/>
                </a:lnTo>
                <a:close/>
                <a:moveTo>
                  <a:pt x="1039" y="1441"/>
                </a:moveTo>
                <a:lnTo>
                  <a:pt x="1036" y="1433"/>
                </a:lnTo>
                <a:lnTo>
                  <a:pt x="1038" y="1433"/>
                </a:lnTo>
                <a:lnTo>
                  <a:pt x="1041" y="1440"/>
                </a:lnTo>
                <a:lnTo>
                  <a:pt x="1039" y="1441"/>
                </a:lnTo>
                <a:close/>
                <a:moveTo>
                  <a:pt x="451" y="1436"/>
                </a:moveTo>
                <a:lnTo>
                  <a:pt x="449" y="1435"/>
                </a:lnTo>
                <a:lnTo>
                  <a:pt x="453" y="1428"/>
                </a:lnTo>
                <a:lnTo>
                  <a:pt x="454" y="1429"/>
                </a:lnTo>
                <a:lnTo>
                  <a:pt x="451" y="1436"/>
                </a:lnTo>
                <a:close/>
                <a:moveTo>
                  <a:pt x="448" y="1435"/>
                </a:moveTo>
                <a:lnTo>
                  <a:pt x="447" y="1434"/>
                </a:lnTo>
                <a:lnTo>
                  <a:pt x="450" y="1427"/>
                </a:lnTo>
                <a:lnTo>
                  <a:pt x="451" y="1427"/>
                </a:lnTo>
                <a:lnTo>
                  <a:pt x="448" y="1435"/>
                </a:lnTo>
                <a:close/>
                <a:moveTo>
                  <a:pt x="1054" y="1434"/>
                </a:moveTo>
                <a:lnTo>
                  <a:pt x="1051" y="1427"/>
                </a:lnTo>
                <a:lnTo>
                  <a:pt x="1052" y="1426"/>
                </a:lnTo>
                <a:lnTo>
                  <a:pt x="1055" y="1434"/>
                </a:lnTo>
                <a:lnTo>
                  <a:pt x="1054" y="1434"/>
                </a:lnTo>
                <a:close/>
                <a:moveTo>
                  <a:pt x="446" y="1434"/>
                </a:moveTo>
                <a:lnTo>
                  <a:pt x="445" y="1433"/>
                </a:lnTo>
                <a:lnTo>
                  <a:pt x="448" y="1426"/>
                </a:lnTo>
                <a:lnTo>
                  <a:pt x="449" y="1426"/>
                </a:lnTo>
                <a:lnTo>
                  <a:pt x="446" y="1434"/>
                </a:lnTo>
                <a:close/>
                <a:moveTo>
                  <a:pt x="1057" y="1433"/>
                </a:moveTo>
                <a:lnTo>
                  <a:pt x="1053" y="1426"/>
                </a:lnTo>
                <a:lnTo>
                  <a:pt x="1055" y="1425"/>
                </a:lnTo>
                <a:lnTo>
                  <a:pt x="1058" y="1433"/>
                </a:lnTo>
                <a:lnTo>
                  <a:pt x="1057" y="1433"/>
                </a:lnTo>
                <a:close/>
                <a:moveTo>
                  <a:pt x="1059" y="1432"/>
                </a:moveTo>
                <a:lnTo>
                  <a:pt x="1056" y="1425"/>
                </a:lnTo>
                <a:lnTo>
                  <a:pt x="1057" y="1424"/>
                </a:lnTo>
                <a:lnTo>
                  <a:pt x="1060" y="1432"/>
                </a:lnTo>
                <a:lnTo>
                  <a:pt x="1059" y="1432"/>
                </a:lnTo>
                <a:close/>
                <a:moveTo>
                  <a:pt x="431" y="1427"/>
                </a:moveTo>
                <a:lnTo>
                  <a:pt x="430" y="1426"/>
                </a:lnTo>
                <a:lnTo>
                  <a:pt x="433" y="1419"/>
                </a:lnTo>
                <a:lnTo>
                  <a:pt x="434" y="1420"/>
                </a:lnTo>
                <a:lnTo>
                  <a:pt x="431" y="1427"/>
                </a:lnTo>
                <a:close/>
                <a:moveTo>
                  <a:pt x="428" y="1426"/>
                </a:moveTo>
                <a:lnTo>
                  <a:pt x="427" y="1425"/>
                </a:lnTo>
                <a:lnTo>
                  <a:pt x="431" y="1418"/>
                </a:lnTo>
                <a:lnTo>
                  <a:pt x="432" y="1419"/>
                </a:lnTo>
                <a:lnTo>
                  <a:pt x="428" y="1426"/>
                </a:lnTo>
                <a:close/>
                <a:moveTo>
                  <a:pt x="1074" y="1425"/>
                </a:moveTo>
                <a:lnTo>
                  <a:pt x="1071" y="1418"/>
                </a:lnTo>
                <a:lnTo>
                  <a:pt x="1072" y="1418"/>
                </a:lnTo>
                <a:lnTo>
                  <a:pt x="1075" y="1425"/>
                </a:lnTo>
                <a:lnTo>
                  <a:pt x="1074" y="1425"/>
                </a:lnTo>
                <a:close/>
                <a:moveTo>
                  <a:pt x="426" y="1425"/>
                </a:moveTo>
                <a:lnTo>
                  <a:pt x="425" y="1424"/>
                </a:lnTo>
                <a:lnTo>
                  <a:pt x="428" y="1417"/>
                </a:lnTo>
                <a:lnTo>
                  <a:pt x="429" y="1417"/>
                </a:lnTo>
                <a:lnTo>
                  <a:pt x="426" y="1425"/>
                </a:lnTo>
                <a:close/>
                <a:moveTo>
                  <a:pt x="1076" y="1424"/>
                </a:moveTo>
                <a:lnTo>
                  <a:pt x="1073" y="1417"/>
                </a:lnTo>
                <a:lnTo>
                  <a:pt x="1074" y="1416"/>
                </a:lnTo>
                <a:lnTo>
                  <a:pt x="1078" y="1424"/>
                </a:lnTo>
                <a:lnTo>
                  <a:pt x="1076" y="1424"/>
                </a:lnTo>
                <a:close/>
                <a:moveTo>
                  <a:pt x="1079" y="1423"/>
                </a:moveTo>
                <a:lnTo>
                  <a:pt x="1075" y="1416"/>
                </a:lnTo>
                <a:lnTo>
                  <a:pt x="1076" y="1415"/>
                </a:lnTo>
                <a:lnTo>
                  <a:pt x="1080" y="1422"/>
                </a:lnTo>
                <a:lnTo>
                  <a:pt x="1079" y="1423"/>
                </a:lnTo>
                <a:close/>
                <a:moveTo>
                  <a:pt x="411" y="1418"/>
                </a:moveTo>
                <a:lnTo>
                  <a:pt x="410" y="1417"/>
                </a:lnTo>
                <a:lnTo>
                  <a:pt x="414" y="1410"/>
                </a:lnTo>
                <a:lnTo>
                  <a:pt x="415" y="1410"/>
                </a:lnTo>
                <a:lnTo>
                  <a:pt x="411" y="1418"/>
                </a:lnTo>
                <a:close/>
                <a:moveTo>
                  <a:pt x="409" y="1416"/>
                </a:moveTo>
                <a:lnTo>
                  <a:pt x="408" y="1416"/>
                </a:lnTo>
                <a:lnTo>
                  <a:pt x="412" y="1409"/>
                </a:lnTo>
                <a:lnTo>
                  <a:pt x="413" y="1409"/>
                </a:lnTo>
                <a:lnTo>
                  <a:pt x="409" y="1416"/>
                </a:lnTo>
                <a:close/>
                <a:moveTo>
                  <a:pt x="1093" y="1416"/>
                </a:moveTo>
                <a:lnTo>
                  <a:pt x="1090" y="1409"/>
                </a:lnTo>
                <a:lnTo>
                  <a:pt x="1091" y="1408"/>
                </a:lnTo>
                <a:lnTo>
                  <a:pt x="1094" y="1415"/>
                </a:lnTo>
                <a:lnTo>
                  <a:pt x="1093" y="1416"/>
                </a:lnTo>
                <a:close/>
                <a:moveTo>
                  <a:pt x="407" y="1415"/>
                </a:moveTo>
                <a:lnTo>
                  <a:pt x="406" y="1414"/>
                </a:lnTo>
                <a:lnTo>
                  <a:pt x="409" y="1407"/>
                </a:lnTo>
                <a:lnTo>
                  <a:pt x="410" y="1408"/>
                </a:lnTo>
                <a:lnTo>
                  <a:pt x="407" y="1415"/>
                </a:lnTo>
                <a:close/>
                <a:moveTo>
                  <a:pt x="1096" y="1415"/>
                </a:moveTo>
                <a:lnTo>
                  <a:pt x="1092" y="1407"/>
                </a:lnTo>
                <a:lnTo>
                  <a:pt x="1093" y="1407"/>
                </a:lnTo>
                <a:lnTo>
                  <a:pt x="1097" y="1414"/>
                </a:lnTo>
                <a:lnTo>
                  <a:pt x="1096" y="1415"/>
                </a:lnTo>
                <a:close/>
                <a:moveTo>
                  <a:pt x="1098" y="1413"/>
                </a:moveTo>
                <a:lnTo>
                  <a:pt x="1094" y="1406"/>
                </a:lnTo>
                <a:lnTo>
                  <a:pt x="1095" y="1406"/>
                </a:lnTo>
                <a:lnTo>
                  <a:pt x="1099" y="1413"/>
                </a:lnTo>
                <a:lnTo>
                  <a:pt x="1098" y="1413"/>
                </a:lnTo>
                <a:close/>
                <a:moveTo>
                  <a:pt x="392" y="1408"/>
                </a:moveTo>
                <a:lnTo>
                  <a:pt x="391" y="1407"/>
                </a:lnTo>
                <a:lnTo>
                  <a:pt x="395" y="1400"/>
                </a:lnTo>
                <a:lnTo>
                  <a:pt x="396" y="1400"/>
                </a:lnTo>
                <a:lnTo>
                  <a:pt x="392" y="1408"/>
                </a:lnTo>
                <a:close/>
                <a:moveTo>
                  <a:pt x="390" y="1406"/>
                </a:moveTo>
                <a:lnTo>
                  <a:pt x="389" y="1406"/>
                </a:lnTo>
                <a:lnTo>
                  <a:pt x="392" y="1399"/>
                </a:lnTo>
                <a:lnTo>
                  <a:pt x="394" y="1399"/>
                </a:lnTo>
                <a:lnTo>
                  <a:pt x="390" y="1406"/>
                </a:lnTo>
                <a:close/>
                <a:moveTo>
                  <a:pt x="1112" y="1406"/>
                </a:moveTo>
                <a:lnTo>
                  <a:pt x="1109" y="1399"/>
                </a:lnTo>
                <a:lnTo>
                  <a:pt x="1110" y="1398"/>
                </a:lnTo>
                <a:lnTo>
                  <a:pt x="1114" y="1405"/>
                </a:lnTo>
                <a:lnTo>
                  <a:pt x="1112" y="1406"/>
                </a:lnTo>
                <a:close/>
                <a:moveTo>
                  <a:pt x="387" y="1405"/>
                </a:moveTo>
                <a:lnTo>
                  <a:pt x="386" y="1404"/>
                </a:lnTo>
                <a:lnTo>
                  <a:pt x="390" y="1397"/>
                </a:lnTo>
                <a:lnTo>
                  <a:pt x="391" y="1398"/>
                </a:lnTo>
                <a:lnTo>
                  <a:pt x="387" y="1405"/>
                </a:lnTo>
                <a:close/>
                <a:moveTo>
                  <a:pt x="1115" y="1404"/>
                </a:moveTo>
                <a:lnTo>
                  <a:pt x="1111" y="1397"/>
                </a:lnTo>
                <a:lnTo>
                  <a:pt x="1112" y="1397"/>
                </a:lnTo>
                <a:lnTo>
                  <a:pt x="1116" y="1404"/>
                </a:lnTo>
                <a:lnTo>
                  <a:pt x="1115" y="1404"/>
                </a:lnTo>
                <a:close/>
                <a:moveTo>
                  <a:pt x="1117" y="1403"/>
                </a:moveTo>
                <a:lnTo>
                  <a:pt x="1113" y="1396"/>
                </a:lnTo>
                <a:lnTo>
                  <a:pt x="1114" y="1396"/>
                </a:lnTo>
                <a:lnTo>
                  <a:pt x="1118" y="1403"/>
                </a:lnTo>
                <a:lnTo>
                  <a:pt x="1117" y="1403"/>
                </a:lnTo>
                <a:close/>
                <a:moveTo>
                  <a:pt x="373" y="1397"/>
                </a:moveTo>
                <a:lnTo>
                  <a:pt x="372" y="1396"/>
                </a:lnTo>
                <a:lnTo>
                  <a:pt x="376" y="1389"/>
                </a:lnTo>
                <a:lnTo>
                  <a:pt x="377" y="1390"/>
                </a:lnTo>
                <a:lnTo>
                  <a:pt x="373" y="1397"/>
                </a:lnTo>
                <a:close/>
                <a:moveTo>
                  <a:pt x="371" y="1396"/>
                </a:moveTo>
                <a:lnTo>
                  <a:pt x="370" y="1395"/>
                </a:lnTo>
                <a:lnTo>
                  <a:pt x="374" y="1388"/>
                </a:lnTo>
                <a:lnTo>
                  <a:pt x="375" y="1389"/>
                </a:lnTo>
                <a:lnTo>
                  <a:pt x="371" y="1396"/>
                </a:lnTo>
                <a:close/>
                <a:moveTo>
                  <a:pt x="1131" y="1395"/>
                </a:moveTo>
                <a:lnTo>
                  <a:pt x="1127" y="1388"/>
                </a:lnTo>
                <a:lnTo>
                  <a:pt x="1128" y="1387"/>
                </a:lnTo>
                <a:lnTo>
                  <a:pt x="1132" y="1394"/>
                </a:lnTo>
                <a:lnTo>
                  <a:pt x="1131" y="1395"/>
                </a:lnTo>
                <a:close/>
                <a:moveTo>
                  <a:pt x="369" y="1394"/>
                </a:moveTo>
                <a:lnTo>
                  <a:pt x="368" y="1394"/>
                </a:lnTo>
                <a:lnTo>
                  <a:pt x="372" y="1386"/>
                </a:lnTo>
                <a:lnTo>
                  <a:pt x="373" y="1387"/>
                </a:lnTo>
                <a:lnTo>
                  <a:pt x="369" y="1394"/>
                </a:lnTo>
                <a:close/>
                <a:moveTo>
                  <a:pt x="1133" y="1394"/>
                </a:moveTo>
                <a:lnTo>
                  <a:pt x="1129" y="1387"/>
                </a:lnTo>
                <a:lnTo>
                  <a:pt x="1130" y="1386"/>
                </a:lnTo>
                <a:lnTo>
                  <a:pt x="1134" y="1393"/>
                </a:lnTo>
                <a:lnTo>
                  <a:pt x="1133" y="1394"/>
                </a:lnTo>
                <a:close/>
                <a:moveTo>
                  <a:pt x="1136" y="1392"/>
                </a:moveTo>
                <a:lnTo>
                  <a:pt x="1132" y="1385"/>
                </a:lnTo>
                <a:lnTo>
                  <a:pt x="1133" y="1385"/>
                </a:lnTo>
                <a:lnTo>
                  <a:pt x="1137" y="1392"/>
                </a:lnTo>
                <a:lnTo>
                  <a:pt x="1136" y="1392"/>
                </a:lnTo>
                <a:close/>
                <a:moveTo>
                  <a:pt x="355" y="1386"/>
                </a:moveTo>
                <a:lnTo>
                  <a:pt x="353" y="1385"/>
                </a:lnTo>
                <a:lnTo>
                  <a:pt x="358" y="1378"/>
                </a:lnTo>
                <a:lnTo>
                  <a:pt x="359" y="1379"/>
                </a:lnTo>
                <a:lnTo>
                  <a:pt x="355" y="1386"/>
                </a:lnTo>
                <a:close/>
                <a:moveTo>
                  <a:pt x="352" y="1384"/>
                </a:moveTo>
                <a:lnTo>
                  <a:pt x="351" y="1383"/>
                </a:lnTo>
                <a:lnTo>
                  <a:pt x="355" y="1377"/>
                </a:lnTo>
                <a:lnTo>
                  <a:pt x="357" y="1377"/>
                </a:lnTo>
                <a:lnTo>
                  <a:pt x="352" y="1384"/>
                </a:lnTo>
                <a:close/>
                <a:moveTo>
                  <a:pt x="1149" y="1384"/>
                </a:moveTo>
                <a:lnTo>
                  <a:pt x="1145" y="1377"/>
                </a:lnTo>
                <a:lnTo>
                  <a:pt x="1146" y="1376"/>
                </a:lnTo>
                <a:lnTo>
                  <a:pt x="1151" y="1383"/>
                </a:lnTo>
                <a:lnTo>
                  <a:pt x="1149" y="1384"/>
                </a:lnTo>
                <a:close/>
                <a:moveTo>
                  <a:pt x="350" y="1383"/>
                </a:moveTo>
                <a:lnTo>
                  <a:pt x="349" y="1382"/>
                </a:lnTo>
                <a:lnTo>
                  <a:pt x="353" y="1375"/>
                </a:lnTo>
                <a:lnTo>
                  <a:pt x="354" y="1376"/>
                </a:lnTo>
                <a:lnTo>
                  <a:pt x="350" y="1383"/>
                </a:lnTo>
                <a:close/>
                <a:moveTo>
                  <a:pt x="1152" y="1382"/>
                </a:moveTo>
                <a:lnTo>
                  <a:pt x="1147" y="1376"/>
                </a:lnTo>
                <a:lnTo>
                  <a:pt x="1148" y="1375"/>
                </a:lnTo>
                <a:lnTo>
                  <a:pt x="1153" y="1382"/>
                </a:lnTo>
                <a:lnTo>
                  <a:pt x="1152" y="1382"/>
                </a:lnTo>
                <a:close/>
                <a:moveTo>
                  <a:pt x="1154" y="1381"/>
                </a:moveTo>
                <a:lnTo>
                  <a:pt x="1150" y="1374"/>
                </a:lnTo>
                <a:lnTo>
                  <a:pt x="1151" y="1373"/>
                </a:lnTo>
                <a:lnTo>
                  <a:pt x="1155" y="1380"/>
                </a:lnTo>
                <a:lnTo>
                  <a:pt x="1154" y="1381"/>
                </a:lnTo>
                <a:close/>
                <a:moveTo>
                  <a:pt x="336" y="1374"/>
                </a:moveTo>
                <a:lnTo>
                  <a:pt x="335" y="1373"/>
                </a:lnTo>
                <a:lnTo>
                  <a:pt x="340" y="1367"/>
                </a:lnTo>
                <a:lnTo>
                  <a:pt x="341" y="1367"/>
                </a:lnTo>
                <a:lnTo>
                  <a:pt x="336" y="1374"/>
                </a:lnTo>
                <a:close/>
                <a:moveTo>
                  <a:pt x="334" y="1372"/>
                </a:moveTo>
                <a:lnTo>
                  <a:pt x="333" y="1372"/>
                </a:lnTo>
                <a:lnTo>
                  <a:pt x="338" y="1365"/>
                </a:lnTo>
                <a:lnTo>
                  <a:pt x="339" y="1366"/>
                </a:lnTo>
                <a:lnTo>
                  <a:pt x="334" y="1372"/>
                </a:lnTo>
                <a:close/>
                <a:moveTo>
                  <a:pt x="1168" y="1372"/>
                </a:moveTo>
                <a:lnTo>
                  <a:pt x="1163" y="1365"/>
                </a:lnTo>
                <a:lnTo>
                  <a:pt x="1164" y="1365"/>
                </a:lnTo>
                <a:lnTo>
                  <a:pt x="1169" y="1371"/>
                </a:lnTo>
                <a:lnTo>
                  <a:pt x="1168" y="1372"/>
                </a:lnTo>
                <a:close/>
                <a:moveTo>
                  <a:pt x="332" y="1371"/>
                </a:moveTo>
                <a:lnTo>
                  <a:pt x="331" y="1370"/>
                </a:lnTo>
                <a:lnTo>
                  <a:pt x="335" y="1364"/>
                </a:lnTo>
                <a:lnTo>
                  <a:pt x="336" y="1364"/>
                </a:lnTo>
                <a:lnTo>
                  <a:pt x="332" y="1371"/>
                </a:lnTo>
                <a:close/>
                <a:moveTo>
                  <a:pt x="1170" y="1371"/>
                </a:moveTo>
                <a:lnTo>
                  <a:pt x="1165" y="1364"/>
                </a:lnTo>
                <a:lnTo>
                  <a:pt x="1166" y="1363"/>
                </a:lnTo>
                <a:lnTo>
                  <a:pt x="1171" y="1370"/>
                </a:lnTo>
                <a:lnTo>
                  <a:pt x="1170" y="1371"/>
                </a:lnTo>
                <a:close/>
                <a:moveTo>
                  <a:pt x="1172" y="1369"/>
                </a:moveTo>
                <a:lnTo>
                  <a:pt x="1168" y="1362"/>
                </a:lnTo>
                <a:lnTo>
                  <a:pt x="1169" y="1362"/>
                </a:lnTo>
                <a:lnTo>
                  <a:pt x="1173" y="1368"/>
                </a:lnTo>
                <a:lnTo>
                  <a:pt x="1172" y="1369"/>
                </a:lnTo>
                <a:close/>
                <a:moveTo>
                  <a:pt x="319" y="1362"/>
                </a:moveTo>
                <a:lnTo>
                  <a:pt x="318" y="1361"/>
                </a:lnTo>
                <a:lnTo>
                  <a:pt x="322" y="1354"/>
                </a:lnTo>
                <a:lnTo>
                  <a:pt x="323" y="1355"/>
                </a:lnTo>
                <a:lnTo>
                  <a:pt x="319" y="1362"/>
                </a:lnTo>
                <a:close/>
                <a:moveTo>
                  <a:pt x="317" y="1360"/>
                </a:moveTo>
                <a:lnTo>
                  <a:pt x="315" y="1359"/>
                </a:lnTo>
                <a:lnTo>
                  <a:pt x="320" y="1353"/>
                </a:lnTo>
                <a:lnTo>
                  <a:pt x="321" y="1354"/>
                </a:lnTo>
                <a:lnTo>
                  <a:pt x="317" y="1360"/>
                </a:lnTo>
                <a:close/>
                <a:moveTo>
                  <a:pt x="1185" y="1360"/>
                </a:moveTo>
                <a:lnTo>
                  <a:pt x="1181" y="1353"/>
                </a:lnTo>
                <a:lnTo>
                  <a:pt x="1182" y="1353"/>
                </a:lnTo>
                <a:lnTo>
                  <a:pt x="1186" y="1359"/>
                </a:lnTo>
                <a:lnTo>
                  <a:pt x="1185" y="1360"/>
                </a:lnTo>
                <a:close/>
                <a:moveTo>
                  <a:pt x="314" y="1359"/>
                </a:moveTo>
                <a:lnTo>
                  <a:pt x="313" y="1358"/>
                </a:lnTo>
                <a:lnTo>
                  <a:pt x="318" y="1351"/>
                </a:lnTo>
                <a:lnTo>
                  <a:pt x="319" y="1352"/>
                </a:lnTo>
                <a:lnTo>
                  <a:pt x="314" y="1359"/>
                </a:lnTo>
                <a:close/>
                <a:moveTo>
                  <a:pt x="1187" y="1358"/>
                </a:moveTo>
                <a:lnTo>
                  <a:pt x="1183" y="1352"/>
                </a:lnTo>
                <a:lnTo>
                  <a:pt x="1184" y="1351"/>
                </a:lnTo>
                <a:lnTo>
                  <a:pt x="1189" y="1358"/>
                </a:lnTo>
                <a:lnTo>
                  <a:pt x="1187" y="1358"/>
                </a:lnTo>
                <a:close/>
                <a:moveTo>
                  <a:pt x="1190" y="1357"/>
                </a:moveTo>
                <a:lnTo>
                  <a:pt x="1185" y="1350"/>
                </a:lnTo>
                <a:lnTo>
                  <a:pt x="1186" y="1350"/>
                </a:lnTo>
                <a:lnTo>
                  <a:pt x="1191" y="1356"/>
                </a:lnTo>
                <a:lnTo>
                  <a:pt x="1190" y="1357"/>
                </a:lnTo>
                <a:close/>
                <a:moveTo>
                  <a:pt x="301" y="1349"/>
                </a:moveTo>
                <a:lnTo>
                  <a:pt x="300" y="1348"/>
                </a:lnTo>
                <a:lnTo>
                  <a:pt x="305" y="1342"/>
                </a:lnTo>
                <a:lnTo>
                  <a:pt x="306" y="1343"/>
                </a:lnTo>
                <a:lnTo>
                  <a:pt x="301" y="1349"/>
                </a:lnTo>
                <a:close/>
                <a:moveTo>
                  <a:pt x="299" y="1348"/>
                </a:moveTo>
                <a:lnTo>
                  <a:pt x="298" y="1347"/>
                </a:lnTo>
                <a:lnTo>
                  <a:pt x="303" y="1340"/>
                </a:lnTo>
                <a:lnTo>
                  <a:pt x="304" y="1341"/>
                </a:lnTo>
                <a:lnTo>
                  <a:pt x="299" y="1348"/>
                </a:lnTo>
                <a:close/>
                <a:moveTo>
                  <a:pt x="1203" y="1347"/>
                </a:moveTo>
                <a:lnTo>
                  <a:pt x="1198" y="1341"/>
                </a:lnTo>
                <a:lnTo>
                  <a:pt x="1199" y="1340"/>
                </a:lnTo>
                <a:lnTo>
                  <a:pt x="1204" y="1346"/>
                </a:lnTo>
                <a:lnTo>
                  <a:pt x="1203" y="1347"/>
                </a:lnTo>
                <a:close/>
                <a:moveTo>
                  <a:pt x="297" y="1346"/>
                </a:moveTo>
                <a:lnTo>
                  <a:pt x="296" y="1345"/>
                </a:lnTo>
                <a:lnTo>
                  <a:pt x="300" y="1339"/>
                </a:lnTo>
                <a:lnTo>
                  <a:pt x="302" y="1340"/>
                </a:lnTo>
                <a:lnTo>
                  <a:pt x="297" y="1346"/>
                </a:lnTo>
                <a:close/>
                <a:moveTo>
                  <a:pt x="1205" y="1346"/>
                </a:moveTo>
                <a:lnTo>
                  <a:pt x="1200" y="1339"/>
                </a:lnTo>
                <a:lnTo>
                  <a:pt x="1201" y="1338"/>
                </a:lnTo>
                <a:lnTo>
                  <a:pt x="1206" y="1345"/>
                </a:lnTo>
                <a:lnTo>
                  <a:pt x="1205" y="1346"/>
                </a:lnTo>
                <a:close/>
                <a:moveTo>
                  <a:pt x="1207" y="1344"/>
                </a:moveTo>
                <a:lnTo>
                  <a:pt x="1202" y="1338"/>
                </a:lnTo>
                <a:lnTo>
                  <a:pt x="1203" y="1337"/>
                </a:lnTo>
                <a:lnTo>
                  <a:pt x="1208" y="1343"/>
                </a:lnTo>
                <a:lnTo>
                  <a:pt x="1207" y="1344"/>
                </a:lnTo>
                <a:close/>
                <a:moveTo>
                  <a:pt x="284" y="1336"/>
                </a:moveTo>
                <a:lnTo>
                  <a:pt x="283" y="1335"/>
                </a:lnTo>
                <a:lnTo>
                  <a:pt x="288" y="1329"/>
                </a:lnTo>
                <a:lnTo>
                  <a:pt x="289" y="1330"/>
                </a:lnTo>
                <a:lnTo>
                  <a:pt x="284" y="1336"/>
                </a:lnTo>
                <a:close/>
                <a:moveTo>
                  <a:pt x="282" y="1334"/>
                </a:moveTo>
                <a:lnTo>
                  <a:pt x="281" y="1334"/>
                </a:lnTo>
                <a:lnTo>
                  <a:pt x="286" y="1327"/>
                </a:lnTo>
                <a:lnTo>
                  <a:pt x="287" y="1328"/>
                </a:lnTo>
                <a:lnTo>
                  <a:pt x="282" y="1334"/>
                </a:lnTo>
                <a:close/>
                <a:moveTo>
                  <a:pt x="1220" y="1334"/>
                </a:moveTo>
                <a:lnTo>
                  <a:pt x="1215" y="1328"/>
                </a:lnTo>
                <a:lnTo>
                  <a:pt x="1216" y="1327"/>
                </a:lnTo>
                <a:lnTo>
                  <a:pt x="1221" y="1333"/>
                </a:lnTo>
                <a:lnTo>
                  <a:pt x="1220" y="1334"/>
                </a:lnTo>
                <a:close/>
                <a:moveTo>
                  <a:pt x="280" y="1333"/>
                </a:moveTo>
                <a:lnTo>
                  <a:pt x="279" y="1332"/>
                </a:lnTo>
                <a:lnTo>
                  <a:pt x="284" y="1326"/>
                </a:lnTo>
                <a:lnTo>
                  <a:pt x="285" y="1326"/>
                </a:lnTo>
                <a:lnTo>
                  <a:pt x="280" y="1333"/>
                </a:lnTo>
                <a:close/>
                <a:moveTo>
                  <a:pt x="1222" y="1332"/>
                </a:moveTo>
                <a:lnTo>
                  <a:pt x="1217" y="1326"/>
                </a:lnTo>
                <a:lnTo>
                  <a:pt x="1218" y="1325"/>
                </a:lnTo>
                <a:lnTo>
                  <a:pt x="1223" y="1332"/>
                </a:lnTo>
                <a:lnTo>
                  <a:pt x="1222" y="1332"/>
                </a:lnTo>
                <a:close/>
                <a:moveTo>
                  <a:pt x="1224" y="1331"/>
                </a:moveTo>
                <a:lnTo>
                  <a:pt x="1219" y="1324"/>
                </a:lnTo>
                <a:lnTo>
                  <a:pt x="1220" y="1323"/>
                </a:lnTo>
                <a:lnTo>
                  <a:pt x="1225" y="1330"/>
                </a:lnTo>
                <a:lnTo>
                  <a:pt x="1224" y="1331"/>
                </a:lnTo>
                <a:close/>
                <a:moveTo>
                  <a:pt x="267" y="1322"/>
                </a:moveTo>
                <a:lnTo>
                  <a:pt x="266" y="1321"/>
                </a:lnTo>
                <a:lnTo>
                  <a:pt x="271" y="1315"/>
                </a:lnTo>
                <a:lnTo>
                  <a:pt x="272" y="1316"/>
                </a:lnTo>
                <a:lnTo>
                  <a:pt x="267" y="1322"/>
                </a:lnTo>
                <a:close/>
                <a:moveTo>
                  <a:pt x="265" y="1320"/>
                </a:moveTo>
                <a:lnTo>
                  <a:pt x="264" y="1320"/>
                </a:lnTo>
                <a:lnTo>
                  <a:pt x="269" y="1313"/>
                </a:lnTo>
                <a:lnTo>
                  <a:pt x="270" y="1314"/>
                </a:lnTo>
                <a:lnTo>
                  <a:pt x="265" y="1320"/>
                </a:lnTo>
                <a:close/>
                <a:moveTo>
                  <a:pt x="1237" y="1320"/>
                </a:moveTo>
                <a:lnTo>
                  <a:pt x="1231" y="1314"/>
                </a:lnTo>
                <a:lnTo>
                  <a:pt x="1232" y="1313"/>
                </a:lnTo>
                <a:lnTo>
                  <a:pt x="1238" y="1319"/>
                </a:lnTo>
                <a:lnTo>
                  <a:pt x="1237" y="1320"/>
                </a:lnTo>
                <a:close/>
                <a:moveTo>
                  <a:pt x="263" y="1319"/>
                </a:moveTo>
                <a:lnTo>
                  <a:pt x="262" y="1318"/>
                </a:lnTo>
                <a:lnTo>
                  <a:pt x="267" y="1312"/>
                </a:lnTo>
                <a:lnTo>
                  <a:pt x="268" y="1313"/>
                </a:lnTo>
                <a:lnTo>
                  <a:pt x="263" y="1319"/>
                </a:lnTo>
                <a:close/>
                <a:moveTo>
                  <a:pt x="1239" y="1318"/>
                </a:moveTo>
                <a:lnTo>
                  <a:pt x="1234" y="1312"/>
                </a:lnTo>
                <a:lnTo>
                  <a:pt x="1235" y="1311"/>
                </a:lnTo>
                <a:lnTo>
                  <a:pt x="1240" y="1317"/>
                </a:lnTo>
                <a:lnTo>
                  <a:pt x="1239" y="1318"/>
                </a:lnTo>
                <a:close/>
                <a:moveTo>
                  <a:pt x="1241" y="1317"/>
                </a:moveTo>
                <a:lnTo>
                  <a:pt x="1236" y="1311"/>
                </a:lnTo>
                <a:lnTo>
                  <a:pt x="1237" y="1310"/>
                </a:lnTo>
                <a:lnTo>
                  <a:pt x="1242" y="1316"/>
                </a:lnTo>
                <a:lnTo>
                  <a:pt x="1241" y="1317"/>
                </a:lnTo>
                <a:close/>
                <a:moveTo>
                  <a:pt x="251" y="1308"/>
                </a:moveTo>
                <a:lnTo>
                  <a:pt x="250" y="1307"/>
                </a:lnTo>
                <a:lnTo>
                  <a:pt x="255" y="1301"/>
                </a:lnTo>
                <a:lnTo>
                  <a:pt x="256" y="1302"/>
                </a:lnTo>
                <a:lnTo>
                  <a:pt x="251" y="1308"/>
                </a:lnTo>
                <a:close/>
                <a:moveTo>
                  <a:pt x="249" y="1306"/>
                </a:moveTo>
                <a:lnTo>
                  <a:pt x="248" y="1305"/>
                </a:lnTo>
                <a:lnTo>
                  <a:pt x="253" y="1299"/>
                </a:lnTo>
                <a:lnTo>
                  <a:pt x="254" y="1300"/>
                </a:lnTo>
                <a:lnTo>
                  <a:pt x="249" y="1306"/>
                </a:lnTo>
                <a:close/>
                <a:moveTo>
                  <a:pt x="1253" y="1306"/>
                </a:moveTo>
                <a:lnTo>
                  <a:pt x="1248" y="1300"/>
                </a:lnTo>
                <a:lnTo>
                  <a:pt x="1248" y="1299"/>
                </a:lnTo>
                <a:lnTo>
                  <a:pt x="1254" y="1305"/>
                </a:lnTo>
                <a:lnTo>
                  <a:pt x="1253" y="1306"/>
                </a:lnTo>
                <a:close/>
                <a:moveTo>
                  <a:pt x="247" y="1304"/>
                </a:moveTo>
                <a:lnTo>
                  <a:pt x="246" y="1304"/>
                </a:lnTo>
                <a:lnTo>
                  <a:pt x="251" y="1298"/>
                </a:lnTo>
                <a:lnTo>
                  <a:pt x="252" y="1299"/>
                </a:lnTo>
                <a:lnTo>
                  <a:pt x="247" y="1304"/>
                </a:lnTo>
                <a:close/>
                <a:moveTo>
                  <a:pt x="1255" y="1304"/>
                </a:moveTo>
                <a:lnTo>
                  <a:pt x="1249" y="1298"/>
                </a:lnTo>
                <a:lnTo>
                  <a:pt x="1250" y="1297"/>
                </a:lnTo>
                <a:lnTo>
                  <a:pt x="1256" y="1303"/>
                </a:lnTo>
                <a:lnTo>
                  <a:pt x="1255" y="1304"/>
                </a:lnTo>
                <a:close/>
                <a:moveTo>
                  <a:pt x="1257" y="1302"/>
                </a:moveTo>
                <a:lnTo>
                  <a:pt x="1251" y="1296"/>
                </a:lnTo>
                <a:lnTo>
                  <a:pt x="1252" y="1296"/>
                </a:lnTo>
                <a:lnTo>
                  <a:pt x="1258" y="1301"/>
                </a:lnTo>
                <a:lnTo>
                  <a:pt x="1257" y="1302"/>
                </a:lnTo>
                <a:close/>
                <a:moveTo>
                  <a:pt x="235" y="1294"/>
                </a:moveTo>
                <a:lnTo>
                  <a:pt x="234" y="1293"/>
                </a:lnTo>
                <a:lnTo>
                  <a:pt x="240" y="1287"/>
                </a:lnTo>
                <a:lnTo>
                  <a:pt x="240" y="1288"/>
                </a:lnTo>
                <a:lnTo>
                  <a:pt x="235" y="1294"/>
                </a:lnTo>
                <a:close/>
                <a:moveTo>
                  <a:pt x="233" y="1292"/>
                </a:moveTo>
                <a:lnTo>
                  <a:pt x="232" y="1291"/>
                </a:lnTo>
                <a:lnTo>
                  <a:pt x="238" y="1285"/>
                </a:lnTo>
                <a:lnTo>
                  <a:pt x="239" y="1286"/>
                </a:lnTo>
                <a:lnTo>
                  <a:pt x="233" y="1292"/>
                </a:lnTo>
                <a:close/>
                <a:moveTo>
                  <a:pt x="1269" y="1291"/>
                </a:moveTo>
                <a:lnTo>
                  <a:pt x="1263" y="1286"/>
                </a:lnTo>
                <a:lnTo>
                  <a:pt x="1264" y="1285"/>
                </a:lnTo>
                <a:lnTo>
                  <a:pt x="1270" y="1290"/>
                </a:lnTo>
                <a:lnTo>
                  <a:pt x="1269" y="1291"/>
                </a:lnTo>
                <a:close/>
                <a:moveTo>
                  <a:pt x="231" y="1290"/>
                </a:moveTo>
                <a:lnTo>
                  <a:pt x="230" y="1289"/>
                </a:lnTo>
                <a:lnTo>
                  <a:pt x="236" y="1283"/>
                </a:lnTo>
                <a:lnTo>
                  <a:pt x="237" y="1284"/>
                </a:lnTo>
                <a:lnTo>
                  <a:pt x="231" y="1290"/>
                </a:lnTo>
                <a:close/>
                <a:moveTo>
                  <a:pt x="1271" y="1290"/>
                </a:moveTo>
                <a:lnTo>
                  <a:pt x="1265" y="1284"/>
                </a:lnTo>
                <a:lnTo>
                  <a:pt x="1266" y="1283"/>
                </a:lnTo>
                <a:lnTo>
                  <a:pt x="1272" y="1289"/>
                </a:lnTo>
                <a:lnTo>
                  <a:pt x="1271" y="1290"/>
                </a:lnTo>
                <a:close/>
                <a:moveTo>
                  <a:pt x="1272" y="1288"/>
                </a:moveTo>
                <a:lnTo>
                  <a:pt x="1267" y="1282"/>
                </a:lnTo>
                <a:lnTo>
                  <a:pt x="1268" y="1281"/>
                </a:lnTo>
                <a:lnTo>
                  <a:pt x="1273" y="1287"/>
                </a:lnTo>
                <a:lnTo>
                  <a:pt x="1272" y="1288"/>
                </a:lnTo>
                <a:close/>
                <a:moveTo>
                  <a:pt x="219" y="1279"/>
                </a:moveTo>
                <a:lnTo>
                  <a:pt x="218" y="1278"/>
                </a:lnTo>
                <a:lnTo>
                  <a:pt x="224" y="1272"/>
                </a:lnTo>
                <a:lnTo>
                  <a:pt x="225" y="1273"/>
                </a:lnTo>
                <a:lnTo>
                  <a:pt x="219" y="1279"/>
                </a:lnTo>
                <a:close/>
                <a:moveTo>
                  <a:pt x="217" y="1277"/>
                </a:moveTo>
                <a:lnTo>
                  <a:pt x="216" y="1276"/>
                </a:lnTo>
                <a:lnTo>
                  <a:pt x="222" y="1270"/>
                </a:lnTo>
                <a:lnTo>
                  <a:pt x="223" y="1271"/>
                </a:lnTo>
                <a:lnTo>
                  <a:pt x="217" y="1277"/>
                </a:lnTo>
                <a:close/>
                <a:moveTo>
                  <a:pt x="1284" y="1276"/>
                </a:moveTo>
                <a:lnTo>
                  <a:pt x="1279" y="1271"/>
                </a:lnTo>
                <a:lnTo>
                  <a:pt x="1280" y="1270"/>
                </a:lnTo>
                <a:lnTo>
                  <a:pt x="1285" y="1275"/>
                </a:lnTo>
                <a:lnTo>
                  <a:pt x="1284" y="1276"/>
                </a:lnTo>
                <a:close/>
                <a:moveTo>
                  <a:pt x="215" y="1275"/>
                </a:moveTo>
                <a:lnTo>
                  <a:pt x="215" y="1274"/>
                </a:lnTo>
                <a:lnTo>
                  <a:pt x="220" y="1268"/>
                </a:lnTo>
                <a:lnTo>
                  <a:pt x="221" y="1269"/>
                </a:lnTo>
                <a:lnTo>
                  <a:pt x="215" y="1275"/>
                </a:lnTo>
                <a:close/>
                <a:moveTo>
                  <a:pt x="1286" y="1274"/>
                </a:moveTo>
                <a:lnTo>
                  <a:pt x="1280" y="1269"/>
                </a:lnTo>
                <a:lnTo>
                  <a:pt x="1281" y="1268"/>
                </a:lnTo>
                <a:lnTo>
                  <a:pt x="1287" y="1273"/>
                </a:lnTo>
                <a:lnTo>
                  <a:pt x="1286" y="1274"/>
                </a:lnTo>
                <a:close/>
                <a:moveTo>
                  <a:pt x="1288" y="1273"/>
                </a:moveTo>
                <a:lnTo>
                  <a:pt x="1282" y="1267"/>
                </a:lnTo>
                <a:lnTo>
                  <a:pt x="1283" y="1266"/>
                </a:lnTo>
                <a:lnTo>
                  <a:pt x="1289" y="1272"/>
                </a:lnTo>
                <a:lnTo>
                  <a:pt x="1288" y="1273"/>
                </a:lnTo>
                <a:close/>
                <a:moveTo>
                  <a:pt x="204" y="1263"/>
                </a:moveTo>
                <a:lnTo>
                  <a:pt x="203" y="1262"/>
                </a:lnTo>
                <a:lnTo>
                  <a:pt x="209" y="1256"/>
                </a:lnTo>
                <a:lnTo>
                  <a:pt x="210" y="1257"/>
                </a:lnTo>
                <a:lnTo>
                  <a:pt x="204" y="1263"/>
                </a:lnTo>
                <a:close/>
                <a:moveTo>
                  <a:pt x="202" y="1261"/>
                </a:moveTo>
                <a:lnTo>
                  <a:pt x="202" y="1260"/>
                </a:lnTo>
                <a:lnTo>
                  <a:pt x="207" y="1254"/>
                </a:lnTo>
                <a:lnTo>
                  <a:pt x="208" y="1255"/>
                </a:lnTo>
                <a:lnTo>
                  <a:pt x="202" y="1261"/>
                </a:lnTo>
                <a:close/>
                <a:moveTo>
                  <a:pt x="1299" y="1261"/>
                </a:moveTo>
                <a:lnTo>
                  <a:pt x="1293" y="1255"/>
                </a:lnTo>
                <a:lnTo>
                  <a:pt x="1294" y="1254"/>
                </a:lnTo>
                <a:lnTo>
                  <a:pt x="1300" y="1260"/>
                </a:lnTo>
                <a:lnTo>
                  <a:pt x="1299" y="1261"/>
                </a:lnTo>
                <a:close/>
                <a:moveTo>
                  <a:pt x="201" y="1259"/>
                </a:moveTo>
                <a:lnTo>
                  <a:pt x="200" y="1258"/>
                </a:lnTo>
                <a:lnTo>
                  <a:pt x="206" y="1252"/>
                </a:lnTo>
                <a:lnTo>
                  <a:pt x="206" y="1253"/>
                </a:lnTo>
                <a:lnTo>
                  <a:pt x="201" y="1259"/>
                </a:lnTo>
                <a:close/>
                <a:moveTo>
                  <a:pt x="1301" y="1259"/>
                </a:moveTo>
                <a:lnTo>
                  <a:pt x="1295" y="1253"/>
                </a:lnTo>
                <a:lnTo>
                  <a:pt x="1296" y="1252"/>
                </a:lnTo>
                <a:lnTo>
                  <a:pt x="1302" y="1258"/>
                </a:lnTo>
                <a:lnTo>
                  <a:pt x="1301" y="1259"/>
                </a:lnTo>
                <a:close/>
                <a:moveTo>
                  <a:pt x="1303" y="1257"/>
                </a:moveTo>
                <a:lnTo>
                  <a:pt x="1297" y="1251"/>
                </a:lnTo>
                <a:lnTo>
                  <a:pt x="1298" y="1250"/>
                </a:lnTo>
                <a:lnTo>
                  <a:pt x="1304" y="1256"/>
                </a:lnTo>
                <a:lnTo>
                  <a:pt x="1303" y="1257"/>
                </a:lnTo>
                <a:close/>
                <a:moveTo>
                  <a:pt x="190" y="1247"/>
                </a:moveTo>
                <a:lnTo>
                  <a:pt x="189" y="1246"/>
                </a:lnTo>
                <a:lnTo>
                  <a:pt x="195" y="1241"/>
                </a:lnTo>
                <a:lnTo>
                  <a:pt x="196" y="1242"/>
                </a:lnTo>
                <a:lnTo>
                  <a:pt x="190" y="1247"/>
                </a:lnTo>
                <a:close/>
                <a:moveTo>
                  <a:pt x="188" y="1245"/>
                </a:moveTo>
                <a:lnTo>
                  <a:pt x="187" y="1244"/>
                </a:lnTo>
                <a:lnTo>
                  <a:pt x="193" y="1239"/>
                </a:lnTo>
                <a:lnTo>
                  <a:pt x="194" y="1240"/>
                </a:lnTo>
                <a:lnTo>
                  <a:pt x="188" y="1245"/>
                </a:lnTo>
                <a:close/>
                <a:moveTo>
                  <a:pt x="1314" y="1245"/>
                </a:moveTo>
                <a:lnTo>
                  <a:pt x="1308" y="1239"/>
                </a:lnTo>
                <a:lnTo>
                  <a:pt x="1308" y="1238"/>
                </a:lnTo>
                <a:lnTo>
                  <a:pt x="1314" y="1244"/>
                </a:lnTo>
                <a:lnTo>
                  <a:pt x="1314" y="1245"/>
                </a:lnTo>
                <a:close/>
                <a:moveTo>
                  <a:pt x="186" y="1243"/>
                </a:moveTo>
                <a:lnTo>
                  <a:pt x="185" y="1242"/>
                </a:lnTo>
                <a:lnTo>
                  <a:pt x="191" y="1237"/>
                </a:lnTo>
                <a:lnTo>
                  <a:pt x="192" y="1238"/>
                </a:lnTo>
                <a:lnTo>
                  <a:pt x="186" y="1243"/>
                </a:lnTo>
                <a:close/>
                <a:moveTo>
                  <a:pt x="1315" y="1243"/>
                </a:moveTo>
                <a:lnTo>
                  <a:pt x="1309" y="1237"/>
                </a:lnTo>
                <a:lnTo>
                  <a:pt x="1310" y="1236"/>
                </a:lnTo>
                <a:lnTo>
                  <a:pt x="1316" y="1242"/>
                </a:lnTo>
                <a:lnTo>
                  <a:pt x="1315" y="1243"/>
                </a:lnTo>
                <a:close/>
                <a:moveTo>
                  <a:pt x="1317" y="1241"/>
                </a:moveTo>
                <a:lnTo>
                  <a:pt x="1311" y="1235"/>
                </a:lnTo>
                <a:lnTo>
                  <a:pt x="1312" y="1234"/>
                </a:lnTo>
                <a:lnTo>
                  <a:pt x="1318" y="1240"/>
                </a:lnTo>
                <a:lnTo>
                  <a:pt x="1317" y="1241"/>
                </a:lnTo>
                <a:close/>
                <a:moveTo>
                  <a:pt x="175" y="1231"/>
                </a:moveTo>
                <a:lnTo>
                  <a:pt x="175" y="1230"/>
                </a:lnTo>
                <a:lnTo>
                  <a:pt x="181" y="1225"/>
                </a:lnTo>
                <a:lnTo>
                  <a:pt x="182" y="1226"/>
                </a:lnTo>
                <a:lnTo>
                  <a:pt x="175" y="1231"/>
                </a:lnTo>
                <a:close/>
                <a:moveTo>
                  <a:pt x="174" y="1229"/>
                </a:moveTo>
                <a:lnTo>
                  <a:pt x="173" y="1228"/>
                </a:lnTo>
                <a:lnTo>
                  <a:pt x="179" y="1223"/>
                </a:lnTo>
                <a:lnTo>
                  <a:pt x="180" y="1224"/>
                </a:lnTo>
                <a:lnTo>
                  <a:pt x="174" y="1229"/>
                </a:lnTo>
                <a:close/>
                <a:moveTo>
                  <a:pt x="1328" y="1228"/>
                </a:moveTo>
                <a:lnTo>
                  <a:pt x="1322" y="1223"/>
                </a:lnTo>
                <a:lnTo>
                  <a:pt x="1323" y="1222"/>
                </a:lnTo>
                <a:lnTo>
                  <a:pt x="1329" y="1227"/>
                </a:lnTo>
                <a:lnTo>
                  <a:pt x="1328" y="1228"/>
                </a:lnTo>
                <a:close/>
                <a:moveTo>
                  <a:pt x="172" y="1227"/>
                </a:moveTo>
                <a:lnTo>
                  <a:pt x="171" y="1226"/>
                </a:lnTo>
                <a:lnTo>
                  <a:pt x="177" y="1221"/>
                </a:lnTo>
                <a:lnTo>
                  <a:pt x="178" y="1222"/>
                </a:lnTo>
                <a:lnTo>
                  <a:pt x="172" y="1227"/>
                </a:lnTo>
                <a:close/>
                <a:moveTo>
                  <a:pt x="1330" y="1226"/>
                </a:moveTo>
                <a:lnTo>
                  <a:pt x="1323" y="1221"/>
                </a:lnTo>
                <a:lnTo>
                  <a:pt x="1324" y="1220"/>
                </a:lnTo>
                <a:lnTo>
                  <a:pt x="1330" y="1225"/>
                </a:lnTo>
                <a:lnTo>
                  <a:pt x="1330" y="1226"/>
                </a:lnTo>
                <a:close/>
                <a:moveTo>
                  <a:pt x="1331" y="1224"/>
                </a:moveTo>
                <a:lnTo>
                  <a:pt x="1325" y="1219"/>
                </a:lnTo>
                <a:lnTo>
                  <a:pt x="1326" y="1218"/>
                </a:lnTo>
                <a:lnTo>
                  <a:pt x="1332" y="1223"/>
                </a:lnTo>
                <a:lnTo>
                  <a:pt x="1331" y="1224"/>
                </a:lnTo>
                <a:close/>
                <a:moveTo>
                  <a:pt x="162" y="1214"/>
                </a:moveTo>
                <a:lnTo>
                  <a:pt x="161" y="1213"/>
                </a:lnTo>
                <a:lnTo>
                  <a:pt x="167" y="1208"/>
                </a:lnTo>
                <a:lnTo>
                  <a:pt x="168" y="1209"/>
                </a:lnTo>
                <a:lnTo>
                  <a:pt x="162" y="1214"/>
                </a:lnTo>
                <a:close/>
                <a:moveTo>
                  <a:pt x="160" y="1212"/>
                </a:moveTo>
                <a:lnTo>
                  <a:pt x="159" y="1211"/>
                </a:lnTo>
                <a:lnTo>
                  <a:pt x="166" y="1206"/>
                </a:lnTo>
                <a:lnTo>
                  <a:pt x="166" y="1207"/>
                </a:lnTo>
                <a:lnTo>
                  <a:pt x="160" y="1212"/>
                </a:lnTo>
                <a:close/>
                <a:moveTo>
                  <a:pt x="1341" y="1212"/>
                </a:moveTo>
                <a:lnTo>
                  <a:pt x="1335" y="1207"/>
                </a:lnTo>
                <a:lnTo>
                  <a:pt x="1336" y="1206"/>
                </a:lnTo>
                <a:lnTo>
                  <a:pt x="1342" y="1211"/>
                </a:lnTo>
                <a:lnTo>
                  <a:pt x="1341" y="1212"/>
                </a:lnTo>
                <a:close/>
                <a:moveTo>
                  <a:pt x="159" y="1210"/>
                </a:moveTo>
                <a:lnTo>
                  <a:pt x="158" y="1209"/>
                </a:lnTo>
                <a:lnTo>
                  <a:pt x="164" y="1204"/>
                </a:lnTo>
                <a:lnTo>
                  <a:pt x="165" y="1205"/>
                </a:lnTo>
                <a:lnTo>
                  <a:pt x="159" y="1210"/>
                </a:lnTo>
                <a:close/>
                <a:moveTo>
                  <a:pt x="1343" y="1210"/>
                </a:moveTo>
                <a:lnTo>
                  <a:pt x="1337" y="1205"/>
                </a:lnTo>
                <a:lnTo>
                  <a:pt x="1338" y="1204"/>
                </a:lnTo>
                <a:lnTo>
                  <a:pt x="1344" y="1208"/>
                </a:lnTo>
                <a:lnTo>
                  <a:pt x="1343" y="1210"/>
                </a:lnTo>
                <a:close/>
                <a:moveTo>
                  <a:pt x="1345" y="1207"/>
                </a:moveTo>
                <a:lnTo>
                  <a:pt x="1338" y="1203"/>
                </a:lnTo>
                <a:lnTo>
                  <a:pt x="1339" y="1201"/>
                </a:lnTo>
                <a:lnTo>
                  <a:pt x="1346" y="1206"/>
                </a:lnTo>
                <a:lnTo>
                  <a:pt x="1345" y="1207"/>
                </a:lnTo>
                <a:close/>
                <a:moveTo>
                  <a:pt x="149" y="1197"/>
                </a:moveTo>
                <a:lnTo>
                  <a:pt x="148" y="1196"/>
                </a:lnTo>
                <a:lnTo>
                  <a:pt x="154" y="1191"/>
                </a:lnTo>
                <a:lnTo>
                  <a:pt x="155" y="1192"/>
                </a:lnTo>
                <a:lnTo>
                  <a:pt x="149" y="1197"/>
                </a:lnTo>
                <a:close/>
                <a:moveTo>
                  <a:pt x="147" y="1195"/>
                </a:moveTo>
                <a:lnTo>
                  <a:pt x="146" y="1194"/>
                </a:lnTo>
                <a:lnTo>
                  <a:pt x="153" y="1189"/>
                </a:lnTo>
                <a:lnTo>
                  <a:pt x="154" y="1190"/>
                </a:lnTo>
                <a:lnTo>
                  <a:pt x="147" y="1195"/>
                </a:lnTo>
                <a:close/>
                <a:moveTo>
                  <a:pt x="1354" y="1194"/>
                </a:moveTo>
                <a:lnTo>
                  <a:pt x="1348" y="1189"/>
                </a:lnTo>
                <a:lnTo>
                  <a:pt x="1349" y="1188"/>
                </a:lnTo>
                <a:lnTo>
                  <a:pt x="1355" y="1193"/>
                </a:lnTo>
                <a:lnTo>
                  <a:pt x="1354" y="1194"/>
                </a:lnTo>
                <a:close/>
                <a:moveTo>
                  <a:pt x="145" y="1193"/>
                </a:moveTo>
                <a:lnTo>
                  <a:pt x="144" y="1191"/>
                </a:lnTo>
                <a:lnTo>
                  <a:pt x="151" y="1187"/>
                </a:lnTo>
                <a:lnTo>
                  <a:pt x="152" y="1188"/>
                </a:lnTo>
                <a:lnTo>
                  <a:pt x="145" y="1193"/>
                </a:lnTo>
                <a:close/>
                <a:moveTo>
                  <a:pt x="1356" y="1192"/>
                </a:moveTo>
                <a:lnTo>
                  <a:pt x="1350" y="1187"/>
                </a:lnTo>
                <a:lnTo>
                  <a:pt x="1350" y="1186"/>
                </a:lnTo>
                <a:lnTo>
                  <a:pt x="1357" y="1191"/>
                </a:lnTo>
                <a:lnTo>
                  <a:pt x="1356" y="1192"/>
                </a:lnTo>
                <a:close/>
                <a:moveTo>
                  <a:pt x="1358" y="1190"/>
                </a:moveTo>
                <a:lnTo>
                  <a:pt x="1351" y="1185"/>
                </a:lnTo>
                <a:lnTo>
                  <a:pt x="1352" y="1184"/>
                </a:lnTo>
                <a:lnTo>
                  <a:pt x="1359" y="1189"/>
                </a:lnTo>
                <a:lnTo>
                  <a:pt x="1358" y="1190"/>
                </a:lnTo>
                <a:close/>
                <a:moveTo>
                  <a:pt x="136" y="1179"/>
                </a:moveTo>
                <a:lnTo>
                  <a:pt x="135" y="1178"/>
                </a:lnTo>
                <a:lnTo>
                  <a:pt x="142" y="1174"/>
                </a:lnTo>
                <a:lnTo>
                  <a:pt x="142" y="1175"/>
                </a:lnTo>
                <a:lnTo>
                  <a:pt x="136" y="1179"/>
                </a:lnTo>
                <a:close/>
                <a:moveTo>
                  <a:pt x="134" y="1177"/>
                </a:moveTo>
                <a:lnTo>
                  <a:pt x="134" y="1176"/>
                </a:lnTo>
                <a:lnTo>
                  <a:pt x="140" y="1172"/>
                </a:lnTo>
                <a:lnTo>
                  <a:pt x="141" y="1173"/>
                </a:lnTo>
                <a:lnTo>
                  <a:pt x="134" y="1177"/>
                </a:lnTo>
                <a:close/>
                <a:moveTo>
                  <a:pt x="1367" y="1177"/>
                </a:moveTo>
                <a:lnTo>
                  <a:pt x="1361" y="1172"/>
                </a:lnTo>
                <a:lnTo>
                  <a:pt x="1362" y="1171"/>
                </a:lnTo>
                <a:lnTo>
                  <a:pt x="1368" y="1176"/>
                </a:lnTo>
                <a:lnTo>
                  <a:pt x="1367" y="1177"/>
                </a:lnTo>
                <a:close/>
                <a:moveTo>
                  <a:pt x="133" y="1175"/>
                </a:moveTo>
                <a:lnTo>
                  <a:pt x="132" y="1174"/>
                </a:lnTo>
                <a:lnTo>
                  <a:pt x="139" y="1169"/>
                </a:lnTo>
                <a:lnTo>
                  <a:pt x="139" y="1171"/>
                </a:lnTo>
                <a:lnTo>
                  <a:pt x="133" y="1175"/>
                </a:lnTo>
                <a:close/>
                <a:moveTo>
                  <a:pt x="1369" y="1175"/>
                </a:moveTo>
                <a:lnTo>
                  <a:pt x="1362" y="1170"/>
                </a:lnTo>
                <a:lnTo>
                  <a:pt x="1363" y="1169"/>
                </a:lnTo>
                <a:lnTo>
                  <a:pt x="1370" y="1173"/>
                </a:lnTo>
                <a:lnTo>
                  <a:pt x="1369" y="1175"/>
                </a:lnTo>
                <a:close/>
                <a:moveTo>
                  <a:pt x="1370" y="1172"/>
                </a:moveTo>
                <a:lnTo>
                  <a:pt x="1364" y="1168"/>
                </a:lnTo>
                <a:lnTo>
                  <a:pt x="1365" y="1167"/>
                </a:lnTo>
                <a:lnTo>
                  <a:pt x="1371" y="1171"/>
                </a:lnTo>
                <a:lnTo>
                  <a:pt x="1370" y="1172"/>
                </a:lnTo>
                <a:close/>
                <a:moveTo>
                  <a:pt x="124" y="1162"/>
                </a:moveTo>
                <a:lnTo>
                  <a:pt x="123" y="1161"/>
                </a:lnTo>
                <a:lnTo>
                  <a:pt x="130" y="1156"/>
                </a:lnTo>
                <a:lnTo>
                  <a:pt x="130" y="1157"/>
                </a:lnTo>
                <a:lnTo>
                  <a:pt x="124" y="1162"/>
                </a:lnTo>
                <a:close/>
                <a:moveTo>
                  <a:pt x="122" y="1160"/>
                </a:moveTo>
                <a:lnTo>
                  <a:pt x="122" y="1158"/>
                </a:lnTo>
                <a:lnTo>
                  <a:pt x="128" y="1154"/>
                </a:lnTo>
                <a:lnTo>
                  <a:pt x="129" y="1155"/>
                </a:lnTo>
                <a:lnTo>
                  <a:pt x="122" y="1160"/>
                </a:lnTo>
                <a:close/>
                <a:moveTo>
                  <a:pt x="1379" y="1159"/>
                </a:moveTo>
                <a:lnTo>
                  <a:pt x="1373" y="1155"/>
                </a:lnTo>
                <a:lnTo>
                  <a:pt x="1373" y="1153"/>
                </a:lnTo>
                <a:lnTo>
                  <a:pt x="1380" y="1158"/>
                </a:lnTo>
                <a:lnTo>
                  <a:pt x="1379" y="1159"/>
                </a:lnTo>
                <a:close/>
                <a:moveTo>
                  <a:pt x="121" y="1157"/>
                </a:moveTo>
                <a:lnTo>
                  <a:pt x="120" y="1156"/>
                </a:lnTo>
                <a:lnTo>
                  <a:pt x="127" y="1152"/>
                </a:lnTo>
                <a:lnTo>
                  <a:pt x="128" y="1153"/>
                </a:lnTo>
                <a:lnTo>
                  <a:pt x="121" y="1157"/>
                </a:lnTo>
                <a:close/>
                <a:moveTo>
                  <a:pt x="1381" y="1157"/>
                </a:moveTo>
                <a:lnTo>
                  <a:pt x="1374" y="1152"/>
                </a:lnTo>
                <a:lnTo>
                  <a:pt x="1375" y="1151"/>
                </a:lnTo>
                <a:lnTo>
                  <a:pt x="1382" y="1156"/>
                </a:lnTo>
                <a:lnTo>
                  <a:pt x="1381" y="1157"/>
                </a:lnTo>
                <a:close/>
                <a:moveTo>
                  <a:pt x="1382" y="1154"/>
                </a:moveTo>
                <a:lnTo>
                  <a:pt x="1376" y="1150"/>
                </a:lnTo>
                <a:lnTo>
                  <a:pt x="1376" y="1149"/>
                </a:lnTo>
                <a:lnTo>
                  <a:pt x="1383" y="1153"/>
                </a:lnTo>
                <a:lnTo>
                  <a:pt x="1382" y="1154"/>
                </a:lnTo>
                <a:close/>
                <a:moveTo>
                  <a:pt x="112" y="1144"/>
                </a:moveTo>
                <a:lnTo>
                  <a:pt x="112" y="1143"/>
                </a:lnTo>
                <a:lnTo>
                  <a:pt x="118" y="1138"/>
                </a:lnTo>
                <a:lnTo>
                  <a:pt x="119" y="1139"/>
                </a:lnTo>
                <a:lnTo>
                  <a:pt x="112" y="1144"/>
                </a:lnTo>
                <a:close/>
                <a:moveTo>
                  <a:pt x="111" y="1141"/>
                </a:moveTo>
                <a:lnTo>
                  <a:pt x="110" y="1140"/>
                </a:lnTo>
                <a:lnTo>
                  <a:pt x="117" y="1136"/>
                </a:lnTo>
                <a:lnTo>
                  <a:pt x="118" y="1137"/>
                </a:lnTo>
                <a:lnTo>
                  <a:pt x="111" y="1141"/>
                </a:lnTo>
                <a:close/>
                <a:moveTo>
                  <a:pt x="1391" y="1141"/>
                </a:moveTo>
                <a:lnTo>
                  <a:pt x="1384" y="1136"/>
                </a:lnTo>
                <a:lnTo>
                  <a:pt x="1385" y="1135"/>
                </a:lnTo>
                <a:lnTo>
                  <a:pt x="1392" y="1140"/>
                </a:lnTo>
                <a:lnTo>
                  <a:pt x="1391" y="1141"/>
                </a:lnTo>
                <a:close/>
                <a:moveTo>
                  <a:pt x="109" y="1139"/>
                </a:moveTo>
                <a:lnTo>
                  <a:pt x="109" y="1138"/>
                </a:lnTo>
                <a:lnTo>
                  <a:pt x="116" y="1134"/>
                </a:lnTo>
                <a:lnTo>
                  <a:pt x="116" y="1135"/>
                </a:lnTo>
                <a:lnTo>
                  <a:pt x="109" y="1139"/>
                </a:lnTo>
                <a:close/>
                <a:moveTo>
                  <a:pt x="1392" y="1138"/>
                </a:moveTo>
                <a:lnTo>
                  <a:pt x="1385" y="1134"/>
                </a:lnTo>
                <a:lnTo>
                  <a:pt x="1386" y="1133"/>
                </a:lnTo>
                <a:lnTo>
                  <a:pt x="1393" y="1137"/>
                </a:lnTo>
                <a:lnTo>
                  <a:pt x="1392" y="1138"/>
                </a:lnTo>
                <a:close/>
                <a:moveTo>
                  <a:pt x="1394" y="1136"/>
                </a:moveTo>
                <a:lnTo>
                  <a:pt x="1387" y="1132"/>
                </a:lnTo>
                <a:lnTo>
                  <a:pt x="1388" y="1131"/>
                </a:lnTo>
                <a:lnTo>
                  <a:pt x="1394" y="1135"/>
                </a:lnTo>
                <a:lnTo>
                  <a:pt x="1394" y="1136"/>
                </a:lnTo>
                <a:close/>
                <a:moveTo>
                  <a:pt x="101" y="1125"/>
                </a:moveTo>
                <a:lnTo>
                  <a:pt x="100" y="1124"/>
                </a:lnTo>
                <a:lnTo>
                  <a:pt x="107" y="1120"/>
                </a:lnTo>
                <a:lnTo>
                  <a:pt x="108" y="1121"/>
                </a:lnTo>
                <a:lnTo>
                  <a:pt x="101" y="1125"/>
                </a:lnTo>
                <a:close/>
                <a:moveTo>
                  <a:pt x="100" y="1123"/>
                </a:moveTo>
                <a:lnTo>
                  <a:pt x="99" y="1122"/>
                </a:lnTo>
                <a:lnTo>
                  <a:pt x="106" y="1118"/>
                </a:lnTo>
                <a:lnTo>
                  <a:pt x="107" y="1119"/>
                </a:lnTo>
                <a:lnTo>
                  <a:pt x="100" y="1123"/>
                </a:lnTo>
                <a:close/>
                <a:moveTo>
                  <a:pt x="1402" y="1122"/>
                </a:moveTo>
                <a:lnTo>
                  <a:pt x="1395" y="1118"/>
                </a:lnTo>
                <a:lnTo>
                  <a:pt x="1396" y="1117"/>
                </a:lnTo>
                <a:lnTo>
                  <a:pt x="1403" y="1121"/>
                </a:lnTo>
                <a:lnTo>
                  <a:pt x="1402" y="1122"/>
                </a:lnTo>
                <a:close/>
                <a:moveTo>
                  <a:pt x="98" y="1120"/>
                </a:moveTo>
                <a:lnTo>
                  <a:pt x="98" y="1119"/>
                </a:lnTo>
                <a:lnTo>
                  <a:pt x="104" y="1115"/>
                </a:lnTo>
                <a:lnTo>
                  <a:pt x="105" y="1116"/>
                </a:lnTo>
                <a:lnTo>
                  <a:pt x="98" y="1120"/>
                </a:lnTo>
                <a:close/>
                <a:moveTo>
                  <a:pt x="1404" y="1120"/>
                </a:moveTo>
                <a:lnTo>
                  <a:pt x="1396" y="1116"/>
                </a:lnTo>
                <a:lnTo>
                  <a:pt x="1397" y="1115"/>
                </a:lnTo>
                <a:lnTo>
                  <a:pt x="1404" y="1118"/>
                </a:lnTo>
                <a:lnTo>
                  <a:pt x="1404" y="1120"/>
                </a:lnTo>
                <a:close/>
                <a:moveTo>
                  <a:pt x="1405" y="1117"/>
                </a:moveTo>
                <a:lnTo>
                  <a:pt x="1398" y="1113"/>
                </a:lnTo>
                <a:lnTo>
                  <a:pt x="1398" y="1112"/>
                </a:lnTo>
                <a:lnTo>
                  <a:pt x="1406" y="1116"/>
                </a:lnTo>
                <a:lnTo>
                  <a:pt x="1405" y="1117"/>
                </a:lnTo>
                <a:close/>
                <a:moveTo>
                  <a:pt x="90" y="1106"/>
                </a:moveTo>
                <a:lnTo>
                  <a:pt x="90" y="1105"/>
                </a:lnTo>
                <a:lnTo>
                  <a:pt x="97" y="1101"/>
                </a:lnTo>
                <a:lnTo>
                  <a:pt x="97" y="1103"/>
                </a:lnTo>
                <a:lnTo>
                  <a:pt x="90" y="1106"/>
                </a:lnTo>
                <a:close/>
                <a:moveTo>
                  <a:pt x="89" y="1104"/>
                </a:moveTo>
                <a:lnTo>
                  <a:pt x="88" y="1103"/>
                </a:lnTo>
                <a:lnTo>
                  <a:pt x="95" y="1099"/>
                </a:lnTo>
                <a:lnTo>
                  <a:pt x="96" y="1100"/>
                </a:lnTo>
                <a:lnTo>
                  <a:pt x="89" y="1104"/>
                </a:lnTo>
                <a:close/>
                <a:moveTo>
                  <a:pt x="1413" y="1103"/>
                </a:moveTo>
                <a:lnTo>
                  <a:pt x="1406" y="1099"/>
                </a:lnTo>
                <a:lnTo>
                  <a:pt x="1406" y="1098"/>
                </a:lnTo>
                <a:lnTo>
                  <a:pt x="1413" y="1102"/>
                </a:lnTo>
                <a:lnTo>
                  <a:pt x="1413" y="1103"/>
                </a:lnTo>
                <a:close/>
                <a:moveTo>
                  <a:pt x="88" y="1102"/>
                </a:moveTo>
                <a:lnTo>
                  <a:pt x="87" y="1100"/>
                </a:lnTo>
                <a:lnTo>
                  <a:pt x="94" y="1097"/>
                </a:lnTo>
                <a:lnTo>
                  <a:pt x="95" y="1098"/>
                </a:lnTo>
                <a:lnTo>
                  <a:pt x="88" y="1102"/>
                </a:lnTo>
                <a:close/>
                <a:moveTo>
                  <a:pt x="1414" y="1101"/>
                </a:moveTo>
                <a:lnTo>
                  <a:pt x="1407" y="1097"/>
                </a:lnTo>
                <a:lnTo>
                  <a:pt x="1408" y="1096"/>
                </a:lnTo>
                <a:lnTo>
                  <a:pt x="1415" y="1100"/>
                </a:lnTo>
                <a:lnTo>
                  <a:pt x="1414" y="1101"/>
                </a:lnTo>
                <a:close/>
                <a:moveTo>
                  <a:pt x="1415" y="1098"/>
                </a:moveTo>
                <a:lnTo>
                  <a:pt x="1408" y="1095"/>
                </a:lnTo>
                <a:lnTo>
                  <a:pt x="1409" y="1094"/>
                </a:lnTo>
                <a:lnTo>
                  <a:pt x="1416" y="1097"/>
                </a:lnTo>
                <a:lnTo>
                  <a:pt x="1415" y="1098"/>
                </a:lnTo>
                <a:close/>
                <a:moveTo>
                  <a:pt x="80" y="1087"/>
                </a:moveTo>
                <a:lnTo>
                  <a:pt x="80" y="1086"/>
                </a:lnTo>
                <a:lnTo>
                  <a:pt x="87" y="1083"/>
                </a:lnTo>
                <a:lnTo>
                  <a:pt x="88" y="1084"/>
                </a:lnTo>
                <a:lnTo>
                  <a:pt x="80" y="1087"/>
                </a:lnTo>
                <a:close/>
                <a:moveTo>
                  <a:pt x="79" y="1085"/>
                </a:moveTo>
                <a:lnTo>
                  <a:pt x="79" y="1084"/>
                </a:lnTo>
                <a:lnTo>
                  <a:pt x="86" y="1080"/>
                </a:lnTo>
                <a:lnTo>
                  <a:pt x="86" y="1081"/>
                </a:lnTo>
                <a:lnTo>
                  <a:pt x="79" y="1085"/>
                </a:lnTo>
                <a:close/>
                <a:moveTo>
                  <a:pt x="1423" y="1084"/>
                </a:moveTo>
                <a:lnTo>
                  <a:pt x="1415" y="1080"/>
                </a:lnTo>
                <a:lnTo>
                  <a:pt x="1416" y="1079"/>
                </a:lnTo>
                <a:lnTo>
                  <a:pt x="1423" y="1083"/>
                </a:lnTo>
                <a:lnTo>
                  <a:pt x="1423" y="1084"/>
                </a:lnTo>
                <a:close/>
                <a:moveTo>
                  <a:pt x="78" y="1083"/>
                </a:moveTo>
                <a:lnTo>
                  <a:pt x="77" y="1081"/>
                </a:lnTo>
                <a:lnTo>
                  <a:pt x="85" y="1078"/>
                </a:lnTo>
                <a:lnTo>
                  <a:pt x="85" y="1079"/>
                </a:lnTo>
                <a:lnTo>
                  <a:pt x="78" y="1083"/>
                </a:lnTo>
                <a:close/>
                <a:moveTo>
                  <a:pt x="1424" y="1082"/>
                </a:moveTo>
                <a:lnTo>
                  <a:pt x="1417" y="1078"/>
                </a:lnTo>
                <a:lnTo>
                  <a:pt x="1417" y="1077"/>
                </a:lnTo>
                <a:lnTo>
                  <a:pt x="1424" y="1080"/>
                </a:lnTo>
                <a:lnTo>
                  <a:pt x="1424" y="1082"/>
                </a:lnTo>
                <a:close/>
                <a:moveTo>
                  <a:pt x="1425" y="1079"/>
                </a:moveTo>
                <a:lnTo>
                  <a:pt x="1418" y="1075"/>
                </a:lnTo>
                <a:lnTo>
                  <a:pt x="1418" y="1074"/>
                </a:lnTo>
                <a:lnTo>
                  <a:pt x="1426" y="1078"/>
                </a:lnTo>
                <a:lnTo>
                  <a:pt x="1425" y="1079"/>
                </a:lnTo>
                <a:close/>
                <a:moveTo>
                  <a:pt x="71" y="1068"/>
                </a:moveTo>
                <a:lnTo>
                  <a:pt x="70" y="1067"/>
                </a:lnTo>
                <a:lnTo>
                  <a:pt x="78" y="1063"/>
                </a:lnTo>
                <a:lnTo>
                  <a:pt x="78" y="1064"/>
                </a:lnTo>
                <a:lnTo>
                  <a:pt x="71" y="1068"/>
                </a:lnTo>
                <a:close/>
                <a:moveTo>
                  <a:pt x="70" y="1065"/>
                </a:moveTo>
                <a:lnTo>
                  <a:pt x="69" y="1064"/>
                </a:lnTo>
                <a:lnTo>
                  <a:pt x="77" y="1061"/>
                </a:lnTo>
                <a:lnTo>
                  <a:pt x="77" y="1062"/>
                </a:lnTo>
                <a:lnTo>
                  <a:pt x="70" y="1065"/>
                </a:lnTo>
                <a:close/>
                <a:moveTo>
                  <a:pt x="1432" y="1064"/>
                </a:moveTo>
                <a:lnTo>
                  <a:pt x="1425" y="1061"/>
                </a:lnTo>
                <a:lnTo>
                  <a:pt x="1425" y="1060"/>
                </a:lnTo>
                <a:lnTo>
                  <a:pt x="1433" y="1063"/>
                </a:lnTo>
                <a:lnTo>
                  <a:pt x="1432" y="1064"/>
                </a:lnTo>
                <a:close/>
                <a:moveTo>
                  <a:pt x="69" y="1063"/>
                </a:moveTo>
                <a:lnTo>
                  <a:pt x="68" y="1062"/>
                </a:lnTo>
                <a:lnTo>
                  <a:pt x="75" y="1058"/>
                </a:lnTo>
                <a:lnTo>
                  <a:pt x="76" y="1060"/>
                </a:lnTo>
                <a:lnTo>
                  <a:pt x="69" y="1063"/>
                </a:lnTo>
                <a:close/>
                <a:moveTo>
                  <a:pt x="1433" y="1062"/>
                </a:moveTo>
                <a:lnTo>
                  <a:pt x="1426" y="1059"/>
                </a:lnTo>
                <a:lnTo>
                  <a:pt x="1426" y="1057"/>
                </a:lnTo>
                <a:lnTo>
                  <a:pt x="1434" y="1061"/>
                </a:lnTo>
                <a:lnTo>
                  <a:pt x="1433" y="1062"/>
                </a:lnTo>
                <a:close/>
                <a:moveTo>
                  <a:pt x="1434" y="1059"/>
                </a:moveTo>
                <a:lnTo>
                  <a:pt x="1427" y="1056"/>
                </a:lnTo>
                <a:lnTo>
                  <a:pt x="1427" y="1055"/>
                </a:lnTo>
                <a:lnTo>
                  <a:pt x="1435" y="1058"/>
                </a:lnTo>
                <a:lnTo>
                  <a:pt x="1434" y="1059"/>
                </a:lnTo>
                <a:close/>
                <a:moveTo>
                  <a:pt x="62" y="1048"/>
                </a:moveTo>
                <a:lnTo>
                  <a:pt x="61" y="1047"/>
                </a:lnTo>
                <a:lnTo>
                  <a:pt x="69" y="1044"/>
                </a:lnTo>
                <a:lnTo>
                  <a:pt x="69" y="1045"/>
                </a:lnTo>
                <a:lnTo>
                  <a:pt x="62" y="1048"/>
                </a:lnTo>
                <a:close/>
                <a:moveTo>
                  <a:pt x="61" y="1046"/>
                </a:moveTo>
                <a:lnTo>
                  <a:pt x="60" y="1045"/>
                </a:lnTo>
                <a:lnTo>
                  <a:pt x="68" y="1042"/>
                </a:lnTo>
                <a:lnTo>
                  <a:pt x="68" y="1043"/>
                </a:lnTo>
                <a:lnTo>
                  <a:pt x="61" y="1046"/>
                </a:lnTo>
                <a:close/>
                <a:moveTo>
                  <a:pt x="1441" y="1045"/>
                </a:moveTo>
                <a:lnTo>
                  <a:pt x="1433" y="1042"/>
                </a:lnTo>
                <a:lnTo>
                  <a:pt x="1434" y="1040"/>
                </a:lnTo>
                <a:lnTo>
                  <a:pt x="1441" y="1043"/>
                </a:lnTo>
                <a:lnTo>
                  <a:pt x="1441" y="1045"/>
                </a:lnTo>
                <a:close/>
                <a:moveTo>
                  <a:pt x="60" y="1043"/>
                </a:moveTo>
                <a:lnTo>
                  <a:pt x="59" y="1042"/>
                </a:lnTo>
                <a:lnTo>
                  <a:pt x="67" y="1039"/>
                </a:lnTo>
                <a:lnTo>
                  <a:pt x="67" y="1040"/>
                </a:lnTo>
                <a:lnTo>
                  <a:pt x="60" y="1043"/>
                </a:lnTo>
                <a:close/>
                <a:moveTo>
                  <a:pt x="1442" y="1042"/>
                </a:moveTo>
                <a:lnTo>
                  <a:pt x="1434" y="1039"/>
                </a:lnTo>
                <a:lnTo>
                  <a:pt x="1435" y="1038"/>
                </a:lnTo>
                <a:lnTo>
                  <a:pt x="1443" y="1041"/>
                </a:lnTo>
                <a:lnTo>
                  <a:pt x="1442" y="1042"/>
                </a:lnTo>
                <a:close/>
                <a:moveTo>
                  <a:pt x="1443" y="1040"/>
                </a:moveTo>
                <a:lnTo>
                  <a:pt x="1435" y="1037"/>
                </a:lnTo>
                <a:lnTo>
                  <a:pt x="1436" y="1035"/>
                </a:lnTo>
                <a:lnTo>
                  <a:pt x="1444" y="1038"/>
                </a:lnTo>
                <a:lnTo>
                  <a:pt x="1443" y="1040"/>
                </a:lnTo>
                <a:close/>
                <a:moveTo>
                  <a:pt x="54" y="1029"/>
                </a:moveTo>
                <a:lnTo>
                  <a:pt x="53" y="1027"/>
                </a:lnTo>
                <a:lnTo>
                  <a:pt x="60" y="1024"/>
                </a:lnTo>
                <a:lnTo>
                  <a:pt x="61" y="1026"/>
                </a:lnTo>
                <a:lnTo>
                  <a:pt x="54" y="1029"/>
                </a:lnTo>
                <a:close/>
                <a:moveTo>
                  <a:pt x="53" y="1026"/>
                </a:moveTo>
                <a:lnTo>
                  <a:pt x="52" y="1025"/>
                </a:lnTo>
                <a:lnTo>
                  <a:pt x="59" y="1022"/>
                </a:lnTo>
                <a:lnTo>
                  <a:pt x="60" y="1023"/>
                </a:lnTo>
                <a:lnTo>
                  <a:pt x="53" y="1026"/>
                </a:lnTo>
                <a:close/>
                <a:moveTo>
                  <a:pt x="1449" y="1025"/>
                </a:moveTo>
                <a:lnTo>
                  <a:pt x="1442" y="1022"/>
                </a:lnTo>
                <a:lnTo>
                  <a:pt x="1442" y="1021"/>
                </a:lnTo>
                <a:lnTo>
                  <a:pt x="1450" y="1024"/>
                </a:lnTo>
                <a:lnTo>
                  <a:pt x="1449" y="1025"/>
                </a:lnTo>
                <a:close/>
                <a:moveTo>
                  <a:pt x="52" y="1024"/>
                </a:moveTo>
                <a:lnTo>
                  <a:pt x="51" y="1022"/>
                </a:lnTo>
                <a:lnTo>
                  <a:pt x="59" y="1019"/>
                </a:lnTo>
                <a:lnTo>
                  <a:pt x="59" y="1021"/>
                </a:lnTo>
                <a:lnTo>
                  <a:pt x="52" y="1024"/>
                </a:lnTo>
                <a:close/>
                <a:moveTo>
                  <a:pt x="1450" y="1022"/>
                </a:moveTo>
                <a:lnTo>
                  <a:pt x="1443" y="1019"/>
                </a:lnTo>
                <a:lnTo>
                  <a:pt x="1443" y="1018"/>
                </a:lnTo>
                <a:lnTo>
                  <a:pt x="1451" y="1021"/>
                </a:lnTo>
                <a:lnTo>
                  <a:pt x="1450" y="1022"/>
                </a:lnTo>
                <a:close/>
                <a:moveTo>
                  <a:pt x="1451" y="1020"/>
                </a:moveTo>
                <a:lnTo>
                  <a:pt x="1444" y="1017"/>
                </a:lnTo>
                <a:lnTo>
                  <a:pt x="1444" y="1016"/>
                </a:lnTo>
                <a:lnTo>
                  <a:pt x="1452" y="1019"/>
                </a:lnTo>
                <a:lnTo>
                  <a:pt x="1451" y="1020"/>
                </a:lnTo>
                <a:close/>
                <a:moveTo>
                  <a:pt x="46" y="1008"/>
                </a:moveTo>
                <a:lnTo>
                  <a:pt x="45" y="1007"/>
                </a:lnTo>
                <a:lnTo>
                  <a:pt x="53" y="1004"/>
                </a:lnTo>
                <a:lnTo>
                  <a:pt x="53" y="1006"/>
                </a:lnTo>
                <a:lnTo>
                  <a:pt x="46" y="1008"/>
                </a:lnTo>
                <a:close/>
                <a:moveTo>
                  <a:pt x="45" y="1006"/>
                </a:moveTo>
                <a:lnTo>
                  <a:pt x="44" y="1005"/>
                </a:lnTo>
                <a:lnTo>
                  <a:pt x="52" y="1002"/>
                </a:lnTo>
                <a:lnTo>
                  <a:pt x="52" y="1003"/>
                </a:lnTo>
                <a:lnTo>
                  <a:pt x="45" y="1006"/>
                </a:lnTo>
                <a:close/>
                <a:moveTo>
                  <a:pt x="1457" y="1004"/>
                </a:moveTo>
                <a:lnTo>
                  <a:pt x="1449" y="1002"/>
                </a:lnTo>
                <a:lnTo>
                  <a:pt x="1450" y="1000"/>
                </a:lnTo>
                <a:lnTo>
                  <a:pt x="1457" y="1003"/>
                </a:lnTo>
                <a:lnTo>
                  <a:pt x="1457" y="1004"/>
                </a:lnTo>
                <a:close/>
                <a:moveTo>
                  <a:pt x="44" y="1003"/>
                </a:moveTo>
                <a:lnTo>
                  <a:pt x="44" y="1002"/>
                </a:lnTo>
                <a:lnTo>
                  <a:pt x="51" y="999"/>
                </a:lnTo>
                <a:lnTo>
                  <a:pt x="52" y="1001"/>
                </a:lnTo>
                <a:lnTo>
                  <a:pt x="44" y="1003"/>
                </a:lnTo>
                <a:close/>
                <a:moveTo>
                  <a:pt x="1458" y="1002"/>
                </a:moveTo>
                <a:lnTo>
                  <a:pt x="1450" y="999"/>
                </a:lnTo>
                <a:lnTo>
                  <a:pt x="1451" y="998"/>
                </a:lnTo>
                <a:lnTo>
                  <a:pt x="1458" y="1000"/>
                </a:lnTo>
                <a:lnTo>
                  <a:pt x="1458" y="1002"/>
                </a:lnTo>
                <a:close/>
                <a:moveTo>
                  <a:pt x="1459" y="999"/>
                </a:moveTo>
                <a:lnTo>
                  <a:pt x="1451" y="997"/>
                </a:lnTo>
                <a:lnTo>
                  <a:pt x="1452" y="995"/>
                </a:lnTo>
                <a:lnTo>
                  <a:pt x="1459" y="998"/>
                </a:lnTo>
                <a:lnTo>
                  <a:pt x="1459" y="999"/>
                </a:lnTo>
                <a:close/>
                <a:moveTo>
                  <a:pt x="39" y="988"/>
                </a:moveTo>
                <a:lnTo>
                  <a:pt x="38" y="987"/>
                </a:lnTo>
                <a:lnTo>
                  <a:pt x="46" y="984"/>
                </a:lnTo>
                <a:lnTo>
                  <a:pt x="46" y="985"/>
                </a:lnTo>
                <a:lnTo>
                  <a:pt x="39" y="988"/>
                </a:lnTo>
                <a:close/>
                <a:moveTo>
                  <a:pt x="38" y="985"/>
                </a:moveTo>
                <a:lnTo>
                  <a:pt x="37" y="984"/>
                </a:lnTo>
                <a:lnTo>
                  <a:pt x="45" y="982"/>
                </a:lnTo>
                <a:lnTo>
                  <a:pt x="45" y="983"/>
                </a:lnTo>
                <a:lnTo>
                  <a:pt x="38" y="985"/>
                </a:lnTo>
                <a:close/>
                <a:moveTo>
                  <a:pt x="1464" y="984"/>
                </a:moveTo>
                <a:lnTo>
                  <a:pt x="1456" y="981"/>
                </a:lnTo>
                <a:lnTo>
                  <a:pt x="1457" y="980"/>
                </a:lnTo>
                <a:lnTo>
                  <a:pt x="1464" y="983"/>
                </a:lnTo>
                <a:lnTo>
                  <a:pt x="1464" y="984"/>
                </a:lnTo>
                <a:close/>
                <a:moveTo>
                  <a:pt x="37" y="983"/>
                </a:moveTo>
                <a:lnTo>
                  <a:pt x="37" y="982"/>
                </a:lnTo>
                <a:lnTo>
                  <a:pt x="44" y="979"/>
                </a:lnTo>
                <a:lnTo>
                  <a:pt x="45" y="980"/>
                </a:lnTo>
                <a:lnTo>
                  <a:pt x="37" y="983"/>
                </a:lnTo>
                <a:close/>
                <a:moveTo>
                  <a:pt x="1465" y="981"/>
                </a:moveTo>
                <a:lnTo>
                  <a:pt x="1457" y="979"/>
                </a:lnTo>
                <a:lnTo>
                  <a:pt x="1458" y="978"/>
                </a:lnTo>
                <a:lnTo>
                  <a:pt x="1465" y="980"/>
                </a:lnTo>
                <a:lnTo>
                  <a:pt x="1465" y="981"/>
                </a:lnTo>
                <a:close/>
                <a:moveTo>
                  <a:pt x="1466" y="979"/>
                </a:moveTo>
                <a:lnTo>
                  <a:pt x="1458" y="976"/>
                </a:lnTo>
                <a:lnTo>
                  <a:pt x="1458" y="975"/>
                </a:lnTo>
                <a:lnTo>
                  <a:pt x="1466" y="978"/>
                </a:lnTo>
                <a:lnTo>
                  <a:pt x="1466" y="979"/>
                </a:lnTo>
                <a:close/>
                <a:moveTo>
                  <a:pt x="32" y="968"/>
                </a:moveTo>
                <a:lnTo>
                  <a:pt x="32" y="966"/>
                </a:lnTo>
                <a:lnTo>
                  <a:pt x="39" y="964"/>
                </a:lnTo>
                <a:lnTo>
                  <a:pt x="40" y="965"/>
                </a:lnTo>
                <a:lnTo>
                  <a:pt x="32" y="968"/>
                </a:lnTo>
                <a:close/>
                <a:moveTo>
                  <a:pt x="31" y="965"/>
                </a:moveTo>
                <a:lnTo>
                  <a:pt x="31" y="964"/>
                </a:lnTo>
                <a:lnTo>
                  <a:pt x="39" y="961"/>
                </a:lnTo>
                <a:lnTo>
                  <a:pt x="39" y="963"/>
                </a:lnTo>
                <a:lnTo>
                  <a:pt x="31" y="965"/>
                </a:lnTo>
                <a:close/>
                <a:moveTo>
                  <a:pt x="1470" y="963"/>
                </a:moveTo>
                <a:lnTo>
                  <a:pt x="1463" y="961"/>
                </a:lnTo>
                <a:lnTo>
                  <a:pt x="1463" y="960"/>
                </a:lnTo>
                <a:lnTo>
                  <a:pt x="1471" y="962"/>
                </a:lnTo>
                <a:lnTo>
                  <a:pt x="1470" y="963"/>
                </a:lnTo>
                <a:close/>
                <a:moveTo>
                  <a:pt x="31" y="962"/>
                </a:moveTo>
                <a:lnTo>
                  <a:pt x="30" y="961"/>
                </a:lnTo>
                <a:lnTo>
                  <a:pt x="38" y="959"/>
                </a:lnTo>
                <a:lnTo>
                  <a:pt x="38" y="960"/>
                </a:lnTo>
                <a:lnTo>
                  <a:pt x="31" y="962"/>
                </a:lnTo>
                <a:close/>
                <a:moveTo>
                  <a:pt x="1471" y="961"/>
                </a:moveTo>
                <a:lnTo>
                  <a:pt x="1464" y="959"/>
                </a:lnTo>
                <a:lnTo>
                  <a:pt x="1464" y="957"/>
                </a:lnTo>
                <a:lnTo>
                  <a:pt x="1472" y="960"/>
                </a:lnTo>
                <a:lnTo>
                  <a:pt x="1471" y="961"/>
                </a:lnTo>
                <a:close/>
                <a:moveTo>
                  <a:pt x="1472" y="958"/>
                </a:moveTo>
                <a:lnTo>
                  <a:pt x="1464" y="956"/>
                </a:lnTo>
                <a:lnTo>
                  <a:pt x="1465" y="955"/>
                </a:lnTo>
                <a:lnTo>
                  <a:pt x="1472" y="957"/>
                </a:lnTo>
                <a:lnTo>
                  <a:pt x="1472" y="958"/>
                </a:lnTo>
                <a:close/>
                <a:moveTo>
                  <a:pt x="26" y="947"/>
                </a:moveTo>
                <a:lnTo>
                  <a:pt x="26" y="945"/>
                </a:lnTo>
                <a:lnTo>
                  <a:pt x="34" y="943"/>
                </a:lnTo>
                <a:lnTo>
                  <a:pt x="34" y="945"/>
                </a:lnTo>
                <a:lnTo>
                  <a:pt x="26" y="947"/>
                </a:lnTo>
                <a:close/>
                <a:moveTo>
                  <a:pt x="25" y="944"/>
                </a:moveTo>
                <a:lnTo>
                  <a:pt x="25" y="943"/>
                </a:lnTo>
                <a:lnTo>
                  <a:pt x="33" y="941"/>
                </a:lnTo>
                <a:lnTo>
                  <a:pt x="33" y="942"/>
                </a:lnTo>
                <a:lnTo>
                  <a:pt x="25" y="944"/>
                </a:lnTo>
                <a:close/>
                <a:moveTo>
                  <a:pt x="1476" y="942"/>
                </a:moveTo>
                <a:lnTo>
                  <a:pt x="1469" y="940"/>
                </a:lnTo>
                <a:lnTo>
                  <a:pt x="1469" y="939"/>
                </a:lnTo>
                <a:lnTo>
                  <a:pt x="1477" y="941"/>
                </a:lnTo>
                <a:lnTo>
                  <a:pt x="1476" y="942"/>
                </a:lnTo>
                <a:close/>
                <a:moveTo>
                  <a:pt x="25" y="941"/>
                </a:moveTo>
                <a:lnTo>
                  <a:pt x="24" y="940"/>
                </a:lnTo>
                <a:lnTo>
                  <a:pt x="32" y="938"/>
                </a:lnTo>
                <a:lnTo>
                  <a:pt x="33" y="939"/>
                </a:lnTo>
                <a:lnTo>
                  <a:pt x="25" y="941"/>
                </a:lnTo>
                <a:close/>
                <a:moveTo>
                  <a:pt x="1477" y="940"/>
                </a:moveTo>
                <a:lnTo>
                  <a:pt x="1469" y="938"/>
                </a:lnTo>
                <a:lnTo>
                  <a:pt x="1470" y="937"/>
                </a:lnTo>
                <a:lnTo>
                  <a:pt x="1477" y="939"/>
                </a:lnTo>
                <a:lnTo>
                  <a:pt x="1477" y="940"/>
                </a:lnTo>
                <a:close/>
                <a:moveTo>
                  <a:pt x="1478" y="937"/>
                </a:moveTo>
                <a:lnTo>
                  <a:pt x="1470" y="935"/>
                </a:lnTo>
                <a:lnTo>
                  <a:pt x="1470" y="934"/>
                </a:lnTo>
                <a:lnTo>
                  <a:pt x="1478" y="936"/>
                </a:lnTo>
                <a:lnTo>
                  <a:pt x="1478" y="937"/>
                </a:lnTo>
                <a:close/>
                <a:moveTo>
                  <a:pt x="20" y="926"/>
                </a:moveTo>
                <a:lnTo>
                  <a:pt x="20" y="925"/>
                </a:lnTo>
                <a:lnTo>
                  <a:pt x="28" y="923"/>
                </a:lnTo>
                <a:lnTo>
                  <a:pt x="29" y="924"/>
                </a:lnTo>
                <a:lnTo>
                  <a:pt x="20" y="926"/>
                </a:lnTo>
                <a:close/>
                <a:moveTo>
                  <a:pt x="20" y="923"/>
                </a:moveTo>
                <a:lnTo>
                  <a:pt x="20" y="922"/>
                </a:lnTo>
                <a:lnTo>
                  <a:pt x="28" y="920"/>
                </a:lnTo>
                <a:lnTo>
                  <a:pt x="28" y="921"/>
                </a:lnTo>
                <a:lnTo>
                  <a:pt x="20" y="923"/>
                </a:lnTo>
                <a:close/>
                <a:moveTo>
                  <a:pt x="1481" y="922"/>
                </a:moveTo>
                <a:lnTo>
                  <a:pt x="1474" y="920"/>
                </a:lnTo>
                <a:lnTo>
                  <a:pt x="1474" y="918"/>
                </a:lnTo>
                <a:lnTo>
                  <a:pt x="1482" y="920"/>
                </a:lnTo>
                <a:lnTo>
                  <a:pt x="1481" y="922"/>
                </a:lnTo>
                <a:close/>
                <a:moveTo>
                  <a:pt x="19" y="921"/>
                </a:moveTo>
                <a:lnTo>
                  <a:pt x="19" y="919"/>
                </a:lnTo>
                <a:lnTo>
                  <a:pt x="27" y="917"/>
                </a:lnTo>
                <a:lnTo>
                  <a:pt x="27" y="919"/>
                </a:lnTo>
                <a:lnTo>
                  <a:pt x="19" y="921"/>
                </a:lnTo>
                <a:close/>
                <a:moveTo>
                  <a:pt x="1482" y="919"/>
                </a:moveTo>
                <a:lnTo>
                  <a:pt x="1474" y="917"/>
                </a:lnTo>
                <a:lnTo>
                  <a:pt x="1475" y="916"/>
                </a:lnTo>
                <a:lnTo>
                  <a:pt x="1482" y="918"/>
                </a:lnTo>
                <a:lnTo>
                  <a:pt x="1482" y="919"/>
                </a:lnTo>
                <a:close/>
                <a:moveTo>
                  <a:pt x="1483" y="916"/>
                </a:moveTo>
                <a:lnTo>
                  <a:pt x="1475" y="915"/>
                </a:lnTo>
                <a:lnTo>
                  <a:pt x="1475" y="913"/>
                </a:lnTo>
                <a:lnTo>
                  <a:pt x="1483" y="915"/>
                </a:lnTo>
                <a:lnTo>
                  <a:pt x="1483" y="916"/>
                </a:lnTo>
                <a:close/>
                <a:moveTo>
                  <a:pt x="16" y="905"/>
                </a:moveTo>
                <a:lnTo>
                  <a:pt x="15" y="904"/>
                </a:lnTo>
                <a:lnTo>
                  <a:pt x="24" y="902"/>
                </a:lnTo>
                <a:lnTo>
                  <a:pt x="24" y="903"/>
                </a:lnTo>
                <a:lnTo>
                  <a:pt x="16" y="905"/>
                </a:lnTo>
                <a:close/>
                <a:moveTo>
                  <a:pt x="15" y="902"/>
                </a:moveTo>
                <a:lnTo>
                  <a:pt x="15" y="901"/>
                </a:lnTo>
                <a:lnTo>
                  <a:pt x="23" y="899"/>
                </a:lnTo>
                <a:lnTo>
                  <a:pt x="23" y="901"/>
                </a:lnTo>
                <a:lnTo>
                  <a:pt x="15" y="902"/>
                </a:lnTo>
                <a:close/>
                <a:moveTo>
                  <a:pt x="1486" y="901"/>
                </a:moveTo>
                <a:lnTo>
                  <a:pt x="1478" y="899"/>
                </a:lnTo>
                <a:lnTo>
                  <a:pt x="1479" y="898"/>
                </a:lnTo>
                <a:lnTo>
                  <a:pt x="1487" y="899"/>
                </a:lnTo>
                <a:lnTo>
                  <a:pt x="1486" y="901"/>
                </a:lnTo>
                <a:close/>
                <a:moveTo>
                  <a:pt x="15" y="900"/>
                </a:moveTo>
                <a:lnTo>
                  <a:pt x="14" y="898"/>
                </a:lnTo>
                <a:lnTo>
                  <a:pt x="23" y="897"/>
                </a:lnTo>
                <a:lnTo>
                  <a:pt x="23" y="898"/>
                </a:lnTo>
                <a:lnTo>
                  <a:pt x="15" y="900"/>
                </a:lnTo>
                <a:close/>
                <a:moveTo>
                  <a:pt x="1487" y="898"/>
                </a:moveTo>
                <a:lnTo>
                  <a:pt x="1479" y="896"/>
                </a:lnTo>
                <a:lnTo>
                  <a:pt x="1479" y="895"/>
                </a:lnTo>
                <a:lnTo>
                  <a:pt x="1487" y="897"/>
                </a:lnTo>
                <a:lnTo>
                  <a:pt x="1487" y="898"/>
                </a:lnTo>
                <a:close/>
                <a:moveTo>
                  <a:pt x="1487" y="895"/>
                </a:moveTo>
                <a:lnTo>
                  <a:pt x="1479" y="894"/>
                </a:lnTo>
                <a:lnTo>
                  <a:pt x="1480" y="892"/>
                </a:lnTo>
                <a:lnTo>
                  <a:pt x="1488" y="894"/>
                </a:lnTo>
                <a:lnTo>
                  <a:pt x="1487" y="895"/>
                </a:lnTo>
                <a:close/>
                <a:moveTo>
                  <a:pt x="12" y="883"/>
                </a:moveTo>
                <a:lnTo>
                  <a:pt x="11" y="882"/>
                </a:lnTo>
                <a:lnTo>
                  <a:pt x="19" y="881"/>
                </a:lnTo>
                <a:lnTo>
                  <a:pt x="19" y="882"/>
                </a:lnTo>
                <a:lnTo>
                  <a:pt x="12" y="883"/>
                </a:lnTo>
                <a:close/>
                <a:moveTo>
                  <a:pt x="11" y="881"/>
                </a:moveTo>
                <a:lnTo>
                  <a:pt x="11" y="880"/>
                </a:lnTo>
                <a:lnTo>
                  <a:pt x="19" y="878"/>
                </a:lnTo>
                <a:lnTo>
                  <a:pt x="19" y="879"/>
                </a:lnTo>
                <a:lnTo>
                  <a:pt x="11" y="881"/>
                </a:lnTo>
                <a:close/>
                <a:moveTo>
                  <a:pt x="1490" y="879"/>
                </a:moveTo>
                <a:lnTo>
                  <a:pt x="1482" y="878"/>
                </a:lnTo>
                <a:lnTo>
                  <a:pt x="1482" y="877"/>
                </a:lnTo>
                <a:lnTo>
                  <a:pt x="1491" y="878"/>
                </a:lnTo>
                <a:lnTo>
                  <a:pt x="1490" y="879"/>
                </a:lnTo>
                <a:close/>
                <a:moveTo>
                  <a:pt x="11" y="878"/>
                </a:moveTo>
                <a:lnTo>
                  <a:pt x="10" y="877"/>
                </a:lnTo>
                <a:lnTo>
                  <a:pt x="18" y="876"/>
                </a:lnTo>
                <a:lnTo>
                  <a:pt x="19" y="877"/>
                </a:lnTo>
                <a:lnTo>
                  <a:pt x="11" y="878"/>
                </a:lnTo>
                <a:close/>
                <a:moveTo>
                  <a:pt x="1491" y="877"/>
                </a:moveTo>
                <a:lnTo>
                  <a:pt x="1483" y="875"/>
                </a:lnTo>
                <a:lnTo>
                  <a:pt x="1483" y="874"/>
                </a:lnTo>
                <a:lnTo>
                  <a:pt x="1491" y="875"/>
                </a:lnTo>
                <a:lnTo>
                  <a:pt x="1491" y="877"/>
                </a:lnTo>
                <a:close/>
                <a:moveTo>
                  <a:pt x="1491" y="874"/>
                </a:moveTo>
                <a:lnTo>
                  <a:pt x="1483" y="873"/>
                </a:lnTo>
                <a:lnTo>
                  <a:pt x="1483" y="871"/>
                </a:lnTo>
                <a:lnTo>
                  <a:pt x="1492" y="873"/>
                </a:lnTo>
                <a:lnTo>
                  <a:pt x="1491" y="874"/>
                </a:lnTo>
                <a:close/>
                <a:moveTo>
                  <a:pt x="8" y="862"/>
                </a:moveTo>
                <a:lnTo>
                  <a:pt x="8" y="861"/>
                </a:lnTo>
                <a:lnTo>
                  <a:pt x="16" y="860"/>
                </a:lnTo>
                <a:lnTo>
                  <a:pt x="16" y="861"/>
                </a:lnTo>
                <a:lnTo>
                  <a:pt x="8" y="862"/>
                </a:lnTo>
                <a:close/>
                <a:moveTo>
                  <a:pt x="8" y="860"/>
                </a:moveTo>
                <a:lnTo>
                  <a:pt x="7" y="858"/>
                </a:lnTo>
                <a:lnTo>
                  <a:pt x="15" y="857"/>
                </a:lnTo>
                <a:lnTo>
                  <a:pt x="16" y="858"/>
                </a:lnTo>
                <a:lnTo>
                  <a:pt x="8" y="860"/>
                </a:lnTo>
                <a:close/>
                <a:moveTo>
                  <a:pt x="1494" y="858"/>
                </a:moveTo>
                <a:lnTo>
                  <a:pt x="1486" y="857"/>
                </a:lnTo>
                <a:lnTo>
                  <a:pt x="1486" y="856"/>
                </a:lnTo>
                <a:lnTo>
                  <a:pt x="1494" y="857"/>
                </a:lnTo>
                <a:lnTo>
                  <a:pt x="1494" y="858"/>
                </a:lnTo>
                <a:close/>
                <a:moveTo>
                  <a:pt x="7" y="857"/>
                </a:moveTo>
                <a:lnTo>
                  <a:pt x="7" y="856"/>
                </a:lnTo>
                <a:lnTo>
                  <a:pt x="15" y="855"/>
                </a:lnTo>
                <a:lnTo>
                  <a:pt x="15" y="856"/>
                </a:lnTo>
                <a:lnTo>
                  <a:pt x="7" y="857"/>
                </a:lnTo>
                <a:close/>
                <a:moveTo>
                  <a:pt x="1494" y="855"/>
                </a:moveTo>
                <a:lnTo>
                  <a:pt x="1486" y="854"/>
                </a:lnTo>
                <a:lnTo>
                  <a:pt x="1486" y="853"/>
                </a:lnTo>
                <a:lnTo>
                  <a:pt x="1494" y="854"/>
                </a:lnTo>
                <a:lnTo>
                  <a:pt x="1494" y="855"/>
                </a:lnTo>
                <a:close/>
                <a:moveTo>
                  <a:pt x="1495" y="853"/>
                </a:moveTo>
                <a:lnTo>
                  <a:pt x="1487" y="852"/>
                </a:lnTo>
                <a:lnTo>
                  <a:pt x="1487" y="850"/>
                </a:lnTo>
                <a:lnTo>
                  <a:pt x="1495" y="851"/>
                </a:lnTo>
                <a:lnTo>
                  <a:pt x="1495" y="853"/>
                </a:lnTo>
                <a:close/>
                <a:moveTo>
                  <a:pt x="5" y="841"/>
                </a:moveTo>
                <a:lnTo>
                  <a:pt x="5" y="840"/>
                </a:lnTo>
                <a:lnTo>
                  <a:pt x="13" y="839"/>
                </a:lnTo>
                <a:lnTo>
                  <a:pt x="13" y="840"/>
                </a:lnTo>
                <a:lnTo>
                  <a:pt x="5" y="841"/>
                </a:lnTo>
                <a:close/>
                <a:moveTo>
                  <a:pt x="5" y="838"/>
                </a:moveTo>
                <a:lnTo>
                  <a:pt x="5" y="837"/>
                </a:lnTo>
                <a:lnTo>
                  <a:pt x="13" y="836"/>
                </a:lnTo>
                <a:lnTo>
                  <a:pt x="13" y="837"/>
                </a:lnTo>
                <a:lnTo>
                  <a:pt x="5" y="838"/>
                </a:lnTo>
                <a:close/>
                <a:moveTo>
                  <a:pt x="1497" y="837"/>
                </a:moveTo>
                <a:lnTo>
                  <a:pt x="1489" y="836"/>
                </a:lnTo>
                <a:lnTo>
                  <a:pt x="1489" y="834"/>
                </a:lnTo>
                <a:lnTo>
                  <a:pt x="1497" y="835"/>
                </a:lnTo>
                <a:lnTo>
                  <a:pt x="1497" y="837"/>
                </a:lnTo>
                <a:close/>
                <a:moveTo>
                  <a:pt x="5" y="836"/>
                </a:moveTo>
                <a:lnTo>
                  <a:pt x="4" y="834"/>
                </a:lnTo>
                <a:lnTo>
                  <a:pt x="12" y="833"/>
                </a:lnTo>
                <a:lnTo>
                  <a:pt x="12" y="835"/>
                </a:lnTo>
                <a:lnTo>
                  <a:pt x="5" y="836"/>
                </a:lnTo>
                <a:close/>
                <a:moveTo>
                  <a:pt x="1497" y="834"/>
                </a:moveTo>
                <a:lnTo>
                  <a:pt x="1489" y="833"/>
                </a:lnTo>
                <a:lnTo>
                  <a:pt x="1489" y="832"/>
                </a:lnTo>
                <a:lnTo>
                  <a:pt x="1497" y="833"/>
                </a:lnTo>
                <a:lnTo>
                  <a:pt x="1497" y="834"/>
                </a:lnTo>
                <a:close/>
                <a:moveTo>
                  <a:pt x="1497" y="831"/>
                </a:moveTo>
                <a:lnTo>
                  <a:pt x="1489" y="830"/>
                </a:lnTo>
                <a:lnTo>
                  <a:pt x="1489" y="829"/>
                </a:lnTo>
                <a:lnTo>
                  <a:pt x="1497" y="830"/>
                </a:lnTo>
                <a:lnTo>
                  <a:pt x="1497" y="831"/>
                </a:lnTo>
                <a:close/>
                <a:moveTo>
                  <a:pt x="3" y="819"/>
                </a:moveTo>
                <a:lnTo>
                  <a:pt x="3" y="818"/>
                </a:lnTo>
                <a:lnTo>
                  <a:pt x="11" y="817"/>
                </a:lnTo>
                <a:lnTo>
                  <a:pt x="11" y="819"/>
                </a:lnTo>
                <a:lnTo>
                  <a:pt x="3" y="819"/>
                </a:lnTo>
                <a:close/>
                <a:moveTo>
                  <a:pt x="3" y="817"/>
                </a:moveTo>
                <a:lnTo>
                  <a:pt x="3" y="815"/>
                </a:lnTo>
                <a:lnTo>
                  <a:pt x="10" y="815"/>
                </a:lnTo>
                <a:lnTo>
                  <a:pt x="11" y="816"/>
                </a:lnTo>
                <a:lnTo>
                  <a:pt x="3" y="817"/>
                </a:lnTo>
                <a:close/>
                <a:moveTo>
                  <a:pt x="1499" y="815"/>
                </a:moveTo>
                <a:lnTo>
                  <a:pt x="1491" y="814"/>
                </a:lnTo>
                <a:lnTo>
                  <a:pt x="1491" y="813"/>
                </a:lnTo>
                <a:lnTo>
                  <a:pt x="1499" y="814"/>
                </a:lnTo>
                <a:lnTo>
                  <a:pt x="1499" y="815"/>
                </a:lnTo>
                <a:close/>
                <a:moveTo>
                  <a:pt x="2" y="814"/>
                </a:moveTo>
                <a:lnTo>
                  <a:pt x="2" y="813"/>
                </a:lnTo>
                <a:lnTo>
                  <a:pt x="10" y="812"/>
                </a:lnTo>
                <a:lnTo>
                  <a:pt x="10" y="813"/>
                </a:lnTo>
                <a:lnTo>
                  <a:pt x="2" y="814"/>
                </a:lnTo>
                <a:close/>
                <a:moveTo>
                  <a:pt x="1499" y="812"/>
                </a:moveTo>
                <a:lnTo>
                  <a:pt x="1491" y="812"/>
                </a:lnTo>
                <a:lnTo>
                  <a:pt x="1491" y="810"/>
                </a:lnTo>
                <a:lnTo>
                  <a:pt x="1499" y="811"/>
                </a:lnTo>
                <a:lnTo>
                  <a:pt x="1499" y="812"/>
                </a:lnTo>
                <a:close/>
                <a:moveTo>
                  <a:pt x="1499" y="810"/>
                </a:moveTo>
                <a:lnTo>
                  <a:pt x="1491" y="809"/>
                </a:lnTo>
                <a:lnTo>
                  <a:pt x="1491" y="808"/>
                </a:lnTo>
                <a:lnTo>
                  <a:pt x="1499" y="808"/>
                </a:lnTo>
                <a:lnTo>
                  <a:pt x="1499" y="810"/>
                </a:lnTo>
                <a:close/>
                <a:moveTo>
                  <a:pt x="1" y="798"/>
                </a:moveTo>
                <a:lnTo>
                  <a:pt x="1" y="797"/>
                </a:lnTo>
                <a:lnTo>
                  <a:pt x="9" y="796"/>
                </a:lnTo>
                <a:lnTo>
                  <a:pt x="9" y="797"/>
                </a:lnTo>
                <a:lnTo>
                  <a:pt x="1" y="798"/>
                </a:lnTo>
                <a:close/>
                <a:moveTo>
                  <a:pt x="1" y="795"/>
                </a:moveTo>
                <a:lnTo>
                  <a:pt x="1" y="794"/>
                </a:lnTo>
                <a:lnTo>
                  <a:pt x="9" y="793"/>
                </a:lnTo>
                <a:lnTo>
                  <a:pt x="9" y="795"/>
                </a:lnTo>
                <a:lnTo>
                  <a:pt x="1" y="795"/>
                </a:lnTo>
                <a:close/>
                <a:moveTo>
                  <a:pt x="1500" y="794"/>
                </a:moveTo>
                <a:lnTo>
                  <a:pt x="1492" y="793"/>
                </a:lnTo>
                <a:lnTo>
                  <a:pt x="1492" y="792"/>
                </a:lnTo>
                <a:lnTo>
                  <a:pt x="1500" y="792"/>
                </a:lnTo>
                <a:lnTo>
                  <a:pt x="1500" y="794"/>
                </a:lnTo>
                <a:close/>
                <a:moveTo>
                  <a:pt x="1" y="793"/>
                </a:moveTo>
                <a:lnTo>
                  <a:pt x="1" y="791"/>
                </a:lnTo>
                <a:lnTo>
                  <a:pt x="9" y="791"/>
                </a:lnTo>
                <a:lnTo>
                  <a:pt x="9" y="792"/>
                </a:lnTo>
                <a:lnTo>
                  <a:pt x="1" y="793"/>
                </a:lnTo>
                <a:close/>
                <a:moveTo>
                  <a:pt x="1501" y="791"/>
                </a:moveTo>
                <a:lnTo>
                  <a:pt x="1493" y="790"/>
                </a:lnTo>
                <a:lnTo>
                  <a:pt x="1493" y="789"/>
                </a:lnTo>
                <a:lnTo>
                  <a:pt x="1501" y="790"/>
                </a:lnTo>
                <a:lnTo>
                  <a:pt x="1501" y="791"/>
                </a:lnTo>
                <a:close/>
                <a:moveTo>
                  <a:pt x="1501" y="788"/>
                </a:moveTo>
                <a:lnTo>
                  <a:pt x="1493" y="788"/>
                </a:lnTo>
                <a:lnTo>
                  <a:pt x="1493" y="786"/>
                </a:lnTo>
                <a:lnTo>
                  <a:pt x="1501" y="787"/>
                </a:lnTo>
                <a:lnTo>
                  <a:pt x="1501" y="788"/>
                </a:lnTo>
                <a:close/>
                <a:moveTo>
                  <a:pt x="0" y="776"/>
                </a:moveTo>
                <a:lnTo>
                  <a:pt x="0" y="775"/>
                </a:lnTo>
                <a:lnTo>
                  <a:pt x="8" y="775"/>
                </a:lnTo>
                <a:lnTo>
                  <a:pt x="8" y="776"/>
                </a:lnTo>
                <a:lnTo>
                  <a:pt x="0" y="776"/>
                </a:lnTo>
                <a:close/>
                <a:moveTo>
                  <a:pt x="0" y="774"/>
                </a:moveTo>
                <a:lnTo>
                  <a:pt x="0" y="772"/>
                </a:lnTo>
                <a:lnTo>
                  <a:pt x="8" y="772"/>
                </a:lnTo>
                <a:lnTo>
                  <a:pt x="8" y="774"/>
                </a:lnTo>
                <a:lnTo>
                  <a:pt x="0" y="774"/>
                </a:lnTo>
                <a:close/>
                <a:moveTo>
                  <a:pt x="1501" y="772"/>
                </a:moveTo>
                <a:lnTo>
                  <a:pt x="1493" y="772"/>
                </a:lnTo>
                <a:lnTo>
                  <a:pt x="1493" y="771"/>
                </a:lnTo>
                <a:lnTo>
                  <a:pt x="1501" y="771"/>
                </a:lnTo>
                <a:lnTo>
                  <a:pt x="1501" y="772"/>
                </a:lnTo>
                <a:close/>
                <a:moveTo>
                  <a:pt x="0" y="771"/>
                </a:moveTo>
                <a:lnTo>
                  <a:pt x="0" y="770"/>
                </a:lnTo>
                <a:lnTo>
                  <a:pt x="8" y="770"/>
                </a:lnTo>
                <a:lnTo>
                  <a:pt x="8" y="771"/>
                </a:lnTo>
                <a:lnTo>
                  <a:pt x="0" y="771"/>
                </a:lnTo>
                <a:close/>
                <a:moveTo>
                  <a:pt x="1501" y="769"/>
                </a:moveTo>
                <a:lnTo>
                  <a:pt x="1493" y="769"/>
                </a:lnTo>
                <a:lnTo>
                  <a:pt x="1493" y="768"/>
                </a:lnTo>
                <a:lnTo>
                  <a:pt x="1501" y="768"/>
                </a:lnTo>
                <a:lnTo>
                  <a:pt x="1501" y="769"/>
                </a:lnTo>
                <a:close/>
                <a:moveTo>
                  <a:pt x="1501" y="767"/>
                </a:moveTo>
                <a:lnTo>
                  <a:pt x="1493" y="767"/>
                </a:lnTo>
                <a:lnTo>
                  <a:pt x="1493" y="765"/>
                </a:lnTo>
                <a:lnTo>
                  <a:pt x="1501" y="765"/>
                </a:lnTo>
                <a:lnTo>
                  <a:pt x="1501" y="767"/>
                </a:lnTo>
                <a:close/>
                <a:moveTo>
                  <a:pt x="0" y="755"/>
                </a:moveTo>
                <a:lnTo>
                  <a:pt x="0" y="753"/>
                </a:lnTo>
                <a:lnTo>
                  <a:pt x="8" y="753"/>
                </a:lnTo>
                <a:lnTo>
                  <a:pt x="8" y="755"/>
                </a:lnTo>
                <a:lnTo>
                  <a:pt x="0" y="755"/>
                </a:lnTo>
                <a:close/>
                <a:moveTo>
                  <a:pt x="0" y="752"/>
                </a:moveTo>
                <a:lnTo>
                  <a:pt x="0" y="751"/>
                </a:lnTo>
                <a:lnTo>
                  <a:pt x="8" y="751"/>
                </a:lnTo>
                <a:lnTo>
                  <a:pt x="8" y="752"/>
                </a:lnTo>
                <a:lnTo>
                  <a:pt x="0" y="752"/>
                </a:lnTo>
                <a:close/>
                <a:moveTo>
                  <a:pt x="1502" y="750"/>
                </a:moveTo>
                <a:lnTo>
                  <a:pt x="1494" y="750"/>
                </a:lnTo>
                <a:lnTo>
                  <a:pt x="1494" y="748"/>
                </a:lnTo>
                <a:lnTo>
                  <a:pt x="1502" y="748"/>
                </a:lnTo>
                <a:lnTo>
                  <a:pt x="1502" y="750"/>
                </a:lnTo>
                <a:close/>
                <a:moveTo>
                  <a:pt x="8" y="749"/>
                </a:moveTo>
                <a:lnTo>
                  <a:pt x="0" y="749"/>
                </a:lnTo>
                <a:lnTo>
                  <a:pt x="0" y="748"/>
                </a:lnTo>
                <a:lnTo>
                  <a:pt x="8" y="748"/>
                </a:lnTo>
                <a:lnTo>
                  <a:pt x="8" y="749"/>
                </a:lnTo>
                <a:close/>
                <a:moveTo>
                  <a:pt x="1494" y="747"/>
                </a:moveTo>
                <a:lnTo>
                  <a:pt x="1494" y="746"/>
                </a:lnTo>
                <a:lnTo>
                  <a:pt x="1502" y="746"/>
                </a:lnTo>
                <a:lnTo>
                  <a:pt x="1502" y="747"/>
                </a:lnTo>
                <a:lnTo>
                  <a:pt x="1494" y="747"/>
                </a:lnTo>
                <a:close/>
                <a:moveTo>
                  <a:pt x="1494" y="744"/>
                </a:moveTo>
                <a:lnTo>
                  <a:pt x="1494" y="743"/>
                </a:lnTo>
                <a:lnTo>
                  <a:pt x="1502" y="743"/>
                </a:lnTo>
                <a:lnTo>
                  <a:pt x="1502" y="744"/>
                </a:lnTo>
                <a:lnTo>
                  <a:pt x="1494" y="744"/>
                </a:lnTo>
                <a:close/>
                <a:moveTo>
                  <a:pt x="8" y="733"/>
                </a:moveTo>
                <a:lnTo>
                  <a:pt x="0" y="733"/>
                </a:lnTo>
                <a:lnTo>
                  <a:pt x="0" y="732"/>
                </a:lnTo>
                <a:lnTo>
                  <a:pt x="8" y="732"/>
                </a:lnTo>
                <a:lnTo>
                  <a:pt x="8" y="733"/>
                </a:lnTo>
                <a:close/>
                <a:moveTo>
                  <a:pt x="8" y="731"/>
                </a:moveTo>
                <a:lnTo>
                  <a:pt x="0" y="731"/>
                </a:lnTo>
                <a:lnTo>
                  <a:pt x="0" y="729"/>
                </a:lnTo>
                <a:lnTo>
                  <a:pt x="8" y="729"/>
                </a:lnTo>
                <a:lnTo>
                  <a:pt x="8" y="731"/>
                </a:lnTo>
                <a:close/>
                <a:moveTo>
                  <a:pt x="1493" y="728"/>
                </a:moveTo>
                <a:lnTo>
                  <a:pt x="1493" y="727"/>
                </a:lnTo>
                <a:lnTo>
                  <a:pt x="1501" y="727"/>
                </a:lnTo>
                <a:lnTo>
                  <a:pt x="1501" y="728"/>
                </a:lnTo>
                <a:lnTo>
                  <a:pt x="1493" y="728"/>
                </a:lnTo>
                <a:close/>
                <a:moveTo>
                  <a:pt x="8" y="728"/>
                </a:moveTo>
                <a:lnTo>
                  <a:pt x="0" y="728"/>
                </a:lnTo>
                <a:lnTo>
                  <a:pt x="0" y="727"/>
                </a:lnTo>
                <a:lnTo>
                  <a:pt x="8" y="727"/>
                </a:lnTo>
                <a:lnTo>
                  <a:pt x="8" y="728"/>
                </a:lnTo>
                <a:close/>
                <a:moveTo>
                  <a:pt x="1493" y="726"/>
                </a:moveTo>
                <a:lnTo>
                  <a:pt x="1493" y="724"/>
                </a:lnTo>
                <a:lnTo>
                  <a:pt x="1501" y="724"/>
                </a:lnTo>
                <a:lnTo>
                  <a:pt x="1501" y="725"/>
                </a:lnTo>
                <a:lnTo>
                  <a:pt x="1493" y="726"/>
                </a:lnTo>
                <a:close/>
                <a:moveTo>
                  <a:pt x="1493" y="723"/>
                </a:moveTo>
                <a:lnTo>
                  <a:pt x="1493" y="722"/>
                </a:lnTo>
                <a:lnTo>
                  <a:pt x="1501" y="721"/>
                </a:lnTo>
                <a:lnTo>
                  <a:pt x="1501" y="723"/>
                </a:lnTo>
                <a:lnTo>
                  <a:pt x="1493" y="723"/>
                </a:lnTo>
                <a:close/>
                <a:moveTo>
                  <a:pt x="9" y="712"/>
                </a:moveTo>
                <a:lnTo>
                  <a:pt x="1" y="712"/>
                </a:lnTo>
                <a:lnTo>
                  <a:pt x="1" y="710"/>
                </a:lnTo>
                <a:lnTo>
                  <a:pt x="9" y="711"/>
                </a:lnTo>
                <a:lnTo>
                  <a:pt x="9" y="712"/>
                </a:lnTo>
                <a:close/>
                <a:moveTo>
                  <a:pt x="9" y="710"/>
                </a:moveTo>
                <a:lnTo>
                  <a:pt x="1" y="709"/>
                </a:lnTo>
                <a:lnTo>
                  <a:pt x="1" y="708"/>
                </a:lnTo>
                <a:lnTo>
                  <a:pt x="9" y="708"/>
                </a:lnTo>
                <a:lnTo>
                  <a:pt x="9" y="710"/>
                </a:lnTo>
                <a:close/>
                <a:moveTo>
                  <a:pt x="1493" y="707"/>
                </a:moveTo>
                <a:lnTo>
                  <a:pt x="1492" y="706"/>
                </a:lnTo>
                <a:lnTo>
                  <a:pt x="1500" y="705"/>
                </a:lnTo>
                <a:lnTo>
                  <a:pt x="1500" y="707"/>
                </a:lnTo>
                <a:lnTo>
                  <a:pt x="1493" y="707"/>
                </a:lnTo>
                <a:close/>
                <a:moveTo>
                  <a:pt x="9" y="707"/>
                </a:moveTo>
                <a:lnTo>
                  <a:pt x="1" y="706"/>
                </a:lnTo>
                <a:lnTo>
                  <a:pt x="1" y="705"/>
                </a:lnTo>
                <a:lnTo>
                  <a:pt x="9" y="706"/>
                </a:lnTo>
                <a:lnTo>
                  <a:pt x="9" y="707"/>
                </a:lnTo>
                <a:close/>
                <a:moveTo>
                  <a:pt x="1492" y="705"/>
                </a:moveTo>
                <a:lnTo>
                  <a:pt x="1492" y="703"/>
                </a:lnTo>
                <a:lnTo>
                  <a:pt x="1500" y="702"/>
                </a:lnTo>
                <a:lnTo>
                  <a:pt x="1500" y="704"/>
                </a:lnTo>
                <a:lnTo>
                  <a:pt x="1492" y="705"/>
                </a:lnTo>
                <a:close/>
                <a:moveTo>
                  <a:pt x="1492" y="702"/>
                </a:moveTo>
                <a:lnTo>
                  <a:pt x="1492" y="700"/>
                </a:lnTo>
                <a:lnTo>
                  <a:pt x="1500" y="700"/>
                </a:lnTo>
                <a:lnTo>
                  <a:pt x="1500" y="701"/>
                </a:lnTo>
                <a:lnTo>
                  <a:pt x="1492" y="702"/>
                </a:lnTo>
                <a:close/>
                <a:moveTo>
                  <a:pt x="10" y="691"/>
                </a:moveTo>
                <a:lnTo>
                  <a:pt x="2" y="690"/>
                </a:lnTo>
                <a:lnTo>
                  <a:pt x="2" y="689"/>
                </a:lnTo>
                <a:lnTo>
                  <a:pt x="10" y="689"/>
                </a:lnTo>
                <a:lnTo>
                  <a:pt x="10" y="691"/>
                </a:lnTo>
                <a:close/>
                <a:moveTo>
                  <a:pt x="10" y="688"/>
                </a:moveTo>
                <a:lnTo>
                  <a:pt x="2" y="687"/>
                </a:lnTo>
                <a:lnTo>
                  <a:pt x="2" y="686"/>
                </a:lnTo>
                <a:lnTo>
                  <a:pt x="10" y="687"/>
                </a:lnTo>
                <a:lnTo>
                  <a:pt x="10" y="688"/>
                </a:lnTo>
                <a:close/>
                <a:moveTo>
                  <a:pt x="1491" y="686"/>
                </a:moveTo>
                <a:lnTo>
                  <a:pt x="1491" y="684"/>
                </a:lnTo>
                <a:lnTo>
                  <a:pt x="1499" y="684"/>
                </a:lnTo>
                <a:lnTo>
                  <a:pt x="1499" y="685"/>
                </a:lnTo>
                <a:lnTo>
                  <a:pt x="1491" y="686"/>
                </a:lnTo>
                <a:close/>
                <a:moveTo>
                  <a:pt x="10" y="685"/>
                </a:moveTo>
                <a:lnTo>
                  <a:pt x="2" y="685"/>
                </a:lnTo>
                <a:lnTo>
                  <a:pt x="2" y="683"/>
                </a:lnTo>
                <a:lnTo>
                  <a:pt x="10" y="684"/>
                </a:lnTo>
                <a:lnTo>
                  <a:pt x="10" y="685"/>
                </a:lnTo>
                <a:close/>
                <a:moveTo>
                  <a:pt x="1491" y="683"/>
                </a:moveTo>
                <a:lnTo>
                  <a:pt x="1491" y="682"/>
                </a:lnTo>
                <a:lnTo>
                  <a:pt x="1499" y="681"/>
                </a:lnTo>
                <a:lnTo>
                  <a:pt x="1499" y="682"/>
                </a:lnTo>
                <a:lnTo>
                  <a:pt x="1491" y="683"/>
                </a:lnTo>
                <a:close/>
                <a:moveTo>
                  <a:pt x="1491" y="680"/>
                </a:moveTo>
                <a:lnTo>
                  <a:pt x="1490" y="679"/>
                </a:lnTo>
                <a:lnTo>
                  <a:pt x="1498" y="678"/>
                </a:lnTo>
                <a:lnTo>
                  <a:pt x="1499" y="680"/>
                </a:lnTo>
                <a:lnTo>
                  <a:pt x="1491" y="680"/>
                </a:lnTo>
                <a:close/>
                <a:moveTo>
                  <a:pt x="12" y="670"/>
                </a:moveTo>
                <a:lnTo>
                  <a:pt x="4" y="669"/>
                </a:lnTo>
                <a:lnTo>
                  <a:pt x="4" y="667"/>
                </a:lnTo>
                <a:lnTo>
                  <a:pt x="12" y="668"/>
                </a:lnTo>
                <a:lnTo>
                  <a:pt x="12" y="670"/>
                </a:lnTo>
                <a:close/>
                <a:moveTo>
                  <a:pt x="12" y="667"/>
                </a:moveTo>
                <a:lnTo>
                  <a:pt x="4" y="666"/>
                </a:lnTo>
                <a:lnTo>
                  <a:pt x="4" y="665"/>
                </a:lnTo>
                <a:lnTo>
                  <a:pt x="12" y="666"/>
                </a:lnTo>
                <a:lnTo>
                  <a:pt x="12" y="667"/>
                </a:lnTo>
                <a:close/>
                <a:moveTo>
                  <a:pt x="1489" y="665"/>
                </a:moveTo>
                <a:lnTo>
                  <a:pt x="1489" y="663"/>
                </a:lnTo>
                <a:lnTo>
                  <a:pt x="1497" y="662"/>
                </a:lnTo>
                <a:lnTo>
                  <a:pt x="1497" y="664"/>
                </a:lnTo>
                <a:lnTo>
                  <a:pt x="1489" y="665"/>
                </a:lnTo>
                <a:close/>
                <a:moveTo>
                  <a:pt x="12" y="664"/>
                </a:moveTo>
                <a:lnTo>
                  <a:pt x="4" y="663"/>
                </a:lnTo>
                <a:lnTo>
                  <a:pt x="5" y="662"/>
                </a:lnTo>
                <a:lnTo>
                  <a:pt x="13" y="663"/>
                </a:lnTo>
                <a:lnTo>
                  <a:pt x="12" y="664"/>
                </a:lnTo>
                <a:close/>
                <a:moveTo>
                  <a:pt x="1489" y="662"/>
                </a:moveTo>
                <a:lnTo>
                  <a:pt x="1488" y="661"/>
                </a:lnTo>
                <a:lnTo>
                  <a:pt x="1496" y="660"/>
                </a:lnTo>
                <a:lnTo>
                  <a:pt x="1497" y="661"/>
                </a:lnTo>
                <a:lnTo>
                  <a:pt x="1489" y="662"/>
                </a:lnTo>
                <a:close/>
                <a:moveTo>
                  <a:pt x="1488" y="659"/>
                </a:moveTo>
                <a:lnTo>
                  <a:pt x="1488" y="658"/>
                </a:lnTo>
                <a:lnTo>
                  <a:pt x="1496" y="657"/>
                </a:lnTo>
                <a:lnTo>
                  <a:pt x="1496" y="658"/>
                </a:lnTo>
                <a:lnTo>
                  <a:pt x="1488" y="659"/>
                </a:lnTo>
                <a:close/>
                <a:moveTo>
                  <a:pt x="14" y="648"/>
                </a:moveTo>
                <a:lnTo>
                  <a:pt x="6" y="647"/>
                </a:lnTo>
                <a:lnTo>
                  <a:pt x="7" y="646"/>
                </a:lnTo>
                <a:lnTo>
                  <a:pt x="15" y="647"/>
                </a:lnTo>
                <a:lnTo>
                  <a:pt x="14" y="648"/>
                </a:lnTo>
                <a:close/>
                <a:moveTo>
                  <a:pt x="15" y="646"/>
                </a:moveTo>
                <a:lnTo>
                  <a:pt x="7" y="645"/>
                </a:lnTo>
                <a:lnTo>
                  <a:pt x="7" y="643"/>
                </a:lnTo>
                <a:lnTo>
                  <a:pt x="15" y="644"/>
                </a:lnTo>
                <a:lnTo>
                  <a:pt x="15" y="646"/>
                </a:lnTo>
                <a:close/>
                <a:moveTo>
                  <a:pt x="1486" y="643"/>
                </a:moveTo>
                <a:lnTo>
                  <a:pt x="1486" y="642"/>
                </a:lnTo>
                <a:lnTo>
                  <a:pt x="1494" y="641"/>
                </a:lnTo>
                <a:lnTo>
                  <a:pt x="1494" y="642"/>
                </a:lnTo>
                <a:lnTo>
                  <a:pt x="1486" y="643"/>
                </a:lnTo>
                <a:close/>
                <a:moveTo>
                  <a:pt x="15" y="643"/>
                </a:moveTo>
                <a:lnTo>
                  <a:pt x="7" y="642"/>
                </a:lnTo>
                <a:lnTo>
                  <a:pt x="7" y="641"/>
                </a:lnTo>
                <a:lnTo>
                  <a:pt x="15" y="642"/>
                </a:lnTo>
                <a:lnTo>
                  <a:pt x="15" y="643"/>
                </a:lnTo>
                <a:close/>
                <a:moveTo>
                  <a:pt x="1486" y="641"/>
                </a:moveTo>
                <a:lnTo>
                  <a:pt x="1486" y="639"/>
                </a:lnTo>
                <a:lnTo>
                  <a:pt x="1494" y="638"/>
                </a:lnTo>
                <a:lnTo>
                  <a:pt x="1494" y="639"/>
                </a:lnTo>
                <a:lnTo>
                  <a:pt x="1486" y="641"/>
                </a:lnTo>
                <a:close/>
                <a:moveTo>
                  <a:pt x="1485" y="638"/>
                </a:moveTo>
                <a:lnTo>
                  <a:pt x="1485" y="637"/>
                </a:lnTo>
                <a:lnTo>
                  <a:pt x="1493" y="635"/>
                </a:lnTo>
                <a:lnTo>
                  <a:pt x="1493" y="637"/>
                </a:lnTo>
                <a:lnTo>
                  <a:pt x="1485" y="638"/>
                </a:lnTo>
                <a:close/>
                <a:moveTo>
                  <a:pt x="18" y="627"/>
                </a:moveTo>
                <a:lnTo>
                  <a:pt x="10" y="626"/>
                </a:lnTo>
                <a:lnTo>
                  <a:pt x="10" y="624"/>
                </a:lnTo>
                <a:lnTo>
                  <a:pt x="18" y="626"/>
                </a:lnTo>
                <a:lnTo>
                  <a:pt x="18" y="627"/>
                </a:lnTo>
                <a:close/>
                <a:moveTo>
                  <a:pt x="18" y="624"/>
                </a:moveTo>
                <a:lnTo>
                  <a:pt x="10" y="623"/>
                </a:lnTo>
                <a:lnTo>
                  <a:pt x="10" y="622"/>
                </a:lnTo>
                <a:lnTo>
                  <a:pt x="18" y="623"/>
                </a:lnTo>
                <a:lnTo>
                  <a:pt x="18" y="624"/>
                </a:lnTo>
                <a:close/>
                <a:moveTo>
                  <a:pt x="1483" y="622"/>
                </a:moveTo>
                <a:lnTo>
                  <a:pt x="1482" y="621"/>
                </a:lnTo>
                <a:lnTo>
                  <a:pt x="1491" y="619"/>
                </a:lnTo>
                <a:lnTo>
                  <a:pt x="1491" y="621"/>
                </a:lnTo>
                <a:lnTo>
                  <a:pt x="1483" y="622"/>
                </a:lnTo>
                <a:close/>
                <a:moveTo>
                  <a:pt x="18" y="622"/>
                </a:moveTo>
                <a:lnTo>
                  <a:pt x="11" y="620"/>
                </a:lnTo>
                <a:lnTo>
                  <a:pt x="11" y="619"/>
                </a:lnTo>
                <a:lnTo>
                  <a:pt x="19" y="621"/>
                </a:lnTo>
                <a:lnTo>
                  <a:pt x="18" y="622"/>
                </a:lnTo>
                <a:close/>
                <a:moveTo>
                  <a:pt x="1482" y="620"/>
                </a:moveTo>
                <a:lnTo>
                  <a:pt x="1482" y="618"/>
                </a:lnTo>
                <a:lnTo>
                  <a:pt x="1490" y="617"/>
                </a:lnTo>
                <a:lnTo>
                  <a:pt x="1490" y="618"/>
                </a:lnTo>
                <a:lnTo>
                  <a:pt x="1482" y="620"/>
                </a:lnTo>
                <a:close/>
                <a:moveTo>
                  <a:pt x="1482" y="617"/>
                </a:moveTo>
                <a:lnTo>
                  <a:pt x="1481" y="616"/>
                </a:lnTo>
                <a:lnTo>
                  <a:pt x="1490" y="614"/>
                </a:lnTo>
                <a:lnTo>
                  <a:pt x="1490" y="615"/>
                </a:lnTo>
                <a:lnTo>
                  <a:pt x="1482" y="617"/>
                </a:lnTo>
                <a:close/>
                <a:moveTo>
                  <a:pt x="21" y="606"/>
                </a:moveTo>
                <a:lnTo>
                  <a:pt x="13" y="605"/>
                </a:lnTo>
                <a:lnTo>
                  <a:pt x="14" y="603"/>
                </a:lnTo>
                <a:lnTo>
                  <a:pt x="22" y="605"/>
                </a:lnTo>
                <a:lnTo>
                  <a:pt x="21" y="606"/>
                </a:lnTo>
                <a:close/>
                <a:moveTo>
                  <a:pt x="22" y="604"/>
                </a:moveTo>
                <a:lnTo>
                  <a:pt x="14" y="602"/>
                </a:lnTo>
                <a:lnTo>
                  <a:pt x="14" y="601"/>
                </a:lnTo>
                <a:lnTo>
                  <a:pt x="22" y="602"/>
                </a:lnTo>
                <a:lnTo>
                  <a:pt x="22" y="604"/>
                </a:lnTo>
                <a:close/>
                <a:moveTo>
                  <a:pt x="1479" y="601"/>
                </a:moveTo>
                <a:lnTo>
                  <a:pt x="1478" y="600"/>
                </a:lnTo>
                <a:lnTo>
                  <a:pt x="1487" y="598"/>
                </a:lnTo>
                <a:lnTo>
                  <a:pt x="1487" y="600"/>
                </a:lnTo>
                <a:lnTo>
                  <a:pt x="1479" y="601"/>
                </a:lnTo>
                <a:close/>
                <a:moveTo>
                  <a:pt x="23" y="601"/>
                </a:moveTo>
                <a:lnTo>
                  <a:pt x="15" y="599"/>
                </a:lnTo>
                <a:lnTo>
                  <a:pt x="15" y="598"/>
                </a:lnTo>
                <a:lnTo>
                  <a:pt x="23" y="600"/>
                </a:lnTo>
                <a:lnTo>
                  <a:pt x="23" y="601"/>
                </a:lnTo>
                <a:close/>
                <a:moveTo>
                  <a:pt x="1478" y="599"/>
                </a:moveTo>
                <a:lnTo>
                  <a:pt x="1478" y="597"/>
                </a:lnTo>
                <a:lnTo>
                  <a:pt x="1486" y="596"/>
                </a:lnTo>
                <a:lnTo>
                  <a:pt x="1486" y="597"/>
                </a:lnTo>
                <a:lnTo>
                  <a:pt x="1478" y="599"/>
                </a:lnTo>
                <a:close/>
                <a:moveTo>
                  <a:pt x="1478" y="596"/>
                </a:moveTo>
                <a:lnTo>
                  <a:pt x="1477" y="595"/>
                </a:lnTo>
                <a:lnTo>
                  <a:pt x="1485" y="593"/>
                </a:lnTo>
                <a:lnTo>
                  <a:pt x="1486" y="594"/>
                </a:lnTo>
                <a:lnTo>
                  <a:pt x="1478" y="596"/>
                </a:lnTo>
                <a:close/>
                <a:moveTo>
                  <a:pt x="26" y="585"/>
                </a:moveTo>
                <a:lnTo>
                  <a:pt x="18" y="584"/>
                </a:lnTo>
                <a:lnTo>
                  <a:pt x="18" y="582"/>
                </a:lnTo>
                <a:lnTo>
                  <a:pt x="26" y="584"/>
                </a:lnTo>
                <a:lnTo>
                  <a:pt x="26" y="585"/>
                </a:lnTo>
                <a:close/>
                <a:moveTo>
                  <a:pt x="27" y="583"/>
                </a:moveTo>
                <a:lnTo>
                  <a:pt x="18" y="581"/>
                </a:lnTo>
                <a:lnTo>
                  <a:pt x="19" y="580"/>
                </a:lnTo>
                <a:lnTo>
                  <a:pt x="27" y="582"/>
                </a:lnTo>
                <a:lnTo>
                  <a:pt x="27" y="583"/>
                </a:lnTo>
                <a:close/>
                <a:moveTo>
                  <a:pt x="1474" y="581"/>
                </a:moveTo>
                <a:lnTo>
                  <a:pt x="1474" y="579"/>
                </a:lnTo>
                <a:lnTo>
                  <a:pt x="1482" y="577"/>
                </a:lnTo>
                <a:lnTo>
                  <a:pt x="1482" y="579"/>
                </a:lnTo>
                <a:lnTo>
                  <a:pt x="1474" y="581"/>
                </a:lnTo>
                <a:close/>
                <a:moveTo>
                  <a:pt x="27" y="580"/>
                </a:moveTo>
                <a:lnTo>
                  <a:pt x="19" y="578"/>
                </a:lnTo>
                <a:lnTo>
                  <a:pt x="19" y="577"/>
                </a:lnTo>
                <a:lnTo>
                  <a:pt x="28" y="579"/>
                </a:lnTo>
                <a:lnTo>
                  <a:pt x="27" y="580"/>
                </a:lnTo>
                <a:close/>
                <a:moveTo>
                  <a:pt x="1474" y="578"/>
                </a:moveTo>
                <a:lnTo>
                  <a:pt x="1473" y="576"/>
                </a:lnTo>
                <a:lnTo>
                  <a:pt x="1481" y="574"/>
                </a:lnTo>
                <a:lnTo>
                  <a:pt x="1481" y="576"/>
                </a:lnTo>
                <a:lnTo>
                  <a:pt x="1474" y="578"/>
                </a:lnTo>
                <a:close/>
                <a:moveTo>
                  <a:pt x="1473" y="575"/>
                </a:moveTo>
                <a:lnTo>
                  <a:pt x="1473" y="574"/>
                </a:lnTo>
                <a:lnTo>
                  <a:pt x="1480" y="572"/>
                </a:lnTo>
                <a:lnTo>
                  <a:pt x="1481" y="573"/>
                </a:lnTo>
                <a:lnTo>
                  <a:pt x="1473" y="575"/>
                </a:lnTo>
                <a:close/>
                <a:moveTo>
                  <a:pt x="31" y="564"/>
                </a:moveTo>
                <a:lnTo>
                  <a:pt x="23" y="562"/>
                </a:lnTo>
                <a:lnTo>
                  <a:pt x="24" y="561"/>
                </a:lnTo>
                <a:lnTo>
                  <a:pt x="31" y="563"/>
                </a:lnTo>
                <a:lnTo>
                  <a:pt x="31" y="564"/>
                </a:lnTo>
                <a:close/>
                <a:moveTo>
                  <a:pt x="32" y="562"/>
                </a:moveTo>
                <a:lnTo>
                  <a:pt x="24" y="560"/>
                </a:lnTo>
                <a:lnTo>
                  <a:pt x="24" y="559"/>
                </a:lnTo>
                <a:lnTo>
                  <a:pt x="32" y="561"/>
                </a:lnTo>
                <a:lnTo>
                  <a:pt x="32" y="562"/>
                </a:lnTo>
                <a:close/>
                <a:moveTo>
                  <a:pt x="1469" y="560"/>
                </a:moveTo>
                <a:lnTo>
                  <a:pt x="1469" y="558"/>
                </a:lnTo>
                <a:lnTo>
                  <a:pt x="1476" y="556"/>
                </a:lnTo>
                <a:lnTo>
                  <a:pt x="1477" y="558"/>
                </a:lnTo>
                <a:lnTo>
                  <a:pt x="1469" y="560"/>
                </a:lnTo>
                <a:close/>
                <a:moveTo>
                  <a:pt x="32" y="559"/>
                </a:moveTo>
                <a:lnTo>
                  <a:pt x="25" y="557"/>
                </a:lnTo>
                <a:lnTo>
                  <a:pt x="25" y="556"/>
                </a:lnTo>
                <a:lnTo>
                  <a:pt x="33" y="558"/>
                </a:lnTo>
                <a:lnTo>
                  <a:pt x="32" y="559"/>
                </a:lnTo>
                <a:close/>
                <a:moveTo>
                  <a:pt x="1468" y="557"/>
                </a:moveTo>
                <a:lnTo>
                  <a:pt x="1468" y="556"/>
                </a:lnTo>
                <a:lnTo>
                  <a:pt x="1476" y="554"/>
                </a:lnTo>
                <a:lnTo>
                  <a:pt x="1476" y="555"/>
                </a:lnTo>
                <a:lnTo>
                  <a:pt x="1468" y="557"/>
                </a:lnTo>
                <a:close/>
                <a:moveTo>
                  <a:pt x="1468" y="554"/>
                </a:moveTo>
                <a:lnTo>
                  <a:pt x="1467" y="553"/>
                </a:lnTo>
                <a:lnTo>
                  <a:pt x="1475" y="551"/>
                </a:lnTo>
                <a:lnTo>
                  <a:pt x="1475" y="552"/>
                </a:lnTo>
                <a:lnTo>
                  <a:pt x="1468" y="554"/>
                </a:lnTo>
                <a:close/>
                <a:moveTo>
                  <a:pt x="37" y="544"/>
                </a:moveTo>
                <a:lnTo>
                  <a:pt x="29" y="542"/>
                </a:lnTo>
                <a:lnTo>
                  <a:pt x="29" y="540"/>
                </a:lnTo>
                <a:lnTo>
                  <a:pt x="37" y="543"/>
                </a:lnTo>
                <a:lnTo>
                  <a:pt x="37" y="544"/>
                </a:lnTo>
                <a:close/>
                <a:moveTo>
                  <a:pt x="37" y="541"/>
                </a:moveTo>
                <a:lnTo>
                  <a:pt x="30" y="539"/>
                </a:lnTo>
                <a:lnTo>
                  <a:pt x="30" y="538"/>
                </a:lnTo>
                <a:lnTo>
                  <a:pt x="38" y="540"/>
                </a:lnTo>
                <a:lnTo>
                  <a:pt x="37" y="541"/>
                </a:lnTo>
                <a:close/>
                <a:moveTo>
                  <a:pt x="1463" y="539"/>
                </a:moveTo>
                <a:lnTo>
                  <a:pt x="1463" y="538"/>
                </a:lnTo>
                <a:lnTo>
                  <a:pt x="1471" y="536"/>
                </a:lnTo>
                <a:lnTo>
                  <a:pt x="1471" y="537"/>
                </a:lnTo>
                <a:lnTo>
                  <a:pt x="1463" y="539"/>
                </a:lnTo>
                <a:close/>
                <a:moveTo>
                  <a:pt x="38" y="539"/>
                </a:moveTo>
                <a:lnTo>
                  <a:pt x="30" y="537"/>
                </a:lnTo>
                <a:lnTo>
                  <a:pt x="31" y="535"/>
                </a:lnTo>
                <a:lnTo>
                  <a:pt x="38" y="538"/>
                </a:lnTo>
                <a:lnTo>
                  <a:pt x="38" y="539"/>
                </a:lnTo>
                <a:close/>
                <a:moveTo>
                  <a:pt x="1463" y="537"/>
                </a:moveTo>
                <a:lnTo>
                  <a:pt x="1462" y="535"/>
                </a:lnTo>
                <a:lnTo>
                  <a:pt x="1470" y="533"/>
                </a:lnTo>
                <a:lnTo>
                  <a:pt x="1470" y="534"/>
                </a:lnTo>
                <a:lnTo>
                  <a:pt x="1463" y="537"/>
                </a:lnTo>
                <a:close/>
                <a:moveTo>
                  <a:pt x="1462" y="534"/>
                </a:moveTo>
                <a:lnTo>
                  <a:pt x="1461" y="533"/>
                </a:lnTo>
                <a:lnTo>
                  <a:pt x="1469" y="530"/>
                </a:lnTo>
                <a:lnTo>
                  <a:pt x="1469" y="532"/>
                </a:lnTo>
                <a:lnTo>
                  <a:pt x="1462" y="534"/>
                </a:lnTo>
                <a:close/>
                <a:moveTo>
                  <a:pt x="43" y="524"/>
                </a:moveTo>
                <a:lnTo>
                  <a:pt x="35" y="521"/>
                </a:lnTo>
                <a:lnTo>
                  <a:pt x="36" y="520"/>
                </a:lnTo>
                <a:lnTo>
                  <a:pt x="43" y="522"/>
                </a:lnTo>
                <a:lnTo>
                  <a:pt x="43" y="524"/>
                </a:lnTo>
                <a:close/>
                <a:moveTo>
                  <a:pt x="44" y="521"/>
                </a:moveTo>
                <a:lnTo>
                  <a:pt x="36" y="519"/>
                </a:lnTo>
                <a:lnTo>
                  <a:pt x="36" y="517"/>
                </a:lnTo>
                <a:lnTo>
                  <a:pt x="44" y="520"/>
                </a:lnTo>
                <a:lnTo>
                  <a:pt x="44" y="521"/>
                </a:lnTo>
                <a:close/>
                <a:moveTo>
                  <a:pt x="1457" y="519"/>
                </a:moveTo>
                <a:lnTo>
                  <a:pt x="1457" y="518"/>
                </a:lnTo>
                <a:lnTo>
                  <a:pt x="1464" y="515"/>
                </a:lnTo>
                <a:lnTo>
                  <a:pt x="1465" y="516"/>
                </a:lnTo>
                <a:lnTo>
                  <a:pt x="1457" y="519"/>
                </a:lnTo>
                <a:close/>
                <a:moveTo>
                  <a:pt x="44" y="519"/>
                </a:moveTo>
                <a:lnTo>
                  <a:pt x="37" y="516"/>
                </a:lnTo>
                <a:lnTo>
                  <a:pt x="37" y="514"/>
                </a:lnTo>
                <a:lnTo>
                  <a:pt x="45" y="517"/>
                </a:lnTo>
                <a:lnTo>
                  <a:pt x="44" y="519"/>
                </a:lnTo>
                <a:close/>
                <a:moveTo>
                  <a:pt x="1456" y="516"/>
                </a:moveTo>
                <a:lnTo>
                  <a:pt x="1456" y="515"/>
                </a:lnTo>
                <a:lnTo>
                  <a:pt x="1463" y="512"/>
                </a:lnTo>
                <a:lnTo>
                  <a:pt x="1464" y="513"/>
                </a:lnTo>
                <a:lnTo>
                  <a:pt x="1456" y="516"/>
                </a:lnTo>
                <a:close/>
                <a:moveTo>
                  <a:pt x="1455" y="513"/>
                </a:moveTo>
                <a:lnTo>
                  <a:pt x="1455" y="512"/>
                </a:lnTo>
                <a:lnTo>
                  <a:pt x="1462" y="510"/>
                </a:lnTo>
                <a:lnTo>
                  <a:pt x="1463" y="511"/>
                </a:lnTo>
                <a:lnTo>
                  <a:pt x="1455" y="513"/>
                </a:lnTo>
                <a:close/>
                <a:moveTo>
                  <a:pt x="50" y="503"/>
                </a:moveTo>
                <a:lnTo>
                  <a:pt x="42" y="500"/>
                </a:lnTo>
                <a:lnTo>
                  <a:pt x="42" y="499"/>
                </a:lnTo>
                <a:lnTo>
                  <a:pt x="50" y="502"/>
                </a:lnTo>
                <a:lnTo>
                  <a:pt x="50" y="503"/>
                </a:lnTo>
                <a:close/>
                <a:moveTo>
                  <a:pt x="50" y="501"/>
                </a:moveTo>
                <a:lnTo>
                  <a:pt x="43" y="498"/>
                </a:lnTo>
                <a:lnTo>
                  <a:pt x="43" y="497"/>
                </a:lnTo>
                <a:lnTo>
                  <a:pt x="51" y="499"/>
                </a:lnTo>
                <a:lnTo>
                  <a:pt x="50" y="501"/>
                </a:lnTo>
                <a:close/>
                <a:moveTo>
                  <a:pt x="1450" y="498"/>
                </a:moveTo>
                <a:lnTo>
                  <a:pt x="1450" y="497"/>
                </a:lnTo>
                <a:lnTo>
                  <a:pt x="1457" y="494"/>
                </a:lnTo>
                <a:lnTo>
                  <a:pt x="1458" y="496"/>
                </a:lnTo>
                <a:lnTo>
                  <a:pt x="1450" y="498"/>
                </a:lnTo>
                <a:close/>
                <a:moveTo>
                  <a:pt x="51" y="498"/>
                </a:moveTo>
                <a:lnTo>
                  <a:pt x="44" y="495"/>
                </a:lnTo>
                <a:lnTo>
                  <a:pt x="44" y="494"/>
                </a:lnTo>
                <a:lnTo>
                  <a:pt x="52" y="497"/>
                </a:lnTo>
                <a:lnTo>
                  <a:pt x="51" y="498"/>
                </a:lnTo>
                <a:close/>
                <a:moveTo>
                  <a:pt x="1449" y="496"/>
                </a:moveTo>
                <a:lnTo>
                  <a:pt x="1449" y="495"/>
                </a:lnTo>
                <a:lnTo>
                  <a:pt x="1456" y="492"/>
                </a:lnTo>
                <a:lnTo>
                  <a:pt x="1457" y="493"/>
                </a:lnTo>
                <a:lnTo>
                  <a:pt x="1449" y="496"/>
                </a:lnTo>
                <a:close/>
                <a:moveTo>
                  <a:pt x="1448" y="493"/>
                </a:moveTo>
                <a:lnTo>
                  <a:pt x="1448" y="492"/>
                </a:lnTo>
                <a:lnTo>
                  <a:pt x="1455" y="489"/>
                </a:lnTo>
                <a:lnTo>
                  <a:pt x="1456" y="491"/>
                </a:lnTo>
                <a:lnTo>
                  <a:pt x="1448" y="493"/>
                </a:lnTo>
                <a:close/>
                <a:moveTo>
                  <a:pt x="57" y="483"/>
                </a:moveTo>
                <a:lnTo>
                  <a:pt x="49" y="480"/>
                </a:lnTo>
                <a:lnTo>
                  <a:pt x="50" y="479"/>
                </a:lnTo>
                <a:lnTo>
                  <a:pt x="57" y="482"/>
                </a:lnTo>
                <a:lnTo>
                  <a:pt x="57" y="483"/>
                </a:lnTo>
                <a:close/>
                <a:moveTo>
                  <a:pt x="58" y="481"/>
                </a:moveTo>
                <a:lnTo>
                  <a:pt x="50" y="478"/>
                </a:lnTo>
                <a:lnTo>
                  <a:pt x="51" y="476"/>
                </a:lnTo>
                <a:lnTo>
                  <a:pt x="58" y="479"/>
                </a:lnTo>
                <a:lnTo>
                  <a:pt x="58" y="481"/>
                </a:lnTo>
                <a:close/>
                <a:moveTo>
                  <a:pt x="1443" y="479"/>
                </a:moveTo>
                <a:lnTo>
                  <a:pt x="1442" y="477"/>
                </a:lnTo>
                <a:lnTo>
                  <a:pt x="1450" y="474"/>
                </a:lnTo>
                <a:lnTo>
                  <a:pt x="1450" y="476"/>
                </a:lnTo>
                <a:lnTo>
                  <a:pt x="1443" y="479"/>
                </a:lnTo>
                <a:close/>
                <a:moveTo>
                  <a:pt x="59" y="478"/>
                </a:moveTo>
                <a:lnTo>
                  <a:pt x="51" y="475"/>
                </a:lnTo>
                <a:lnTo>
                  <a:pt x="52" y="474"/>
                </a:lnTo>
                <a:lnTo>
                  <a:pt x="59" y="477"/>
                </a:lnTo>
                <a:lnTo>
                  <a:pt x="59" y="478"/>
                </a:lnTo>
                <a:close/>
                <a:moveTo>
                  <a:pt x="1441" y="476"/>
                </a:moveTo>
                <a:lnTo>
                  <a:pt x="1441" y="475"/>
                </a:lnTo>
                <a:lnTo>
                  <a:pt x="1449" y="472"/>
                </a:lnTo>
                <a:lnTo>
                  <a:pt x="1449" y="473"/>
                </a:lnTo>
                <a:lnTo>
                  <a:pt x="1441" y="476"/>
                </a:lnTo>
                <a:close/>
                <a:moveTo>
                  <a:pt x="1440" y="474"/>
                </a:moveTo>
                <a:lnTo>
                  <a:pt x="1440" y="472"/>
                </a:lnTo>
                <a:lnTo>
                  <a:pt x="1448" y="469"/>
                </a:lnTo>
                <a:lnTo>
                  <a:pt x="1448" y="471"/>
                </a:lnTo>
                <a:lnTo>
                  <a:pt x="1440" y="474"/>
                </a:lnTo>
                <a:close/>
                <a:moveTo>
                  <a:pt x="65" y="463"/>
                </a:moveTo>
                <a:lnTo>
                  <a:pt x="57" y="460"/>
                </a:lnTo>
                <a:lnTo>
                  <a:pt x="58" y="459"/>
                </a:lnTo>
                <a:lnTo>
                  <a:pt x="66" y="462"/>
                </a:lnTo>
                <a:lnTo>
                  <a:pt x="65" y="463"/>
                </a:lnTo>
                <a:close/>
                <a:moveTo>
                  <a:pt x="66" y="461"/>
                </a:moveTo>
                <a:lnTo>
                  <a:pt x="59" y="458"/>
                </a:lnTo>
                <a:lnTo>
                  <a:pt x="59" y="456"/>
                </a:lnTo>
                <a:lnTo>
                  <a:pt x="67" y="460"/>
                </a:lnTo>
                <a:lnTo>
                  <a:pt x="66" y="461"/>
                </a:lnTo>
                <a:close/>
                <a:moveTo>
                  <a:pt x="1434" y="459"/>
                </a:moveTo>
                <a:lnTo>
                  <a:pt x="1434" y="458"/>
                </a:lnTo>
                <a:lnTo>
                  <a:pt x="1441" y="455"/>
                </a:lnTo>
                <a:lnTo>
                  <a:pt x="1442" y="456"/>
                </a:lnTo>
                <a:lnTo>
                  <a:pt x="1434" y="459"/>
                </a:lnTo>
                <a:close/>
                <a:moveTo>
                  <a:pt x="67" y="458"/>
                </a:moveTo>
                <a:lnTo>
                  <a:pt x="60" y="455"/>
                </a:lnTo>
                <a:lnTo>
                  <a:pt x="60" y="454"/>
                </a:lnTo>
                <a:lnTo>
                  <a:pt x="68" y="457"/>
                </a:lnTo>
                <a:lnTo>
                  <a:pt x="67" y="458"/>
                </a:lnTo>
                <a:close/>
                <a:moveTo>
                  <a:pt x="1433" y="456"/>
                </a:moveTo>
                <a:lnTo>
                  <a:pt x="1433" y="455"/>
                </a:lnTo>
                <a:lnTo>
                  <a:pt x="1440" y="452"/>
                </a:lnTo>
                <a:lnTo>
                  <a:pt x="1441" y="453"/>
                </a:lnTo>
                <a:lnTo>
                  <a:pt x="1433" y="456"/>
                </a:lnTo>
                <a:close/>
                <a:moveTo>
                  <a:pt x="1432" y="454"/>
                </a:moveTo>
                <a:lnTo>
                  <a:pt x="1432" y="453"/>
                </a:lnTo>
                <a:lnTo>
                  <a:pt x="1439" y="449"/>
                </a:lnTo>
                <a:lnTo>
                  <a:pt x="1440" y="451"/>
                </a:lnTo>
                <a:lnTo>
                  <a:pt x="1432" y="454"/>
                </a:lnTo>
                <a:close/>
                <a:moveTo>
                  <a:pt x="74" y="443"/>
                </a:moveTo>
                <a:lnTo>
                  <a:pt x="66" y="440"/>
                </a:lnTo>
                <a:lnTo>
                  <a:pt x="67" y="439"/>
                </a:lnTo>
                <a:lnTo>
                  <a:pt x="74" y="442"/>
                </a:lnTo>
                <a:lnTo>
                  <a:pt x="74" y="443"/>
                </a:lnTo>
                <a:close/>
                <a:moveTo>
                  <a:pt x="75" y="441"/>
                </a:moveTo>
                <a:lnTo>
                  <a:pt x="68" y="438"/>
                </a:lnTo>
                <a:lnTo>
                  <a:pt x="68" y="436"/>
                </a:lnTo>
                <a:lnTo>
                  <a:pt x="75" y="440"/>
                </a:lnTo>
                <a:lnTo>
                  <a:pt x="75" y="441"/>
                </a:lnTo>
                <a:close/>
                <a:moveTo>
                  <a:pt x="1426" y="439"/>
                </a:moveTo>
                <a:lnTo>
                  <a:pt x="1425" y="438"/>
                </a:lnTo>
                <a:lnTo>
                  <a:pt x="1432" y="435"/>
                </a:lnTo>
                <a:lnTo>
                  <a:pt x="1433" y="436"/>
                </a:lnTo>
                <a:lnTo>
                  <a:pt x="1426" y="439"/>
                </a:lnTo>
                <a:close/>
                <a:moveTo>
                  <a:pt x="76" y="439"/>
                </a:moveTo>
                <a:lnTo>
                  <a:pt x="69" y="435"/>
                </a:lnTo>
                <a:lnTo>
                  <a:pt x="69" y="434"/>
                </a:lnTo>
                <a:lnTo>
                  <a:pt x="76" y="437"/>
                </a:lnTo>
                <a:lnTo>
                  <a:pt x="76" y="439"/>
                </a:lnTo>
                <a:close/>
                <a:moveTo>
                  <a:pt x="1425" y="437"/>
                </a:moveTo>
                <a:lnTo>
                  <a:pt x="1424" y="436"/>
                </a:lnTo>
                <a:lnTo>
                  <a:pt x="1431" y="432"/>
                </a:lnTo>
                <a:lnTo>
                  <a:pt x="1432" y="433"/>
                </a:lnTo>
                <a:lnTo>
                  <a:pt x="1425" y="437"/>
                </a:lnTo>
                <a:close/>
                <a:moveTo>
                  <a:pt x="1423" y="434"/>
                </a:moveTo>
                <a:lnTo>
                  <a:pt x="1423" y="433"/>
                </a:lnTo>
                <a:lnTo>
                  <a:pt x="1430" y="430"/>
                </a:lnTo>
                <a:lnTo>
                  <a:pt x="1431" y="431"/>
                </a:lnTo>
                <a:lnTo>
                  <a:pt x="1423" y="434"/>
                </a:lnTo>
                <a:close/>
                <a:moveTo>
                  <a:pt x="83" y="424"/>
                </a:moveTo>
                <a:lnTo>
                  <a:pt x="76" y="421"/>
                </a:lnTo>
                <a:lnTo>
                  <a:pt x="76" y="419"/>
                </a:lnTo>
                <a:lnTo>
                  <a:pt x="83" y="423"/>
                </a:lnTo>
                <a:lnTo>
                  <a:pt x="83" y="424"/>
                </a:lnTo>
                <a:close/>
                <a:moveTo>
                  <a:pt x="84" y="422"/>
                </a:moveTo>
                <a:lnTo>
                  <a:pt x="77" y="418"/>
                </a:lnTo>
                <a:lnTo>
                  <a:pt x="77" y="417"/>
                </a:lnTo>
                <a:lnTo>
                  <a:pt x="85" y="421"/>
                </a:lnTo>
                <a:lnTo>
                  <a:pt x="84" y="422"/>
                </a:lnTo>
                <a:close/>
                <a:moveTo>
                  <a:pt x="1417" y="420"/>
                </a:moveTo>
                <a:lnTo>
                  <a:pt x="1416" y="419"/>
                </a:lnTo>
                <a:lnTo>
                  <a:pt x="1423" y="415"/>
                </a:lnTo>
                <a:lnTo>
                  <a:pt x="1424" y="417"/>
                </a:lnTo>
                <a:lnTo>
                  <a:pt x="1417" y="420"/>
                </a:lnTo>
                <a:close/>
                <a:moveTo>
                  <a:pt x="85" y="419"/>
                </a:moveTo>
                <a:lnTo>
                  <a:pt x="78" y="416"/>
                </a:lnTo>
                <a:lnTo>
                  <a:pt x="79" y="415"/>
                </a:lnTo>
                <a:lnTo>
                  <a:pt x="86" y="418"/>
                </a:lnTo>
                <a:lnTo>
                  <a:pt x="85" y="419"/>
                </a:lnTo>
                <a:close/>
                <a:moveTo>
                  <a:pt x="1415" y="418"/>
                </a:moveTo>
                <a:lnTo>
                  <a:pt x="1415" y="417"/>
                </a:lnTo>
                <a:lnTo>
                  <a:pt x="1422" y="413"/>
                </a:lnTo>
                <a:lnTo>
                  <a:pt x="1423" y="414"/>
                </a:lnTo>
                <a:lnTo>
                  <a:pt x="1415" y="418"/>
                </a:lnTo>
                <a:close/>
                <a:moveTo>
                  <a:pt x="1414" y="415"/>
                </a:moveTo>
                <a:lnTo>
                  <a:pt x="1414" y="414"/>
                </a:lnTo>
                <a:lnTo>
                  <a:pt x="1421" y="411"/>
                </a:lnTo>
                <a:lnTo>
                  <a:pt x="1421" y="412"/>
                </a:lnTo>
                <a:lnTo>
                  <a:pt x="1414" y="415"/>
                </a:lnTo>
                <a:close/>
                <a:moveTo>
                  <a:pt x="92" y="405"/>
                </a:moveTo>
                <a:lnTo>
                  <a:pt x="85" y="401"/>
                </a:lnTo>
                <a:lnTo>
                  <a:pt x="86" y="400"/>
                </a:lnTo>
                <a:lnTo>
                  <a:pt x="93" y="404"/>
                </a:lnTo>
                <a:lnTo>
                  <a:pt x="92" y="405"/>
                </a:lnTo>
                <a:close/>
                <a:moveTo>
                  <a:pt x="94" y="403"/>
                </a:moveTo>
                <a:lnTo>
                  <a:pt x="87" y="399"/>
                </a:lnTo>
                <a:lnTo>
                  <a:pt x="87" y="398"/>
                </a:lnTo>
                <a:lnTo>
                  <a:pt x="94" y="402"/>
                </a:lnTo>
                <a:lnTo>
                  <a:pt x="94" y="403"/>
                </a:lnTo>
                <a:close/>
                <a:moveTo>
                  <a:pt x="1407" y="401"/>
                </a:moveTo>
                <a:lnTo>
                  <a:pt x="1406" y="400"/>
                </a:lnTo>
                <a:lnTo>
                  <a:pt x="1413" y="396"/>
                </a:lnTo>
                <a:lnTo>
                  <a:pt x="1414" y="398"/>
                </a:lnTo>
                <a:lnTo>
                  <a:pt x="1407" y="401"/>
                </a:lnTo>
                <a:close/>
                <a:moveTo>
                  <a:pt x="95" y="400"/>
                </a:moveTo>
                <a:lnTo>
                  <a:pt x="88" y="397"/>
                </a:lnTo>
                <a:lnTo>
                  <a:pt x="88" y="395"/>
                </a:lnTo>
                <a:lnTo>
                  <a:pt x="96" y="399"/>
                </a:lnTo>
                <a:lnTo>
                  <a:pt x="95" y="400"/>
                </a:lnTo>
                <a:close/>
                <a:moveTo>
                  <a:pt x="1406" y="399"/>
                </a:moveTo>
                <a:lnTo>
                  <a:pt x="1405" y="398"/>
                </a:lnTo>
                <a:lnTo>
                  <a:pt x="1412" y="394"/>
                </a:lnTo>
                <a:lnTo>
                  <a:pt x="1413" y="395"/>
                </a:lnTo>
                <a:lnTo>
                  <a:pt x="1406" y="399"/>
                </a:lnTo>
                <a:close/>
                <a:moveTo>
                  <a:pt x="1404" y="397"/>
                </a:moveTo>
                <a:lnTo>
                  <a:pt x="1404" y="395"/>
                </a:lnTo>
                <a:lnTo>
                  <a:pt x="1411" y="392"/>
                </a:lnTo>
                <a:lnTo>
                  <a:pt x="1411" y="393"/>
                </a:lnTo>
                <a:lnTo>
                  <a:pt x="1404" y="397"/>
                </a:lnTo>
                <a:close/>
                <a:moveTo>
                  <a:pt x="103" y="386"/>
                </a:moveTo>
                <a:lnTo>
                  <a:pt x="96" y="382"/>
                </a:lnTo>
                <a:lnTo>
                  <a:pt x="96" y="381"/>
                </a:lnTo>
                <a:lnTo>
                  <a:pt x="103" y="385"/>
                </a:lnTo>
                <a:lnTo>
                  <a:pt x="103" y="386"/>
                </a:lnTo>
                <a:close/>
                <a:moveTo>
                  <a:pt x="104" y="384"/>
                </a:moveTo>
                <a:lnTo>
                  <a:pt x="97" y="380"/>
                </a:lnTo>
                <a:lnTo>
                  <a:pt x="98" y="379"/>
                </a:lnTo>
                <a:lnTo>
                  <a:pt x="105" y="383"/>
                </a:lnTo>
                <a:lnTo>
                  <a:pt x="104" y="384"/>
                </a:lnTo>
                <a:close/>
                <a:moveTo>
                  <a:pt x="1396" y="382"/>
                </a:moveTo>
                <a:lnTo>
                  <a:pt x="1396" y="381"/>
                </a:lnTo>
                <a:lnTo>
                  <a:pt x="1403" y="377"/>
                </a:lnTo>
                <a:lnTo>
                  <a:pt x="1404" y="378"/>
                </a:lnTo>
                <a:lnTo>
                  <a:pt x="1396" y="382"/>
                </a:lnTo>
                <a:close/>
                <a:moveTo>
                  <a:pt x="106" y="381"/>
                </a:moveTo>
                <a:lnTo>
                  <a:pt x="98" y="378"/>
                </a:lnTo>
                <a:lnTo>
                  <a:pt x="99" y="376"/>
                </a:lnTo>
                <a:lnTo>
                  <a:pt x="106" y="380"/>
                </a:lnTo>
                <a:lnTo>
                  <a:pt x="106" y="381"/>
                </a:lnTo>
                <a:close/>
                <a:moveTo>
                  <a:pt x="1395" y="380"/>
                </a:moveTo>
                <a:lnTo>
                  <a:pt x="1394" y="379"/>
                </a:lnTo>
                <a:lnTo>
                  <a:pt x="1402" y="375"/>
                </a:lnTo>
                <a:lnTo>
                  <a:pt x="1402" y="376"/>
                </a:lnTo>
                <a:lnTo>
                  <a:pt x="1395" y="380"/>
                </a:lnTo>
                <a:close/>
                <a:moveTo>
                  <a:pt x="1394" y="378"/>
                </a:moveTo>
                <a:lnTo>
                  <a:pt x="1393" y="377"/>
                </a:lnTo>
                <a:lnTo>
                  <a:pt x="1400" y="373"/>
                </a:lnTo>
                <a:lnTo>
                  <a:pt x="1401" y="374"/>
                </a:lnTo>
                <a:lnTo>
                  <a:pt x="1394" y="378"/>
                </a:lnTo>
                <a:close/>
                <a:moveTo>
                  <a:pt x="114" y="368"/>
                </a:moveTo>
                <a:lnTo>
                  <a:pt x="107" y="364"/>
                </a:lnTo>
                <a:lnTo>
                  <a:pt x="107" y="362"/>
                </a:lnTo>
                <a:lnTo>
                  <a:pt x="114" y="367"/>
                </a:lnTo>
                <a:lnTo>
                  <a:pt x="114" y="368"/>
                </a:lnTo>
                <a:close/>
                <a:moveTo>
                  <a:pt x="115" y="365"/>
                </a:moveTo>
                <a:lnTo>
                  <a:pt x="108" y="361"/>
                </a:lnTo>
                <a:lnTo>
                  <a:pt x="109" y="360"/>
                </a:lnTo>
                <a:lnTo>
                  <a:pt x="116" y="364"/>
                </a:lnTo>
                <a:lnTo>
                  <a:pt x="115" y="365"/>
                </a:lnTo>
                <a:close/>
                <a:moveTo>
                  <a:pt x="1386" y="364"/>
                </a:moveTo>
                <a:lnTo>
                  <a:pt x="1385" y="363"/>
                </a:lnTo>
                <a:lnTo>
                  <a:pt x="1392" y="359"/>
                </a:lnTo>
                <a:lnTo>
                  <a:pt x="1392" y="360"/>
                </a:lnTo>
                <a:lnTo>
                  <a:pt x="1386" y="364"/>
                </a:lnTo>
                <a:close/>
                <a:moveTo>
                  <a:pt x="116" y="363"/>
                </a:moveTo>
                <a:lnTo>
                  <a:pt x="110" y="359"/>
                </a:lnTo>
                <a:lnTo>
                  <a:pt x="110" y="358"/>
                </a:lnTo>
                <a:lnTo>
                  <a:pt x="117" y="362"/>
                </a:lnTo>
                <a:lnTo>
                  <a:pt x="116" y="363"/>
                </a:lnTo>
                <a:close/>
                <a:moveTo>
                  <a:pt x="1384" y="362"/>
                </a:moveTo>
                <a:lnTo>
                  <a:pt x="1383" y="361"/>
                </a:lnTo>
                <a:lnTo>
                  <a:pt x="1390" y="357"/>
                </a:lnTo>
                <a:lnTo>
                  <a:pt x="1391" y="358"/>
                </a:lnTo>
                <a:lnTo>
                  <a:pt x="1384" y="362"/>
                </a:lnTo>
                <a:close/>
                <a:moveTo>
                  <a:pt x="1383" y="360"/>
                </a:moveTo>
                <a:lnTo>
                  <a:pt x="1382" y="359"/>
                </a:lnTo>
                <a:lnTo>
                  <a:pt x="1389" y="354"/>
                </a:lnTo>
                <a:lnTo>
                  <a:pt x="1390" y="355"/>
                </a:lnTo>
                <a:lnTo>
                  <a:pt x="1383" y="360"/>
                </a:lnTo>
                <a:close/>
                <a:moveTo>
                  <a:pt x="125" y="350"/>
                </a:moveTo>
                <a:lnTo>
                  <a:pt x="118" y="345"/>
                </a:lnTo>
                <a:lnTo>
                  <a:pt x="119" y="344"/>
                </a:lnTo>
                <a:lnTo>
                  <a:pt x="126" y="349"/>
                </a:lnTo>
                <a:lnTo>
                  <a:pt x="125" y="350"/>
                </a:lnTo>
                <a:close/>
                <a:moveTo>
                  <a:pt x="126" y="347"/>
                </a:moveTo>
                <a:lnTo>
                  <a:pt x="120" y="343"/>
                </a:lnTo>
                <a:lnTo>
                  <a:pt x="120" y="342"/>
                </a:lnTo>
                <a:lnTo>
                  <a:pt x="127" y="346"/>
                </a:lnTo>
                <a:lnTo>
                  <a:pt x="126" y="347"/>
                </a:lnTo>
                <a:close/>
                <a:moveTo>
                  <a:pt x="1374" y="346"/>
                </a:moveTo>
                <a:lnTo>
                  <a:pt x="1374" y="345"/>
                </a:lnTo>
                <a:lnTo>
                  <a:pt x="1380" y="341"/>
                </a:lnTo>
                <a:lnTo>
                  <a:pt x="1381" y="342"/>
                </a:lnTo>
                <a:lnTo>
                  <a:pt x="1374" y="346"/>
                </a:lnTo>
                <a:close/>
                <a:moveTo>
                  <a:pt x="128" y="345"/>
                </a:moveTo>
                <a:lnTo>
                  <a:pt x="121" y="341"/>
                </a:lnTo>
                <a:lnTo>
                  <a:pt x="122" y="340"/>
                </a:lnTo>
                <a:lnTo>
                  <a:pt x="128" y="344"/>
                </a:lnTo>
                <a:lnTo>
                  <a:pt x="128" y="345"/>
                </a:lnTo>
                <a:close/>
                <a:moveTo>
                  <a:pt x="1373" y="344"/>
                </a:moveTo>
                <a:lnTo>
                  <a:pt x="1372" y="343"/>
                </a:lnTo>
                <a:lnTo>
                  <a:pt x="1379" y="339"/>
                </a:lnTo>
                <a:lnTo>
                  <a:pt x="1380" y="340"/>
                </a:lnTo>
                <a:lnTo>
                  <a:pt x="1373" y="344"/>
                </a:lnTo>
                <a:close/>
                <a:moveTo>
                  <a:pt x="1371" y="342"/>
                </a:moveTo>
                <a:lnTo>
                  <a:pt x="1371" y="341"/>
                </a:lnTo>
                <a:lnTo>
                  <a:pt x="1377" y="336"/>
                </a:lnTo>
                <a:lnTo>
                  <a:pt x="1378" y="337"/>
                </a:lnTo>
                <a:lnTo>
                  <a:pt x="1371" y="342"/>
                </a:lnTo>
                <a:close/>
                <a:moveTo>
                  <a:pt x="137" y="332"/>
                </a:moveTo>
                <a:lnTo>
                  <a:pt x="130" y="327"/>
                </a:lnTo>
                <a:lnTo>
                  <a:pt x="131" y="326"/>
                </a:lnTo>
                <a:lnTo>
                  <a:pt x="137" y="331"/>
                </a:lnTo>
                <a:lnTo>
                  <a:pt x="137" y="332"/>
                </a:lnTo>
                <a:close/>
                <a:moveTo>
                  <a:pt x="138" y="330"/>
                </a:moveTo>
                <a:lnTo>
                  <a:pt x="131" y="325"/>
                </a:lnTo>
                <a:lnTo>
                  <a:pt x="132" y="324"/>
                </a:lnTo>
                <a:lnTo>
                  <a:pt x="139" y="328"/>
                </a:lnTo>
                <a:lnTo>
                  <a:pt x="138" y="330"/>
                </a:lnTo>
                <a:close/>
                <a:moveTo>
                  <a:pt x="1362" y="328"/>
                </a:moveTo>
                <a:lnTo>
                  <a:pt x="1362" y="327"/>
                </a:lnTo>
                <a:lnTo>
                  <a:pt x="1368" y="323"/>
                </a:lnTo>
                <a:lnTo>
                  <a:pt x="1369" y="324"/>
                </a:lnTo>
                <a:lnTo>
                  <a:pt x="1362" y="328"/>
                </a:lnTo>
                <a:close/>
                <a:moveTo>
                  <a:pt x="140" y="327"/>
                </a:moveTo>
                <a:lnTo>
                  <a:pt x="133" y="323"/>
                </a:lnTo>
                <a:lnTo>
                  <a:pt x="134" y="322"/>
                </a:lnTo>
                <a:lnTo>
                  <a:pt x="140" y="326"/>
                </a:lnTo>
                <a:lnTo>
                  <a:pt x="140" y="327"/>
                </a:lnTo>
                <a:close/>
                <a:moveTo>
                  <a:pt x="1361" y="326"/>
                </a:moveTo>
                <a:lnTo>
                  <a:pt x="1360" y="325"/>
                </a:lnTo>
                <a:lnTo>
                  <a:pt x="1367" y="320"/>
                </a:lnTo>
                <a:lnTo>
                  <a:pt x="1368" y="322"/>
                </a:lnTo>
                <a:lnTo>
                  <a:pt x="1361" y="326"/>
                </a:lnTo>
                <a:close/>
                <a:moveTo>
                  <a:pt x="1359" y="324"/>
                </a:moveTo>
                <a:lnTo>
                  <a:pt x="1359" y="323"/>
                </a:lnTo>
                <a:lnTo>
                  <a:pt x="1365" y="318"/>
                </a:lnTo>
                <a:lnTo>
                  <a:pt x="1366" y="319"/>
                </a:lnTo>
                <a:lnTo>
                  <a:pt x="1359" y="324"/>
                </a:lnTo>
                <a:close/>
                <a:moveTo>
                  <a:pt x="149" y="314"/>
                </a:moveTo>
                <a:lnTo>
                  <a:pt x="142" y="309"/>
                </a:lnTo>
                <a:lnTo>
                  <a:pt x="143" y="308"/>
                </a:lnTo>
                <a:lnTo>
                  <a:pt x="150" y="313"/>
                </a:lnTo>
                <a:lnTo>
                  <a:pt x="149" y="314"/>
                </a:lnTo>
                <a:close/>
                <a:moveTo>
                  <a:pt x="151" y="312"/>
                </a:moveTo>
                <a:lnTo>
                  <a:pt x="144" y="307"/>
                </a:lnTo>
                <a:lnTo>
                  <a:pt x="145" y="306"/>
                </a:lnTo>
                <a:lnTo>
                  <a:pt x="151" y="311"/>
                </a:lnTo>
                <a:lnTo>
                  <a:pt x="151" y="312"/>
                </a:lnTo>
                <a:close/>
                <a:moveTo>
                  <a:pt x="1350" y="311"/>
                </a:moveTo>
                <a:lnTo>
                  <a:pt x="1349" y="310"/>
                </a:lnTo>
                <a:lnTo>
                  <a:pt x="1356" y="305"/>
                </a:lnTo>
                <a:lnTo>
                  <a:pt x="1356" y="306"/>
                </a:lnTo>
                <a:lnTo>
                  <a:pt x="1350" y="311"/>
                </a:lnTo>
                <a:close/>
                <a:moveTo>
                  <a:pt x="152" y="310"/>
                </a:moveTo>
                <a:lnTo>
                  <a:pt x="145" y="305"/>
                </a:lnTo>
                <a:lnTo>
                  <a:pt x="146" y="304"/>
                </a:lnTo>
                <a:lnTo>
                  <a:pt x="153" y="309"/>
                </a:lnTo>
                <a:lnTo>
                  <a:pt x="152" y="310"/>
                </a:lnTo>
                <a:close/>
                <a:moveTo>
                  <a:pt x="1348" y="309"/>
                </a:moveTo>
                <a:lnTo>
                  <a:pt x="1347" y="308"/>
                </a:lnTo>
                <a:lnTo>
                  <a:pt x="1354" y="303"/>
                </a:lnTo>
                <a:lnTo>
                  <a:pt x="1355" y="304"/>
                </a:lnTo>
                <a:lnTo>
                  <a:pt x="1348" y="309"/>
                </a:lnTo>
                <a:close/>
                <a:moveTo>
                  <a:pt x="1347" y="307"/>
                </a:moveTo>
                <a:lnTo>
                  <a:pt x="1346" y="306"/>
                </a:lnTo>
                <a:lnTo>
                  <a:pt x="1352" y="301"/>
                </a:lnTo>
                <a:lnTo>
                  <a:pt x="1353" y="302"/>
                </a:lnTo>
                <a:lnTo>
                  <a:pt x="1347" y="307"/>
                </a:lnTo>
                <a:close/>
                <a:moveTo>
                  <a:pt x="162" y="297"/>
                </a:moveTo>
                <a:lnTo>
                  <a:pt x="156" y="292"/>
                </a:lnTo>
                <a:lnTo>
                  <a:pt x="156" y="291"/>
                </a:lnTo>
                <a:lnTo>
                  <a:pt x="163" y="296"/>
                </a:lnTo>
                <a:lnTo>
                  <a:pt x="162" y="297"/>
                </a:lnTo>
                <a:close/>
                <a:moveTo>
                  <a:pt x="163" y="295"/>
                </a:moveTo>
                <a:lnTo>
                  <a:pt x="157" y="290"/>
                </a:lnTo>
                <a:lnTo>
                  <a:pt x="158" y="289"/>
                </a:lnTo>
                <a:lnTo>
                  <a:pt x="164" y="294"/>
                </a:lnTo>
                <a:lnTo>
                  <a:pt x="163" y="295"/>
                </a:lnTo>
                <a:close/>
                <a:moveTo>
                  <a:pt x="1337" y="294"/>
                </a:moveTo>
                <a:lnTo>
                  <a:pt x="1336" y="293"/>
                </a:lnTo>
                <a:lnTo>
                  <a:pt x="1343" y="288"/>
                </a:lnTo>
                <a:lnTo>
                  <a:pt x="1343" y="289"/>
                </a:lnTo>
                <a:lnTo>
                  <a:pt x="1337" y="294"/>
                </a:lnTo>
                <a:close/>
                <a:moveTo>
                  <a:pt x="165" y="293"/>
                </a:moveTo>
                <a:lnTo>
                  <a:pt x="159" y="288"/>
                </a:lnTo>
                <a:lnTo>
                  <a:pt x="160" y="287"/>
                </a:lnTo>
                <a:lnTo>
                  <a:pt x="166" y="292"/>
                </a:lnTo>
                <a:lnTo>
                  <a:pt x="165" y="293"/>
                </a:lnTo>
                <a:close/>
                <a:moveTo>
                  <a:pt x="1335" y="292"/>
                </a:moveTo>
                <a:lnTo>
                  <a:pt x="1335" y="291"/>
                </a:lnTo>
                <a:lnTo>
                  <a:pt x="1341" y="286"/>
                </a:lnTo>
                <a:lnTo>
                  <a:pt x="1342" y="287"/>
                </a:lnTo>
                <a:lnTo>
                  <a:pt x="1335" y="292"/>
                </a:lnTo>
                <a:close/>
                <a:moveTo>
                  <a:pt x="1334" y="290"/>
                </a:moveTo>
                <a:lnTo>
                  <a:pt x="1333" y="289"/>
                </a:lnTo>
                <a:lnTo>
                  <a:pt x="1339" y="284"/>
                </a:lnTo>
                <a:lnTo>
                  <a:pt x="1340" y="285"/>
                </a:lnTo>
                <a:lnTo>
                  <a:pt x="1334" y="290"/>
                </a:lnTo>
                <a:close/>
                <a:moveTo>
                  <a:pt x="175" y="281"/>
                </a:moveTo>
                <a:lnTo>
                  <a:pt x="169" y="275"/>
                </a:lnTo>
                <a:lnTo>
                  <a:pt x="170" y="274"/>
                </a:lnTo>
                <a:lnTo>
                  <a:pt x="176" y="279"/>
                </a:lnTo>
                <a:lnTo>
                  <a:pt x="175" y="281"/>
                </a:lnTo>
                <a:close/>
                <a:moveTo>
                  <a:pt x="177" y="278"/>
                </a:moveTo>
                <a:lnTo>
                  <a:pt x="171" y="273"/>
                </a:lnTo>
                <a:lnTo>
                  <a:pt x="171" y="272"/>
                </a:lnTo>
                <a:lnTo>
                  <a:pt x="178" y="277"/>
                </a:lnTo>
                <a:lnTo>
                  <a:pt x="177" y="278"/>
                </a:lnTo>
                <a:close/>
                <a:moveTo>
                  <a:pt x="1324" y="278"/>
                </a:moveTo>
                <a:lnTo>
                  <a:pt x="1323" y="277"/>
                </a:lnTo>
                <a:lnTo>
                  <a:pt x="1329" y="271"/>
                </a:lnTo>
                <a:lnTo>
                  <a:pt x="1330" y="272"/>
                </a:lnTo>
                <a:lnTo>
                  <a:pt x="1324" y="278"/>
                </a:lnTo>
                <a:close/>
                <a:moveTo>
                  <a:pt x="178" y="276"/>
                </a:moveTo>
                <a:lnTo>
                  <a:pt x="172" y="271"/>
                </a:lnTo>
                <a:lnTo>
                  <a:pt x="173" y="270"/>
                </a:lnTo>
                <a:lnTo>
                  <a:pt x="179" y="275"/>
                </a:lnTo>
                <a:lnTo>
                  <a:pt x="178" y="276"/>
                </a:lnTo>
                <a:close/>
                <a:moveTo>
                  <a:pt x="1322" y="275"/>
                </a:moveTo>
                <a:lnTo>
                  <a:pt x="1321" y="274"/>
                </a:lnTo>
                <a:lnTo>
                  <a:pt x="1327" y="269"/>
                </a:lnTo>
                <a:lnTo>
                  <a:pt x="1328" y="270"/>
                </a:lnTo>
                <a:lnTo>
                  <a:pt x="1322" y="275"/>
                </a:lnTo>
                <a:close/>
                <a:moveTo>
                  <a:pt x="1320" y="273"/>
                </a:moveTo>
                <a:lnTo>
                  <a:pt x="1320" y="272"/>
                </a:lnTo>
                <a:lnTo>
                  <a:pt x="1326" y="267"/>
                </a:lnTo>
                <a:lnTo>
                  <a:pt x="1327" y="268"/>
                </a:lnTo>
                <a:lnTo>
                  <a:pt x="1320" y="273"/>
                </a:lnTo>
                <a:close/>
                <a:moveTo>
                  <a:pt x="189" y="264"/>
                </a:moveTo>
                <a:lnTo>
                  <a:pt x="183" y="259"/>
                </a:lnTo>
                <a:lnTo>
                  <a:pt x="184" y="258"/>
                </a:lnTo>
                <a:lnTo>
                  <a:pt x="190" y="263"/>
                </a:lnTo>
                <a:lnTo>
                  <a:pt x="189" y="264"/>
                </a:lnTo>
                <a:close/>
                <a:moveTo>
                  <a:pt x="191" y="262"/>
                </a:moveTo>
                <a:lnTo>
                  <a:pt x="184" y="257"/>
                </a:lnTo>
                <a:lnTo>
                  <a:pt x="185" y="256"/>
                </a:lnTo>
                <a:lnTo>
                  <a:pt x="192" y="261"/>
                </a:lnTo>
                <a:lnTo>
                  <a:pt x="191" y="262"/>
                </a:lnTo>
                <a:close/>
                <a:moveTo>
                  <a:pt x="1310" y="261"/>
                </a:moveTo>
                <a:lnTo>
                  <a:pt x="1309" y="260"/>
                </a:lnTo>
                <a:lnTo>
                  <a:pt x="1315" y="255"/>
                </a:lnTo>
                <a:lnTo>
                  <a:pt x="1316" y="256"/>
                </a:lnTo>
                <a:lnTo>
                  <a:pt x="1310" y="261"/>
                </a:lnTo>
                <a:close/>
                <a:moveTo>
                  <a:pt x="193" y="260"/>
                </a:moveTo>
                <a:lnTo>
                  <a:pt x="186" y="255"/>
                </a:lnTo>
                <a:lnTo>
                  <a:pt x="187" y="254"/>
                </a:lnTo>
                <a:lnTo>
                  <a:pt x="193" y="259"/>
                </a:lnTo>
                <a:lnTo>
                  <a:pt x="193" y="260"/>
                </a:lnTo>
                <a:close/>
                <a:moveTo>
                  <a:pt x="1308" y="259"/>
                </a:moveTo>
                <a:lnTo>
                  <a:pt x="1307" y="258"/>
                </a:lnTo>
                <a:lnTo>
                  <a:pt x="1313" y="253"/>
                </a:lnTo>
                <a:lnTo>
                  <a:pt x="1314" y="254"/>
                </a:lnTo>
                <a:lnTo>
                  <a:pt x="1308" y="259"/>
                </a:lnTo>
                <a:close/>
                <a:moveTo>
                  <a:pt x="1306" y="257"/>
                </a:moveTo>
                <a:lnTo>
                  <a:pt x="1305" y="256"/>
                </a:lnTo>
                <a:lnTo>
                  <a:pt x="1311" y="251"/>
                </a:lnTo>
                <a:lnTo>
                  <a:pt x="1312" y="252"/>
                </a:lnTo>
                <a:lnTo>
                  <a:pt x="1306" y="257"/>
                </a:lnTo>
                <a:close/>
                <a:moveTo>
                  <a:pt x="203" y="248"/>
                </a:moveTo>
                <a:lnTo>
                  <a:pt x="197" y="243"/>
                </a:lnTo>
                <a:lnTo>
                  <a:pt x="198" y="242"/>
                </a:lnTo>
                <a:lnTo>
                  <a:pt x="204" y="247"/>
                </a:lnTo>
                <a:lnTo>
                  <a:pt x="203" y="248"/>
                </a:lnTo>
                <a:close/>
                <a:moveTo>
                  <a:pt x="205" y="246"/>
                </a:moveTo>
                <a:lnTo>
                  <a:pt x="199" y="241"/>
                </a:lnTo>
                <a:lnTo>
                  <a:pt x="200" y="240"/>
                </a:lnTo>
                <a:lnTo>
                  <a:pt x="206" y="245"/>
                </a:lnTo>
                <a:lnTo>
                  <a:pt x="205" y="246"/>
                </a:lnTo>
                <a:close/>
                <a:moveTo>
                  <a:pt x="1295" y="245"/>
                </a:moveTo>
                <a:lnTo>
                  <a:pt x="1295" y="244"/>
                </a:lnTo>
                <a:lnTo>
                  <a:pt x="1300" y="239"/>
                </a:lnTo>
                <a:lnTo>
                  <a:pt x="1301" y="240"/>
                </a:lnTo>
                <a:lnTo>
                  <a:pt x="1295" y="245"/>
                </a:lnTo>
                <a:close/>
                <a:moveTo>
                  <a:pt x="207" y="244"/>
                </a:moveTo>
                <a:lnTo>
                  <a:pt x="201" y="239"/>
                </a:lnTo>
                <a:lnTo>
                  <a:pt x="202" y="238"/>
                </a:lnTo>
                <a:lnTo>
                  <a:pt x="208" y="243"/>
                </a:lnTo>
                <a:lnTo>
                  <a:pt x="207" y="244"/>
                </a:lnTo>
                <a:close/>
                <a:moveTo>
                  <a:pt x="1294" y="243"/>
                </a:moveTo>
                <a:lnTo>
                  <a:pt x="1293" y="242"/>
                </a:lnTo>
                <a:lnTo>
                  <a:pt x="1299" y="237"/>
                </a:lnTo>
                <a:lnTo>
                  <a:pt x="1300" y="238"/>
                </a:lnTo>
                <a:lnTo>
                  <a:pt x="1294" y="243"/>
                </a:lnTo>
                <a:close/>
                <a:moveTo>
                  <a:pt x="1292" y="241"/>
                </a:moveTo>
                <a:lnTo>
                  <a:pt x="1291" y="240"/>
                </a:lnTo>
                <a:lnTo>
                  <a:pt x="1297" y="235"/>
                </a:lnTo>
                <a:lnTo>
                  <a:pt x="1298" y="236"/>
                </a:lnTo>
                <a:lnTo>
                  <a:pt x="1292" y="241"/>
                </a:lnTo>
                <a:close/>
                <a:moveTo>
                  <a:pt x="218" y="233"/>
                </a:moveTo>
                <a:lnTo>
                  <a:pt x="212" y="227"/>
                </a:lnTo>
                <a:lnTo>
                  <a:pt x="213" y="226"/>
                </a:lnTo>
                <a:lnTo>
                  <a:pt x="219" y="232"/>
                </a:lnTo>
                <a:lnTo>
                  <a:pt x="218" y="233"/>
                </a:lnTo>
                <a:close/>
                <a:moveTo>
                  <a:pt x="220" y="231"/>
                </a:moveTo>
                <a:lnTo>
                  <a:pt x="214" y="225"/>
                </a:lnTo>
                <a:lnTo>
                  <a:pt x="215" y="224"/>
                </a:lnTo>
                <a:lnTo>
                  <a:pt x="221" y="230"/>
                </a:lnTo>
                <a:lnTo>
                  <a:pt x="220" y="231"/>
                </a:lnTo>
                <a:close/>
                <a:moveTo>
                  <a:pt x="1281" y="230"/>
                </a:moveTo>
                <a:lnTo>
                  <a:pt x="1280" y="229"/>
                </a:lnTo>
                <a:lnTo>
                  <a:pt x="1286" y="223"/>
                </a:lnTo>
                <a:lnTo>
                  <a:pt x="1287" y="224"/>
                </a:lnTo>
                <a:lnTo>
                  <a:pt x="1281" y="230"/>
                </a:lnTo>
                <a:close/>
                <a:moveTo>
                  <a:pt x="222" y="229"/>
                </a:moveTo>
                <a:lnTo>
                  <a:pt x="216" y="223"/>
                </a:lnTo>
                <a:lnTo>
                  <a:pt x="217" y="222"/>
                </a:lnTo>
                <a:lnTo>
                  <a:pt x="222" y="228"/>
                </a:lnTo>
                <a:lnTo>
                  <a:pt x="222" y="229"/>
                </a:lnTo>
                <a:close/>
                <a:moveTo>
                  <a:pt x="1279" y="228"/>
                </a:moveTo>
                <a:lnTo>
                  <a:pt x="1278" y="227"/>
                </a:lnTo>
                <a:lnTo>
                  <a:pt x="1284" y="221"/>
                </a:lnTo>
                <a:lnTo>
                  <a:pt x="1285" y="222"/>
                </a:lnTo>
                <a:lnTo>
                  <a:pt x="1279" y="228"/>
                </a:lnTo>
                <a:close/>
                <a:moveTo>
                  <a:pt x="1277" y="226"/>
                </a:moveTo>
                <a:lnTo>
                  <a:pt x="1276" y="225"/>
                </a:lnTo>
                <a:lnTo>
                  <a:pt x="1282" y="220"/>
                </a:lnTo>
                <a:lnTo>
                  <a:pt x="1283" y="220"/>
                </a:lnTo>
                <a:lnTo>
                  <a:pt x="1277" y="226"/>
                </a:lnTo>
                <a:close/>
                <a:moveTo>
                  <a:pt x="233" y="218"/>
                </a:moveTo>
                <a:lnTo>
                  <a:pt x="227" y="212"/>
                </a:lnTo>
                <a:lnTo>
                  <a:pt x="228" y="211"/>
                </a:lnTo>
                <a:lnTo>
                  <a:pt x="234" y="217"/>
                </a:lnTo>
                <a:lnTo>
                  <a:pt x="233" y="218"/>
                </a:lnTo>
                <a:close/>
                <a:moveTo>
                  <a:pt x="235" y="216"/>
                </a:moveTo>
                <a:lnTo>
                  <a:pt x="229" y="210"/>
                </a:lnTo>
                <a:lnTo>
                  <a:pt x="231" y="209"/>
                </a:lnTo>
                <a:lnTo>
                  <a:pt x="236" y="215"/>
                </a:lnTo>
                <a:lnTo>
                  <a:pt x="235" y="216"/>
                </a:lnTo>
                <a:close/>
                <a:moveTo>
                  <a:pt x="1265" y="215"/>
                </a:moveTo>
                <a:lnTo>
                  <a:pt x="1264" y="214"/>
                </a:lnTo>
                <a:lnTo>
                  <a:pt x="1270" y="208"/>
                </a:lnTo>
                <a:lnTo>
                  <a:pt x="1271" y="209"/>
                </a:lnTo>
                <a:lnTo>
                  <a:pt x="1265" y="215"/>
                </a:lnTo>
                <a:close/>
                <a:moveTo>
                  <a:pt x="237" y="214"/>
                </a:moveTo>
                <a:lnTo>
                  <a:pt x="231" y="208"/>
                </a:lnTo>
                <a:lnTo>
                  <a:pt x="232" y="207"/>
                </a:lnTo>
                <a:lnTo>
                  <a:pt x="238" y="213"/>
                </a:lnTo>
                <a:lnTo>
                  <a:pt x="237" y="214"/>
                </a:lnTo>
                <a:close/>
                <a:moveTo>
                  <a:pt x="1263" y="213"/>
                </a:moveTo>
                <a:lnTo>
                  <a:pt x="1263" y="212"/>
                </a:lnTo>
                <a:lnTo>
                  <a:pt x="1268" y="206"/>
                </a:lnTo>
                <a:lnTo>
                  <a:pt x="1269" y="207"/>
                </a:lnTo>
                <a:lnTo>
                  <a:pt x="1263" y="213"/>
                </a:lnTo>
                <a:close/>
                <a:moveTo>
                  <a:pt x="1262" y="211"/>
                </a:moveTo>
                <a:lnTo>
                  <a:pt x="1261" y="210"/>
                </a:lnTo>
                <a:lnTo>
                  <a:pt x="1266" y="205"/>
                </a:lnTo>
                <a:lnTo>
                  <a:pt x="1267" y="205"/>
                </a:lnTo>
                <a:lnTo>
                  <a:pt x="1262" y="211"/>
                </a:lnTo>
                <a:close/>
                <a:moveTo>
                  <a:pt x="249" y="203"/>
                </a:moveTo>
                <a:lnTo>
                  <a:pt x="243" y="197"/>
                </a:lnTo>
                <a:lnTo>
                  <a:pt x="244" y="196"/>
                </a:lnTo>
                <a:lnTo>
                  <a:pt x="250" y="202"/>
                </a:lnTo>
                <a:lnTo>
                  <a:pt x="249" y="203"/>
                </a:lnTo>
                <a:close/>
                <a:moveTo>
                  <a:pt x="251" y="201"/>
                </a:moveTo>
                <a:lnTo>
                  <a:pt x="245" y="195"/>
                </a:lnTo>
                <a:lnTo>
                  <a:pt x="246" y="194"/>
                </a:lnTo>
                <a:lnTo>
                  <a:pt x="252" y="200"/>
                </a:lnTo>
                <a:lnTo>
                  <a:pt x="251" y="201"/>
                </a:lnTo>
                <a:close/>
                <a:moveTo>
                  <a:pt x="1250" y="200"/>
                </a:moveTo>
                <a:lnTo>
                  <a:pt x="1249" y="199"/>
                </a:lnTo>
                <a:lnTo>
                  <a:pt x="1254" y="193"/>
                </a:lnTo>
                <a:lnTo>
                  <a:pt x="1255" y="194"/>
                </a:lnTo>
                <a:lnTo>
                  <a:pt x="1250" y="200"/>
                </a:lnTo>
                <a:close/>
                <a:moveTo>
                  <a:pt x="253" y="199"/>
                </a:moveTo>
                <a:lnTo>
                  <a:pt x="247" y="193"/>
                </a:lnTo>
                <a:lnTo>
                  <a:pt x="248" y="192"/>
                </a:lnTo>
                <a:lnTo>
                  <a:pt x="254" y="198"/>
                </a:lnTo>
                <a:lnTo>
                  <a:pt x="253" y="199"/>
                </a:lnTo>
                <a:close/>
                <a:moveTo>
                  <a:pt x="1248" y="198"/>
                </a:moveTo>
                <a:lnTo>
                  <a:pt x="1247" y="197"/>
                </a:lnTo>
                <a:lnTo>
                  <a:pt x="1252" y="192"/>
                </a:lnTo>
                <a:lnTo>
                  <a:pt x="1253" y="192"/>
                </a:lnTo>
                <a:lnTo>
                  <a:pt x="1248" y="198"/>
                </a:lnTo>
                <a:close/>
                <a:moveTo>
                  <a:pt x="1246" y="197"/>
                </a:moveTo>
                <a:lnTo>
                  <a:pt x="1245" y="196"/>
                </a:lnTo>
                <a:lnTo>
                  <a:pt x="1250" y="190"/>
                </a:lnTo>
                <a:lnTo>
                  <a:pt x="1251" y="191"/>
                </a:lnTo>
                <a:lnTo>
                  <a:pt x="1246" y="197"/>
                </a:lnTo>
                <a:close/>
                <a:moveTo>
                  <a:pt x="264" y="189"/>
                </a:moveTo>
                <a:lnTo>
                  <a:pt x="259" y="183"/>
                </a:lnTo>
                <a:lnTo>
                  <a:pt x="260" y="182"/>
                </a:lnTo>
                <a:lnTo>
                  <a:pt x="265" y="188"/>
                </a:lnTo>
                <a:lnTo>
                  <a:pt x="264" y="189"/>
                </a:lnTo>
                <a:close/>
                <a:moveTo>
                  <a:pt x="266" y="187"/>
                </a:moveTo>
                <a:lnTo>
                  <a:pt x="261" y="181"/>
                </a:lnTo>
                <a:lnTo>
                  <a:pt x="262" y="180"/>
                </a:lnTo>
                <a:lnTo>
                  <a:pt x="267" y="186"/>
                </a:lnTo>
                <a:lnTo>
                  <a:pt x="266" y="187"/>
                </a:lnTo>
                <a:close/>
                <a:moveTo>
                  <a:pt x="1234" y="186"/>
                </a:moveTo>
                <a:lnTo>
                  <a:pt x="1233" y="185"/>
                </a:lnTo>
                <a:lnTo>
                  <a:pt x="1238" y="179"/>
                </a:lnTo>
                <a:lnTo>
                  <a:pt x="1239" y="180"/>
                </a:lnTo>
                <a:lnTo>
                  <a:pt x="1234" y="186"/>
                </a:lnTo>
                <a:close/>
                <a:moveTo>
                  <a:pt x="268" y="185"/>
                </a:moveTo>
                <a:lnTo>
                  <a:pt x="263" y="179"/>
                </a:lnTo>
                <a:lnTo>
                  <a:pt x="264" y="178"/>
                </a:lnTo>
                <a:lnTo>
                  <a:pt x="270" y="184"/>
                </a:lnTo>
                <a:lnTo>
                  <a:pt x="268" y="185"/>
                </a:lnTo>
                <a:close/>
                <a:moveTo>
                  <a:pt x="1232" y="184"/>
                </a:moveTo>
                <a:lnTo>
                  <a:pt x="1231" y="183"/>
                </a:lnTo>
                <a:lnTo>
                  <a:pt x="1236" y="177"/>
                </a:lnTo>
                <a:lnTo>
                  <a:pt x="1237" y="178"/>
                </a:lnTo>
                <a:lnTo>
                  <a:pt x="1232" y="184"/>
                </a:lnTo>
                <a:close/>
                <a:moveTo>
                  <a:pt x="1230" y="183"/>
                </a:moveTo>
                <a:lnTo>
                  <a:pt x="1229" y="182"/>
                </a:lnTo>
                <a:lnTo>
                  <a:pt x="1234" y="176"/>
                </a:lnTo>
                <a:lnTo>
                  <a:pt x="1235" y="177"/>
                </a:lnTo>
                <a:lnTo>
                  <a:pt x="1230" y="183"/>
                </a:lnTo>
                <a:close/>
                <a:moveTo>
                  <a:pt x="281" y="175"/>
                </a:moveTo>
                <a:lnTo>
                  <a:pt x="276" y="169"/>
                </a:lnTo>
                <a:lnTo>
                  <a:pt x="277" y="168"/>
                </a:lnTo>
                <a:lnTo>
                  <a:pt x="282" y="174"/>
                </a:lnTo>
                <a:lnTo>
                  <a:pt x="281" y="175"/>
                </a:lnTo>
                <a:close/>
                <a:moveTo>
                  <a:pt x="283" y="173"/>
                </a:moveTo>
                <a:lnTo>
                  <a:pt x="278" y="167"/>
                </a:lnTo>
                <a:lnTo>
                  <a:pt x="279" y="166"/>
                </a:lnTo>
                <a:lnTo>
                  <a:pt x="284" y="172"/>
                </a:lnTo>
                <a:lnTo>
                  <a:pt x="283" y="173"/>
                </a:lnTo>
                <a:close/>
                <a:moveTo>
                  <a:pt x="1217" y="172"/>
                </a:moveTo>
                <a:lnTo>
                  <a:pt x="1216" y="172"/>
                </a:lnTo>
                <a:lnTo>
                  <a:pt x="1221" y="165"/>
                </a:lnTo>
                <a:lnTo>
                  <a:pt x="1222" y="166"/>
                </a:lnTo>
                <a:lnTo>
                  <a:pt x="1217" y="172"/>
                </a:lnTo>
                <a:close/>
                <a:moveTo>
                  <a:pt x="285" y="172"/>
                </a:moveTo>
                <a:lnTo>
                  <a:pt x="280" y="165"/>
                </a:lnTo>
                <a:lnTo>
                  <a:pt x="281" y="165"/>
                </a:lnTo>
                <a:lnTo>
                  <a:pt x="286" y="171"/>
                </a:lnTo>
                <a:lnTo>
                  <a:pt x="285" y="172"/>
                </a:lnTo>
                <a:close/>
                <a:moveTo>
                  <a:pt x="1215" y="171"/>
                </a:moveTo>
                <a:lnTo>
                  <a:pt x="1214" y="170"/>
                </a:lnTo>
                <a:lnTo>
                  <a:pt x="1219" y="164"/>
                </a:lnTo>
                <a:lnTo>
                  <a:pt x="1220" y="165"/>
                </a:lnTo>
                <a:lnTo>
                  <a:pt x="1215" y="171"/>
                </a:lnTo>
                <a:close/>
                <a:moveTo>
                  <a:pt x="1213" y="169"/>
                </a:moveTo>
                <a:lnTo>
                  <a:pt x="1212" y="168"/>
                </a:lnTo>
                <a:lnTo>
                  <a:pt x="1217" y="162"/>
                </a:lnTo>
                <a:lnTo>
                  <a:pt x="1218" y="163"/>
                </a:lnTo>
                <a:lnTo>
                  <a:pt x="1213" y="169"/>
                </a:lnTo>
                <a:close/>
                <a:moveTo>
                  <a:pt x="298" y="162"/>
                </a:moveTo>
                <a:lnTo>
                  <a:pt x="293" y="155"/>
                </a:lnTo>
                <a:lnTo>
                  <a:pt x="294" y="155"/>
                </a:lnTo>
                <a:lnTo>
                  <a:pt x="299" y="161"/>
                </a:lnTo>
                <a:lnTo>
                  <a:pt x="298" y="162"/>
                </a:lnTo>
                <a:close/>
                <a:moveTo>
                  <a:pt x="300" y="160"/>
                </a:moveTo>
                <a:lnTo>
                  <a:pt x="295" y="154"/>
                </a:lnTo>
                <a:lnTo>
                  <a:pt x="296" y="153"/>
                </a:lnTo>
                <a:lnTo>
                  <a:pt x="301" y="159"/>
                </a:lnTo>
                <a:lnTo>
                  <a:pt x="300" y="160"/>
                </a:lnTo>
                <a:close/>
                <a:moveTo>
                  <a:pt x="1201" y="159"/>
                </a:moveTo>
                <a:lnTo>
                  <a:pt x="1199" y="159"/>
                </a:lnTo>
                <a:lnTo>
                  <a:pt x="1204" y="152"/>
                </a:lnTo>
                <a:lnTo>
                  <a:pt x="1205" y="153"/>
                </a:lnTo>
                <a:lnTo>
                  <a:pt x="1201" y="159"/>
                </a:lnTo>
                <a:close/>
                <a:moveTo>
                  <a:pt x="302" y="159"/>
                </a:moveTo>
                <a:lnTo>
                  <a:pt x="297" y="152"/>
                </a:lnTo>
                <a:lnTo>
                  <a:pt x="298" y="151"/>
                </a:lnTo>
                <a:lnTo>
                  <a:pt x="303" y="158"/>
                </a:lnTo>
                <a:lnTo>
                  <a:pt x="302" y="159"/>
                </a:lnTo>
                <a:close/>
                <a:moveTo>
                  <a:pt x="1198" y="158"/>
                </a:moveTo>
                <a:lnTo>
                  <a:pt x="1197" y="157"/>
                </a:lnTo>
                <a:lnTo>
                  <a:pt x="1202" y="151"/>
                </a:lnTo>
                <a:lnTo>
                  <a:pt x="1203" y="151"/>
                </a:lnTo>
                <a:lnTo>
                  <a:pt x="1198" y="158"/>
                </a:lnTo>
                <a:close/>
                <a:moveTo>
                  <a:pt x="1196" y="156"/>
                </a:moveTo>
                <a:lnTo>
                  <a:pt x="1195" y="155"/>
                </a:lnTo>
                <a:lnTo>
                  <a:pt x="1200" y="149"/>
                </a:lnTo>
                <a:lnTo>
                  <a:pt x="1201" y="150"/>
                </a:lnTo>
                <a:lnTo>
                  <a:pt x="1196" y="156"/>
                </a:lnTo>
                <a:close/>
                <a:moveTo>
                  <a:pt x="315" y="149"/>
                </a:moveTo>
                <a:lnTo>
                  <a:pt x="310" y="143"/>
                </a:lnTo>
                <a:lnTo>
                  <a:pt x="311" y="141"/>
                </a:lnTo>
                <a:lnTo>
                  <a:pt x="316" y="148"/>
                </a:lnTo>
                <a:lnTo>
                  <a:pt x="315" y="149"/>
                </a:lnTo>
                <a:close/>
                <a:moveTo>
                  <a:pt x="317" y="147"/>
                </a:moveTo>
                <a:lnTo>
                  <a:pt x="312" y="141"/>
                </a:lnTo>
                <a:lnTo>
                  <a:pt x="313" y="140"/>
                </a:lnTo>
                <a:lnTo>
                  <a:pt x="318" y="147"/>
                </a:lnTo>
                <a:lnTo>
                  <a:pt x="317" y="147"/>
                </a:lnTo>
                <a:close/>
                <a:moveTo>
                  <a:pt x="1183" y="147"/>
                </a:moveTo>
                <a:lnTo>
                  <a:pt x="1182" y="146"/>
                </a:lnTo>
                <a:lnTo>
                  <a:pt x="1187" y="139"/>
                </a:lnTo>
                <a:lnTo>
                  <a:pt x="1188" y="140"/>
                </a:lnTo>
                <a:lnTo>
                  <a:pt x="1183" y="147"/>
                </a:lnTo>
                <a:close/>
                <a:moveTo>
                  <a:pt x="319" y="146"/>
                </a:moveTo>
                <a:lnTo>
                  <a:pt x="315" y="139"/>
                </a:lnTo>
                <a:lnTo>
                  <a:pt x="316" y="138"/>
                </a:lnTo>
                <a:lnTo>
                  <a:pt x="320" y="145"/>
                </a:lnTo>
                <a:lnTo>
                  <a:pt x="319" y="146"/>
                </a:lnTo>
                <a:close/>
                <a:moveTo>
                  <a:pt x="1181" y="145"/>
                </a:moveTo>
                <a:lnTo>
                  <a:pt x="1180" y="144"/>
                </a:lnTo>
                <a:lnTo>
                  <a:pt x="1184" y="138"/>
                </a:lnTo>
                <a:lnTo>
                  <a:pt x="1186" y="138"/>
                </a:lnTo>
                <a:lnTo>
                  <a:pt x="1181" y="145"/>
                </a:lnTo>
                <a:close/>
                <a:moveTo>
                  <a:pt x="1179" y="144"/>
                </a:moveTo>
                <a:lnTo>
                  <a:pt x="1178" y="143"/>
                </a:lnTo>
                <a:lnTo>
                  <a:pt x="1182" y="136"/>
                </a:lnTo>
                <a:lnTo>
                  <a:pt x="1183" y="137"/>
                </a:lnTo>
                <a:lnTo>
                  <a:pt x="1179" y="144"/>
                </a:lnTo>
                <a:close/>
                <a:moveTo>
                  <a:pt x="332" y="137"/>
                </a:moveTo>
                <a:lnTo>
                  <a:pt x="328" y="130"/>
                </a:lnTo>
                <a:lnTo>
                  <a:pt x="329" y="129"/>
                </a:lnTo>
                <a:lnTo>
                  <a:pt x="333" y="136"/>
                </a:lnTo>
                <a:lnTo>
                  <a:pt x="332" y="137"/>
                </a:lnTo>
                <a:close/>
                <a:moveTo>
                  <a:pt x="335" y="135"/>
                </a:moveTo>
                <a:lnTo>
                  <a:pt x="330" y="128"/>
                </a:lnTo>
                <a:lnTo>
                  <a:pt x="331" y="128"/>
                </a:lnTo>
                <a:lnTo>
                  <a:pt x="336" y="134"/>
                </a:lnTo>
                <a:lnTo>
                  <a:pt x="335" y="135"/>
                </a:lnTo>
                <a:close/>
                <a:moveTo>
                  <a:pt x="1166" y="134"/>
                </a:moveTo>
                <a:lnTo>
                  <a:pt x="1165" y="134"/>
                </a:lnTo>
                <a:lnTo>
                  <a:pt x="1169" y="127"/>
                </a:lnTo>
                <a:lnTo>
                  <a:pt x="1170" y="128"/>
                </a:lnTo>
                <a:lnTo>
                  <a:pt x="1166" y="134"/>
                </a:lnTo>
                <a:close/>
                <a:moveTo>
                  <a:pt x="337" y="134"/>
                </a:moveTo>
                <a:lnTo>
                  <a:pt x="332" y="127"/>
                </a:lnTo>
                <a:lnTo>
                  <a:pt x="333" y="126"/>
                </a:lnTo>
                <a:lnTo>
                  <a:pt x="338" y="133"/>
                </a:lnTo>
                <a:lnTo>
                  <a:pt x="337" y="134"/>
                </a:lnTo>
                <a:close/>
                <a:moveTo>
                  <a:pt x="1163" y="133"/>
                </a:moveTo>
                <a:lnTo>
                  <a:pt x="1162" y="132"/>
                </a:lnTo>
                <a:lnTo>
                  <a:pt x="1167" y="125"/>
                </a:lnTo>
                <a:lnTo>
                  <a:pt x="1168" y="126"/>
                </a:lnTo>
                <a:lnTo>
                  <a:pt x="1163" y="133"/>
                </a:lnTo>
                <a:close/>
                <a:moveTo>
                  <a:pt x="1161" y="131"/>
                </a:moveTo>
                <a:lnTo>
                  <a:pt x="1160" y="131"/>
                </a:lnTo>
                <a:lnTo>
                  <a:pt x="1165" y="124"/>
                </a:lnTo>
                <a:lnTo>
                  <a:pt x="1166" y="125"/>
                </a:lnTo>
                <a:lnTo>
                  <a:pt x="1161" y="131"/>
                </a:lnTo>
                <a:close/>
                <a:moveTo>
                  <a:pt x="350" y="125"/>
                </a:moveTo>
                <a:lnTo>
                  <a:pt x="346" y="118"/>
                </a:lnTo>
                <a:lnTo>
                  <a:pt x="347" y="117"/>
                </a:lnTo>
                <a:lnTo>
                  <a:pt x="351" y="124"/>
                </a:lnTo>
                <a:lnTo>
                  <a:pt x="350" y="125"/>
                </a:lnTo>
                <a:close/>
                <a:moveTo>
                  <a:pt x="352" y="123"/>
                </a:moveTo>
                <a:lnTo>
                  <a:pt x="348" y="117"/>
                </a:lnTo>
                <a:lnTo>
                  <a:pt x="349" y="116"/>
                </a:lnTo>
                <a:lnTo>
                  <a:pt x="353" y="123"/>
                </a:lnTo>
                <a:lnTo>
                  <a:pt x="352" y="123"/>
                </a:lnTo>
                <a:close/>
                <a:moveTo>
                  <a:pt x="1148" y="123"/>
                </a:moveTo>
                <a:lnTo>
                  <a:pt x="1146" y="122"/>
                </a:lnTo>
                <a:lnTo>
                  <a:pt x="1151" y="115"/>
                </a:lnTo>
                <a:lnTo>
                  <a:pt x="1152" y="116"/>
                </a:lnTo>
                <a:lnTo>
                  <a:pt x="1148" y="123"/>
                </a:lnTo>
                <a:close/>
                <a:moveTo>
                  <a:pt x="354" y="122"/>
                </a:moveTo>
                <a:lnTo>
                  <a:pt x="350" y="115"/>
                </a:lnTo>
                <a:lnTo>
                  <a:pt x="351" y="114"/>
                </a:lnTo>
                <a:lnTo>
                  <a:pt x="356" y="121"/>
                </a:lnTo>
                <a:lnTo>
                  <a:pt x="354" y="122"/>
                </a:lnTo>
                <a:close/>
                <a:moveTo>
                  <a:pt x="1145" y="121"/>
                </a:moveTo>
                <a:lnTo>
                  <a:pt x="1144" y="120"/>
                </a:lnTo>
                <a:lnTo>
                  <a:pt x="1148" y="114"/>
                </a:lnTo>
                <a:lnTo>
                  <a:pt x="1150" y="114"/>
                </a:lnTo>
                <a:lnTo>
                  <a:pt x="1145" y="121"/>
                </a:lnTo>
                <a:close/>
                <a:moveTo>
                  <a:pt x="1143" y="120"/>
                </a:moveTo>
                <a:lnTo>
                  <a:pt x="1142" y="119"/>
                </a:lnTo>
                <a:lnTo>
                  <a:pt x="1146" y="112"/>
                </a:lnTo>
                <a:lnTo>
                  <a:pt x="1147" y="113"/>
                </a:lnTo>
                <a:lnTo>
                  <a:pt x="1143" y="120"/>
                </a:lnTo>
                <a:close/>
                <a:moveTo>
                  <a:pt x="368" y="114"/>
                </a:moveTo>
                <a:lnTo>
                  <a:pt x="364" y="107"/>
                </a:lnTo>
                <a:lnTo>
                  <a:pt x="365" y="106"/>
                </a:lnTo>
                <a:lnTo>
                  <a:pt x="369" y="113"/>
                </a:lnTo>
                <a:lnTo>
                  <a:pt x="368" y="114"/>
                </a:lnTo>
                <a:close/>
                <a:moveTo>
                  <a:pt x="371" y="112"/>
                </a:moveTo>
                <a:lnTo>
                  <a:pt x="367" y="105"/>
                </a:lnTo>
                <a:lnTo>
                  <a:pt x="368" y="105"/>
                </a:lnTo>
                <a:lnTo>
                  <a:pt x="372" y="112"/>
                </a:lnTo>
                <a:lnTo>
                  <a:pt x="371" y="112"/>
                </a:lnTo>
                <a:close/>
                <a:moveTo>
                  <a:pt x="1129" y="111"/>
                </a:moveTo>
                <a:lnTo>
                  <a:pt x="1128" y="111"/>
                </a:lnTo>
                <a:lnTo>
                  <a:pt x="1132" y="104"/>
                </a:lnTo>
                <a:lnTo>
                  <a:pt x="1133" y="105"/>
                </a:lnTo>
                <a:lnTo>
                  <a:pt x="1129" y="111"/>
                </a:lnTo>
                <a:close/>
                <a:moveTo>
                  <a:pt x="373" y="111"/>
                </a:moveTo>
                <a:lnTo>
                  <a:pt x="369" y="104"/>
                </a:lnTo>
                <a:lnTo>
                  <a:pt x="370" y="103"/>
                </a:lnTo>
                <a:lnTo>
                  <a:pt x="374" y="110"/>
                </a:lnTo>
                <a:lnTo>
                  <a:pt x="373" y="111"/>
                </a:lnTo>
                <a:close/>
                <a:moveTo>
                  <a:pt x="1127" y="110"/>
                </a:moveTo>
                <a:lnTo>
                  <a:pt x="1126" y="109"/>
                </a:lnTo>
                <a:lnTo>
                  <a:pt x="1130" y="103"/>
                </a:lnTo>
                <a:lnTo>
                  <a:pt x="1131" y="103"/>
                </a:lnTo>
                <a:lnTo>
                  <a:pt x="1127" y="110"/>
                </a:lnTo>
                <a:close/>
                <a:moveTo>
                  <a:pt x="1125" y="109"/>
                </a:moveTo>
                <a:lnTo>
                  <a:pt x="1124" y="108"/>
                </a:lnTo>
                <a:lnTo>
                  <a:pt x="1128" y="101"/>
                </a:lnTo>
                <a:lnTo>
                  <a:pt x="1129" y="102"/>
                </a:lnTo>
                <a:lnTo>
                  <a:pt x="1125" y="109"/>
                </a:lnTo>
                <a:close/>
                <a:moveTo>
                  <a:pt x="387" y="103"/>
                </a:moveTo>
                <a:lnTo>
                  <a:pt x="383" y="96"/>
                </a:lnTo>
                <a:lnTo>
                  <a:pt x="384" y="95"/>
                </a:lnTo>
                <a:lnTo>
                  <a:pt x="388" y="102"/>
                </a:lnTo>
                <a:lnTo>
                  <a:pt x="387" y="103"/>
                </a:lnTo>
                <a:close/>
                <a:moveTo>
                  <a:pt x="389" y="102"/>
                </a:moveTo>
                <a:lnTo>
                  <a:pt x="385" y="95"/>
                </a:lnTo>
                <a:lnTo>
                  <a:pt x="386" y="94"/>
                </a:lnTo>
                <a:lnTo>
                  <a:pt x="390" y="101"/>
                </a:lnTo>
                <a:lnTo>
                  <a:pt x="389" y="102"/>
                </a:lnTo>
                <a:close/>
                <a:moveTo>
                  <a:pt x="1111" y="101"/>
                </a:moveTo>
                <a:lnTo>
                  <a:pt x="1110" y="100"/>
                </a:lnTo>
                <a:lnTo>
                  <a:pt x="1114" y="93"/>
                </a:lnTo>
                <a:lnTo>
                  <a:pt x="1115" y="94"/>
                </a:lnTo>
                <a:lnTo>
                  <a:pt x="1111" y="101"/>
                </a:lnTo>
                <a:close/>
                <a:moveTo>
                  <a:pt x="391" y="100"/>
                </a:moveTo>
                <a:lnTo>
                  <a:pt x="387" y="93"/>
                </a:lnTo>
                <a:lnTo>
                  <a:pt x="389" y="93"/>
                </a:lnTo>
                <a:lnTo>
                  <a:pt x="392" y="100"/>
                </a:lnTo>
                <a:lnTo>
                  <a:pt x="391" y="100"/>
                </a:lnTo>
                <a:close/>
                <a:moveTo>
                  <a:pt x="1109" y="100"/>
                </a:moveTo>
                <a:lnTo>
                  <a:pt x="1107" y="99"/>
                </a:lnTo>
                <a:lnTo>
                  <a:pt x="1111" y="92"/>
                </a:lnTo>
                <a:lnTo>
                  <a:pt x="1112" y="93"/>
                </a:lnTo>
                <a:lnTo>
                  <a:pt x="1109" y="100"/>
                </a:lnTo>
                <a:close/>
                <a:moveTo>
                  <a:pt x="1106" y="98"/>
                </a:moveTo>
                <a:lnTo>
                  <a:pt x="1105" y="98"/>
                </a:lnTo>
                <a:lnTo>
                  <a:pt x="1109" y="91"/>
                </a:lnTo>
                <a:lnTo>
                  <a:pt x="1110" y="91"/>
                </a:lnTo>
                <a:lnTo>
                  <a:pt x="1106" y="98"/>
                </a:lnTo>
                <a:close/>
                <a:moveTo>
                  <a:pt x="406" y="93"/>
                </a:moveTo>
                <a:lnTo>
                  <a:pt x="402" y="86"/>
                </a:lnTo>
                <a:lnTo>
                  <a:pt x="403" y="85"/>
                </a:lnTo>
                <a:lnTo>
                  <a:pt x="407" y="92"/>
                </a:lnTo>
                <a:lnTo>
                  <a:pt x="406" y="93"/>
                </a:lnTo>
                <a:close/>
                <a:moveTo>
                  <a:pt x="408" y="92"/>
                </a:moveTo>
                <a:lnTo>
                  <a:pt x="404" y="85"/>
                </a:lnTo>
                <a:lnTo>
                  <a:pt x="405" y="84"/>
                </a:lnTo>
                <a:lnTo>
                  <a:pt x="409" y="91"/>
                </a:lnTo>
                <a:lnTo>
                  <a:pt x="408" y="92"/>
                </a:lnTo>
                <a:close/>
                <a:moveTo>
                  <a:pt x="1092" y="91"/>
                </a:moveTo>
                <a:lnTo>
                  <a:pt x="1091" y="90"/>
                </a:lnTo>
                <a:lnTo>
                  <a:pt x="1094" y="83"/>
                </a:lnTo>
                <a:lnTo>
                  <a:pt x="1096" y="84"/>
                </a:lnTo>
                <a:lnTo>
                  <a:pt x="1092" y="91"/>
                </a:lnTo>
                <a:close/>
                <a:moveTo>
                  <a:pt x="410" y="90"/>
                </a:moveTo>
                <a:lnTo>
                  <a:pt x="407" y="83"/>
                </a:lnTo>
                <a:lnTo>
                  <a:pt x="408" y="83"/>
                </a:lnTo>
                <a:lnTo>
                  <a:pt x="411" y="90"/>
                </a:lnTo>
                <a:lnTo>
                  <a:pt x="410" y="90"/>
                </a:lnTo>
                <a:close/>
                <a:moveTo>
                  <a:pt x="1089" y="90"/>
                </a:moveTo>
                <a:lnTo>
                  <a:pt x="1088" y="89"/>
                </a:lnTo>
                <a:lnTo>
                  <a:pt x="1092" y="82"/>
                </a:lnTo>
                <a:lnTo>
                  <a:pt x="1093" y="82"/>
                </a:lnTo>
                <a:lnTo>
                  <a:pt x="1089" y="90"/>
                </a:lnTo>
                <a:close/>
                <a:moveTo>
                  <a:pt x="1087" y="88"/>
                </a:moveTo>
                <a:lnTo>
                  <a:pt x="1086" y="88"/>
                </a:lnTo>
                <a:lnTo>
                  <a:pt x="1090" y="81"/>
                </a:lnTo>
                <a:lnTo>
                  <a:pt x="1091" y="81"/>
                </a:lnTo>
                <a:lnTo>
                  <a:pt x="1087" y="88"/>
                </a:lnTo>
                <a:close/>
                <a:moveTo>
                  <a:pt x="424" y="83"/>
                </a:moveTo>
                <a:lnTo>
                  <a:pt x="421" y="76"/>
                </a:lnTo>
                <a:lnTo>
                  <a:pt x="422" y="75"/>
                </a:lnTo>
                <a:lnTo>
                  <a:pt x="426" y="83"/>
                </a:lnTo>
                <a:lnTo>
                  <a:pt x="424" y="83"/>
                </a:lnTo>
                <a:close/>
                <a:moveTo>
                  <a:pt x="427" y="82"/>
                </a:moveTo>
                <a:lnTo>
                  <a:pt x="423" y="75"/>
                </a:lnTo>
                <a:lnTo>
                  <a:pt x="425" y="74"/>
                </a:lnTo>
                <a:lnTo>
                  <a:pt x="428" y="82"/>
                </a:lnTo>
                <a:lnTo>
                  <a:pt x="427" y="82"/>
                </a:lnTo>
                <a:close/>
                <a:moveTo>
                  <a:pt x="1073" y="81"/>
                </a:moveTo>
                <a:lnTo>
                  <a:pt x="1072" y="81"/>
                </a:lnTo>
                <a:lnTo>
                  <a:pt x="1075" y="73"/>
                </a:lnTo>
                <a:lnTo>
                  <a:pt x="1076" y="74"/>
                </a:lnTo>
                <a:lnTo>
                  <a:pt x="1073" y="81"/>
                </a:lnTo>
                <a:close/>
                <a:moveTo>
                  <a:pt x="429" y="81"/>
                </a:moveTo>
                <a:lnTo>
                  <a:pt x="426" y="73"/>
                </a:lnTo>
                <a:lnTo>
                  <a:pt x="427" y="73"/>
                </a:lnTo>
                <a:lnTo>
                  <a:pt x="430" y="80"/>
                </a:lnTo>
                <a:lnTo>
                  <a:pt x="429" y="81"/>
                </a:lnTo>
                <a:close/>
                <a:moveTo>
                  <a:pt x="1070" y="80"/>
                </a:moveTo>
                <a:lnTo>
                  <a:pt x="1069" y="79"/>
                </a:lnTo>
                <a:lnTo>
                  <a:pt x="1073" y="72"/>
                </a:lnTo>
                <a:lnTo>
                  <a:pt x="1074" y="73"/>
                </a:lnTo>
                <a:lnTo>
                  <a:pt x="1070" y="80"/>
                </a:lnTo>
                <a:close/>
                <a:moveTo>
                  <a:pt x="1068" y="79"/>
                </a:moveTo>
                <a:lnTo>
                  <a:pt x="1067" y="78"/>
                </a:lnTo>
                <a:lnTo>
                  <a:pt x="1070" y="71"/>
                </a:lnTo>
                <a:lnTo>
                  <a:pt x="1071" y="71"/>
                </a:lnTo>
                <a:lnTo>
                  <a:pt x="1068" y="79"/>
                </a:lnTo>
                <a:close/>
                <a:moveTo>
                  <a:pt x="444" y="74"/>
                </a:moveTo>
                <a:lnTo>
                  <a:pt x="441" y="67"/>
                </a:lnTo>
                <a:lnTo>
                  <a:pt x="442" y="66"/>
                </a:lnTo>
                <a:lnTo>
                  <a:pt x="445" y="73"/>
                </a:lnTo>
                <a:lnTo>
                  <a:pt x="444" y="74"/>
                </a:lnTo>
                <a:close/>
                <a:moveTo>
                  <a:pt x="446" y="73"/>
                </a:moveTo>
                <a:lnTo>
                  <a:pt x="443" y="66"/>
                </a:lnTo>
                <a:lnTo>
                  <a:pt x="444" y="65"/>
                </a:lnTo>
                <a:lnTo>
                  <a:pt x="448" y="72"/>
                </a:lnTo>
                <a:lnTo>
                  <a:pt x="446" y="73"/>
                </a:lnTo>
                <a:close/>
                <a:moveTo>
                  <a:pt x="1053" y="72"/>
                </a:moveTo>
                <a:lnTo>
                  <a:pt x="1052" y="71"/>
                </a:lnTo>
                <a:lnTo>
                  <a:pt x="1055" y="64"/>
                </a:lnTo>
                <a:lnTo>
                  <a:pt x="1056" y="65"/>
                </a:lnTo>
                <a:lnTo>
                  <a:pt x="1053" y="72"/>
                </a:lnTo>
                <a:close/>
                <a:moveTo>
                  <a:pt x="449" y="72"/>
                </a:moveTo>
                <a:lnTo>
                  <a:pt x="446" y="64"/>
                </a:lnTo>
                <a:lnTo>
                  <a:pt x="447" y="64"/>
                </a:lnTo>
                <a:lnTo>
                  <a:pt x="450" y="71"/>
                </a:lnTo>
                <a:lnTo>
                  <a:pt x="449" y="72"/>
                </a:lnTo>
                <a:close/>
                <a:moveTo>
                  <a:pt x="1051" y="71"/>
                </a:moveTo>
                <a:lnTo>
                  <a:pt x="1049" y="70"/>
                </a:lnTo>
                <a:lnTo>
                  <a:pt x="1053" y="63"/>
                </a:lnTo>
                <a:lnTo>
                  <a:pt x="1054" y="64"/>
                </a:lnTo>
                <a:lnTo>
                  <a:pt x="1051" y="71"/>
                </a:lnTo>
                <a:close/>
                <a:moveTo>
                  <a:pt x="1048" y="70"/>
                </a:moveTo>
                <a:lnTo>
                  <a:pt x="1047" y="69"/>
                </a:lnTo>
                <a:lnTo>
                  <a:pt x="1050" y="62"/>
                </a:lnTo>
                <a:lnTo>
                  <a:pt x="1051" y="63"/>
                </a:lnTo>
                <a:lnTo>
                  <a:pt x="1048" y="70"/>
                </a:lnTo>
                <a:close/>
                <a:moveTo>
                  <a:pt x="463" y="65"/>
                </a:moveTo>
                <a:lnTo>
                  <a:pt x="460" y="58"/>
                </a:lnTo>
                <a:lnTo>
                  <a:pt x="461" y="58"/>
                </a:lnTo>
                <a:lnTo>
                  <a:pt x="465" y="65"/>
                </a:lnTo>
                <a:lnTo>
                  <a:pt x="463" y="65"/>
                </a:lnTo>
                <a:close/>
                <a:moveTo>
                  <a:pt x="466" y="64"/>
                </a:moveTo>
                <a:lnTo>
                  <a:pt x="463" y="57"/>
                </a:lnTo>
                <a:lnTo>
                  <a:pt x="464" y="57"/>
                </a:lnTo>
                <a:lnTo>
                  <a:pt x="467" y="64"/>
                </a:lnTo>
                <a:lnTo>
                  <a:pt x="466" y="64"/>
                </a:lnTo>
                <a:close/>
                <a:moveTo>
                  <a:pt x="1034" y="64"/>
                </a:moveTo>
                <a:lnTo>
                  <a:pt x="1032" y="63"/>
                </a:lnTo>
                <a:lnTo>
                  <a:pt x="1035" y="56"/>
                </a:lnTo>
                <a:lnTo>
                  <a:pt x="1037" y="56"/>
                </a:lnTo>
                <a:lnTo>
                  <a:pt x="1034" y="64"/>
                </a:lnTo>
                <a:close/>
                <a:moveTo>
                  <a:pt x="468" y="63"/>
                </a:moveTo>
                <a:lnTo>
                  <a:pt x="465" y="56"/>
                </a:lnTo>
                <a:lnTo>
                  <a:pt x="466" y="55"/>
                </a:lnTo>
                <a:lnTo>
                  <a:pt x="469" y="63"/>
                </a:lnTo>
                <a:lnTo>
                  <a:pt x="468" y="63"/>
                </a:lnTo>
                <a:close/>
                <a:moveTo>
                  <a:pt x="1031" y="63"/>
                </a:moveTo>
                <a:lnTo>
                  <a:pt x="1030" y="62"/>
                </a:lnTo>
                <a:lnTo>
                  <a:pt x="1033" y="55"/>
                </a:lnTo>
                <a:lnTo>
                  <a:pt x="1034" y="55"/>
                </a:lnTo>
                <a:lnTo>
                  <a:pt x="1031" y="63"/>
                </a:lnTo>
                <a:close/>
                <a:moveTo>
                  <a:pt x="1029" y="62"/>
                </a:moveTo>
                <a:lnTo>
                  <a:pt x="1027" y="61"/>
                </a:lnTo>
                <a:lnTo>
                  <a:pt x="1030" y="54"/>
                </a:lnTo>
                <a:lnTo>
                  <a:pt x="1032" y="54"/>
                </a:lnTo>
                <a:lnTo>
                  <a:pt x="1029" y="62"/>
                </a:lnTo>
                <a:close/>
                <a:moveTo>
                  <a:pt x="483" y="58"/>
                </a:moveTo>
                <a:lnTo>
                  <a:pt x="480" y="50"/>
                </a:lnTo>
                <a:lnTo>
                  <a:pt x="482" y="50"/>
                </a:lnTo>
                <a:lnTo>
                  <a:pt x="485" y="57"/>
                </a:lnTo>
                <a:lnTo>
                  <a:pt x="483" y="58"/>
                </a:lnTo>
                <a:close/>
                <a:moveTo>
                  <a:pt x="486" y="57"/>
                </a:moveTo>
                <a:lnTo>
                  <a:pt x="483" y="49"/>
                </a:lnTo>
                <a:lnTo>
                  <a:pt x="484" y="49"/>
                </a:lnTo>
                <a:lnTo>
                  <a:pt x="487" y="56"/>
                </a:lnTo>
                <a:lnTo>
                  <a:pt x="486" y="57"/>
                </a:lnTo>
                <a:close/>
                <a:moveTo>
                  <a:pt x="1013" y="56"/>
                </a:moveTo>
                <a:lnTo>
                  <a:pt x="1012" y="55"/>
                </a:lnTo>
                <a:lnTo>
                  <a:pt x="1015" y="48"/>
                </a:lnTo>
                <a:lnTo>
                  <a:pt x="1016" y="48"/>
                </a:lnTo>
                <a:lnTo>
                  <a:pt x="1013" y="56"/>
                </a:lnTo>
                <a:close/>
                <a:moveTo>
                  <a:pt x="488" y="56"/>
                </a:moveTo>
                <a:lnTo>
                  <a:pt x="486" y="48"/>
                </a:lnTo>
                <a:lnTo>
                  <a:pt x="487" y="48"/>
                </a:lnTo>
                <a:lnTo>
                  <a:pt x="490" y="55"/>
                </a:lnTo>
                <a:lnTo>
                  <a:pt x="488" y="56"/>
                </a:lnTo>
                <a:close/>
                <a:moveTo>
                  <a:pt x="1011" y="55"/>
                </a:moveTo>
                <a:lnTo>
                  <a:pt x="1010" y="54"/>
                </a:lnTo>
                <a:lnTo>
                  <a:pt x="1012" y="47"/>
                </a:lnTo>
                <a:lnTo>
                  <a:pt x="1014" y="47"/>
                </a:lnTo>
                <a:lnTo>
                  <a:pt x="1011" y="55"/>
                </a:lnTo>
                <a:close/>
                <a:moveTo>
                  <a:pt x="1008" y="54"/>
                </a:moveTo>
                <a:lnTo>
                  <a:pt x="1007" y="53"/>
                </a:lnTo>
                <a:lnTo>
                  <a:pt x="1010" y="46"/>
                </a:lnTo>
                <a:lnTo>
                  <a:pt x="1011" y="46"/>
                </a:lnTo>
                <a:lnTo>
                  <a:pt x="1008" y="54"/>
                </a:lnTo>
                <a:close/>
                <a:moveTo>
                  <a:pt x="503" y="50"/>
                </a:moveTo>
                <a:lnTo>
                  <a:pt x="501" y="43"/>
                </a:lnTo>
                <a:lnTo>
                  <a:pt x="502" y="42"/>
                </a:lnTo>
                <a:lnTo>
                  <a:pt x="505" y="50"/>
                </a:lnTo>
                <a:lnTo>
                  <a:pt x="503" y="50"/>
                </a:lnTo>
                <a:close/>
                <a:moveTo>
                  <a:pt x="506" y="49"/>
                </a:moveTo>
                <a:lnTo>
                  <a:pt x="503" y="42"/>
                </a:lnTo>
                <a:lnTo>
                  <a:pt x="504" y="41"/>
                </a:lnTo>
                <a:lnTo>
                  <a:pt x="507" y="49"/>
                </a:lnTo>
                <a:lnTo>
                  <a:pt x="506" y="49"/>
                </a:lnTo>
                <a:close/>
                <a:moveTo>
                  <a:pt x="993" y="49"/>
                </a:moveTo>
                <a:lnTo>
                  <a:pt x="992" y="48"/>
                </a:lnTo>
                <a:lnTo>
                  <a:pt x="995" y="41"/>
                </a:lnTo>
                <a:lnTo>
                  <a:pt x="996" y="41"/>
                </a:lnTo>
                <a:lnTo>
                  <a:pt x="993" y="49"/>
                </a:lnTo>
                <a:close/>
                <a:moveTo>
                  <a:pt x="508" y="48"/>
                </a:moveTo>
                <a:lnTo>
                  <a:pt x="506" y="41"/>
                </a:lnTo>
                <a:lnTo>
                  <a:pt x="507" y="40"/>
                </a:lnTo>
                <a:lnTo>
                  <a:pt x="510" y="48"/>
                </a:lnTo>
                <a:lnTo>
                  <a:pt x="508" y="48"/>
                </a:lnTo>
                <a:close/>
                <a:moveTo>
                  <a:pt x="991" y="48"/>
                </a:moveTo>
                <a:lnTo>
                  <a:pt x="990" y="47"/>
                </a:lnTo>
                <a:lnTo>
                  <a:pt x="992" y="40"/>
                </a:lnTo>
                <a:lnTo>
                  <a:pt x="993" y="40"/>
                </a:lnTo>
                <a:lnTo>
                  <a:pt x="991" y="48"/>
                </a:lnTo>
                <a:close/>
                <a:moveTo>
                  <a:pt x="988" y="47"/>
                </a:moveTo>
                <a:lnTo>
                  <a:pt x="987" y="46"/>
                </a:lnTo>
                <a:lnTo>
                  <a:pt x="990" y="39"/>
                </a:lnTo>
                <a:lnTo>
                  <a:pt x="991" y="39"/>
                </a:lnTo>
                <a:lnTo>
                  <a:pt x="988" y="47"/>
                </a:lnTo>
                <a:close/>
                <a:moveTo>
                  <a:pt x="524" y="43"/>
                </a:moveTo>
                <a:lnTo>
                  <a:pt x="521" y="36"/>
                </a:lnTo>
                <a:lnTo>
                  <a:pt x="522" y="35"/>
                </a:lnTo>
                <a:lnTo>
                  <a:pt x="525" y="43"/>
                </a:lnTo>
                <a:lnTo>
                  <a:pt x="524" y="43"/>
                </a:lnTo>
                <a:close/>
                <a:moveTo>
                  <a:pt x="526" y="43"/>
                </a:moveTo>
                <a:lnTo>
                  <a:pt x="524" y="35"/>
                </a:lnTo>
                <a:lnTo>
                  <a:pt x="525" y="35"/>
                </a:lnTo>
                <a:lnTo>
                  <a:pt x="528" y="42"/>
                </a:lnTo>
                <a:lnTo>
                  <a:pt x="526" y="43"/>
                </a:lnTo>
                <a:close/>
                <a:moveTo>
                  <a:pt x="973" y="42"/>
                </a:moveTo>
                <a:lnTo>
                  <a:pt x="971" y="41"/>
                </a:lnTo>
                <a:lnTo>
                  <a:pt x="974" y="34"/>
                </a:lnTo>
                <a:lnTo>
                  <a:pt x="975" y="34"/>
                </a:lnTo>
                <a:lnTo>
                  <a:pt x="973" y="42"/>
                </a:lnTo>
                <a:close/>
                <a:moveTo>
                  <a:pt x="529" y="42"/>
                </a:moveTo>
                <a:lnTo>
                  <a:pt x="526" y="34"/>
                </a:lnTo>
                <a:lnTo>
                  <a:pt x="528" y="34"/>
                </a:lnTo>
                <a:lnTo>
                  <a:pt x="530" y="41"/>
                </a:lnTo>
                <a:lnTo>
                  <a:pt x="529" y="42"/>
                </a:lnTo>
                <a:close/>
                <a:moveTo>
                  <a:pt x="970" y="41"/>
                </a:moveTo>
                <a:lnTo>
                  <a:pt x="969" y="41"/>
                </a:lnTo>
                <a:lnTo>
                  <a:pt x="971" y="33"/>
                </a:lnTo>
                <a:lnTo>
                  <a:pt x="973" y="33"/>
                </a:lnTo>
                <a:lnTo>
                  <a:pt x="970" y="41"/>
                </a:lnTo>
                <a:close/>
                <a:moveTo>
                  <a:pt x="968" y="40"/>
                </a:moveTo>
                <a:lnTo>
                  <a:pt x="966" y="40"/>
                </a:lnTo>
                <a:lnTo>
                  <a:pt x="969" y="32"/>
                </a:lnTo>
                <a:lnTo>
                  <a:pt x="970" y="33"/>
                </a:lnTo>
                <a:lnTo>
                  <a:pt x="968" y="40"/>
                </a:lnTo>
                <a:close/>
                <a:moveTo>
                  <a:pt x="544" y="37"/>
                </a:moveTo>
                <a:lnTo>
                  <a:pt x="542" y="29"/>
                </a:lnTo>
                <a:lnTo>
                  <a:pt x="543" y="29"/>
                </a:lnTo>
                <a:lnTo>
                  <a:pt x="545" y="37"/>
                </a:lnTo>
                <a:lnTo>
                  <a:pt x="544" y="37"/>
                </a:lnTo>
                <a:close/>
                <a:moveTo>
                  <a:pt x="547" y="36"/>
                </a:moveTo>
                <a:lnTo>
                  <a:pt x="544" y="29"/>
                </a:lnTo>
                <a:lnTo>
                  <a:pt x="546" y="28"/>
                </a:lnTo>
                <a:lnTo>
                  <a:pt x="548" y="36"/>
                </a:lnTo>
                <a:lnTo>
                  <a:pt x="547" y="36"/>
                </a:lnTo>
                <a:close/>
                <a:moveTo>
                  <a:pt x="952" y="36"/>
                </a:moveTo>
                <a:lnTo>
                  <a:pt x="951" y="35"/>
                </a:lnTo>
                <a:lnTo>
                  <a:pt x="953" y="28"/>
                </a:lnTo>
                <a:lnTo>
                  <a:pt x="955" y="28"/>
                </a:lnTo>
                <a:lnTo>
                  <a:pt x="952" y="36"/>
                </a:lnTo>
                <a:close/>
                <a:moveTo>
                  <a:pt x="549" y="36"/>
                </a:moveTo>
                <a:lnTo>
                  <a:pt x="547" y="28"/>
                </a:lnTo>
                <a:lnTo>
                  <a:pt x="548" y="28"/>
                </a:lnTo>
                <a:lnTo>
                  <a:pt x="550" y="35"/>
                </a:lnTo>
                <a:lnTo>
                  <a:pt x="549" y="36"/>
                </a:lnTo>
                <a:close/>
                <a:moveTo>
                  <a:pt x="950" y="35"/>
                </a:moveTo>
                <a:lnTo>
                  <a:pt x="949" y="35"/>
                </a:lnTo>
                <a:lnTo>
                  <a:pt x="951" y="27"/>
                </a:lnTo>
                <a:lnTo>
                  <a:pt x="952" y="27"/>
                </a:lnTo>
                <a:lnTo>
                  <a:pt x="950" y="35"/>
                </a:lnTo>
                <a:close/>
                <a:moveTo>
                  <a:pt x="947" y="34"/>
                </a:moveTo>
                <a:lnTo>
                  <a:pt x="946" y="34"/>
                </a:lnTo>
                <a:lnTo>
                  <a:pt x="948" y="26"/>
                </a:lnTo>
                <a:lnTo>
                  <a:pt x="949" y="27"/>
                </a:lnTo>
                <a:lnTo>
                  <a:pt x="947" y="34"/>
                </a:lnTo>
                <a:close/>
                <a:moveTo>
                  <a:pt x="565" y="32"/>
                </a:moveTo>
                <a:lnTo>
                  <a:pt x="563" y="24"/>
                </a:lnTo>
                <a:lnTo>
                  <a:pt x="564" y="23"/>
                </a:lnTo>
                <a:lnTo>
                  <a:pt x="566" y="31"/>
                </a:lnTo>
                <a:lnTo>
                  <a:pt x="565" y="32"/>
                </a:lnTo>
                <a:close/>
                <a:moveTo>
                  <a:pt x="567" y="31"/>
                </a:moveTo>
                <a:lnTo>
                  <a:pt x="566" y="23"/>
                </a:lnTo>
                <a:lnTo>
                  <a:pt x="567" y="23"/>
                </a:lnTo>
                <a:lnTo>
                  <a:pt x="569" y="31"/>
                </a:lnTo>
                <a:lnTo>
                  <a:pt x="567" y="31"/>
                </a:lnTo>
                <a:close/>
                <a:moveTo>
                  <a:pt x="932" y="30"/>
                </a:moveTo>
                <a:lnTo>
                  <a:pt x="930" y="30"/>
                </a:lnTo>
                <a:lnTo>
                  <a:pt x="932" y="22"/>
                </a:lnTo>
                <a:lnTo>
                  <a:pt x="933" y="23"/>
                </a:lnTo>
                <a:lnTo>
                  <a:pt x="932" y="30"/>
                </a:lnTo>
                <a:close/>
                <a:moveTo>
                  <a:pt x="570" y="30"/>
                </a:moveTo>
                <a:lnTo>
                  <a:pt x="568" y="23"/>
                </a:lnTo>
                <a:lnTo>
                  <a:pt x="569" y="22"/>
                </a:lnTo>
                <a:lnTo>
                  <a:pt x="571" y="30"/>
                </a:lnTo>
                <a:lnTo>
                  <a:pt x="570" y="30"/>
                </a:lnTo>
                <a:close/>
                <a:moveTo>
                  <a:pt x="929" y="30"/>
                </a:moveTo>
                <a:lnTo>
                  <a:pt x="928" y="29"/>
                </a:lnTo>
                <a:lnTo>
                  <a:pt x="930" y="22"/>
                </a:lnTo>
                <a:lnTo>
                  <a:pt x="931" y="22"/>
                </a:lnTo>
                <a:lnTo>
                  <a:pt x="929" y="30"/>
                </a:lnTo>
                <a:close/>
                <a:moveTo>
                  <a:pt x="926" y="29"/>
                </a:moveTo>
                <a:lnTo>
                  <a:pt x="925" y="29"/>
                </a:lnTo>
                <a:lnTo>
                  <a:pt x="927" y="21"/>
                </a:lnTo>
                <a:lnTo>
                  <a:pt x="928" y="21"/>
                </a:lnTo>
                <a:lnTo>
                  <a:pt x="926" y="29"/>
                </a:lnTo>
                <a:close/>
                <a:moveTo>
                  <a:pt x="586" y="27"/>
                </a:moveTo>
                <a:lnTo>
                  <a:pt x="584" y="19"/>
                </a:lnTo>
                <a:lnTo>
                  <a:pt x="585" y="18"/>
                </a:lnTo>
                <a:lnTo>
                  <a:pt x="587" y="26"/>
                </a:lnTo>
                <a:lnTo>
                  <a:pt x="586" y="27"/>
                </a:lnTo>
                <a:close/>
                <a:moveTo>
                  <a:pt x="588" y="26"/>
                </a:moveTo>
                <a:lnTo>
                  <a:pt x="586" y="18"/>
                </a:lnTo>
                <a:lnTo>
                  <a:pt x="588" y="18"/>
                </a:lnTo>
                <a:lnTo>
                  <a:pt x="589" y="26"/>
                </a:lnTo>
                <a:lnTo>
                  <a:pt x="588" y="26"/>
                </a:lnTo>
                <a:close/>
                <a:moveTo>
                  <a:pt x="911" y="25"/>
                </a:moveTo>
                <a:lnTo>
                  <a:pt x="910" y="25"/>
                </a:lnTo>
                <a:lnTo>
                  <a:pt x="911" y="17"/>
                </a:lnTo>
                <a:lnTo>
                  <a:pt x="913" y="18"/>
                </a:lnTo>
                <a:lnTo>
                  <a:pt x="911" y="25"/>
                </a:lnTo>
                <a:close/>
                <a:moveTo>
                  <a:pt x="591" y="25"/>
                </a:moveTo>
                <a:lnTo>
                  <a:pt x="589" y="18"/>
                </a:lnTo>
                <a:lnTo>
                  <a:pt x="590" y="17"/>
                </a:lnTo>
                <a:lnTo>
                  <a:pt x="592" y="25"/>
                </a:lnTo>
                <a:lnTo>
                  <a:pt x="591" y="25"/>
                </a:lnTo>
                <a:close/>
                <a:moveTo>
                  <a:pt x="908" y="25"/>
                </a:moveTo>
                <a:lnTo>
                  <a:pt x="907" y="25"/>
                </a:lnTo>
                <a:lnTo>
                  <a:pt x="909" y="16"/>
                </a:lnTo>
                <a:lnTo>
                  <a:pt x="910" y="17"/>
                </a:lnTo>
                <a:lnTo>
                  <a:pt x="908" y="25"/>
                </a:lnTo>
                <a:close/>
                <a:moveTo>
                  <a:pt x="906" y="24"/>
                </a:moveTo>
                <a:lnTo>
                  <a:pt x="904" y="24"/>
                </a:lnTo>
                <a:lnTo>
                  <a:pt x="906" y="16"/>
                </a:lnTo>
                <a:lnTo>
                  <a:pt x="907" y="16"/>
                </a:lnTo>
                <a:lnTo>
                  <a:pt x="906" y="24"/>
                </a:lnTo>
                <a:close/>
                <a:moveTo>
                  <a:pt x="607" y="22"/>
                </a:moveTo>
                <a:lnTo>
                  <a:pt x="605" y="14"/>
                </a:lnTo>
                <a:lnTo>
                  <a:pt x="606" y="14"/>
                </a:lnTo>
                <a:lnTo>
                  <a:pt x="608" y="22"/>
                </a:lnTo>
                <a:lnTo>
                  <a:pt x="607" y="22"/>
                </a:lnTo>
                <a:close/>
                <a:moveTo>
                  <a:pt x="609" y="22"/>
                </a:moveTo>
                <a:lnTo>
                  <a:pt x="608" y="13"/>
                </a:lnTo>
                <a:lnTo>
                  <a:pt x="609" y="13"/>
                </a:lnTo>
                <a:lnTo>
                  <a:pt x="611" y="21"/>
                </a:lnTo>
                <a:lnTo>
                  <a:pt x="609" y="22"/>
                </a:lnTo>
                <a:close/>
                <a:moveTo>
                  <a:pt x="890" y="21"/>
                </a:moveTo>
                <a:lnTo>
                  <a:pt x="888" y="21"/>
                </a:lnTo>
                <a:lnTo>
                  <a:pt x="890" y="13"/>
                </a:lnTo>
                <a:lnTo>
                  <a:pt x="891" y="13"/>
                </a:lnTo>
                <a:lnTo>
                  <a:pt x="890" y="21"/>
                </a:lnTo>
                <a:close/>
                <a:moveTo>
                  <a:pt x="612" y="21"/>
                </a:moveTo>
                <a:lnTo>
                  <a:pt x="610" y="13"/>
                </a:lnTo>
                <a:lnTo>
                  <a:pt x="612" y="13"/>
                </a:lnTo>
                <a:lnTo>
                  <a:pt x="613" y="21"/>
                </a:lnTo>
                <a:lnTo>
                  <a:pt x="612" y="21"/>
                </a:lnTo>
                <a:close/>
                <a:moveTo>
                  <a:pt x="887" y="21"/>
                </a:moveTo>
                <a:lnTo>
                  <a:pt x="886" y="20"/>
                </a:lnTo>
                <a:lnTo>
                  <a:pt x="887" y="12"/>
                </a:lnTo>
                <a:lnTo>
                  <a:pt x="889" y="13"/>
                </a:lnTo>
                <a:lnTo>
                  <a:pt x="887" y="21"/>
                </a:lnTo>
                <a:close/>
                <a:moveTo>
                  <a:pt x="884" y="20"/>
                </a:moveTo>
                <a:lnTo>
                  <a:pt x="883" y="20"/>
                </a:lnTo>
                <a:lnTo>
                  <a:pt x="885" y="12"/>
                </a:lnTo>
                <a:lnTo>
                  <a:pt x="886" y="12"/>
                </a:lnTo>
                <a:lnTo>
                  <a:pt x="884" y="20"/>
                </a:lnTo>
                <a:close/>
                <a:moveTo>
                  <a:pt x="628" y="18"/>
                </a:moveTo>
                <a:lnTo>
                  <a:pt x="626" y="10"/>
                </a:lnTo>
                <a:lnTo>
                  <a:pt x="628" y="10"/>
                </a:lnTo>
                <a:lnTo>
                  <a:pt x="629" y="18"/>
                </a:lnTo>
                <a:lnTo>
                  <a:pt x="628" y="18"/>
                </a:lnTo>
                <a:close/>
                <a:moveTo>
                  <a:pt x="630" y="18"/>
                </a:moveTo>
                <a:lnTo>
                  <a:pt x="629" y="10"/>
                </a:lnTo>
                <a:lnTo>
                  <a:pt x="630" y="10"/>
                </a:lnTo>
                <a:lnTo>
                  <a:pt x="631" y="18"/>
                </a:lnTo>
                <a:lnTo>
                  <a:pt x="630" y="18"/>
                </a:lnTo>
                <a:close/>
                <a:moveTo>
                  <a:pt x="869" y="18"/>
                </a:moveTo>
                <a:lnTo>
                  <a:pt x="867" y="17"/>
                </a:lnTo>
                <a:lnTo>
                  <a:pt x="869" y="9"/>
                </a:lnTo>
                <a:lnTo>
                  <a:pt x="870" y="9"/>
                </a:lnTo>
                <a:lnTo>
                  <a:pt x="869" y="18"/>
                </a:lnTo>
                <a:close/>
                <a:moveTo>
                  <a:pt x="633" y="18"/>
                </a:moveTo>
                <a:lnTo>
                  <a:pt x="632" y="9"/>
                </a:lnTo>
                <a:lnTo>
                  <a:pt x="633" y="9"/>
                </a:lnTo>
                <a:lnTo>
                  <a:pt x="634" y="17"/>
                </a:lnTo>
                <a:lnTo>
                  <a:pt x="633" y="18"/>
                </a:lnTo>
                <a:close/>
                <a:moveTo>
                  <a:pt x="866" y="17"/>
                </a:moveTo>
                <a:lnTo>
                  <a:pt x="865" y="17"/>
                </a:lnTo>
                <a:lnTo>
                  <a:pt x="866" y="9"/>
                </a:lnTo>
                <a:lnTo>
                  <a:pt x="867" y="9"/>
                </a:lnTo>
                <a:lnTo>
                  <a:pt x="866" y="17"/>
                </a:lnTo>
                <a:close/>
                <a:moveTo>
                  <a:pt x="864" y="16"/>
                </a:moveTo>
                <a:lnTo>
                  <a:pt x="862" y="16"/>
                </a:lnTo>
                <a:lnTo>
                  <a:pt x="863" y="8"/>
                </a:lnTo>
                <a:lnTo>
                  <a:pt x="865" y="9"/>
                </a:lnTo>
                <a:lnTo>
                  <a:pt x="864" y="16"/>
                </a:lnTo>
                <a:close/>
                <a:moveTo>
                  <a:pt x="649" y="15"/>
                </a:moveTo>
                <a:lnTo>
                  <a:pt x="647" y="7"/>
                </a:lnTo>
                <a:lnTo>
                  <a:pt x="649" y="7"/>
                </a:lnTo>
                <a:lnTo>
                  <a:pt x="650" y="15"/>
                </a:lnTo>
                <a:lnTo>
                  <a:pt x="649" y="15"/>
                </a:lnTo>
                <a:close/>
                <a:moveTo>
                  <a:pt x="652" y="15"/>
                </a:moveTo>
                <a:lnTo>
                  <a:pt x="650" y="7"/>
                </a:lnTo>
                <a:lnTo>
                  <a:pt x="652" y="6"/>
                </a:lnTo>
                <a:lnTo>
                  <a:pt x="653" y="14"/>
                </a:lnTo>
                <a:lnTo>
                  <a:pt x="652" y="15"/>
                </a:lnTo>
                <a:close/>
                <a:moveTo>
                  <a:pt x="847" y="14"/>
                </a:moveTo>
                <a:lnTo>
                  <a:pt x="846" y="14"/>
                </a:lnTo>
                <a:lnTo>
                  <a:pt x="847" y="6"/>
                </a:lnTo>
                <a:lnTo>
                  <a:pt x="848" y="6"/>
                </a:lnTo>
                <a:lnTo>
                  <a:pt x="847" y="14"/>
                </a:lnTo>
                <a:close/>
                <a:moveTo>
                  <a:pt x="654" y="14"/>
                </a:moveTo>
                <a:lnTo>
                  <a:pt x="653" y="6"/>
                </a:lnTo>
                <a:lnTo>
                  <a:pt x="654" y="6"/>
                </a:lnTo>
                <a:lnTo>
                  <a:pt x="655" y="14"/>
                </a:lnTo>
                <a:lnTo>
                  <a:pt x="654" y="14"/>
                </a:lnTo>
                <a:close/>
                <a:moveTo>
                  <a:pt x="845" y="14"/>
                </a:moveTo>
                <a:lnTo>
                  <a:pt x="843" y="14"/>
                </a:lnTo>
                <a:lnTo>
                  <a:pt x="844" y="6"/>
                </a:lnTo>
                <a:lnTo>
                  <a:pt x="846" y="6"/>
                </a:lnTo>
                <a:lnTo>
                  <a:pt x="845" y="14"/>
                </a:lnTo>
                <a:close/>
                <a:moveTo>
                  <a:pt x="842" y="14"/>
                </a:moveTo>
                <a:lnTo>
                  <a:pt x="841" y="13"/>
                </a:lnTo>
                <a:lnTo>
                  <a:pt x="842" y="5"/>
                </a:lnTo>
                <a:lnTo>
                  <a:pt x="843" y="6"/>
                </a:lnTo>
                <a:lnTo>
                  <a:pt x="842" y="14"/>
                </a:lnTo>
                <a:close/>
                <a:moveTo>
                  <a:pt x="670" y="12"/>
                </a:moveTo>
                <a:lnTo>
                  <a:pt x="669" y="4"/>
                </a:lnTo>
                <a:lnTo>
                  <a:pt x="670" y="4"/>
                </a:lnTo>
                <a:lnTo>
                  <a:pt x="671" y="12"/>
                </a:lnTo>
                <a:lnTo>
                  <a:pt x="670" y="12"/>
                </a:lnTo>
                <a:close/>
                <a:moveTo>
                  <a:pt x="673" y="12"/>
                </a:moveTo>
                <a:lnTo>
                  <a:pt x="672" y="4"/>
                </a:lnTo>
                <a:lnTo>
                  <a:pt x="673" y="4"/>
                </a:lnTo>
                <a:lnTo>
                  <a:pt x="674" y="12"/>
                </a:lnTo>
                <a:lnTo>
                  <a:pt x="673" y="12"/>
                </a:lnTo>
                <a:close/>
                <a:moveTo>
                  <a:pt x="826" y="12"/>
                </a:moveTo>
                <a:lnTo>
                  <a:pt x="825" y="12"/>
                </a:lnTo>
                <a:lnTo>
                  <a:pt x="826" y="4"/>
                </a:lnTo>
                <a:lnTo>
                  <a:pt x="827" y="4"/>
                </a:lnTo>
                <a:lnTo>
                  <a:pt x="826" y="12"/>
                </a:lnTo>
                <a:close/>
                <a:moveTo>
                  <a:pt x="675" y="12"/>
                </a:moveTo>
                <a:lnTo>
                  <a:pt x="674" y="4"/>
                </a:lnTo>
                <a:lnTo>
                  <a:pt x="676" y="4"/>
                </a:lnTo>
                <a:lnTo>
                  <a:pt x="677" y="12"/>
                </a:lnTo>
                <a:lnTo>
                  <a:pt x="675" y="12"/>
                </a:lnTo>
                <a:close/>
                <a:moveTo>
                  <a:pt x="824" y="11"/>
                </a:moveTo>
                <a:lnTo>
                  <a:pt x="822" y="11"/>
                </a:lnTo>
                <a:lnTo>
                  <a:pt x="823" y="3"/>
                </a:lnTo>
                <a:lnTo>
                  <a:pt x="824" y="4"/>
                </a:lnTo>
                <a:lnTo>
                  <a:pt x="824" y="11"/>
                </a:lnTo>
                <a:close/>
                <a:moveTo>
                  <a:pt x="821" y="11"/>
                </a:moveTo>
                <a:lnTo>
                  <a:pt x="820" y="11"/>
                </a:lnTo>
                <a:lnTo>
                  <a:pt x="820" y="3"/>
                </a:lnTo>
                <a:lnTo>
                  <a:pt x="822" y="3"/>
                </a:lnTo>
                <a:lnTo>
                  <a:pt x="821" y="11"/>
                </a:lnTo>
                <a:close/>
                <a:moveTo>
                  <a:pt x="691" y="10"/>
                </a:moveTo>
                <a:lnTo>
                  <a:pt x="691" y="2"/>
                </a:lnTo>
                <a:lnTo>
                  <a:pt x="692" y="2"/>
                </a:lnTo>
                <a:lnTo>
                  <a:pt x="693" y="10"/>
                </a:lnTo>
                <a:lnTo>
                  <a:pt x="691" y="10"/>
                </a:lnTo>
                <a:close/>
                <a:moveTo>
                  <a:pt x="694" y="10"/>
                </a:moveTo>
                <a:lnTo>
                  <a:pt x="694" y="2"/>
                </a:lnTo>
                <a:lnTo>
                  <a:pt x="695" y="2"/>
                </a:lnTo>
                <a:lnTo>
                  <a:pt x="695" y="10"/>
                </a:lnTo>
                <a:lnTo>
                  <a:pt x="694" y="10"/>
                </a:lnTo>
                <a:close/>
                <a:moveTo>
                  <a:pt x="805" y="10"/>
                </a:moveTo>
                <a:lnTo>
                  <a:pt x="803" y="10"/>
                </a:lnTo>
                <a:lnTo>
                  <a:pt x="804" y="2"/>
                </a:lnTo>
                <a:lnTo>
                  <a:pt x="805" y="2"/>
                </a:lnTo>
                <a:lnTo>
                  <a:pt x="805" y="10"/>
                </a:lnTo>
                <a:close/>
                <a:moveTo>
                  <a:pt x="697" y="10"/>
                </a:moveTo>
                <a:lnTo>
                  <a:pt x="696" y="2"/>
                </a:lnTo>
                <a:lnTo>
                  <a:pt x="698" y="2"/>
                </a:lnTo>
                <a:lnTo>
                  <a:pt x="698" y="10"/>
                </a:lnTo>
                <a:lnTo>
                  <a:pt x="697" y="10"/>
                </a:lnTo>
                <a:close/>
                <a:moveTo>
                  <a:pt x="802" y="10"/>
                </a:moveTo>
                <a:lnTo>
                  <a:pt x="801" y="10"/>
                </a:lnTo>
                <a:lnTo>
                  <a:pt x="801" y="2"/>
                </a:lnTo>
                <a:lnTo>
                  <a:pt x="803" y="2"/>
                </a:lnTo>
                <a:lnTo>
                  <a:pt x="802" y="10"/>
                </a:lnTo>
                <a:close/>
                <a:moveTo>
                  <a:pt x="800" y="10"/>
                </a:moveTo>
                <a:lnTo>
                  <a:pt x="798" y="9"/>
                </a:lnTo>
                <a:lnTo>
                  <a:pt x="799" y="1"/>
                </a:lnTo>
                <a:lnTo>
                  <a:pt x="800" y="2"/>
                </a:lnTo>
                <a:lnTo>
                  <a:pt x="800" y="10"/>
                </a:lnTo>
                <a:close/>
                <a:moveTo>
                  <a:pt x="713" y="9"/>
                </a:moveTo>
                <a:lnTo>
                  <a:pt x="712" y="1"/>
                </a:lnTo>
                <a:lnTo>
                  <a:pt x="714" y="1"/>
                </a:lnTo>
                <a:lnTo>
                  <a:pt x="714" y="9"/>
                </a:lnTo>
                <a:lnTo>
                  <a:pt x="713" y="9"/>
                </a:lnTo>
                <a:close/>
                <a:moveTo>
                  <a:pt x="715" y="9"/>
                </a:moveTo>
                <a:lnTo>
                  <a:pt x="715" y="1"/>
                </a:lnTo>
                <a:lnTo>
                  <a:pt x="716" y="1"/>
                </a:lnTo>
                <a:lnTo>
                  <a:pt x="717" y="9"/>
                </a:lnTo>
                <a:lnTo>
                  <a:pt x="715" y="9"/>
                </a:lnTo>
                <a:close/>
                <a:moveTo>
                  <a:pt x="784" y="9"/>
                </a:moveTo>
                <a:lnTo>
                  <a:pt x="782" y="9"/>
                </a:lnTo>
                <a:lnTo>
                  <a:pt x="783" y="1"/>
                </a:lnTo>
                <a:lnTo>
                  <a:pt x="784" y="1"/>
                </a:lnTo>
                <a:lnTo>
                  <a:pt x="784" y="9"/>
                </a:lnTo>
                <a:close/>
                <a:moveTo>
                  <a:pt x="718" y="9"/>
                </a:moveTo>
                <a:lnTo>
                  <a:pt x="718" y="1"/>
                </a:lnTo>
                <a:lnTo>
                  <a:pt x="719" y="1"/>
                </a:lnTo>
                <a:lnTo>
                  <a:pt x="719" y="9"/>
                </a:lnTo>
                <a:lnTo>
                  <a:pt x="718" y="9"/>
                </a:lnTo>
                <a:close/>
                <a:moveTo>
                  <a:pt x="781" y="9"/>
                </a:moveTo>
                <a:lnTo>
                  <a:pt x="780" y="9"/>
                </a:lnTo>
                <a:lnTo>
                  <a:pt x="780" y="1"/>
                </a:lnTo>
                <a:lnTo>
                  <a:pt x="781" y="1"/>
                </a:lnTo>
                <a:lnTo>
                  <a:pt x="781" y="9"/>
                </a:lnTo>
                <a:close/>
                <a:moveTo>
                  <a:pt x="778" y="8"/>
                </a:moveTo>
                <a:lnTo>
                  <a:pt x="777" y="8"/>
                </a:lnTo>
                <a:lnTo>
                  <a:pt x="777" y="0"/>
                </a:lnTo>
                <a:lnTo>
                  <a:pt x="779" y="0"/>
                </a:lnTo>
                <a:lnTo>
                  <a:pt x="778" y="8"/>
                </a:lnTo>
                <a:close/>
                <a:moveTo>
                  <a:pt x="734" y="8"/>
                </a:moveTo>
                <a:lnTo>
                  <a:pt x="734" y="0"/>
                </a:lnTo>
                <a:lnTo>
                  <a:pt x="735" y="0"/>
                </a:lnTo>
                <a:lnTo>
                  <a:pt x="735" y="8"/>
                </a:lnTo>
                <a:lnTo>
                  <a:pt x="734" y="8"/>
                </a:lnTo>
                <a:close/>
                <a:moveTo>
                  <a:pt x="737" y="8"/>
                </a:moveTo>
                <a:lnTo>
                  <a:pt x="737" y="0"/>
                </a:lnTo>
                <a:lnTo>
                  <a:pt x="738" y="0"/>
                </a:lnTo>
                <a:lnTo>
                  <a:pt x="738" y="8"/>
                </a:lnTo>
                <a:lnTo>
                  <a:pt x="737" y="8"/>
                </a:lnTo>
                <a:close/>
                <a:moveTo>
                  <a:pt x="762" y="8"/>
                </a:moveTo>
                <a:lnTo>
                  <a:pt x="761" y="8"/>
                </a:lnTo>
                <a:lnTo>
                  <a:pt x="761" y="0"/>
                </a:lnTo>
                <a:lnTo>
                  <a:pt x="762" y="0"/>
                </a:lnTo>
                <a:lnTo>
                  <a:pt x="762" y="8"/>
                </a:lnTo>
                <a:close/>
                <a:moveTo>
                  <a:pt x="739" y="8"/>
                </a:moveTo>
                <a:lnTo>
                  <a:pt x="739" y="0"/>
                </a:lnTo>
                <a:lnTo>
                  <a:pt x="741" y="0"/>
                </a:lnTo>
                <a:lnTo>
                  <a:pt x="741" y="8"/>
                </a:lnTo>
                <a:lnTo>
                  <a:pt x="739" y="8"/>
                </a:lnTo>
                <a:close/>
                <a:moveTo>
                  <a:pt x="759" y="8"/>
                </a:moveTo>
                <a:lnTo>
                  <a:pt x="758" y="8"/>
                </a:lnTo>
                <a:lnTo>
                  <a:pt x="758" y="0"/>
                </a:lnTo>
                <a:lnTo>
                  <a:pt x="759" y="0"/>
                </a:lnTo>
                <a:lnTo>
                  <a:pt x="759" y="8"/>
                </a:lnTo>
                <a:close/>
                <a:moveTo>
                  <a:pt x="757" y="8"/>
                </a:moveTo>
                <a:lnTo>
                  <a:pt x="755" y="8"/>
                </a:lnTo>
                <a:lnTo>
                  <a:pt x="755" y="0"/>
                </a:lnTo>
                <a:lnTo>
                  <a:pt x="757" y="0"/>
                </a:lnTo>
                <a:lnTo>
                  <a:pt x="757" y="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E3D8ABB8-D2F8-49F8-9FC2-058F08B4A2E9}"/>
              </a:ext>
            </a:extLst>
          </p:cNvPr>
          <p:cNvSpPr/>
          <p:nvPr/>
        </p:nvSpPr>
        <p:spPr>
          <a:xfrm>
            <a:off x="3424211" y="2413574"/>
            <a:ext cx="3096446" cy="3096447"/>
          </a:xfrm>
          <a:prstGeom prst="ellipse">
            <a:avLst/>
          </a:prstGeom>
          <a:solidFill>
            <a:schemeClr val="accent3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Freeform 11">
            <a:extLst>
              <a:ext uri="{FF2B5EF4-FFF2-40B4-BE49-F238E27FC236}">
                <a16:creationId xmlns:a16="http://schemas.microsoft.com/office/drawing/2014/main" id="{8016585B-5E2D-4BE6-9A9F-8BC48B73C35D}"/>
              </a:ext>
            </a:extLst>
          </p:cNvPr>
          <p:cNvSpPr>
            <a:spLocks noEditPoints="1"/>
          </p:cNvSpPr>
          <p:nvPr/>
        </p:nvSpPr>
        <p:spPr bwMode="auto">
          <a:xfrm>
            <a:off x="5716164" y="2271060"/>
            <a:ext cx="3390504" cy="3381475"/>
          </a:xfrm>
          <a:custGeom>
            <a:avLst/>
            <a:gdLst>
              <a:gd name="T0" fmla="*/ 784 w 1502"/>
              <a:gd name="T1" fmla="*/ 1489 h 1498"/>
              <a:gd name="T2" fmla="*/ 826 w 1502"/>
              <a:gd name="T3" fmla="*/ 1494 h 1498"/>
              <a:gd name="T4" fmla="*/ 635 w 1502"/>
              <a:gd name="T5" fmla="*/ 1489 h 1498"/>
              <a:gd name="T6" fmla="*/ 894 w 1502"/>
              <a:gd name="T7" fmla="*/ 1476 h 1498"/>
              <a:gd name="T8" fmla="*/ 569 w 1502"/>
              <a:gd name="T9" fmla="*/ 1476 h 1498"/>
              <a:gd name="T10" fmla="*/ 971 w 1502"/>
              <a:gd name="T11" fmla="*/ 1457 h 1498"/>
              <a:gd name="T12" fmla="*/ 494 w 1502"/>
              <a:gd name="T13" fmla="*/ 1444 h 1498"/>
              <a:gd name="T14" fmla="*/ 1039 w 1502"/>
              <a:gd name="T15" fmla="*/ 1441 h 1498"/>
              <a:gd name="T16" fmla="*/ 428 w 1502"/>
              <a:gd name="T17" fmla="*/ 1417 h 1498"/>
              <a:gd name="T18" fmla="*/ 390 w 1502"/>
              <a:gd name="T19" fmla="*/ 1406 h 1498"/>
              <a:gd name="T20" fmla="*/ 353 w 1502"/>
              <a:gd name="T21" fmla="*/ 1385 h 1498"/>
              <a:gd name="T22" fmla="*/ 1171 w 1502"/>
              <a:gd name="T23" fmla="*/ 1370 h 1498"/>
              <a:gd name="T24" fmla="*/ 297 w 1502"/>
              <a:gd name="T25" fmla="*/ 1346 h 1498"/>
              <a:gd name="T26" fmla="*/ 269 w 1502"/>
              <a:gd name="T27" fmla="*/ 1313 h 1498"/>
              <a:gd name="T28" fmla="*/ 1257 w 1502"/>
              <a:gd name="T29" fmla="*/ 1302 h 1498"/>
              <a:gd name="T30" fmla="*/ 1280 w 1502"/>
              <a:gd name="T31" fmla="*/ 1269 h 1498"/>
              <a:gd name="T32" fmla="*/ 1314 w 1502"/>
              <a:gd name="T33" fmla="*/ 1244 h 1498"/>
              <a:gd name="T34" fmla="*/ 160 w 1502"/>
              <a:gd name="T35" fmla="*/ 1212 h 1498"/>
              <a:gd name="T36" fmla="*/ 1352 w 1502"/>
              <a:gd name="T37" fmla="*/ 1184 h 1498"/>
              <a:gd name="T38" fmla="*/ 121 w 1502"/>
              <a:gd name="T39" fmla="*/ 1157 h 1498"/>
              <a:gd name="T40" fmla="*/ 1395 w 1502"/>
              <a:gd name="T41" fmla="*/ 1118 h 1498"/>
              <a:gd name="T42" fmla="*/ 88 w 1502"/>
              <a:gd name="T43" fmla="*/ 1084 h 1498"/>
              <a:gd name="T44" fmla="*/ 1434 w 1502"/>
              <a:gd name="T45" fmla="*/ 1059 h 1498"/>
              <a:gd name="T46" fmla="*/ 59 w 1502"/>
              <a:gd name="T47" fmla="*/ 1019 h 1498"/>
              <a:gd name="T48" fmla="*/ 38 w 1502"/>
              <a:gd name="T49" fmla="*/ 985 h 1498"/>
              <a:gd name="T50" fmla="*/ 26 w 1502"/>
              <a:gd name="T51" fmla="*/ 945 h 1498"/>
              <a:gd name="T52" fmla="*/ 1482 w 1502"/>
              <a:gd name="T53" fmla="*/ 918 h 1498"/>
              <a:gd name="T54" fmla="*/ 11 w 1502"/>
              <a:gd name="T55" fmla="*/ 878 h 1498"/>
              <a:gd name="T56" fmla="*/ 13 w 1502"/>
              <a:gd name="T57" fmla="*/ 836 h 1498"/>
              <a:gd name="T58" fmla="*/ 1499 w 1502"/>
              <a:gd name="T59" fmla="*/ 810 h 1498"/>
              <a:gd name="T60" fmla="*/ 1493 w 1502"/>
              <a:gd name="T61" fmla="*/ 769 h 1498"/>
              <a:gd name="T62" fmla="*/ 1501 w 1502"/>
              <a:gd name="T63" fmla="*/ 728 h 1498"/>
              <a:gd name="T64" fmla="*/ 10 w 1502"/>
              <a:gd name="T65" fmla="*/ 688 h 1498"/>
              <a:gd name="T66" fmla="*/ 1496 w 1502"/>
              <a:gd name="T67" fmla="*/ 657 h 1498"/>
              <a:gd name="T68" fmla="*/ 18 w 1502"/>
              <a:gd name="T69" fmla="*/ 622 h 1498"/>
              <a:gd name="T70" fmla="*/ 1474 w 1502"/>
              <a:gd name="T71" fmla="*/ 579 h 1498"/>
              <a:gd name="T72" fmla="*/ 37 w 1502"/>
              <a:gd name="T73" fmla="*/ 543 h 1498"/>
              <a:gd name="T74" fmla="*/ 1455 w 1502"/>
              <a:gd name="T75" fmla="*/ 513 h 1498"/>
              <a:gd name="T76" fmla="*/ 52 w 1502"/>
              <a:gd name="T77" fmla="*/ 474 h 1498"/>
              <a:gd name="T78" fmla="*/ 75 w 1502"/>
              <a:gd name="T79" fmla="*/ 441 h 1498"/>
              <a:gd name="T80" fmla="*/ 85 w 1502"/>
              <a:gd name="T81" fmla="*/ 401 h 1498"/>
              <a:gd name="T82" fmla="*/ 1402 w 1502"/>
              <a:gd name="T83" fmla="*/ 376 h 1498"/>
              <a:gd name="T84" fmla="*/ 128 w 1502"/>
              <a:gd name="T85" fmla="*/ 345 h 1498"/>
              <a:gd name="T86" fmla="*/ 145 w 1502"/>
              <a:gd name="T87" fmla="*/ 306 h 1498"/>
              <a:gd name="T88" fmla="*/ 1334 w 1502"/>
              <a:gd name="T89" fmla="*/ 290 h 1498"/>
              <a:gd name="T90" fmla="*/ 1307 w 1502"/>
              <a:gd name="T91" fmla="*/ 258 h 1498"/>
              <a:gd name="T92" fmla="*/ 1287 w 1502"/>
              <a:gd name="T93" fmla="*/ 224 h 1498"/>
              <a:gd name="T94" fmla="*/ 251 w 1502"/>
              <a:gd name="T95" fmla="*/ 201 h 1498"/>
              <a:gd name="T96" fmla="*/ 1234 w 1502"/>
              <a:gd name="T97" fmla="*/ 176 h 1498"/>
              <a:gd name="T98" fmla="*/ 302 w 1502"/>
              <a:gd name="T99" fmla="*/ 159 h 1498"/>
              <a:gd name="T100" fmla="*/ 1165 w 1502"/>
              <a:gd name="T101" fmla="*/ 134 h 1498"/>
              <a:gd name="T102" fmla="*/ 369 w 1502"/>
              <a:gd name="T103" fmla="*/ 113 h 1498"/>
              <a:gd name="T104" fmla="*/ 1106 w 1502"/>
              <a:gd name="T105" fmla="*/ 98 h 1498"/>
              <a:gd name="T106" fmla="*/ 427 w 1502"/>
              <a:gd name="T107" fmla="*/ 73 h 1498"/>
              <a:gd name="T108" fmla="*/ 466 w 1502"/>
              <a:gd name="T109" fmla="*/ 64 h 1498"/>
              <a:gd name="T110" fmla="*/ 501 w 1502"/>
              <a:gd name="T111" fmla="*/ 43 h 1498"/>
              <a:gd name="T112" fmla="*/ 973 w 1502"/>
              <a:gd name="T113" fmla="*/ 33 h 1498"/>
              <a:gd name="T114" fmla="*/ 570 w 1502"/>
              <a:gd name="T115" fmla="*/ 30 h 1498"/>
              <a:gd name="T116" fmla="*/ 609 w 1502"/>
              <a:gd name="T117" fmla="*/ 13 h 1498"/>
              <a:gd name="T118" fmla="*/ 864 w 1502"/>
              <a:gd name="T119" fmla="*/ 16 h 1498"/>
              <a:gd name="T120" fmla="*/ 822 w 1502"/>
              <a:gd name="T121" fmla="*/ 11 h 1498"/>
              <a:gd name="T122" fmla="*/ 784 w 1502"/>
              <a:gd name="T123" fmla="*/ 1 h 1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502" h="1498">
                <a:moveTo>
                  <a:pt x="745" y="1498"/>
                </a:moveTo>
                <a:lnTo>
                  <a:pt x="744" y="1498"/>
                </a:lnTo>
                <a:lnTo>
                  <a:pt x="744" y="1490"/>
                </a:lnTo>
                <a:lnTo>
                  <a:pt x="746" y="1490"/>
                </a:lnTo>
                <a:lnTo>
                  <a:pt x="745" y="1498"/>
                </a:lnTo>
                <a:close/>
                <a:moveTo>
                  <a:pt x="743" y="1498"/>
                </a:moveTo>
                <a:lnTo>
                  <a:pt x="741" y="1498"/>
                </a:lnTo>
                <a:lnTo>
                  <a:pt x="742" y="1490"/>
                </a:lnTo>
                <a:lnTo>
                  <a:pt x="743" y="1490"/>
                </a:lnTo>
                <a:lnTo>
                  <a:pt x="743" y="1498"/>
                </a:lnTo>
                <a:close/>
                <a:moveTo>
                  <a:pt x="760" y="1498"/>
                </a:moveTo>
                <a:lnTo>
                  <a:pt x="760" y="1490"/>
                </a:lnTo>
                <a:lnTo>
                  <a:pt x="761" y="1490"/>
                </a:lnTo>
                <a:lnTo>
                  <a:pt x="762" y="1498"/>
                </a:lnTo>
                <a:lnTo>
                  <a:pt x="760" y="1498"/>
                </a:lnTo>
                <a:close/>
                <a:moveTo>
                  <a:pt x="740" y="1498"/>
                </a:moveTo>
                <a:lnTo>
                  <a:pt x="739" y="1498"/>
                </a:lnTo>
                <a:lnTo>
                  <a:pt x="739" y="1490"/>
                </a:lnTo>
                <a:lnTo>
                  <a:pt x="740" y="1490"/>
                </a:lnTo>
                <a:lnTo>
                  <a:pt x="740" y="1498"/>
                </a:lnTo>
                <a:close/>
                <a:moveTo>
                  <a:pt x="763" y="1498"/>
                </a:moveTo>
                <a:lnTo>
                  <a:pt x="763" y="1490"/>
                </a:lnTo>
                <a:lnTo>
                  <a:pt x="764" y="1490"/>
                </a:lnTo>
                <a:lnTo>
                  <a:pt x="764" y="1498"/>
                </a:lnTo>
                <a:lnTo>
                  <a:pt x="763" y="1498"/>
                </a:lnTo>
                <a:close/>
                <a:moveTo>
                  <a:pt x="766" y="1498"/>
                </a:moveTo>
                <a:lnTo>
                  <a:pt x="765" y="1490"/>
                </a:lnTo>
                <a:lnTo>
                  <a:pt x="767" y="1490"/>
                </a:lnTo>
                <a:lnTo>
                  <a:pt x="767" y="1498"/>
                </a:lnTo>
                <a:lnTo>
                  <a:pt x="766" y="1498"/>
                </a:lnTo>
                <a:close/>
                <a:moveTo>
                  <a:pt x="724" y="1498"/>
                </a:moveTo>
                <a:lnTo>
                  <a:pt x="722" y="1498"/>
                </a:lnTo>
                <a:lnTo>
                  <a:pt x="723" y="1490"/>
                </a:lnTo>
                <a:lnTo>
                  <a:pt x="724" y="1490"/>
                </a:lnTo>
                <a:lnTo>
                  <a:pt x="724" y="1498"/>
                </a:lnTo>
                <a:close/>
                <a:moveTo>
                  <a:pt x="721" y="1497"/>
                </a:moveTo>
                <a:lnTo>
                  <a:pt x="720" y="1497"/>
                </a:lnTo>
                <a:lnTo>
                  <a:pt x="720" y="1489"/>
                </a:lnTo>
                <a:lnTo>
                  <a:pt x="721" y="1489"/>
                </a:lnTo>
                <a:lnTo>
                  <a:pt x="721" y="1497"/>
                </a:lnTo>
                <a:close/>
                <a:moveTo>
                  <a:pt x="782" y="1497"/>
                </a:moveTo>
                <a:lnTo>
                  <a:pt x="782" y="1489"/>
                </a:lnTo>
                <a:lnTo>
                  <a:pt x="783" y="1489"/>
                </a:lnTo>
                <a:lnTo>
                  <a:pt x="783" y="1497"/>
                </a:lnTo>
                <a:lnTo>
                  <a:pt x="782" y="1497"/>
                </a:lnTo>
                <a:close/>
                <a:moveTo>
                  <a:pt x="718" y="1497"/>
                </a:moveTo>
                <a:lnTo>
                  <a:pt x="717" y="1497"/>
                </a:lnTo>
                <a:lnTo>
                  <a:pt x="717" y="1489"/>
                </a:lnTo>
                <a:lnTo>
                  <a:pt x="719" y="1489"/>
                </a:lnTo>
                <a:lnTo>
                  <a:pt x="718" y="1497"/>
                </a:lnTo>
                <a:close/>
                <a:moveTo>
                  <a:pt x="785" y="1497"/>
                </a:moveTo>
                <a:lnTo>
                  <a:pt x="784" y="1489"/>
                </a:lnTo>
                <a:lnTo>
                  <a:pt x="786" y="1489"/>
                </a:lnTo>
                <a:lnTo>
                  <a:pt x="786" y="1497"/>
                </a:lnTo>
                <a:lnTo>
                  <a:pt x="785" y="1497"/>
                </a:lnTo>
                <a:close/>
                <a:moveTo>
                  <a:pt x="787" y="1497"/>
                </a:moveTo>
                <a:lnTo>
                  <a:pt x="787" y="1489"/>
                </a:lnTo>
                <a:lnTo>
                  <a:pt x="788" y="1489"/>
                </a:lnTo>
                <a:lnTo>
                  <a:pt x="789" y="1497"/>
                </a:lnTo>
                <a:lnTo>
                  <a:pt x="787" y="1497"/>
                </a:lnTo>
                <a:close/>
                <a:moveTo>
                  <a:pt x="702" y="1496"/>
                </a:moveTo>
                <a:lnTo>
                  <a:pt x="701" y="1496"/>
                </a:lnTo>
                <a:lnTo>
                  <a:pt x="701" y="1488"/>
                </a:lnTo>
                <a:lnTo>
                  <a:pt x="703" y="1489"/>
                </a:lnTo>
                <a:lnTo>
                  <a:pt x="702" y="1496"/>
                </a:lnTo>
                <a:close/>
                <a:moveTo>
                  <a:pt x="700" y="1496"/>
                </a:moveTo>
                <a:lnTo>
                  <a:pt x="698" y="1496"/>
                </a:lnTo>
                <a:lnTo>
                  <a:pt x="699" y="1488"/>
                </a:lnTo>
                <a:lnTo>
                  <a:pt x="700" y="1488"/>
                </a:lnTo>
                <a:lnTo>
                  <a:pt x="700" y="1496"/>
                </a:lnTo>
                <a:close/>
                <a:moveTo>
                  <a:pt x="803" y="1496"/>
                </a:moveTo>
                <a:lnTo>
                  <a:pt x="803" y="1488"/>
                </a:lnTo>
                <a:lnTo>
                  <a:pt x="804" y="1488"/>
                </a:lnTo>
                <a:lnTo>
                  <a:pt x="805" y="1496"/>
                </a:lnTo>
                <a:lnTo>
                  <a:pt x="803" y="1496"/>
                </a:lnTo>
                <a:close/>
                <a:moveTo>
                  <a:pt x="697" y="1496"/>
                </a:moveTo>
                <a:lnTo>
                  <a:pt x="696" y="1496"/>
                </a:lnTo>
                <a:lnTo>
                  <a:pt x="696" y="1488"/>
                </a:lnTo>
                <a:lnTo>
                  <a:pt x="697" y="1488"/>
                </a:lnTo>
                <a:lnTo>
                  <a:pt x="697" y="1496"/>
                </a:lnTo>
                <a:close/>
                <a:moveTo>
                  <a:pt x="806" y="1496"/>
                </a:moveTo>
                <a:lnTo>
                  <a:pt x="806" y="1488"/>
                </a:lnTo>
                <a:lnTo>
                  <a:pt x="807" y="1488"/>
                </a:lnTo>
                <a:lnTo>
                  <a:pt x="807" y="1496"/>
                </a:lnTo>
                <a:lnTo>
                  <a:pt x="806" y="1496"/>
                </a:lnTo>
                <a:close/>
                <a:moveTo>
                  <a:pt x="809" y="1496"/>
                </a:moveTo>
                <a:lnTo>
                  <a:pt x="808" y="1488"/>
                </a:lnTo>
                <a:lnTo>
                  <a:pt x="809" y="1488"/>
                </a:lnTo>
                <a:lnTo>
                  <a:pt x="810" y="1496"/>
                </a:lnTo>
                <a:lnTo>
                  <a:pt x="809" y="1496"/>
                </a:lnTo>
                <a:close/>
                <a:moveTo>
                  <a:pt x="681" y="1495"/>
                </a:moveTo>
                <a:lnTo>
                  <a:pt x="679" y="1495"/>
                </a:lnTo>
                <a:lnTo>
                  <a:pt x="680" y="1487"/>
                </a:lnTo>
                <a:lnTo>
                  <a:pt x="681" y="1487"/>
                </a:lnTo>
                <a:lnTo>
                  <a:pt x="681" y="1495"/>
                </a:lnTo>
                <a:close/>
                <a:moveTo>
                  <a:pt x="678" y="1495"/>
                </a:moveTo>
                <a:lnTo>
                  <a:pt x="676" y="1494"/>
                </a:lnTo>
                <a:lnTo>
                  <a:pt x="677" y="1486"/>
                </a:lnTo>
                <a:lnTo>
                  <a:pt x="679" y="1487"/>
                </a:lnTo>
                <a:lnTo>
                  <a:pt x="678" y="1495"/>
                </a:lnTo>
                <a:close/>
                <a:moveTo>
                  <a:pt x="825" y="1494"/>
                </a:moveTo>
                <a:lnTo>
                  <a:pt x="824" y="1486"/>
                </a:lnTo>
                <a:lnTo>
                  <a:pt x="826" y="1486"/>
                </a:lnTo>
                <a:lnTo>
                  <a:pt x="826" y="1494"/>
                </a:lnTo>
                <a:lnTo>
                  <a:pt x="825" y="1494"/>
                </a:lnTo>
                <a:close/>
                <a:moveTo>
                  <a:pt x="675" y="1494"/>
                </a:moveTo>
                <a:lnTo>
                  <a:pt x="674" y="1494"/>
                </a:lnTo>
                <a:lnTo>
                  <a:pt x="675" y="1486"/>
                </a:lnTo>
                <a:lnTo>
                  <a:pt x="676" y="1486"/>
                </a:lnTo>
                <a:lnTo>
                  <a:pt x="675" y="1494"/>
                </a:lnTo>
                <a:close/>
                <a:moveTo>
                  <a:pt x="828" y="1494"/>
                </a:moveTo>
                <a:lnTo>
                  <a:pt x="827" y="1486"/>
                </a:lnTo>
                <a:lnTo>
                  <a:pt x="828" y="1486"/>
                </a:lnTo>
                <a:lnTo>
                  <a:pt x="829" y="1494"/>
                </a:lnTo>
                <a:lnTo>
                  <a:pt x="828" y="1494"/>
                </a:lnTo>
                <a:close/>
                <a:moveTo>
                  <a:pt x="830" y="1494"/>
                </a:moveTo>
                <a:lnTo>
                  <a:pt x="830" y="1486"/>
                </a:lnTo>
                <a:lnTo>
                  <a:pt x="831" y="1486"/>
                </a:lnTo>
                <a:lnTo>
                  <a:pt x="832" y="1494"/>
                </a:lnTo>
                <a:lnTo>
                  <a:pt x="830" y="1494"/>
                </a:lnTo>
                <a:close/>
                <a:moveTo>
                  <a:pt x="659" y="1493"/>
                </a:moveTo>
                <a:lnTo>
                  <a:pt x="658" y="1492"/>
                </a:lnTo>
                <a:lnTo>
                  <a:pt x="659" y="1484"/>
                </a:lnTo>
                <a:lnTo>
                  <a:pt x="660" y="1485"/>
                </a:lnTo>
                <a:lnTo>
                  <a:pt x="659" y="1493"/>
                </a:lnTo>
                <a:close/>
                <a:moveTo>
                  <a:pt x="656" y="1492"/>
                </a:moveTo>
                <a:lnTo>
                  <a:pt x="655" y="1492"/>
                </a:lnTo>
                <a:lnTo>
                  <a:pt x="656" y="1484"/>
                </a:lnTo>
                <a:lnTo>
                  <a:pt x="657" y="1484"/>
                </a:lnTo>
                <a:lnTo>
                  <a:pt x="656" y="1492"/>
                </a:lnTo>
                <a:close/>
                <a:moveTo>
                  <a:pt x="846" y="1492"/>
                </a:moveTo>
                <a:lnTo>
                  <a:pt x="845" y="1484"/>
                </a:lnTo>
                <a:lnTo>
                  <a:pt x="847" y="1484"/>
                </a:lnTo>
                <a:lnTo>
                  <a:pt x="848" y="1492"/>
                </a:lnTo>
                <a:lnTo>
                  <a:pt x="846" y="1492"/>
                </a:lnTo>
                <a:close/>
                <a:moveTo>
                  <a:pt x="654" y="1492"/>
                </a:moveTo>
                <a:lnTo>
                  <a:pt x="652" y="1492"/>
                </a:lnTo>
                <a:lnTo>
                  <a:pt x="654" y="1484"/>
                </a:lnTo>
                <a:lnTo>
                  <a:pt x="655" y="1484"/>
                </a:lnTo>
                <a:lnTo>
                  <a:pt x="654" y="1492"/>
                </a:lnTo>
                <a:close/>
                <a:moveTo>
                  <a:pt x="849" y="1492"/>
                </a:moveTo>
                <a:lnTo>
                  <a:pt x="848" y="1484"/>
                </a:lnTo>
                <a:lnTo>
                  <a:pt x="849" y="1484"/>
                </a:lnTo>
                <a:lnTo>
                  <a:pt x="850" y="1491"/>
                </a:lnTo>
                <a:lnTo>
                  <a:pt x="849" y="1492"/>
                </a:lnTo>
                <a:close/>
                <a:moveTo>
                  <a:pt x="852" y="1491"/>
                </a:moveTo>
                <a:lnTo>
                  <a:pt x="851" y="1483"/>
                </a:lnTo>
                <a:lnTo>
                  <a:pt x="852" y="1483"/>
                </a:lnTo>
                <a:lnTo>
                  <a:pt x="853" y="1491"/>
                </a:lnTo>
                <a:lnTo>
                  <a:pt x="852" y="1491"/>
                </a:lnTo>
                <a:close/>
                <a:moveTo>
                  <a:pt x="638" y="1490"/>
                </a:moveTo>
                <a:lnTo>
                  <a:pt x="636" y="1489"/>
                </a:lnTo>
                <a:lnTo>
                  <a:pt x="637" y="1482"/>
                </a:lnTo>
                <a:lnTo>
                  <a:pt x="639" y="1482"/>
                </a:lnTo>
                <a:lnTo>
                  <a:pt x="638" y="1490"/>
                </a:lnTo>
                <a:close/>
                <a:moveTo>
                  <a:pt x="635" y="1489"/>
                </a:moveTo>
                <a:lnTo>
                  <a:pt x="634" y="1489"/>
                </a:lnTo>
                <a:lnTo>
                  <a:pt x="635" y="1481"/>
                </a:lnTo>
                <a:lnTo>
                  <a:pt x="636" y="1481"/>
                </a:lnTo>
                <a:lnTo>
                  <a:pt x="635" y="1489"/>
                </a:lnTo>
                <a:close/>
                <a:moveTo>
                  <a:pt x="868" y="1489"/>
                </a:moveTo>
                <a:lnTo>
                  <a:pt x="867" y="1481"/>
                </a:lnTo>
                <a:lnTo>
                  <a:pt x="868" y="1481"/>
                </a:lnTo>
                <a:lnTo>
                  <a:pt x="869" y="1489"/>
                </a:lnTo>
                <a:lnTo>
                  <a:pt x="868" y="1489"/>
                </a:lnTo>
                <a:close/>
                <a:moveTo>
                  <a:pt x="632" y="1489"/>
                </a:moveTo>
                <a:lnTo>
                  <a:pt x="631" y="1489"/>
                </a:lnTo>
                <a:lnTo>
                  <a:pt x="632" y="1481"/>
                </a:lnTo>
                <a:lnTo>
                  <a:pt x="633" y="1481"/>
                </a:lnTo>
                <a:lnTo>
                  <a:pt x="632" y="1489"/>
                </a:lnTo>
                <a:close/>
                <a:moveTo>
                  <a:pt x="871" y="1489"/>
                </a:moveTo>
                <a:lnTo>
                  <a:pt x="869" y="1481"/>
                </a:lnTo>
                <a:lnTo>
                  <a:pt x="871" y="1480"/>
                </a:lnTo>
                <a:lnTo>
                  <a:pt x="872" y="1488"/>
                </a:lnTo>
                <a:lnTo>
                  <a:pt x="871" y="1489"/>
                </a:lnTo>
                <a:close/>
                <a:moveTo>
                  <a:pt x="873" y="1488"/>
                </a:moveTo>
                <a:lnTo>
                  <a:pt x="872" y="1480"/>
                </a:lnTo>
                <a:lnTo>
                  <a:pt x="873" y="1480"/>
                </a:lnTo>
                <a:lnTo>
                  <a:pt x="875" y="1488"/>
                </a:lnTo>
                <a:lnTo>
                  <a:pt x="873" y="1488"/>
                </a:lnTo>
                <a:close/>
                <a:moveTo>
                  <a:pt x="616" y="1486"/>
                </a:moveTo>
                <a:lnTo>
                  <a:pt x="615" y="1486"/>
                </a:lnTo>
                <a:lnTo>
                  <a:pt x="616" y="1478"/>
                </a:lnTo>
                <a:lnTo>
                  <a:pt x="618" y="1478"/>
                </a:lnTo>
                <a:lnTo>
                  <a:pt x="616" y="1486"/>
                </a:lnTo>
                <a:close/>
                <a:moveTo>
                  <a:pt x="614" y="1486"/>
                </a:moveTo>
                <a:lnTo>
                  <a:pt x="612" y="1485"/>
                </a:lnTo>
                <a:lnTo>
                  <a:pt x="614" y="1478"/>
                </a:lnTo>
                <a:lnTo>
                  <a:pt x="615" y="1478"/>
                </a:lnTo>
                <a:lnTo>
                  <a:pt x="614" y="1486"/>
                </a:lnTo>
                <a:close/>
                <a:moveTo>
                  <a:pt x="889" y="1485"/>
                </a:moveTo>
                <a:lnTo>
                  <a:pt x="888" y="1477"/>
                </a:lnTo>
                <a:lnTo>
                  <a:pt x="889" y="1477"/>
                </a:lnTo>
                <a:lnTo>
                  <a:pt x="891" y="1485"/>
                </a:lnTo>
                <a:lnTo>
                  <a:pt x="889" y="1485"/>
                </a:lnTo>
                <a:close/>
                <a:moveTo>
                  <a:pt x="611" y="1485"/>
                </a:moveTo>
                <a:lnTo>
                  <a:pt x="610" y="1485"/>
                </a:lnTo>
                <a:lnTo>
                  <a:pt x="611" y="1477"/>
                </a:lnTo>
                <a:lnTo>
                  <a:pt x="613" y="1477"/>
                </a:lnTo>
                <a:lnTo>
                  <a:pt x="611" y="1485"/>
                </a:lnTo>
                <a:close/>
                <a:moveTo>
                  <a:pt x="892" y="1485"/>
                </a:moveTo>
                <a:lnTo>
                  <a:pt x="890" y="1477"/>
                </a:lnTo>
                <a:lnTo>
                  <a:pt x="892" y="1477"/>
                </a:lnTo>
                <a:lnTo>
                  <a:pt x="893" y="1485"/>
                </a:lnTo>
                <a:lnTo>
                  <a:pt x="892" y="1485"/>
                </a:lnTo>
                <a:close/>
                <a:moveTo>
                  <a:pt x="895" y="1484"/>
                </a:moveTo>
                <a:lnTo>
                  <a:pt x="893" y="1476"/>
                </a:lnTo>
                <a:lnTo>
                  <a:pt x="894" y="1476"/>
                </a:lnTo>
                <a:lnTo>
                  <a:pt x="896" y="1484"/>
                </a:lnTo>
                <a:lnTo>
                  <a:pt x="895" y="1484"/>
                </a:lnTo>
                <a:close/>
                <a:moveTo>
                  <a:pt x="595" y="1482"/>
                </a:moveTo>
                <a:lnTo>
                  <a:pt x="594" y="1482"/>
                </a:lnTo>
                <a:lnTo>
                  <a:pt x="595" y="1474"/>
                </a:lnTo>
                <a:lnTo>
                  <a:pt x="597" y="1474"/>
                </a:lnTo>
                <a:lnTo>
                  <a:pt x="595" y="1482"/>
                </a:lnTo>
                <a:close/>
                <a:moveTo>
                  <a:pt x="592" y="1481"/>
                </a:moveTo>
                <a:lnTo>
                  <a:pt x="591" y="1481"/>
                </a:lnTo>
                <a:lnTo>
                  <a:pt x="593" y="1473"/>
                </a:lnTo>
                <a:lnTo>
                  <a:pt x="594" y="1474"/>
                </a:lnTo>
                <a:lnTo>
                  <a:pt x="592" y="1481"/>
                </a:lnTo>
                <a:close/>
                <a:moveTo>
                  <a:pt x="911" y="1481"/>
                </a:moveTo>
                <a:lnTo>
                  <a:pt x="909" y="1473"/>
                </a:lnTo>
                <a:lnTo>
                  <a:pt x="910" y="1473"/>
                </a:lnTo>
                <a:lnTo>
                  <a:pt x="912" y="1481"/>
                </a:lnTo>
                <a:lnTo>
                  <a:pt x="911" y="1481"/>
                </a:lnTo>
                <a:close/>
                <a:moveTo>
                  <a:pt x="590" y="1481"/>
                </a:moveTo>
                <a:lnTo>
                  <a:pt x="588" y="1481"/>
                </a:lnTo>
                <a:lnTo>
                  <a:pt x="590" y="1473"/>
                </a:lnTo>
                <a:lnTo>
                  <a:pt x="591" y="1473"/>
                </a:lnTo>
                <a:lnTo>
                  <a:pt x="590" y="1481"/>
                </a:lnTo>
                <a:close/>
                <a:moveTo>
                  <a:pt x="913" y="1481"/>
                </a:moveTo>
                <a:lnTo>
                  <a:pt x="912" y="1473"/>
                </a:lnTo>
                <a:lnTo>
                  <a:pt x="913" y="1472"/>
                </a:lnTo>
                <a:lnTo>
                  <a:pt x="915" y="1480"/>
                </a:lnTo>
                <a:lnTo>
                  <a:pt x="913" y="1481"/>
                </a:lnTo>
                <a:close/>
                <a:moveTo>
                  <a:pt x="916" y="1480"/>
                </a:moveTo>
                <a:lnTo>
                  <a:pt x="914" y="1472"/>
                </a:lnTo>
                <a:lnTo>
                  <a:pt x="915" y="1472"/>
                </a:lnTo>
                <a:lnTo>
                  <a:pt x="917" y="1480"/>
                </a:lnTo>
                <a:lnTo>
                  <a:pt x="916" y="1480"/>
                </a:lnTo>
                <a:close/>
                <a:moveTo>
                  <a:pt x="574" y="1477"/>
                </a:moveTo>
                <a:lnTo>
                  <a:pt x="573" y="1477"/>
                </a:lnTo>
                <a:lnTo>
                  <a:pt x="575" y="1469"/>
                </a:lnTo>
                <a:lnTo>
                  <a:pt x="576" y="1469"/>
                </a:lnTo>
                <a:lnTo>
                  <a:pt x="574" y="1477"/>
                </a:lnTo>
                <a:close/>
                <a:moveTo>
                  <a:pt x="571" y="1477"/>
                </a:moveTo>
                <a:lnTo>
                  <a:pt x="570" y="1476"/>
                </a:lnTo>
                <a:lnTo>
                  <a:pt x="572" y="1469"/>
                </a:lnTo>
                <a:lnTo>
                  <a:pt x="573" y="1469"/>
                </a:lnTo>
                <a:lnTo>
                  <a:pt x="571" y="1477"/>
                </a:lnTo>
                <a:close/>
                <a:moveTo>
                  <a:pt x="932" y="1476"/>
                </a:moveTo>
                <a:lnTo>
                  <a:pt x="930" y="1468"/>
                </a:lnTo>
                <a:lnTo>
                  <a:pt x="931" y="1468"/>
                </a:lnTo>
                <a:lnTo>
                  <a:pt x="933" y="1476"/>
                </a:lnTo>
                <a:lnTo>
                  <a:pt x="932" y="1476"/>
                </a:lnTo>
                <a:close/>
                <a:moveTo>
                  <a:pt x="569" y="1476"/>
                </a:moveTo>
                <a:lnTo>
                  <a:pt x="567" y="1476"/>
                </a:lnTo>
                <a:lnTo>
                  <a:pt x="569" y="1468"/>
                </a:lnTo>
                <a:lnTo>
                  <a:pt x="571" y="1468"/>
                </a:lnTo>
                <a:lnTo>
                  <a:pt x="569" y="1476"/>
                </a:lnTo>
                <a:close/>
                <a:moveTo>
                  <a:pt x="934" y="1476"/>
                </a:moveTo>
                <a:lnTo>
                  <a:pt x="932" y="1468"/>
                </a:lnTo>
                <a:lnTo>
                  <a:pt x="933" y="1468"/>
                </a:lnTo>
                <a:lnTo>
                  <a:pt x="935" y="1475"/>
                </a:lnTo>
                <a:lnTo>
                  <a:pt x="934" y="1476"/>
                </a:lnTo>
                <a:close/>
                <a:moveTo>
                  <a:pt x="937" y="1475"/>
                </a:moveTo>
                <a:lnTo>
                  <a:pt x="935" y="1467"/>
                </a:lnTo>
                <a:lnTo>
                  <a:pt x="936" y="1467"/>
                </a:lnTo>
                <a:lnTo>
                  <a:pt x="938" y="1475"/>
                </a:lnTo>
                <a:lnTo>
                  <a:pt x="937" y="1475"/>
                </a:lnTo>
                <a:close/>
                <a:moveTo>
                  <a:pt x="553" y="1472"/>
                </a:moveTo>
                <a:lnTo>
                  <a:pt x="552" y="1472"/>
                </a:lnTo>
                <a:lnTo>
                  <a:pt x="554" y="1464"/>
                </a:lnTo>
                <a:lnTo>
                  <a:pt x="555" y="1464"/>
                </a:lnTo>
                <a:lnTo>
                  <a:pt x="553" y="1472"/>
                </a:lnTo>
                <a:close/>
                <a:moveTo>
                  <a:pt x="550" y="1471"/>
                </a:moveTo>
                <a:lnTo>
                  <a:pt x="549" y="1471"/>
                </a:lnTo>
                <a:lnTo>
                  <a:pt x="551" y="1463"/>
                </a:lnTo>
                <a:lnTo>
                  <a:pt x="552" y="1464"/>
                </a:lnTo>
                <a:lnTo>
                  <a:pt x="550" y="1471"/>
                </a:lnTo>
                <a:close/>
                <a:moveTo>
                  <a:pt x="953" y="1471"/>
                </a:moveTo>
                <a:lnTo>
                  <a:pt x="950" y="1463"/>
                </a:lnTo>
                <a:lnTo>
                  <a:pt x="952" y="1463"/>
                </a:lnTo>
                <a:lnTo>
                  <a:pt x="954" y="1470"/>
                </a:lnTo>
                <a:lnTo>
                  <a:pt x="953" y="1471"/>
                </a:lnTo>
                <a:close/>
                <a:moveTo>
                  <a:pt x="548" y="1471"/>
                </a:moveTo>
                <a:lnTo>
                  <a:pt x="546" y="1470"/>
                </a:lnTo>
                <a:lnTo>
                  <a:pt x="549" y="1462"/>
                </a:lnTo>
                <a:lnTo>
                  <a:pt x="550" y="1463"/>
                </a:lnTo>
                <a:lnTo>
                  <a:pt x="548" y="1471"/>
                </a:lnTo>
                <a:close/>
                <a:moveTo>
                  <a:pt x="955" y="1470"/>
                </a:moveTo>
                <a:lnTo>
                  <a:pt x="953" y="1462"/>
                </a:lnTo>
                <a:lnTo>
                  <a:pt x="954" y="1462"/>
                </a:lnTo>
                <a:lnTo>
                  <a:pt x="957" y="1470"/>
                </a:lnTo>
                <a:lnTo>
                  <a:pt x="955" y="1470"/>
                </a:lnTo>
                <a:close/>
                <a:moveTo>
                  <a:pt x="958" y="1469"/>
                </a:moveTo>
                <a:lnTo>
                  <a:pt x="956" y="1462"/>
                </a:lnTo>
                <a:lnTo>
                  <a:pt x="957" y="1461"/>
                </a:lnTo>
                <a:lnTo>
                  <a:pt x="959" y="1469"/>
                </a:lnTo>
                <a:lnTo>
                  <a:pt x="958" y="1469"/>
                </a:lnTo>
                <a:close/>
                <a:moveTo>
                  <a:pt x="532" y="1466"/>
                </a:moveTo>
                <a:lnTo>
                  <a:pt x="531" y="1466"/>
                </a:lnTo>
                <a:lnTo>
                  <a:pt x="533" y="1458"/>
                </a:lnTo>
                <a:lnTo>
                  <a:pt x="535" y="1458"/>
                </a:lnTo>
                <a:lnTo>
                  <a:pt x="532" y="1466"/>
                </a:lnTo>
                <a:close/>
                <a:moveTo>
                  <a:pt x="530" y="1465"/>
                </a:moveTo>
                <a:lnTo>
                  <a:pt x="528" y="1465"/>
                </a:lnTo>
                <a:lnTo>
                  <a:pt x="531" y="1457"/>
                </a:lnTo>
                <a:lnTo>
                  <a:pt x="532" y="1458"/>
                </a:lnTo>
                <a:lnTo>
                  <a:pt x="530" y="1465"/>
                </a:lnTo>
                <a:close/>
                <a:moveTo>
                  <a:pt x="973" y="1465"/>
                </a:moveTo>
                <a:lnTo>
                  <a:pt x="971" y="1457"/>
                </a:lnTo>
                <a:lnTo>
                  <a:pt x="972" y="1457"/>
                </a:lnTo>
                <a:lnTo>
                  <a:pt x="975" y="1464"/>
                </a:lnTo>
                <a:lnTo>
                  <a:pt x="973" y="1465"/>
                </a:lnTo>
                <a:close/>
                <a:moveTo>
                  <a:pt x="527" y="1464"/>
                </a:moveTo>
                <a:lnTo>
                  <a:pt x="526" y="1464"/>
                </a:lnTo>
                <a:lnTo>
                  <a:pt x="528" y="1456"/>
                </a:lnTo>
                <a:lnTo>
                  <a:pt x="529" y="1457"/>
                </a:lnTo>
                <a:lnTo>
                  <a:pt x="527" y="1464"/>
                </a:lnTo>
                <a:close/>
                <a:moveTo>
                  <a:pt x="976" y="1464"/>
                </a:moveTo>
                <a:lnTo>
                  <a:pt x="973" y="1456"/>
                </a:lnTo>
                <a:lnTo>
                  <a:pt x="975" y="1456"/>
                </a:lnTo>
                <a:lnTo>
                  <a:pt x="977" y="1464"/>
                </a:lnTo>
                <a:lnTo>
                  <a:pt x="976" y="1464"/>
                </a:lnTo>
                <a:close/>
                <a:moveTo>
                  <a:pt x="978" y="1463"/>
                </a:moveTo>
                <a:lnTo>
                  <a:pt x="976" y="1455"/>
                </a:lnTo>
                <a:lnTo>
                  <a:pt x="977" y="1455"/>
                </a:lnTo>
                <a:lnTo>
                  <a:pt x="980" y="1463"/>
                </a:lnTo>
                <a:lnTo>
                  <a:pt x="978" y="1463"/>
                </a:lnTo>
                <a:close/>
                <a:moveTo>
                  <a:pt x="511" y="1459"/>
                </a:moveTo>
                <a:lnTo>
                  <a:pt x="510" y="1459"/>
                </a:lnTo>
                <a:lnTo>
                  <a:pt x="513" y="1451"/>
                </a:lnTo>
                <a:lnTo>
                  <a:pt x="514" y="1452"/>
                </a:lnTo>
                <a:lnTo>
                  <a:pt x="511" y="1459"/>
                </a:lnTo>
                <a:close/>
                <a:moveTo>
                  <a:pt x="509" y="1459"/>
                </a:moveTo>
                <a:lnTo>
                  <a:pt x="508" y="1458"/>
                </a:lnTo>
                <a:lnTo>
                  <a:pt x="510" y="1451"/>
                </a:lnTo>
                <a:lnTo>
                  <a:pt x="511" y="1451"/>
                </a:lnTo>
                <a:lnTo>
                  <a:pt x="509" y="1459"/>
                </a:lnTo>
                <a:close/>
                <a:moveTo>
                  <a:pt x="994" y="1458"/>
                </a:moveTo>
                <a:lnTo>
                  <a:pt x="991" y="1450"/>
                </a:lnTo>
                <a:lnTo>
                  <a:pt x="993" y="1450"/>
                </a:lnTo>
                <a:lnTo>
                  <a:pt x="995" y="1458"/>
                </a:lnTo>
                <a:lnTo>
                  <a:pt x="994" y="1458"/>
                </a:lnTo>
                <a:close/>
                <a:moveTo>
                  <a:pt x="506" y="1458"/>
                </a:moveTo>
                <a:lnTo>
                  <a:pt x="505" y="1457"/>
                </a:lnTo>
                <a:lnTo>
                  <a:pt x="508" y="1449"/>
                </a:lnTo>
                <a:lnTo>
                  <a:pt x="509" y="1450"/>
                </a:lnTo>
                <a:lnTo>
                  <a:pt x="506" y="1458"/>
                </a:lnTo>
                <a:close/>
                <a:moveTo>
                  <a:pt x="997" y="1457"/>
                </a:moveTo>
                <a:lnTo>
                  <a:pt x="994" y="1449"/>
                </a:lnTo>
                <a:lnTo>
                  <a:pt x="995" y="1449"/>
                </a:lnTo>
                <a:lnTo>
                  <a:pt x="998" y="1457"/>
                </a:lnTo>
                <a:lnTo>
                  <a:pt x="997" y="1457"/>
                </a:lnTo>
                <a:close/>
                <a:moveTo>
                  <a:pt x="999" y="1456"/>
                </a:moveTo>
                <a:lnTo>
                  <a:pt x="996" y="1448"/>
                </a:lnTo>
                <a:lnTo>
                  <a:pt x="998" y="1448"/>
                </a:lnTo>
                <a:lnTo>
                  <a:pt x="1000" y="1456"/>
                </a:lnTo>
                <a:lnTo>
                  <a:pt x="999" y="1456"/>
                </a:lnTo>
                <a:close/>
                <a:moveTo>
                  <a:pt x="491" y="1452"/>
                </a:moveTo>
                <a:lnTo>
                  <a:pt x="490" y="1452"/>
                </a:lnTo>
                <a:lnTo>
                  <a:pt x="493" y="1444"/>
                </a:lnTo>
                <a:lnTo>
                  <a:pt x="494" y="1444"/>
                </a:lnTo>
                <a:lnTo>
                  <a:pt x="491" y="1452"/>
                </a:lnTo>
                <a:close/>
                <a:moveTo>
                  <a:pt x="489" y="1451"/>
                </a:moveTo>
                <a:lnTo>
                  <a:pt x="487" y="1451"/>
                </a:lnTo>
                <a:lnTo>
                  <a:pt x="490" y="1443"/>
                </a:lnTo>
                <a:lnTo>
                  <a:pt x="491" y="1444"/>
                </a:lnTo>
                <a:lnTo>
                  <a:pt x="489" y="1451"/>
                </a:lnTo>
                <a:close/>
                <a:moveTo>
                  <a:pt x="1014" y="1451"/>
                </a:moveTo>
                <a:lnTo>
                  <a:pt x="1011" y="1443"/>
                </a:lnTo>
                <a:lnTo>
                  <a:pt x="1013" y="1443"/>
                </a:lnTo>
                <a:lnTo>
                  <a:pt x="1015" y="1450"/>
                </a:lnTo>
                <a:lnTo>
                  <a:pt x="1014" y="1451"/>
                </a:lnTo>
                <a:close/>
                <a:moveTo>
                  <a:pt x="486" y="1450"/>
                </a:moveTo>
                <a:lnTo>
                  <a:pt x="485" y="1450"/>
                </a:lnTo>
                <a:lnTo>
                  <a:pt x="488" y="1442"/>
                </a:lnTo>
                <a:lnTo>
                  <a:pt x="489" y="1443"/>
                </a:lnTo>
                <a:lnTo>
                  <a:pt x="486" y="1450"/>
                </a:lnTo>
                <a:close/>
                <a:moveTo>
                  <a:pt x="1017" y="1450"/>
                </a:moveTo>
                <a:lnTo>
                  <a:pt x="1014" y="1442"/>
                </a:lnTo>
                <a:lnTo>
                  <a:pt x="1015" y="1442"/>
                </a:lnTo>
                <a:lnTo>
                  <a:pt x="1018" y="1449"/>
                </a:lnTo>
                <a:lnTo>
                  <a:pt x="1017" y="1450"/>
                </a:lnTo>
                <a:close/>
                <a:moveTo>
                  <a:pt x="1019" y="1449"/>
                </a:moveTo>
                <a:lnTo>
                  <a:pt x="1016" y="1441"/>
                </a:lnTo>
                <a:lnTo>
                  <a:pt x="1018" y="1441"/>
                </a:lnTo>
                <a:lnTo>
                  <a:pt x="1020" y="1448"/>
                </a:lnTo>
                <a:lnTo>
                  <a:pt x="1019" y="1449"/>
                </a:lnTo>
                <a:close/>
                <a:moveTo>
                  <a:pt x="471" y="1444"/>
                </a:moveTo>
                <a:lnTo>
                  <a:pt x="469" y="1444"/>
                </a:lnTo>
                <a:lnTo>
                  <a:pt x="472" y="1436"/>
                </a:lnTo>
                <a:lnTo>
                  <a:pt x="474" y="1437"/>
                </a:lnTo>
                <a:lnTo>
                  <a:pt x="471" y="1444"/>
                </a:lnTo>
                <a:close/>
                <a:moveTo>
                  <a:pt x="468" y="1443"/>
                </a:moveTo>
                <a:lnTo>
                  <a:pt x="467" y="1443"/>
                </a:lnTo>
                <a:lnTo>
                  <a:pt x="470" y="1435"/>
                </a:lnTo>
                <a:lnTo>
                  <a:pt x="471" y="1436"/>
                </a:lnTo>
                <a:lnTo>
                  <a:pt x="468" y="1443"/>
                </a:lnTo>
                <a:close/>
                <a:moveTo>
                  <a:pt x="1035" y="1443"/>
                </a:moveTo>
                <a:lnTo>
                  <a:pt x="1032" y="1435"/>
                </a:lnTo>
                <a:lnTo>
                  <a:pt x="1033" y="1435"/>
                </a:lnTo>
                <a:lnTo>
                  <a:pt x="1036" y="1442"/>
                </a:lnTo>
                <a:lnTo>
                  <a:pt x="1035" y="1443"/>
                </a:lnTo>
                <a:close/>
                <a:moveTo>
                  <a:pt x="466" y="1442"/>
                </a:moveTo>
                <a:lnTo>
                  <a:pt x="464" y="1442"/>
                </a:lnTo>
                <a:lnTo>
                  <a:pt x="467" y="1434"/>
                </a:lnTo>
                <a:lnTo>
                  <a:pt x="469" y="1435"/>
                </a:lnTo>
                <a:lnTo>
                  <a:pt x="466" y="1442"/>
                </a:lnTo>
                <a:close/>
                <a:moveTo>
                  <a:pt x="1037" y="1442"/>
                </a:moveTo>
                <a:lnTo>
                  <a:pt x="1034" y="1434"/>
                </a:lnTo>
                <a:lnTo>
                  <a:pt x="1035" y="1434"/>
                </a:lnTo>
                <a:lnTo>
                  <a:pt x="1038" y="1441"/>
                </a:lnTo>
                <a:lnTo>
                  <a:pt x="1037" y="1442"/>
                </a:lnTo>
                <a:close/>
                <a:moveTo>
                  <a:pt x="1039" y="1441"/>
                </a:moveTo>
                <a:lnTo>
                  <a:pt x="1036" y="1433"/>
                </a:lnTo>
                <a:lnTo>
                  <a:pt x="1038" y="1433"/>
                </a:lnTo>
                <a:lnTo>
                  <a:pt x="1041" y="1440"/>
                </a:lnTo>
                <a:lnTo>
                  <a:pt x="1039" y="1441"/>
                </a:lnTo>
                <a:close/>
                <a:moveTo>
                  <a:pt x="451" y="1436"/>
                </a:moveTo>
                <a:lnTo>
                  <a:pt x="449" y="1435"/>
                </a:lnTo>
                <a:lnTo>
                  <a:pt x="453" y="1428"/>
                </a:lnTo>
                <a:lnTo>
                  <a:pt x="454" y="1429"/>
                </a:lnTo>
                <a:lnTo>
                  <a:pt x="451" y="1436"/>
                </a:lnTo>
                <a:close/>
                <a:moveTo>
                  <a:pt x="448" y="1435"/>
                </a:moveTo>
                <a:lnTo>
                  <a:pt x="447" y="1434"/>
                </a:lnTo>
                <a:lnTo>
                  <a:pt x="450" y="1427"/>
                </a:lnTo>
                <a:lnTo>
                  <a:pt x="451" y="1427"/>
                </a:lnTo>
                <a:lnTo>
                  <a:pt x="448" y="1435"/>
                </a:lnTo>
                <a:close/>
                <a:moveTo>
                  <a:pt x="1054" y="1434"/>
                </a:moveTo>
                <a:lnTo>
                  <a:pt x="1051" y="1427"/>
                </a:lnTo>
                <a:lnTo>
                  <a:pt x="1052" y="1426"/>
                </a:lnTo>
                <a:lnTo>
                  <a:pt x="1055" y="1434"/>
                </a:lnTo>
                <a:lnTo>
                  <a:pt x="1054" y="1434"/>
                </a:lnTo>
                <a:close/>
                <a:moveTo>
                  <a:pt x="446" y="1434"/>
                </a:moveTo>
                <a:lnTo>
                  <a:pt x="445" y="1433"/>
                </a:lnTo>
                <a:lnTo>
                  <a:pt x="448" y="1426"/>
                </a:lnTo>
                <a:lnTo>
                  <a:pt x="449" y="1426"/>
                </a:lnTo>
                <a:lnTo>
                  <a:pt x="446" y="1434"/>
                </a:lnTo>
                <a:close/>
                <a:moveTo>
                  <a:pt x="1057" y="1433"/>
                </a:moveTo>
                <a:lnTo>
                  <a:pt x="1053" y="1426"/>
                </a:lnTo>
                <a:lnTo>
                  <a:pt x="1055" y="1425"/>
                </a:lnTo>
                <a:lnTo>
                  <a:pt x="1058" y="1433"/>
                </a:lnTo>
                <a:lnTo>
                  <a:pt x="1057" y="1433"/>
                </a:lnTo>
                <a:close/>
                <a:moveTo>
                  <a:pt x="1059" y="1432"/>
                </a:moveTo>
                <a:lnTo>
                  <a:pt x="1056" y="1425"/>
                </a:lnTo>
                <a:lnTo>
                  <a:pt x="1057" y="1424"/>
                </a:lnTo>
                <a:lnTo>
                  <a:pt x="1060" y="1432"/>
                </a:lnTo>
                <a:lnTo>
                  <a:pt x="1059" y="1432"/>
                </a:lnTo>
                <a:close/>
                <a:moveTo>
                  <a:pt x="431" y="1427"/>
                </a:moveTo>
                <a:lnTo>
                  <a:pt x="430" y="1426"/>
                </a:lnTo>
                <a:lnTo>
                  <a:pt x="433" y="1419"/>
                </a:lnTo>
                <a:lnTo>
                  <a:pt x="434" y="1420"/>
                </a:lnTo>
                <a:lnTo>
                  <a:pt x="431" y="1427"/>
                </a:lnTo>
                <a:close/>
                <a:moveTo>
                  <a:pt x="428" y="1426"/>
                </a:moveTo>
                <a:lnTo>
                  <a:pt x="427" y="1425"/>
                </a:lnTo>
                <a:lnTo>
                  <a:pt x="431" y="1418"/>
                </a:lnTo>
                <a:lnTo>
                  <a:pt x="432" y="1419"/>
                </a:lnTo>
                <a:lnTo>
                  <a:pt x="428" y="1426"/>
                </a:lnTo>
                <a:close/>
                <a:moveTo>
                  <a:pt x="1074" y="1425"/>
                </a:moveTo>
                <a:lnTo>
                  <a:pt x="1071" y="1418"/>
                </a:lnTo>
                <a:lnTo>
                  <a:pt x="1072" y="1418"/>
                </a:lnTo>
                <a:lnTo>
                  <a:pt x="1075" y="1425"/>
                </a:lnTo>
                <a:lnTo>
                  <a:pt x="1074" y="1425"/>
                </a:lnTo>
                <a:close/>
                <a:moveTo>
                  <a:pt x="426" y="1425"/>
                </a:moveTo>
                <a:lnTo>
                  <a:pt x="425" y="1424"/>
                </a:lnTo>
                <a:lnTo>
                  <a:pt x="428" y="1417"/>
                </a:lnTo>
                <a:lnTo>
                  <a:pt x="429" y="1417"/>
                </a:lnTo>
                <a:lnTo>
                  <a:pt x="426" y="1425"/>
                </a:lnTo>
                <a:close/>
                <a:moveTo>
                  <a:pt x="1076" y="1424"/>
                </a:moveTo>
                <a:lnTo>
                  <a:pt x="1073" y="1417"/>
                </a:lnTo>
                <a:lnTo>
                  <a:pt x="1074" y="1416"/>
                </a:lnTo>
                <a:lnTo>
                  <a:pt x="1078" y="1424"/>
                </a:lnTo>
                <a:lnTo>
                  <a:pt x="1076" y="1424"/>
                </a:lnTo>
                <a:close/>
                <a:moveTo>
                  <a:pt x="1079" y="1423"/>
                </a:moveTo>
                <a:lnTo>
                  <a:pt x="1075" y="1416"/>
                </a:lnTo>
                <a:lnTo>
                  <a:pt x="1076" y="1415"/>
                </a:lnTo>
                <a:lnTo>
                  <a:pt x="1080" y="1422"/>
                </a:lnTo>
                <a:lnTo>
                  <a:pt x="1079" y="1423"/>
                </a:lnTo>
                <a:close/>
                <a:moveTo>
                  <a:pt x="411" y="1418"/>
                </a:moveTo>
                <a:lnTo>
                  <a:pt x="410" y="1417"/>
                </a:lnTo>
                <a:lnTo>
                  <a:pt x="414" y="1410"/>
                </a:lnTo>
                <a:lnTo>
                  <a:pt x="415" y="1410"/>
                </a:lnTo>
                <a:lnTo>
                  <a:pt x="411" y="1418"/>
                </a:lnTo>
                <a:close/>
                <a:moveTo>
                  <a:pt x="409" y="1416"/>
                </a:moveTo>
                <a:lnTo>
                  <a:pt x="408" y="1416"/>
                </a:lnTo>
                <a:lnTo>
                  <a:pt x="412" y="1409"/>
                </a:lnTo>
                <a:lnTo>
                  <a:pt x="413" y="1409"/>
                </a:lnTo>
                <a:lnTo>
                  <a:pt x="409" y="1416"/>
                </a:lnTo>
                <a:close/>
                <a:moveTo>
                  <a:pt x="1093" y="1416"/>
                </a:moveTo>
                <a:lnTo>
                  <a:pt x="1090" y="1409"/>
                </a:lnTo>
                <a:lnTo>
                  <a:pt x="1091" y="1408"/>
                </a:lnTo>
                <a:lnTo>
                  <a:pt x="1094" y="1415"/>
                </a:lnTo>
                <a:lnTo>
                  <a:pt x="1093" y="1416"/>
                </a:lnTo>
                <a:close/>
                <a:moveTo>
                  <a:pt x="407" y="1415"/>
                </a:moveTo>
                <a:lnTo>
                  <a:pt x="406" y="1414"/>
                </a:lnTo>
                <a:lnTo>
                  <a:pt x="409" y="1407"/>
                </a:lnTo>
                <a:lnTo>
                  <a:pt x="410" y="1408"/>
                </a:lnTo>
                <a:lnTo>
                  <a:pt x="407" y="1415"/>
                </a:lnTo>
                <a:close/>
                <a:moveTo>
                  <a:pt x="1096" y="1415"/>
                </a:moveTo>
                <a:lnTo>
                  <a:pt x="1092" y="1407"/>
                </a:lnTo>
                <a:lnTo>
                  <a:pt x="1093" y="1407"/>
                </a:lnTo>
                <a:lnTo>
                  <a:pt x="1097" y="1414"/>
                </a:lnTo>
                <a:lnTo>
                  <a:pt x="1096" y="1415"/>
                </a:lnTo>
                <a:close/>
                <a:moveTo>
                  <a:pt x="1098" y="1413"/>
                </a:moveTo>
                <a:lnTo>
                  <a:pt x="1094" y="1406"/>
                </a:lnTo>
                <a:lnTo>
                  <a:pt x="1095" y="1406"/>
                </a:lnTo>
                <a:lnTo>
                  <a:pt x="1099" y="1413"/>
                </a:lnTo>
                <a:lnTo>
                  <a:pt x="1098" y="1413"/>
                </a:lnTo>
                <a:close/>
                <a:moveTo>
                  <a:pt x="392" y="1408"/>
                </a:moveTo>
                <a:lnTo>
                  <a:pt x="391" y="1407"/>
                </a:lnTo>
                <a:lnTo>
                  <a:pt x="395" y="1400"/>
                </a:lnTo>
                <a:lnTo>
                  <a:pt x="396" y="1400"/>
                </a:lnTo>
                <a:lnTo>
                  <a:pt x="392" y="1408"/>
                </a:lnTo>
                <a:close/>
                <a:moveTo>
                  <a:pt x="390" y="1406"/>
                </a:moveTo>
                <a:lnTo>
                  <a:pt x="389" y="1406"/>
                </a:lnTo>
                <a:lnTo>
                  <a:pt x="392" y="1399"/>
                </a:lnTo>
                <a:lnTo>
                  <a:pt x="394" y="1399"/>
                </a:lnTo>
                <a:lnTo>
                  <a:pt x="390" y="1406"/>
                </a:lnTo>
                <a:close/>
                <a:moveTo>
                  <a:pt x="1112" y="1406"/>
                </a:moveTo>
                <a:lnTo>
                  <a:pt x="1109" y="1399"/>
                </a:lnTo>
                <a:lnTo>
                  <a:pt x="1110" y="1398"/>
                </a:lnTo>
                <a:lnTo>
                  <a:pt x="1114" y="1405"/>
                </a:lnTo>
                <a:lnTo>
                  <a:pt x="1112" y="1406"/>
                </a:lnTo>
                <a:close/>
                <a:moveTo>
                  <a:pt x="387" y="1405"/>
                </a:moveTo>
                <a:lnTo>
                  <a:pt x="386" y="1404"/>
                </a:lnTo>
                <a:lnTo>
                  <a:pt x="390" y="1397"/>
                </a:lnTo>
                <a:lnTo>
                  <a:pt x="391" y="1398"/>
                </a:lnTo>
                <a:lnTo>
                  <a:pt x="387" y="1405"/>
                </a:lnTo>
                <a:close/>
                <a:moveTo>
                  <a:pt x="1115" y="1404"/>
                </a:moveTo>
                <a:lnTo>
                  <a:pt x="1111" y="1397"/>
                </a:lnTo>
                <a:lnTo>
                  <a:pt x="1112" y="1397"/>
                </a:lnTo>
                <a:lnTo>
                  <a:pt x="1116" y="1404"/>
                </a:lnTo>
                <a:lnTo>
                  <a:pt x="1115" y="1404"/>
                </a:lnTo>
                <a:close/>
                <a:moveTo>
                  <a:pt x="1117" y="1403"/>
                </a:moveTo>
                <a:lnTo>
                  <a:pt x="1113" y="1396"/>
                </a:lnTo>
                <a:lnTo>
                  <a:pt x="1114" y="1396"/>
                </a:lnTo>
                <a:lnTo>
                  <a:pt x="1118" y="1403"/>
                </a:lnTo>
                <a:lnTo>
                  <a:pt x="1117" y="1403"/>
                </a:lnTo>
                <a:close/>
                <a:moveTo>
                  <a:pt x="373" y="1397"/>
                </a:moveTo>
                <a:lnTo>
                  <a:pt x="372" y="1396"/>
                </a:lnTo>
                <a:lnTo>
                  <a:pt x="376" y="1389"/>
                </a:lnTo>
                <a:lnTo>
                  <a:pt x="377" y="1390"/>
                </a:lnTo>
                <a:lnTo>
                  <a:pt x="373" y="1397"/>
                </a:lnTo>
                <a:close/>
                <a:moveTo>
                  <a:pt x="371" y="1396"/>
                </a:moveTo>
                <a:lnTo>
                  <a:pt x="370" y="1395"/>
                </a:lnTo>
                <a:lnTo>
                  <a:pt x="374" y="1388"/>
                </a:lnTo>
                <a:lnTo>
                  <a:pt x="375" y="1389"/>
                </a:lnTo>
                <a:lnTo>
                  <a:pt x="371" y="1396"/>
                </a:lnTo>
                <a:close/>
                <a:moveTo>
                  <a:pt x="1131" y="1395"/>
                </a:moveTo>
                <a:lnTo>
                  <a:pt x="1127" y="1388"/>
                </a:lnTo>
                <a:lnTo>
                  <a:pt x="1128" y="1387"/>
                </a:lnTo>
                <a:lnTo>
                  <a:pt x="1132" y="1394"/>
                </a:lnTo>
                <a:lnTo>
                  <a:pt x="1131" y="1395"/>
                </a:lnTo>
                <a:close/>
                <a:moveTo>
                  <a:pt x="369" y="1394"/>
                </a:moveTo>
                <a:lnTo>
                  <a:pt x="368" y="1394"/>
                </a:lnTo>
                <a:lnTo>
                  <a:pt x="372" y="1386"/>
                </a:lnTo>
                <a:lnTo>
                  <a:pt x="373" y="1387"/>
                </a:lnTo>
                <a:lnTo>
                  <a:pt x="369" y="1394"/>
                </a:lnTo>
                <a:close/>
                <a:moveTo>
                  <a:pt x="1133" y="1394"/>
                </a:moveTo>
                <a:lnTo>
                  <a:pt x="1129" y="1387"/>
                </a:lnTo>
                <a:lnTo>
                  <a:pt x="1130" y="1386"/>
                </a:lnTo>
                <a:lnTo>
                  <a:pt x="1134" y="1393"/>
                </a:lnTo>
                <a:lnTo>
                  <a:pt x="1133" y="1394"/>
                </a:lnTo>
                <a:close/>
                <a:moveTo>
                  <a:pt x="1136" y="1392"/>
                </a:moveTo>
                <a:lnTo>
                  <a:pt x="1132" y="1385"/>
                </a:lnTo>
                <a:lnTo>
                  <a:pt x="1133" y="1385"/>
                </a:lnTo>
                <a:lnTo>
                  <a:pt x="1137" y="1392"/>
                </a:lnTo>
                <a:lnTo>
                  <a:pt x="1136" y="1392"/>
                </a:lnTo>
                <a:close/>
                <a:moveTo>
                  <a:pt x="355" y="1386"/>
                </a:moveTo>
                <a:lnTo>
                  <a:pt x="353" y="1385"/>
                </a:lnTo>
                <a:lnTo>
                  <a:pt x="358" y="1378"/>
                </a:lnTo>
                <a:lnTo>
                  <a:pt x="359" y="1379"/>
                </a:lnTo>
                <a:lnTo>
                  <a:pt x="355" y="1386"/>
                </a:lnTo>
                <a:close/>
                <a:moveTo>
                  <a:pt x="352" y="1384"/>
                </a:moveTo>
                <a:lnTo>
                  <a:pt x="351" y="1383"/>
                </a:lnTo>
                <a:lnTo>
                  <a:pt x="355" y="1377"/>
                </a:lnTo>
                <a:lnTo>
                  <a:pt x="357" y="1377"/>
                </a:lnTo>
                <a:lnTo>
                  <a:pt x="352" y="1384"/>
                </a:lnTo>
                <a:close/>
                <a:moveTo>
                  <a:pt x="1149" y="1384"/>
                </a:moveTo>
                <a:lnTo>
                  <a:pt x="1145" y="1377"/>
                </a:lnTo>
                <a:lnTo>
                  <a:pt x="1146" y="1376"/>
                </a:lnTo>
                <a:lnTo>
                  <a:pt x="1151" y="1383"/>
                </a:lnTo>
                <a:lnTo>
                  <a:pt x="1149" y="1384"/>
                </a:lnTo>
                <a:close/>
                <a:moveTo>
                  <a:pt x="350" y="1383"/>
                </a:moveTo>
                <a:lnTo>
                  <a:pt x="349" y="1382"/>
                </a:lnTo>
                <a:lnTo>
                  <a:pt x="353" y="1375"/>
                </a:lnTo>
                <a:lnTo>
                  <a:pt x="354" y="1376"/>
                </a:lnTo>
                <a:lnTo>
                  <a:pt x="350" y="1383"/>
                </a:lnTo>
                <a:close/>
                <a:moveTo>
                  <a:pt x="1152" y="1382"/>
                </a:moveTo>
                <a:lnTo>
                  <a:pt x="1147" y="1376"/>
                </a:lnTo>
                <a:lnTo>
                  <a:pt x="1148" y="1375"/>
                </a:lnTo>
                <a:lnTo>
                  <a:pt x="1153" y="1382"/>
                </a:lnTo>
                <a:lnTo>
                  <a:pt x="1152" y="1382"/>
                </a:lnTo>
                <a:close/>
                <a:moveTo>
                  <a:pt x="1154" y="1381"/>
                </a:moveTo>
                <a:lnTo>
                  <a:pt x="1150" y="1374"/>
                </a:lnTo>
                <a:lnTo>
                  <a:pt x="1151" y="1373"/>
                </a:lnTo>
                <a:lnTo>
                  <a:pt x="1155" y="1380"/>
                </a:lnTo>
                <a:lnTo>
                  <a:pt x="1154" y="1381"/>
                </a:lnTo>
                <a:close/>
                <a:moveTo>
                  <a:pt x="336" y="1374"/>
                </a:moveTo>
                <a:lnTo>
                  <a:pt x="335" y="1373"/>
                </a:lnTo>
                <a:lnTo>
                  <a:pt x="340" y="1367"/>
                </a:lnTo>
                <a:lnTo>
                  <a:pt x="341" y="1367"/>
                </a:lnTo>
                <a:lnTo>
                  <a:pt x="336" y="1374"/>
                </a:lnTo>
                <a:close/>
                <a:moveTo>
                  <a:pt x="334" y="1372"/>
                </a:moveTo>
                <a:lnTo>
                  <a:pt x="333" y="1372"/>
                </a:lnTo>
                <a:lnTo>
                  <a:pt x="338" y="1365"/>
                </a:lnTo>
                <a:lnTo>
                  <a:pt x="339" y="1366"/>
                </a:lnTo>
                <a:lnTo>
                  <a:pt x="334" y="1372"/>
                </a:lnTo>
                <a:close/>
                <a:moveTo>
                  <a:pt x="1168" y="1372"/>
                </a:moveTo>
                <a:lnTo>
                  <a:pt x="1163" y="1365"/>
                </a:lnTo>
                <a:lnTo>
                  <a:pt x="1164" y="1365"/>
                </a:lnTo>
                <a:lnTo>
                  <a:pt x="1169" y="1371"/>
                </a:lnTo>
                <a:lnTo>
                  <a:pt x="1168" y="1372"/>
                </a:lnTo>
                <a:close/>
                <a:moveTo>
                  <a:pt x="332" y="1371"/>
                </a:moveTo>
                <a:lnTo>
                  <a:pt x="331" y="1370"/>
                </a:lnTo>
                <a:lnTo>
                  <a:pt x="335" y="1364"/>
                </a:lnTo>
                <a:lnTo>
                  <a:pt x="336" y="1364"/>
                </a:lnTo>
                <a:lnTo>
                  <a:pt x="332" y="1371"/>
                </a:lnTo>
                <a:close/>
                <a:moveTo>
                  <a:pt x="1170" y="1371"/>
                </a:moveTo>
                <a:lnTo>
                  <a:pt x="1165" y="1364"/>
                </a:lnTo>
                <a:lnTo>
                  <a:pt x="1166" y="1363"/>
                </a:lnTo>
                <a:lnTo>
                  <a:pt x="1171" y="1370"/>
                </a:lnTo>
                <a:lnTo>
                  <a:pt x="1170" y="1371"/>
                </a:lnTo>
                <a:close/>
                <a:moveTo>
                  <a:pt x="1172" y="1369"/>
                </a:moveTo>
                <a:lnTo>
                  <a:pt x="1168" y="1362"/>
                </a:lnTo>
                <a:lnTo>
                  <a:pt x="1169" y="1362"/>
                </a:lnTo>
                <a:lnTo>
                  <a:pt x="1173" y="1368"/>
                </a:lnTo>
                <a:lnTo>
                  <a:pt x="1172" y="1369"/>
                </a:lnTo>
                <a:close/>
                <a:moveTo>
                  <a:pt x="319" y="1362"/>
                </a:moveTo>
                <a:lnTo>
                  <a:pt x="318" y="1361"/>
                </a:lnTo>
                <a:lnTo>
                  <a:pt x="322" y="1354"/>
                </a:lnTo>
                <a:lnTo>
                  <a:pt x="323" y="1355"/>
                </a:lnTo>
                <a:lnTo>
                  <a:pt x="319" y="1362"/>
                </a:lnTo>
                <a:close/>
                <a:moveTo>
                  <a:pt x="317" y="1360"/>
                </a:moveTo>
                <a:lnTo>
                  <a:pt x="315" y="1359"/>
                </a:lnTo>
                <a:lnTo>
                  <a:pt x="320" y="1353"/>
                </a:lnTo>
                <a:lnTo>
                  <a:pt x="321" y="1354"/>
                </a:lnTo>
                <a:lnTo>
                  <a:pt x="317" y="1360"/>
                </a:lnTo>
                <a:close/>
                <a:moveTo>
                  <a:pt x="1185" y="1360"/>
                </a:moveTo>
                <a:lnTo>
                  <a:pt x="1181" y="1353"/>
                </a:lnTo>
                <a:lnTo>
                  <a:pt x="1182" y="1353"/>
                </a:lnTo>
                <a:lnTo>
                  <a:pt x="1186" y="1359"/>
                </a:lnTo>
                <a:lnTo>
                  <a:pt x="1185" y="1360"/>
                </a:lnTo>
                <a:close/>
                <a:moveTo>
                  <a:pt x="314" y="1359"/>
                </a:moveTo>
                <a:lnTo>
                  <a:pt x="313" y="1358"/>
                </a:lnTo>
                <a:lnTo>
                  <a:pt x="318" y="1351"/>
                </a:lnTo>
                <a:lnTo>
                  <a:pt x="319" y="1352"/>
                </a:lnTo>
                <a:lnTo>
                  <a:pt x="314" y="1359"/>
                </a:lnTo>
                <a:close/>
                <a:moveTo>
                  <a:pt x="1187" y="1358"/>
                </a:moveTo>
                <a:lnTo>
                  <a:pt x="1183" y="1352"/>
                </a:lnTo>
                <a:lnTo>
                  <a:pt x="1184" y="1351"/>
                </a:lnTo>
                <a:lnTo>
                  <a:pt x="1189" y="1358"/>
                </a:lnTo>
                <a:lnTo>
                  <a:pt x="1187" y="1358"/>
                </a:lnTo>
                <a:close/>
                <a:moveTo>
                  <a:pt x="1190" y="1357"/>
                </a:moveTo>
                <a:lnTo>
                  <a:pt x="1185" y="1350"/>
                </a:lnTo>
                <a:lnTo>
                  <a:pt x="1186" y="1350"/>
                </a:lnTo>
                <a:lnTo>
                  <a:pt x="1191" y="1356"/>
                </a:lnTo>
                <a:lnTo>
                  <a:pt x="1190" y="1357"/>
                </a:lnTo>
                <a:close/>
                <a:moveTo>
                  <a:pt x="301" y="1349"/>
                </a:moveTo>
                <a:lnTo>
                  <a:pt x="300" y="1348"/>
                </a:lnTo>
                <a:lnTo>
                  <a:pt x="305" y="1342"/>
                </a:lnTo>
                <a:lnTo>
                  <a:pt x="306" y="1343"/>
                </a:lnTo>
                <a:lnTo>
                  <a:pt x="301" y="1349"/>
                </a:lnTo>
                <a:close/>
                <a:moveTo>
                  <a:pt x="299" y="1348"/>
                </a:moveTo>
                <a:lnTo>
                  <a:pt x="298" y="1347"/>
                </a:lnTo>
                <a:lnTo>
                  <a:pt x="303" y="1340"/>
                </a:lnTo>
                <a:lnTo>
                  <a:pt x="304" y="1341"/>
                </a:lnTo>
                <a:lnTo>
                  <a:pt x="299" y="1348"/>
                </a:lnTo>
                <a:close/>
                <a:moveTo>
                  <a:pt x="1203" y="1347"/>
                </a:moveTo>
                <a:lnTo>
                  <a:pt x="1198" y="1341"/>
                </a:lnTo>
                <a:lnTo>
                  <a:pt x="1199" y="1340"/>
                </a:lnTo>
                <a:lnTo>
                  <a:pt x="1204" y="1346"/>
                </a:lnTo>
                <a:lnTo>
                  <a:pt x="1203" y="1347"/>
                </a:lnTo>
                <a:close/>
                <a:moveTo>
                  <a:pt x="297" y="1346"/>
                </a:moveTo>
                <a:lnTo>
                  <a:pt x="296" y="1345"/>
                </a:lnTo>
                <a:lnTo>
                  <a:pt x="300" y="1339"/>
                </a:lnTo>
                <a:lnTo>
                  <a:pt x="302" y="1340"/>
                </a:lnTo>
                <a:lnTo>
                  <a:pt x="297" y="1346"/>
                </a:lnTo>
                <a:close/>
                <a:moveTo>
                  <a:pt x="1205" y="1346"/>
                </a:moveTo>
                <a:lnTo>
                  <a:pt x="1200" y="1339"/>
                </a:lnTo>
                <a:lnTo>
                  <a:pt x="1201" y="1338"/>
                </a:lnTo>
                <a:lnTo>
                  <a:pt x="1206" y="1345"/>
                </a:lnTo>
                <a:lnTo>
                  <a:pt x="1205" y="1346"/>
                </a:lnTo>
                <a:close/>
                <a:moveTo>
                  <a:pt x="1207" y="1344"/>
                </a:moveTo>
                <a:lnTo>
                  <a:pt x="1202" y="1338"/>
                </a:lnTo>
                <a:lnTo>
                  <a:pt x="1203" y="1337"/>
                </a:lnTo>
                <a:lnTo>
                  <a:pt x="1208" y="1343"/>
                </a:lnTo>
                <a:lnTo>
                  <a:pt x="1207" y="1344"/>
                </a:lnTo>
                <a:close/>
                <a:moveTo>
                  <a:pt x="284" y="1336"/>
                </a:moveTo>
                <a:lnTo>
                  <a:pt x="283" y="1335"/>
                </a:lnTo>
                <a:lnTo>
                  <a:pt x="288" y="1329"/>
                </a:lnTo>
                <a:lnTo>
                  <a:pt x="289" y="1330"/>
                </a:lnTo>
                <a:lnTo>
                  <a:pt x="284" y="1336"/>
                </a:lnTo>
                <a:close/>
                <a:moveTo>
                  <a:pt x="282" y="1334"/>
                </a:moveTo>
                <a:lnTo>
                  <a:pt x="281" y="1334"/>
                </a:lnTo>
                <a:lnTo>
                  <a:pt x="286" y="1327"/>
                </a:lnTo>
                <a:lnTo>
                  <a:pt x="287" y="1328"/>
                </a:lnTo>
                <a:lnTo>
                  <a:pt x="282" y="1334"/>
                </a:lnTo>
                <a:close/>
                <a:moveTo>
                  <a:pt x="1220" y="1334"/>
                </a:moveTo>
                <a:lnTo>
                  <a:pt x="1215" y="1328"/>
                </a:lnTo>
                <a:lnTo>
                  <a:pt x="1216" y="1327"/>
                </a:lnTo>
                <a:lnTo>
                  <a:pt x="1221" y="1333"/>
                </a:lnTo>
                <a:lnTo>
                  <a:pt x="1220" y="1334"/>
                </a:lnTo>
                <a:close/>
                <a:moveTo>
                  <a:pt x="280" y="1333"/>
                </a:moveTo>
                <a:lnTo>
                  <a:pt x="279" y="1332"/>
                </a:lnTo>
                <a:lnTo>
                  <a:pt x="284" y="1326"/>
                </a:lnTo>
                <a:lnTo>
                  <a:pt x="285" y="1326"/>
                </a:lnTo>
                <a:lnTo>
                  <a:pt x="280" y="1333"/>
                </a:lnTo>
                <a:close/>
                <a:moveTo>
                  <a:pt x="1222" y="1332"/>
                </a:moveTo>
                <a:lnTo>
                  <a:pt x="1217" y="1326"/>
                </a:lnTo>
                <a:lnTo>
                  <a:pt x="1218" y="1325"/>
                </a:lnTo>
                <a:lnTo>
                  <a:pt x="1223" y="1332"/>
                </a:lnTo>
                <a:lnTo>
                  <a:pt x="1222" y="1332"/>
                </a:lnTo>
                <a:close/>
                <a:moveTo>
                  <a:pt x="1224" y="1331"/>
                </a:moveTo>
                <a:lnTo>
                  <a:pt x="1219" y="1324"/>
                </a:lnTo>
                <a:lnTo>
                  <a:pt x="1220" y="1323"/>
                </a:lnTo>
                <a:lnTo>
                  <a:pt x="1225" y="1330"/>
                </a:lnTo>
                <a:lnTo>
                  <a:pt x="1224" y="1331"/>
                </a:lnTo>
                <a:close/>
                <a:moveTo>
                  <a:pt x="267" y="1322"/>
                </a:moveTo>
                <a:lnTo>
                  <a:pt x="266" y="1321"/>
                </a:lnTo>
                <a:lnTo>
                  <a:pt x="271" y="1315"/>
                </a:lnTo>
                <a:lnTo>
                  <a:pt x="272" y="1316"/>
                </a:lnTo>
                <a:lnTo>
                  <a:pt x="267" y="1322"/>
                </a:lnTo>
                <a:close/>
                <a:moveTo>
                  <a:pt x="265" y="1320"/>
                </a:moveTo>
                <a:lnTo>
                  <a:pt x="264" y="1320"/>
                </a:lnTo>
                <a:lnTo>
                  <a:pt x="269" y="1313"/>
                </a:lnTo>
                <a:lnTo>
                  <a:pt x="270" y="1314"/>
                </a:lnTo>
                <a:lnTo>
                  <a:pt x="265" y="1320"/>
                </a:lnTo>
                <a:close/>
                <a:moveTo>
                  <a:pt x="1237" y="1320"/>
                </a:moveTo>
                <a:lnTo>
                  <a:pt x="1231" y="1314"/>
                </a:lnTo>
                <a:lnTo>
                  <a:pt x="1232" y="1313"/>
                </a:lnTo>
                <a:lnTo>
                  <a:pt x="1238" y="1319"/>
                </a:lnTo>
                <a:lnTo>
                  <a:pt x="1237" y="1320"/>
                </a:lnTo>
                <a:close/>
                <a:moveTo>
                  <a:pt x="263" y="1319"/>
                </a:moveTo>
                <a:lnTo>
                  <a:pt x="262" y="1318"/>
                </a:lnTo>
                <a:lnTo>
                  <a:pt x="267" y="1312"/>
                </a:lnTo>
                <a:lnTo>
                  <a:pt x="268" y="1313"/>
                </a:lnTo>
                <a:lnTo>
                  <a:pt x="263" y="1319"/>
                </a:lnTo>
                <a:close/>
                <a:moveTo>
                  <a:pt x="1239" y="1318"/>
                </a:moveTo>
                <a:lnTo>
                  <a:pt x="1234" y="1312"/>
                </a:lnTo>
                <a:lnTo>
                  <a:pt x="1235" y="1311"/>
                </a:lnTo>
                <a:lnTo>
                  <a:pt x="1240" y="1317"/>
                </a:lnTo>
                <a:lnTo>
                  <a:pt x="1239" y="1318"/>
                </a:lnTo>
                <a:close/>
                <a:moveTo>
                  <a:pt x="1241" y="1317"/>
                </a:moveTo>
                <a:lnTo>
                  <a:pt x="1236" y="1311"/>
                </a:lnTo>
                <a:lnTo>
                  <a:pt x="1237" y="1310"/>
                </a:lnTo>
                <a:lnTo>
                  <a:pt x="1242" y="1316"/>
                </a:lnTo>
                <a:lnTo>
                  <a:pt x="1241" y="1317"/>
                </a:lnTo>
                <a:close/>
                <a:moveTo>
                  <a:pt x="251" y="1308"/>
                </a:moveTo>
                <a:lnTo>
                  <a:pt x="250" y="1307"/>
                </a:lnTo>
                <a:lnTo>
                  <a:pt x="255" y="1301"/>
                </a:lnTo>
                <a:lnTo>
                  <a:pt x="256" y="1302"/>
                </a:lnTo>
                <a:lnTo>
                  <a:pt x="251" y="1308"/>
                </a:lnTo>
                <a:close/>
                <a:moveTo>
                  <a:pt x="249" y="1306"/>
                </a:moveTo>
                <a:lnTo>
                  <a:pt x="248" y="1305"/>
                </a:lnTo>
                <a:lnTo>
                  <a:pt x="253" y="1299"/>
                </a:lnTo>
                <a:lnTo>
                  <a:pt x="254" y="1300"/>
                </a:lnTo>
                <a:lnTo>
                  <a:pt x="249" y="1306"/>
                </a:lnTo>
                <a:close/>
                <a:moveTo>
                  <a:pt x="1253" y="1306"/>
                </a:moveTo>
                <a:lnTo>
                  <a:pt x="1248" y="1300"/>
                </a:lnTo>
                <a:lnTo>
                  <a:pt x="1248" y="1299"/>
                </a:lnTo>
                <a:lnTo>
                  <a:pt x="1254" y="1305"/>
                </a:lnTo>
                <a:lnTo>
                  <a:pt x="1253" y="1306"/>
                </a:lnTo>
                <a:close/>
                <a:moveTo>
                  <a:pt x="247" y="1304"/>
                </a:moveTo>
                <a:lnTo>
                  <a:pt x="246" y="1304"/>
                </a:lnTo>
                <a:lnTo>
                  <a:pt x="251" y="1298"/>
                </a:lnTo>
                <a:lnTo>
                  <a:pt x="252" y="1299"/>
                </a:lnTo>
                <a:lnTo>
                  <a:pt x="247" y="1304"/>
                </a:lnTo>
                <a:close/>
                <a:moveTo>
                  <a:pt x="1255" y="1304"/>
                </a:moveTo>
                <a:lnTo>
                  <a:pt x="1249" y="1298"/>
                </a:lnTo>
                <a:lnTo>
                  <a:pt x="1250" y="1297"/>
                </a:lnTo>
                <a:lnTo>
                  <a:pt x="1256" y="1303"/>
                </a:lnTo>
                <a:lnTo>
                  <a:pt x="1255" y="1304"/>
                </a:lnTo>
                <a:close/>
                <a:moveTo>
                  <a:pt x="1257" y="1302"/>
                </a:moveTo>
                <a:lnTo>
                  <a:pt x="1251" y="1296"/>
                </a:lnTo>
                <a:lnTo>
                  <a:pt x="1252" y="1296"/>
                </a:lnTo>
                <a:lnTo>
                  <a:pt x="1258" y="1301"/>
                </a:lnTo>
                <a:lnTo>
                  <a:pt x="1257" y="1302"/>
                </a:lnTo>
                <a:close/>
                <a:moveTo>
                  <a:pt x="235" y="1294"/>
                </a:moveTo>
                <a:lnTo>
                  <a:pt x="234" y="1293"/>
                </a:lnTo>
                <a:lnTo>
                  <a:pt x="240" y="1287"/>
                </a:lnTo>
                <a:lnTo>
                  <a:pt x="240" y="1288"/>
                </a:lnTo>
                <a:lnTo>
                  <a:pt x="235" y="1294"/>
                </a:lnTo>
                <a:close/>
                <a:moveTo>
                  <a:pt x="233" y="1292"/>
                </a:moveTo>
                <a:lnTo>
                  <a:pt x="232" y="1291"/>
                </a:lnTo>
                <a:lnTo>
                  <a:pt x="238" y="1285"/>
                </a:lnTo>
                <a:lnTo>
                  <a:pt x="239" y="1286"/>
                </a:lnTo>
                <a:lnTo>
                  <a:pt x="233" y="1292"/>
                </a:lnTo>
                <a:close/>
                <a:moveTo>
                  <a:pt x="1269" y="1291"/>
                </a:moveTo>
                <a:lnTo>
                  <a:pt x="1263" y="1286"/>
                </a:lnTo>
                <a:lnTo>
                  <a:pt x="1264" y="1285"/>
                </a:lnTo>
                <a:lnTo>
                  <a:pt x="1270" y="1290"/>
                </a:lnTo>
                <a:lnTo>
                  <a:pt x="1269" y="1291"/>
                </a:lnTo>
                <a:close/>
                <a:moveTo>
                  <a:pt x="231" y="1290"/>
                </a:moveTo>
                <a:lnTo>
                  <a:pt x="230" y="1289"/>
                </a:lnTo>
                <a:lnTo>
                  <a:pt x="236" y="1283"/>
                </a:lnTo>
                <a:lnTo>
                  <a:pt x="237" y="1284"/>
                </a:lnTo>
                <a:lnTo>
                  <a:pt x="231" y="1290"/>
                </a:lnTo>
                <a:close/>
                <a:moveTo>
                  <a:pt x="1271" y="1290"/>
                </a:moveTo>
                <a:lnTo>
                  <a:pt x="1265" y="1284"/>
                </a:lnTo>
                <a:lnTo>
                  <a:pt x="1266" y="1283"/>
                </a:lnTo>
                <a:lnTo>
                  <a:pt x="1272" y="1289"/>
                </a:lnTo>
                <a:lnTo>
                  <a:pt x="1271" y="1290"/>
                </a:lnTo>
                <a:close/>
                <a:moveTo>
                  <a:pt x="1272" y="1288"/>
                </a:moveTo>
                <a:lnTo>
                  <a:pt x="1267" y="1282"/>
                </a:lnTo>
                <a:lnTo>
                  <a:pt x="1268" y="1281"/>
                </a:lnTo>
                <a:lnTo>
                  <a:pt x="1273" y="1287"/>
                </a:lnTo>
                <a:lnTo>
                  <a:pt x="1272" y="1288"/>
                </a:lnTo>
                <a:close/>
                <a:moveTo>
                  <a:pt x="219" y="1279"/>
                </a:moveTo>
                <a:lnTo>
                  <a:pt x="218" y="1278"/>
                </a:lnTo>
                <a:lnTo>
                  <a:pt x="224" y="1272"/>
                </a:lnTo>
                <a:lnTo>
                  <a:pt x="225" y="1273"/>
                </a:lnTo>
                <a:lnTo>
                  <a:pt x="219" y="1279"/>
                </a:lnTo>
                <a:close/>
                <a:moveTo>
                  <a:pt x="217" y="1277"/>
                </a:moveTo>
                <a:lnTo>
                  <a:pt x="216" y="1276"/>
                </a:lnTo>
                <a:lnTo>
                  <a:pt x="222" y="1270"/>
                </a:lnTo>
                <a:lnTo>
                  <a:pt x="223" y="1271"/>
                </a:lnTo>
                <a:lnTo>
                  <a:pt x="217" y="1277"/>
                </a:lnTo>
                <a:close/>
                <a:moveTo>
                  <a:pt x="1284" y="1276"/>
                </a:moveTo>
                <a:lnTo>
                  <a:pt x="1279" y="1271"/>
                </a:lnTo>
                <a:lnTo>
                  <a:pt x="1280" y="1270"/>
                </a:lnTo>
                <a:lnTo>
                  <a:pt x="1285" y="1275"/>
                </a:lnTo>
                <a:lnTo>
                  <a:pt x="1284" y="1276"/>
                </a:lnTo>
                <a:close/>
                <a:moveTo>
                  <a:pt x="215" y="1275"/>
                </a:moveTo>
                <a:lnTo>
                  <a:pt x="215" y="1274"/>
                </a:lnTo>
                <a:lnTo>
                  <a:pt x="220" y="1268"/>
                </a:lnTo>
                <a:lnTo>
                  <a:pt x="221" y="1269"/>
                </a:lnTo>
                <a:lnTo>
                  <a:pt x="215" y="1275"/>
                </a:lnTo>
                <a:close/>
                <a:moveTo>
                  <a:pt x="1286" y="1274"/>
                </a:moveTo>
                <a:lnTo>
                  <a:pt x="1280" y="1269"/>
                </a:lnTo>
                <a:lnTo>
                  <a:pt x="1281" y="1268"/>
                </a:lnTo>
                <a:lnTo>
                  <a:pt x="1287" y="1273"/>
                </a:lnTo>
                <a:lnTo>
                  <a:pt x="1286" y="1274"/>
                </a:lnTo>
                <a:close/>
                <a:moveTo>
                  <a:pt x="1288" y="1273"/>
                </a:moveTo>
                <a:lnTo>
                  <a:pt x="1282" y="1267"/>
                </a:lnTo>
                <a:lnTo>
                  <a:pt x="1283" y="1266"/>
                </a:lnTo>
                <a:lnTo>
                  <a:pt x="1289" y="1272"/>
                </a:lnTo>
                <a:lnTo>
                  <a:pt x="1288" y="1273"/>
                </a:lnTo>
                <a:close/>
                <a:moveTo>
                  <a:pt x="204" y="1263"/>
                </a:moveTo>
                <a:lnTo>
                  <a:pt x="203" y="1262"/>
                </a:lnTo>
                <a:lnTo>
                  <a:pt x="209" y="1256"/>
                </a:lnTo>
                <a:lnTo>
                  <a:pt x="210" y="1257"/>
                </a:lnTo>
                <a:lnTo>
                  <a:pt x="204" y="1263"/>
                </a:lnTo>
                <a:close/>
                <a:moveTo>
                  <a:pt x="202" y="1261"/>
                </a:moveTo>
                <a:lnTo>
                  <a:pt x="202" y="1260"/>
                </a:lnTo>
                <a:lnTo>
                  <a:pt x="207" y="1254"/>
                </a:lnTo>
                <a:lnTo>
                  <a:pt x="208" y="1255"/>
                </a:lnTo>
                <a:lnTo>
                  <a:pt x="202" y="1261"/>
                </a:lnTo>
                <a:close/>
                <a:moveTo>
                  <a:pt x="1299" y="1261"/>
                </a:moveTo>
                <a:lnTo>
                  <a:pt x="1293" y="1255"/>
                </a:lnTo>
                <a:lnTo>
                  <a:pt x="1294" y="1254"/>
                </a:lnTo>
                <a:lnTo>
                  <a:pt x="1300" y="1260"/>
                </a:lnTo>
                <a:lnTo>
                  <a:pt x="1299" y="1261"/>
                </a:lnTo>
                <a:close/>
                <a:moveTo>
                  <a:pt x="201" y="1259"/>
                </a:moveTo>
                <a:lnTo>
                  <a:pt x="200" y="1258"/>
                </a:lnTo>
                <a:lnTo>
                  <a:pt x="206" y="1252"/>
                </a:lnTo>
                <a:lnTo>
                  <a:pt x="206" y="1253"/>
                </a:lnTo>
                <a:lnTo>
                  <a:pt x="201" y="1259"/>
                </a:lnTo>
                <a:close/>
                <a:moveTo>
                  <a:pt x="1301" y="1259"/>
                </a:moveTo>
                <a:lnTo>
                  <a:pt x="1295" y="1253"/>
                </a:lnTo>
                <a:lnTo>
                  <a:pt x="1296" y="1252"/>
                </a:lnTo>
                <a:lnTo>
                  <a:pt x="1302" y="1258"/>
                </a:lnTo>
                <a:lnTo>
                  <a:pt x="1301" y="1259"/>
                </a:lnTo>
                <a:close/>
                <a:moveTo>
                  <a:pt x="1303" y="1257"/>
                </a:moveTo>
                <a:lnTo>
                  <a:pt x="1297" y="1251"/>
                </a:lnTo>
                <a:lnTo>
                  <a:pt x="1298" y="1250"/>
                </a:lnTo>
                <a:lnTo>
                  <a:pt x="1304" y="1256"/>
                </a:lnTo>
                <a:lnTo>
                  <a:pt x="1303" y="1257"/>
                </a:lnTo>
                <a:close/>
                <a:moveTo>
                  <a:pt x="190" y="1247"/>
                </a:moveTo>
                <a:lnTo>
                  <a:pt x="189" y="1246"/>
                </a:lnTo>
                <a:lnTo>
                  <a:pt x="195" y="1241"/>
                </a:lnTo>
                <a:lnTo>
                  <a:pt x="196" y="1242"/>
                </a:lnTo>
                <a:lnTo>
                  <a:pt x="190" y="1247"/>
                </a:lnTo>
                <a:close/>
                <a:moveTo>
                  <a:pt x="188" y="1245"/>
                </a:moveTo>
                <a:lnTo>
                  <a:pt x="187" y="1244"/>
                </a:lnTo>
                <a:lnTo>
                  <a:pt x="193" y="1239"/>
                </a:lnTo>
                <a:lnTo>
                  <a:pt x="194" y="1240"/>
                </a:lnTo>
                <a:lnTo>
                  <a:pt x="188" y="1245"/>
                </a:lnTo>
                <a:close/>
                <a:moveTo>
                  <a:pt x="1314" y="1245"/>
                </a:moveTo>
                <a:lnTo>
                  <a:pt x="1308" y="1239"/>
                </a:lnTo>
                <a:lnTo>
                  <a:pt x="1308" y="1238"/>
                </a:lnTo>
                <a:lnTo>
                  <a:pt x="1314" y="1244"/>
                </a:lnTo>
                <a:lnTo>
                  <a:pt x="1314" y="1245"/>
                </a:lnTo>
                <a:close/>
                <a:moveTo>
                  <a:pt x="186" y="1243"/>
                </a:moveTo>
                <a:lnTo>
                  <a:pt x="185" y="1242"/>
                </a:lnTo>
                <a:lnTo>
                  <a:pt x="191" y="1237"/>
                </a:lnTo>
                <a:lnTo>
                  <a:pt x="192" y="1238"/>
                </a:lnTo>
                <a:lnTo>
                  <a:pt x="186" y="1243"/>
                </a:lnTo>
                <a:close/>
                <a:moveTo>
                  <a:pt x="1315" y="1243"/>
                </a:moveTo>
                <a:lnTo>
                  <a:pt x="1309" y="1237"/>
                </a:lnTo>
                <a:lnTo>
                  <a:pt x="1310" y="1236"/>
                </a:lnTo>
                <a:lnTo>
                  <a:pt x="1316" y="1242"/>
                </a:lnTo>
                <a:lnTo>
                  <a:pt x="1315" y="1243"/>
                </a:lnTo>
                <a:close/>
                <a:moveTo>
                  <a:pt x="1317" y="1241"/>
                </a:moveTo>
                <a:lnTo>
                  <a:pt x="1311" y="1235"/>
                </a:lnTo>
                <a:lnTo>
                  <a:pt x="1312" y="1234"/>
                </a:lnTo>
                <a:lnTo>
                  <a:pt x="1318" y="1240"/>
                </a:lnTo>
                <a:lnTo>
                  <a:pt x="1317" y="1241"/>
                </a:lnTo>
                <a:close/>
                <a:moveTo>
                  <a:pt x="175" y="1231"/>
                </a:moveTo>
                <a:lnTo>
                  <a:pt x="175" y="1230"/>
                </a:lnTo>
                <a:lnTo>
                  <a:pt x="181" y="1225"/>
                </a:lnTo>
                <a:lnTo>
                  <a:pt x="182" y="1226"/>
                </a:lnTo>
                <a:lnTo>
                  <a:pt x="175" y="1231"/>
                </a:lnTo>
                <a:close/>
                <a:moveTo>
                  <a:pt x="174" y="1229"/>
                </a:moveTo>
                <a:lnTo>
                  <a:pt x="173" y="1228"/>
                </a:lnTo>
                <a:lnTo>
                  <a:pt x="179" y="1223"/>
                </a:lnTo>
                <a:lnTo>
                  <a:pt x="180" y="1224"/>
                </a:lnTo>
                <a:lnTo>
                  <a:pt x="174" y="1229"/>
                </a:lnTo>
                <a:close/>
                <a:moveTo>
                  <a:pt x="1328" y="1228"/>
                </a:moveTo>
                <a:lnTo>
                  <a:pt x="1322" y="1223"/>
                </a:lnTo>
                <a:lnTo>
                  <a:pt x="1323" y="1222"/>
                </a:lnTo>
                <a:lnTo>
                  <a:pt x="1329" y="1227"/>
                </a:lnTo>
                <a:lnTo>
                  <a:pt x="1328" y="1228"/>
                </a:lnTo>
                <a:close/>
                <a:moveTo>
                  <a:pt x="172" y="1227"/>
                </a:moveTo>
                <a:lnTo>
                  <a:pt x="171" y="1226"/>
                </a:lnTo>
                <a:lnTo>
                  <a:pt x="177" y="1221"/>
                </a:lnTo>
                <a:lnTo>
                  <a:pt x="178" y="1222"/>
                </a:lnTo>
                <a:lnTo>
                  <a:pt x="172" y="1227"/>
                </a:lnTo>
                <a:close/>
                <a:moveTo>
                  <a:pt x="1330" y="1226"/>
                </a:moveTo>
                <a:lnTo>
                  <a:pt x="1323" y="1221"/>
                </a:lnTo>
                <a:lnTo>
                  <a:pt x="1324" y="1220"/>
                </a:lnTo>
                <a:lnTo>
                  <a:pt x="1330" y="1225"/>
                </a:lnTo>
                <a:lnTo>
                  <a:pt x="1330" y="1226"/>
                </a:lnTo>
                <a:close/>
                <a:moveTo>
                  <a:pt x="1331" y="1224"/>
                </a:moveTo>
                <a:lnTo>
                  <a:pt x="1325" y="1219"/>
                </a:lnTo>
                <a:lnTo>
                  <a:pt x="1326" y="1218"/>
                </a:lnTo>
                <a:lnTo>
                  <a:pt x="1332" y="1223"/>
                </a:lnTo>
                <a:lnTo>
                  <a:pt x="1331" y="1224"/>
                </a:lnTo>
                <a:close/>
                <a:moveTo>
                  <a:pt x="162" y="1214"/>
                </a:moveTo>
                <a:lnTo>
                  <a:pt x="161" y="1213"/>
                </a:lnTo>
                <a:lnTo>
                  <a:pt x="167" y="1208"/>
                </a:lnTo>
                <a:lnTo>
                  <a:pt x="168" y="1209"/>
                </a:lnTo>
                <a:lnTo>
                  <a:pt x="162" y="1214"/>
                </a:lnTo>
                <a:close/>
                <a:moveTo>
                  <a:pt x="160" y="1212"/>
                </a:moveTo>
                <a:lnTo>
                  <a:pt x="159" y="1211"/>
                </a:lnTo>
                <a:lnTo>
                  <a:pt x="166" y="1206"/>
                </a:lnTo>
                <a:lnTo>
                  <a:pt x="166" y="1207"/>
                </a:lnTo>
                <a:lnTo>
                  <a:pt x="160" y="1212"/>
                </a:lnTo>
                <a:close/>
                <a:moveTo>
                  <a:pt x="1341" y="1212"/>
                </a:moveTo>
                <a:lnTo>
                  <a:pt x="1335" y="1207"/>
                </a:lnTo>
                <a:lnTo>
                  <a:pt x="1336" y="1206"/>
                </a:lnTo>
                <a:lnTo>
                  <a:pt x="1342" y="1211"/>
                </a:lnTo>
                <a:lnTo>
                  <a:pt x="1341" y="1212"/>
                </a:lnTo>
                <a:close/>
                <a:moveTo>
                  <a:pt x="159" y="1210"/>
                </a:moveTo>
                <a:lnTo>
                  <a:pt x="158" y="1209"/>
                </a:lnTo>
                <a:lnTo>
                  <a:pt x="164" y="1204"/>
                </a:lnTo>
                <a:lnTo>
                  <a:pt x="165" y="1205"/>
                </a:lnTo>
                <a:lnTo>
                  <a:pt x="159" y="1210"/>
                </a:lnTo>
                <a:close/>
                <a:moveTo>
                  <a:pt x="1343" y="1210"/>
                </a:moveTo>
                <a:lnTo>
                  <a:pt x="1337" y="1205"/>
                </a:lnTo>
                <a:lnTo>
                  <a:pt x="1338" y="1204"/>
                </a:lnTo>
                <a:lnTo>
                  <a:pt x="1344" y="1208"/>
                </a:lnTo>
                <a:lnTo>
                  <a:pt x="1343" y="1210"/>
                </a:lnTo>
                <a:close/>
                <a:moveTo>
                  <a:pt x="1345" y="1207"/>
                </a:moveTo>
                <a:lnTo>
                  <a:pt x="1338" y="1203"/>
                </a:lnTo>
                <a:lnTo>
                  <a:pt x="1339" y="1201"/>
                </a:lnTo>
                <a:lnTo>
                  <a:pt x="1346" y="1206"/>
                </a:lnTo>
                <a:lnTo>
                  <a:pt x="1345" y="1207"/>
                </a:lnTo>
                <a:close/>
                <a:moveTo>
                  <a:pt x="149" y="1197"/>
                </a:moveTo>
                <a:lnTo>
                  <a:pt x="148" y="1196"/>
                </a:lnTo>
                <a:lnTo>
                  <a:pt x="154" y="1191"/>
                </a:lnTo>
                <a:lnTo>
                  <a:pt x="155" y="1192"/>
                </a:lnTo>
                <a:lnTo>
                  <a:pt x="149" y="1197"/>
                </a:lnTo>
                <a:close/>
                <a:moveTo>
                  <a:pt x="147" y="1195"/>
                </a:moveTo>
                <a:lnTo>
                  <a:pt x="146" y="1194"/>
                </a:lnTo>
                <a:lnTo>
                  <a:pt x="153" y="1189"/>
                </a:lnTo>
                <a:lnTo>
                  <a:pt x="154" y="1190"/>
                </a:lnTo>
                <a:lnTo>
                  <a:pt x="147" y="1195"/>
                </a:lnTo>
                <a:close/>
                <a:moveTo>
                  <a:pt x="1354" y="1194"/>
                </a:moveTo>
                <a:lnTo>
                  <a:pt x="1348" y="1189"/>
                </a:lnTo>
                <a:lnTo>
                  <a:pt x="1349" y="1188"/>
                </a:lnTo>
                <a:lnTo>
                  <a:pt x="1355" y="1193"/>
                </a:lnTo>
                <a:lnTo>
                  <a:pt x="1354" y="1194"/>
                </a:lnTo>
                <a:close/>
                <a:moveTo>
                  <a:pt x="145" y="1193"/>
                </a:moveTo>
                <a:lnTo>
                  <a:pt x="144" y="1191"/>
                </a:lnTo>
                <a:lnTo>
                  <a:pt x="151" y="1187"/>
                </a:lnTo>
                <a:lnTo>
                  <a:pt x="152" y="1188"/>
                </a:lnTo>
                <a:lnTo>
                  <a:pt x="145" y="1193"/>
                </a:lnTo>
                <a:close/>
                <a:moveTo>
                  <a:pt x="1356" y="1192"/>
                </a:moveTo>
                <a:lnTo>
                  <a:pt x="1350" y="1187"/>
                </a:lnTo>
                <a:lnTo>
                  <a:pt x="1350" y="1186"/>
                </a:lnTo>
                <a:lnTo>
                  <a:pt x="1357" y="1191"/>
                </a:lnTo>
                <a:lnTo>
                  <a:pt x="1356" y="1192"/>
                </a:lnTo>
                <a:close/>
                <a:moveTo>
                  <a:pt x="1358" y="1190"/>
                </a:moveTo>
                <a:lnTo>
                  <a:pt x="1351" y="1185"/>
                </a:lnTo>
                <a:lnTo>
                  <a:pt x="1352" y="1184"/>
                </a:lnTo>
                <a:lnTo>
                  <a:pt x="1359" y="1189"/>
                </a:lnTo>
                <a:lnTo>
                  <a:pt x="1358" y="1190"/>
                </a:lnTo>
                <a:close/>
                <a:moveTo>
                  <a:pt x="136" y="1179"/>
                </a:moveTo>
                <a:lnTo>
                  <a:pt x="135" y="1178"/>
                </a:lnTo>
                <a:lnTo>
                  <a:pt x="142" y="1174"/>
                </a:lnTo>
                <a:lnTo>
                  <a:pt x="142" y="1175"/>
                </a:lnTo>
                <a:lnTo>
                  <a:pt x="136" y="1179"/>
                </a:lnTo>
                <a:close/>
                <a:moveTo>
                  <a:pt x="134" y="1177"/>
                </a:moveTo>
                <a:lnTo>
                  <a:pt x="134" y="1176"/>
                </a:lnTo>
                <a:lnTo>
                  <a:pt x="140" y="1172"/>
                </a:lnTo>
                <a:lnTo>
                  <a:pt x="141" y="1173"/>
                </a:lnTo>
                <a:lnTo>
                  <a:pt x="134" y="1177"/>
                </a:lnTo>
                <a:close/>
                <a:moveTo>
                  <a:pt x="1367" y="1177"/>
                </a:moveTo>
                <a:lnTo>
                  <a:pt x="1361" y="1172"/>
                </a:lnTo>
                <a:lnTo>
                  <a:pt x="1362" y="1171"/>
                </a:lnTo>
                <a:lnTo>
                  <a:pt x="1368" y="1176"/>
                </a:lnTo>
                <a:lnTo>
                  <a:pt x="1367" y="1177"/>
                </a:lnTo>
                <a:close/>
                <a:moveTo>
                  <a:pt x="133" y="1175"/>
                </a:moveTo>
                <a:lnTo>
                  <a:pt x="132" y="1174"/>
                </a:lnTo>
                <a:lnTo>
                  <a:pt x="139" y="1169"/>
                </a:lnTo>
                <a:lnTo>
                  <a:pt x="139" y="1171"/>
                </a:lnTo>
                <a:lnTo>
                  <a:pt x="133" y="1175"/>
                </a:lnTo>
                <a:close/>
                <a:moveTo>
                  <a:pt x="1369" y="1175"/>
                </a:moveTo>
                <a:lnTo>
                  <a:pt x="1362" y="1170"/>
                </a:lnTo>
                <a:lnTo>
                  <a:pt x="1363" y="1169"/>
                </a:lnTo>
                <a:lnTo>
                  <a:pt x="1370" y="1173"/>
                </a:lnTo>
                <a:lnTo>
                  <a:pt x="1369" y="1175"/>
                </a:lnTo>
                <a:close/>
                <a:moveTo>
                  <a:pt x="1370" y="1172"/>
                </a:moveTo>
                <a:lnTo>
                  <a:pt x="1364" y="1168"/>
                </a:lnTo>
                <a:lnTo>
                  <a:pt x="1365" y="1167"/>
                </a:lnTo>
                <a:lnTo>
                  <a:pt x="1371" y="1171"/>
                </a:lnTo>
                <a:lnTo>
                  <a:pt x="1370" y="1172"/>
                </a:lnTo>
                <a:close/>
                <a:moveTo>
                  <a:pt x="124" y="1162"/>
                </a:moveTo>
                <a:lnTo>
                  <a:pt x="123" y="1161"/>
                </a:lnTo>
                <a:lnTo>
                  <a:pt x="130" y="1156"/>
                </a:lnTo>
                <a:lnTo>
                  <a:pt x="130" y="1157"/>
                </a:lnTo>
                <a:lnTo>
                  <a:pt x="124" y="1162"/>
                </a:lnTo>
                <a:close/>
                <a:moveTo>
                  <a:pt x="122" y="1160"/>
                </a:moveTo>
                <a:lnTo>
                  <a:pt x="122" y="1158"/>
                </a:lnTo>
                <a:lnTo>
                  <a:pt x="128" y="1154"/>
                </a:lnTo>
                <a:lnTo>
                  <a:pt x="129" y="1155"/>
                </a:lnTo>
                <a:lnTo>
                  <a:pt x="122" y="1160"/>
                </a:lnTo>
                <a:close/>
                <a:moveTo>
                  <a:pt x="1379" y="1159"/>
                </a:moveTo>
                <a:lnTo>
                  <a:pt x="1373" y="1155"/>
                </a:lnTo>
                <a:lnTo>
                  <a:pt x="1373" y="1153"/>
                </a:lnTo>
                <a:lnTo>
                  <a:pt x="1380" y="1158"/>
                </a:lnTo>
                <a:lnTo>
                  <a:pt x="1379" y="1159"/>
                </a:lnTo>
                <a:close/>
                <a:moveTo>
                  <a:pt x="121" y="1157"/>
                </a:moveTo>
                <a:lnTo>
                  <a:pt x="120" y="1156"/>
                </a:lnTo>
                <a:lnTo>
                  <a:pt x="127" y="1152"/>
                </a:lnTo>
                <a:lnTo>
                  <a:pt x="128" y="1153"/>
                </a:lnTo>
                <a:lnTo>
                  <a:pt x="121" y="1157"/>
                </a:lnTo>
                <a:close/>
                <a:moveTo>
                  <a:pt x="1381" y="1157"/>
                </a:moveTo>
                <a:lnTo>
                  <a:pt x="1374" y="1152"/>
                </a:lnTo>
                <a:lnTo>
                  <a:pt x="1375" y="1151"/>
                </a:lnTo>
                <a:lnTo>
                  <a:pt x="1382" y="1156"/>
                </a:lnTo>
                <a:lnTo>
                  <a:pt x="1381" y="1157"/>
                </a:lnTo>
                <a:close/>
                <a:moveTo>
                  <a:pt x="1382" y="1154"/>
                </a:moveTo>
                <a:lnTo>
                  <a:pt x="1376" y="1150"/>
                </a:lnTo>
                <a:lnTo>
                  <a:pt x="1376" y="1149"/>
                </a:lnTo>
                <a:lnTo>
                  <a:pt x="1383" y="1153"/>
                </a:lnTo>
                <a:lnTo>
                  <a:pt x="1382" y="1154"/>
                </a:lnTo>
                <a:close/>
                <a:moveTo>
                  <a:pt x="112" y="1144"/>
                </a:moveTo>
                <a:lnTo>
                  <a:pt x="112" y="1143"/>
                </a:lnTo>
                <a:lnTo>
                  <a:pt x="118" y="1138"/>
                </a:lnTo>
                <a:lnTo>
                  <a:pt x="119" y="1139"/>
                </a:lnTo>
                <a:lnTo>
                  <a:pt x="112" y="1144"/>
                </a:lnTo>
                <a:close/>
                <a:moveTo>
                  <a:pt x="111" y="1141"/>
                </a:moveTo>
                <a:lnTo>
                  <a:pt x="110" y="1140"/>
                </a:lnTo>
                <a:lnTo>
                  <a:pt x="117" y="1136"/>
                </a:lnTo>
                <a:lnTo>
                  <a:pt x="118" y="1137"/>
                </a:lnTo>
                <a:lnTo>
                  <a:pt x="111" y="1141"/>
                </a:lnTo>
                <a:close/>
                <a:moveTo>
                  <a:pt x="1391" y="1141"/>
                </a:moveTo>
                <a:lnTo>
                  <a:pt x="1384" y="1136"/>
                </a:lnTo>
                <a:lnTo>
                  <a:pt x="1385" y="1135"/>
                </a:lnTo>
                <a:lnTo>
                  <a:pt x="1392" y="1140"/>
                </a:lnTo>
                <a:lnTo>
                  <a:pt x="1391" y="1141"/>
                </a:lnTo>
                <a:close/>
                <a:moveTo>
                  <a:pt x="109" y="1139"/>
                </a:moveTo>
                <a:lnTo>
                  <a:pt x="109" y="1138"/>
                </a:lnTo>
                <a:lnTo>
                  <a:pt x="116" y="1134"/>
                </a:lnTo>
                <a:lnTo>
                  <a:pt x="116" y="1135"/>
                </a:lnTo>
                <a:lnTo>
                  <a:pt x="109" y="1139"/>
                </a:lnTo>
                <a:close/>
                <a:moveTo>
                  <a:pt x="1392" y="1138"/>
                </a:moveTo>
                <a:lnTo>
                  <a:pt x="1385" y="1134"/>
                </a:lnTo>
                <a:lnTo>
                  <a:pt x="1386" y="1133"/>
                </a:lnTo>
                <a:lnTo>
                  <a:pt x="1393" y="1137"/>
                </a:lnTo>
                <a:lnTo>
                  <a:pt x="1392" y="1138"/>
                </a:lnTo>
                <a:close/>
                <a:moveTo>
                  <a:pt x="1394" y="1136"/>
                </a:moveTo>
                <a:lnTo>
                  <a:pt x="1387" y="1132"/>
                </a:lnTo>
                <a:lnTo>
                  <a:pt x="1388" y="1131"/>
                </a:lnTo>
                <a:lnTo>
                  <a:pt x="1394" y="1135"/>
                </a:lnTo>
                <a:lnTo>
                  <a:pt x="1394" y="1136"/>
                </a:lnTo>
                <a:close/>
                <a:moveTo>
                  <a:pt x="101" y="1125"/>
                </a:moveTo>
                <a:lnTo>
                  <a:pt x="100" y="1124"/>
                </a:lnTo>
                <a:lnTo>
                  <a:pt x="107" y="1120"/>
                </a:lnTo>
                <a:lnTo>
                  <a:pt x="108" y="1121"/>
                </a:lnTo>
                <a:lnTo>
                  <a:pt x="101" y="1125"/>
                </a:lnTo>
                <a:close/>
                <a:moveTo>
                  <a:pt x="100" y="1123"/>
                </a:moveTo>
                <a:lnTo>
                  <a:pt x="99" y="1122"/>
                </a:lnTo>
                <a:lnTo>
                  <a:pt x="106" y="1118"/>
                </a:lnTo>
                <a:lnTo>
                  <a:pt x="107" y="1119"/>
                </a:lnTo>
                <a:lnTo>
                  <a:pt x="100" y="1123"/>
                </a:lnTo>
                <a:close/>
                <a:moveTo>
                  <a:pt x="1402" y="1122"/>
                </a:moveTo>
                <a:lnTo>
                  <a:pt x="1395" y="1118"/>
                </a:lnTo>
                <a:lnTo>
                  <a:pt x="1396" y="1117"/>
                </a:lnTo>
                <a:lnTo>
                  <a:pt x="1403" y="1121"/>
                </a:lnTo>
                <a:lnTo>
                  <a:pt x="1402" y="1122"/>
                </a:lnTo>
                <a:close/>
                <a:moveTo>
                  <a:pt x="98" y="1120"/>
                </a:moveTo>
                <a:lnTo>
                  <a:pt x="98" y="1119"/>
                </a:lnTo>
                <a:lnTo>
                  <a:pt x="104" y="1115"/>
                </a:lnTo>
                <a:lnTo>
                  <a:pt x="105" y="1116"/>
                </a:lnTo>
                <a:lnTo>
                  <a:pt x="98" y="1120"/>
                </a:lnTo>
                <a:close/>
                <a:moveTo>
                  <a:pt x="1404" y="1120"/>
                </a:moveTo>
                <a:lnTo>
                  <a:pt x="1396" y="1116"/>
                </a:lnTo>
                <a:lnTo>
                  <a:pt x="1397" y="1115"/>
                </a:lnTo>
                <a:lnTo>
                  <a:pt x="1404" y="1118"/>
                </a:lnTo>
                <a:lnTo>
                  <a:pt x="1404" y="1120"/>
                </a:lnTo>
                <a:close/>
                <a:moveTo>
                  <a:pt x="1405" y="1117"/>
                </a:moveTo>
                <a:lnTo>
                  <a:pt x="1398" y="1113"/>
                </a:lnTo>
                <a:lnTo>
                  <a:pt x="1398" y="1112"/>
                </a:lnTo>
                <a:lnTo>
                  <a:pt x="1406" y="1116"/>
                </a:lnTo>
                <a:lnTo>
                  <a:pt x="1405" y="1117"/>
                </a:lnTo>
                <a:close/>
                <a:moveTo>
                  <a:pt x="90" y="1106"/>
                </a:moveTo>
                <a:lnTo>
                  <a:pt x="90" y="1105"/>
                </a:lnTo>
                <a:lnTo>
                  <a:pt x="97" y="1101"/>
                </a:lnTo>
                <a:lnTo>
                  <a:pt x="97" y="1103"/>
                </a:lnTo>
                <a:lnTo>
                  <a:pt x="90" y="1106"/>
                </a:lnTo>
                <a:close/>
                <a:moveTo>
                  <a:pt x="89" y="1104"/>
                </a:moveTo>
                <a:lnTo>
                  <a:pt x="88" y="1103"/>
                </a:lnTo>
                <a:lnTo>
                  <a:pt x="95" y="1099"/>
                </a:lnTo>
                <a:lnTo>
                  <a:pt x="96" y="1100"/>
                </a:lnTo>
                <a:lnTo>
                  <a:pt x="89" y="1104"/>
                </a:lnTo>
                <a:close/>
                <a:moveTo>
                  <a:pt x="1413" y="1103"/>
                </a:moveTo>
                <a:lnTo>
                  <a:pt x="1406" y="1099"/>
                </a:lnTo>
                <a:lnTo>
                  <a:pt x="1406" y="1098"/>
                </a:lnTo>
                <a:lnTo>
                  <a:pt x="1413" y="1102"/>
                </a:lnTo>
                <a:lnTo>
                  <a:pt x="1413" y="1103"/>
                </a:lnTo>
                <a:close/>
                <a:moveTo>
                  <a:pt x="88" y="1102"/>
                </a:moveTo>
                <a:lnTo>
                  <a:pt x="87" y="1100"/>
                </a:lnTo>
                <a:lnTo>
                  <a:pt x="94" y="1097"/>
                </a:lnTo>
                <a:lnTo>
                  <a:pt x="95" y="1098"/>
                </a:lnTo>
                <a:lnTo>
                  <a:pt x="88" y="1102"/>
                </a:lnTo>
                <a:close/>
                <a:moveTo>
                  <a:pt x="1414" y="1101"/>
                </a:moveTo>
                <a:lnTo>
                  <a:pt x="1407" y="1097"/>
                </a:lnTo>
                <a:lnTo>
                  <a:pt x="1408" y="1096"/>
                </a:lnTo>
                <a:lnTo>
                  <a:pt x="1415" y="1100"/>
                </a:lnTo>
                <a:lnTo>
                  <a:pt x="1414" y="1101"/>
                </a:lnTo>
                <a:close/>
                <a:moveTo>
                  <a:pt x="1415" y="1098"/>
                </a:moveTo>
                <a:lnTo>
                  <a:pt x="1408" y="1095"/>
                </a:lnTo>
                <a:lnTo>
                  <a:pt x="1409" y="1094"/>
                </a:lnTo>
                <a:lnTo>
                  <a:pt x="1416" y="1097"/>
                </a:lnTo>
                <a:lnTo>
                  <a:pt x="1415" y="1098"/>
                </a:lnTo>
                <a:close/>
                <a:moveTo>
                  <a:pt x="80" y="1087"/>
                </a:moveTo>
                <a:lnTo>
                  <a:pt x="80" y="1086"/>
                </a:lnTo>
                <a:lnTo>
                  <a:pt x="87" y="1083"/>
                </a:lnTo>
                <a:lnTo>
                  <a:pt x="88" y="1084"/>
                </a:lnTo>
                <a:lnTo>
                  <a:pt x="80" y="1087"/>
                </a:lnTo>
                <a:close/>
                <a:moveTo>
                  <a:pt x="79" y="1085"/>
                </a:moveTo>
                <a:lnTo>
                  <a:pt x="79" y="1084"/>
                </a:lnTo>
                <a:lnTo>
                  <a:pt x="86" y="1080"/>
                </a:lnTo>
                <a:lnTo>
                  <a:pt x="86" y="1081"/>
                </a:lnTo>
                <a:lnTo>
                  <a:pt x="79" y="1085"/>
                </a:lnTo>
                <a:close/>
                <a:moveTo>
                  <a:pt x="1423" y="1084"/>
                </a:moveTo>
                <a:lnTo>
                  <a:pt x="1415" y="1080"/>
                </a:lnTo>
                <a:lnTo>
                  <a:pt x="1416" y="1079"/>
                </a:lnTo>
                <a:lnTo>
                  <a:pt x="1423" y="1083"/>
                </a:lnTo>
                <a:lnTo>
                  <a:pt x="1423" y="1084"/>
                </a:lnTo>
                <a:close/>
                <a:moveTo>
                  <a:pt x="78" y="1083"/>
                </a:moveTo>
                <a:lnTo>
                  <a:pt x="77" y="1081"/>
                </a:lnTo>
                <a:lnTo>
                  <a:pt x="85" y="1078"/>
                </a:lnTo>
                <a:lnTo>
                  <a:pt x="85" y="1079"/>
                </a:lnTo>
                <a:lnTo>
                  <a:pt x="78" y="1083"/>
                </a:lnTo>
                <a:close/>
                <a:moveTo>
                  <a:pt x="1424" y="1082"/>
                </a:moveTo>
                <a:lnTo>
                  <a:pt x="1417" y="1078"/>
                </a:lnTo>
                <a:lnTo>
                  <a:pt x="1417" y="1077"/>
                </a:lnTo>
                <a:lnTo>
                  <a:pt x="1424" y="1080"/>
                </a:lnTo>
                <a:lnTo>
                  <a:pt x="1424" y="1082"/>
                </a:lnTo>
                <a:close/>
                <a:moveTo>
                  <a:pt x="1425" y="1079"/>
                </a:moveTo>
                <a:lnTo>
                  <a:pt x="1418" y="1075"/>
                </a:lnTo>
                <a:lnTo>
                  <a:pt x="1418" y="1074"/>
                </a:lnTo>
                <a:lnTo>
                  <a:pt x="1426" y="1078"/>
                </a:lnTo>
                <a:lnTo>
                  <a:pt x="1425" y="1079"/>
                </a:lnTo>
                <a:close/>
                <a:moveTo>
                  <a:pt x="71" y="1068"/>
                </a:moveTo>
                <a:lnTo>
                  <a:pt x="70" y="1067"/>
                </a:lnTo>
                <a:lnTo>
                  <a:pt x="78" y="1063"/>
                </a:lnTo>
                <a:lnTo>
                  <a:pt x="78" y="1064"/>
                </a:lnTo>
                <a:lnTo>
                  <a:pt x="71" y="1068"/>
                </a:lnTo>
                <a:close/>
                <a:moveTo>
                  <a:pt x="70" y="1065"/>
                </a:moveTo>
                <a:lnTo>
                  <a:pt x="69" y="1064"/>
                </a:lnTo>
                <a:lnTo>
                  <a:pt x="77" y="1061"/>
                </a:lnTo>
                <a:lnTo>
                  <a:pt x="77" y="1062"/>
                </a:lnTo>
                <a:lnTo>
                  <a:pt x="70" y="1065"/>
                </a:lnTo>
                <a:close/>
                <a:moveTo>
                  <a:pt x="1432" y="1064"/>
                </a:moveTo>
                <a:lnTo>
                  <a:pt x="1425" y="1061"/>
                </a:lnTo>
                <a:lnTo>
                  <a:pt x="1425" y="1060"/>
                </a:lnTo>
                <a:lnTo>
                  <a:pt x="1433" y="1063"/>
                </a:lnTo>
                <a:lnTo>
                  <a:pt x="1432" y="1064"/>
                </a:lnTo>
                <a:close/>
                <a:moveTo>
                  <a:pt x="69" y="1063"/>
                </a:moveTo>
                <a:lnTo>
                  <a:pt x="68" y="1062"/>
                </a:lnTo>
                <a:lnTo>
                  <a:pt x="75" y="1058"/>
                </a:lnTo>
                <a:lnTo>
                  <a:pt x="76" y="1060"/>
                </a:lnTo>
                <a:lnTo>
                  <a:pt x="69" y="1063"/>
                </a:lnTo>
                <a:close/>
                <a:moveTo>
                  <a:pt x="1433" y="1062"/>
                </a:moveTo>
                <a:lnTo>
                  <a:pt x="1426" y="1059"/>
                </a:lnTo>
                <a:lnTo>
                  <a:pt x="1426" y="1057"/>
                </a:lnTo>
                <a:lnTo>
                  <a:pt x="1434" y="1061"/>
                </a:lnTo>
                <a:lnTo>
                  <a:pt x="1433" y="1062"/>
                </a:lnTo>
                <a:close/>
                <a:moveTo>
                  <a:pt x="1434" y="1059"/>
                </a:moveTo>
                <a:lnTo>
                  <a:pt x="1427" y="1056"/>
                </a:lnTo>
                <a:lnTo>
                  <a:pt x="1427" y="1055"/>
                </a:lnTo>
                <a:lnTo>
                  <a:pt x="1435" y="1058"/>
                </a:lnTo>
                <a:lnTo>
                  <a:pt x="1434" y="1059"/>
                </a:lnTo>
                <a:close/>
                <a:moveTo>
                  <a:pt x="62" y="1048"/>
                </a:moveTo>
                <a:lnTo>
                  <a:pt x="61" y="1047"/>
                </a:lnTo>
                <a:lnTo>
                  <a:pt x="69" y="1044"/>
                </a:lnTo>
                <a:lnTo>
                  <a:pt x="69" y="1045"/>
                </a:lnTo>
                <a:lnTo>
                  <a:pt x="62" y="1048"/>
                </a:lnTo>
                <a:close/>
                <a:moveTo>
                  <a:pt x="61" y="1046"/>
                </a:moveTo>
                <a:lnTo>
                  <a:pt x="60" y="1045"/>
                </a:lnTo>
                <a:lnTo>
                  <a:pt x="68" y="1042"/>
                </a:lnTo>
                <a:lnTo>
                  <a:pt x="68" y="1043"/>
                </a:lnTo>
                <a:lnTo>
                  <a:pt x="61" y="1046"/>
                </a:lnTo>
                <a:close/>
                <a:moveTo>
                  <a:pt x="1441" y="1045"/>
                </a:moveTo>
                <a:lnTo>
                  <a:pt x="1433" y="1042"/>
                </a:lnTo>
                <a:lnTo>
                  <a:pt x="1434" y="1040"/>
                </a:lnTo>
                <a:lnTo>
                  <a:pt x="1441" y="1043"/>
                </a:lnTo>
                <a:lnTo>
                  <a:pt x="1441" y="1045"/>
                </a:lnTo>
                <a:close/>
                <a:moveTo>
                  <a:pt x="60" y="1043"/>
                </a:moveTo>
                <a:lnTo>
                  <a:pt x="59" y="1042"/>
                </a:lnTo>
                <a:lnTo>
                  <a:pt x="67" y="1039"/>
                </a:lnTo>
                <a:lnTo>
                  <a:pt x="67" y="1040"/>
                </a:lnTo>
                <a:lnTo>
                  <a:pt x="60" y="1043"/>
                </a:lnTo>
                <a:close/>
                <a:moveTo>
                  <a:pt x="1442" y="1042"/>
                </a:moveTo>
                <a:lnTo>
                  <a:pt x="1434" y="1039"/>
                </a:lnTo>
                <a:lnTo>
                  <a:pt x="1435" y="1038"/>
                </a:lnTo>
                <a:lnTo>
                  <a:pt x="1443" y="1041"/>
                </a:lnTo>
                <a:lnTo>
                  <a:pt x="1442" y="1042"/>
                </a:lnTo>
                <a:close/>
                <a:moveTo>
                  <a:pt x="1443" y="1040"/>
                </a:moveTo>
                <a:lnTo>
                  <a:pt x="1435" y="1037"/>
                </a:lnTo>
                <a:lnTo>
                  <a:pt x="1436" y="1035"/>
                </a:lnTo>
                <a:lnTo>
                  <a:pt x="1444" y="1038"/>
                </a:lnTo>
                <a:lnTo>
                  <a:pt x="1443" y="1040"/>
                </a:lnTo>
                <a:close/>
                <a:moveTo>
                  <a:pt x="54" y="1029"/>
                </a:moveTo>
                <a:lnTo>
                  <a:pt x="53" y="1027"/>
                </a:lnTo>
                <a:lnTo>
                  <a:pt x="60" y="1024"/>
                </a:lnTo>
                <a:lnTo>
                  <a:pt x="61" y="1026"/>
                </a:lnTo>
                <a:lnTo>
                  <a:pt x="54" y="1029"/>
                </a:lnTo>
                <a:close/>
                <a:moveTo>
                  <a:pt x="53" y="1026"/>
                </a:moveTo>
                <a:lnTo>
                  <a:pt x="52" y="1025"/>
                </a:lnTo>
                <a:lnTo>
                  <a:pt x="59" y="1022"/>
                </a:lnTo>
                <a:lnTo>
                  <a:pt x="60" y="1023"/>
                </a:lnTo>
                <a:lnTo>
                  <a:pt x="53" y="1026"/>
                </a:lnTo>
                <a:close/>
                <a:moveTo>
                  <a:pt x="1449" y="1025"/>
                </a:moveTo>
                <a:lnTo>
                  <a:pt x="1442" y="1022"/>
                </a:lnTo>
                <a:lnTo>
                  <a:pt x="1442" y="1021"/>
                </a:lnTo>
                <a:lnTo>
                  <a:pt x="1450" y="1024"/>
                </a:lnTo>
                <a:lnTo>
                  <a:pt x="1449" y="1025"/>
                </a:lnTo>
                <a:close/>
                <a:moveTo>
                  <a:pt x="52" y="1024"/>
                </a:moveTo>
                <a:lnTo>
                  <a:pt x="51" y="1022"/>
                </a:lnTo>
                <a:lnTo>
                  <a:pt x="59" y="1019"/>
                </a:lnTo>
                <a:lnTo>
                  <a:pt x="59" y="1021"/>
                </a:lnTo>
                <a:lnTo>
                  <a:pt x="52" y="1024"/>
                </a:lnTo>
                <a:close/>
                <a:moveTo>
                  <a:pt x="1450" y="1022"/>
                </a:moveTo>
                <a:lnTo>
                  <a:pt x="1443" y="1019"/>
                </a:lnTo>
                <a:lnTo>
                  <a:pt x="1443" y="1018"/>
                </a:lnTo>
                <a:lnTo>
                  <a:pt x="1451" y="1021"/>
                </a:lnTo>
                <a:lnTo>
                  <a:pt x="1450" y="1022"/>
                </a:lnTo>
                <a:close/>
                <a:moveTo>
                  <a:pt x="1451" y="1020"/>
                </a:moveTo>
                <a:lnTo>
                  <a:pt x="1444" y="1017"/>
                </a:lnTo>
                <a:lnTo>
                  <a:pt x="1444" y="1016"/>
                </a:lnTo>
                <a:lnTo>
                  <a:pt x="1452" y="1019"/>
                </a:lnTo>
                <a:lnTo>
                  <a:pt x="1451" y="1020"/>
                </a:lnTo>
                <a:close/>
                <a:moveTo>
                  <a:pt x="46" y="1008"/>
                </a:moveTo>
                <a:lnTo>
                  <a:pt x="45" y="1007"/>
                </a:lnTo>
                <a:lnTo>
                  <a:pt x="53" y="1004"/>
                </a:lnTo>
                <a:lnTo>
                  <a:pt x="53" y="1006"/>
                </a:lnTo>
                <a:lnTo>
                  <a:pt x="46" y="1008"/>
                </a:lnTo>
                <a:close/>
                <a:moveTo>
                  <a:pt x="45" y="1006"/>
                </a:moveTo>
                <a:lnTo>
                  <a:pt x="44" y="1005"/>
                </a:lnTo>
                <a:lnTo>
                  <a:pt x="52" y="1002"/>
                </a:lnTo>
                <a:lnTo>
                  <a:pt x="52" y="1003"/>
                </a:lnTo>
                <a:lnTo>
                  <a:pt x="45" y="1006"/>
                </a:lnTo>
                <a:close/>
                <a:moveTo>
                  <a:pt x="1457" y="1004"/>
                </a:moveTo>
                <a:lnTo>
                  <a:pt x="1449" y="1002"/>
                </a:lnTo>
                <a:lnTo>
                  <a:pt x="1450" y="1000"/>
                </a:lnTo>
                <a:lnTo>
                  <a:pt x="1457" y="1003"/>
                </a:lnTo>
                <a:lnTo>
                  <a:pt x="1457" y="1004"/>
                </a:lnTo>
                <a:close/>
                <a:moveTo>
                  <a:pt x="44" y="1003"/>
                </a:moveTo>
                <a:lnTo>
                  <a:pt x="44" y="1002"/>
                </a:lnTo>
                <a:lnTo>
                  <a:pt x="51" y="999"/>
                </a:lnTo>
                <a:lnTo>
                  <a:pt x="52" y="1001"/>
                </a:lnTo>
                <a:lnTo>
                  <a:pt x="44" y="1003"/>
                </a:lnTo>
                <a:close/>
                <a:moveTo>
                  <a:pt x="1458" y="1002"/>
                </a:moveTo>
                <a:lnTo>
                  <a:pt x="1450" y="999"/>
                </a:lnTo>
                <a:lnTo>
                  <a:pt x="1451" y="998"/>
                </a:lnTo>
                <a:lnTo>
                  <a:pt x="1458" y="1000"/>
                </a:lnTo>
                <a:lnTo>
                  <a:pt x="1458" y="1002"/>
                </a:lnTo>
                <a:close/>
                <a:moveTo>
                  <a:pt x="1459" y="999"/>
                </a:moveTo>
                <a:lnTo>
                  <a:pt x="1451" y="997"/>
                </a:lnTo>
                <a:lnTo>
                  <a:pt x="1452" y="995"/>
                </a:lnTo>
                <a:lnTo>
                  <a:pt x="1459" y="998"/>
                </a:lnTo>
                <a:lnTo>
                  <a:pt x="1459" y="999"/>
                </a:lnTo>
                <a:close/>
                <a:moveTo>
                  <a:pt x="39" y="988"/>
                </a:moveTo>
                <a:lnTo>
                  <a:pt x="38" y="987"/>
                </a:lnTo>
                <a:lnTo>
                  <a:pt x="46" y="984"/>
                </a:lnTo>
                <a:lnTo>
                  <a:pt x="46" y="985"/>
                </a:lnTo>
                <a:lnTo>
                  <a:pt x="39" y="988"/>
                </a:lnTo>
                <a:close/>
                <a:moveTo>
                  <a:pt x="38" y="985"/>
                </a:moveTo>
                <a:lnTo>
                  <a:pt x="37" y="984"/>
                </a:lnTo>
                <a:lnTo>
                  <a:pt x="45" y="982"/>
                </a:lnTo>
                <a:lnTo>
                  <a:pt x="45" y="983"/>
                </a:lnTo>
                <a:lnTo>
                  <a:pt x="38" y="985"/>
                </a:lnTo>
                <a:close/>
                <a:moveTo>
                  <a:pt x="1464" y="984"/>
                </a:moveTo>
                <a:lnTo>
                  <a:pt x="1456" y="981"/>
                </a:lnTo>
                <a:lnTo>
                  <a:pt x="1457" y="980"/>
                </a:lnTo>
                <a:lnTo>
                  <a:pt x="1464" y="983"/>
                </a:lnTo>
                <a:lnTo>
                  <a:pt x="1464" y="984"/>
                </a:lnTo>
                <a:close/>
                <a:moveTo>
                  <a:pt x="37" y="983"/>
                </a:moveTo>
                <a:lnTo>
                  <a:pt x="37" y="982"/>
                </a:lnTo>
                <a:lnTo>
                  <a:pt x="44" y="979"/>
                </a:lnTo>
                <a:lnTo>
                  <a:pt x="45" y="980"/>
                </a:lnTo>
                <a:lnTo>
                  <a:pt x="37" y="983"/>
                </a:lnTo>
                <a:close/>
                <a:moveTo>
                  <a:pt x="1465" y="981"/>
                </a:moveTo>
                <a:lnTo>
                  <a:pt x="1457" y="979"/>
                </a:lnTo>
                <a:lnTo>
                  <a:pt x="1458" y="978"/>
                </a:lnTo>
                <a:lnTo>
                  <a:pt x="1465" y="980"/>
                </a:lnTo>
                <a:lnTo>
                  <a:pt x="1465" y="981"/>
                </a:lnTo>
                <a:close/>
                <a:moveTo>
                  <a:pt x="1466" y="979"/>
                </a:moveTo>
                <a:lnTo>
                  <a:pt x="1458" y="976"/>
                </a:lnTo>
                <a:lnTo>
                  <a:pt x="1458" y="975"/>
                </a:lnTo>
                <a:lnTo>
                  <a:pt x="1466" y="978"/>
                </a:lnTo>
                <a:lnTo>
                  <a:pt x="1466" y="979"/>
                </a:lnTo>
                <a:close/>
                <a:moveTo>
                  <a:pt x="32" y="968"/>
                </a:moveTo>
                <a:lnTo>
                  <a:pt x="32" y="966"/>
                </a:lnTo>
                <a:lnTo>
                  <a:pt x="39" y="964"/>
                </a:lnTo>
                <a:lnTo>
                  <a:pt x="40" y="965"/>
                </a:lnTo>
                <a:lnTo>
                  <a:pt x="32" y="968"/>
                </a:lnTo>
                <a:close/>
                <a:moveTo>
                  <a:pt x="31" y="965"/>
                </a:moveTo>
                <a:lnTo>
                  <a:pt x="31" y="964"/>
                </a:lnTo>
                <a:lnTo>
                  <a:pt x="39" y="961"/>
                </a:lnTo>
                <a:lnTo>
                  <a:pt x="39" y="963"/>
                </a:lnTo>
                <a:lnTo>
                  <a:pt x="31" y="965"/>
                </a:lnTo>
                <a:close/>
                <a:moveTo>
                  <a:pt x="1470" y="963"/>
                </a:moveTo>
                <a:lnTo>
                  <a:pt x="1463" y="961"/>
                </a:lnTo>
                <a:lnTo>
                  <a:pt x="1463" y="960"/>
                </a:lnTo>
                <a:lnTo>
                  <a:pt x="1471" y="962"/>
                </a:lnTo>
                <a:lnTo>
                  <a:pt x="1470" y="963"/>
                </a:lnTo>
                <a:close/>
                <a:moveTo>
                  <a:pt x="31" y="962"/>
                </a:moveTo>
                <a:lnTo>
                  <a:pt x="30" y="961"/>
                </a:lnTo>
                <a:lnTo>
                  <a:pt x="38" y="959"/>
                </a:lnTo>
                <a:lnTo>
                  <a:pt x="38" y="960"/>
                </a:lnTo>
                <a:lnTo>
                  <a:pt x="31" y="962"/>
                </a:lnTo>
                <a:close/>
                <a:moveTo>
                  <a:pt x="1471" y="961"/>
                </a:moveTo>
                <a:lnTo>
                  <a:pt x="1464" y="959"/>
                </a:lnTo>
                <a:lnTo>
                  <a:pt x="1464" y="957"/>
                </a:lnTo>
                <a:lnTo>
                  <a:pt x="1472" y="960"/>
                </a:lnTo>
                <a:lnTo>
                  <a:pt x="1471" y="961"/>
                </a:lnTo>
                <a:close/>
                <a:moveTo>
                  <a:pt x="1472" y="958"/>
                </a:moveTo>
                <a:lnTo>
                  <a:pt x="1464" y="956"/>
                </a:lnTo>
                <a:lnTo>
                  <a:pt x="1465" y="955"/>
                </a:lnTo>
                <a:lnTo>
                  <a:pt x="1472" y="957"/>
                </a:lnTo>
                <a:lnTo>
                  <a:pt x="1472" y="958"/>
                </a:lnTo>
                <a:close/>
                <a:moveTo>
                  <a:pt x="26" y="947"/>
                </a:moveTo>
                <a:lnTo>
                  <a:pt x="26" y="945"/>
                </a:lnTo>
                <a:lnTo>
                  <a:pt x="34" y="943"/>
                </a:lnTo>
                <a:lnTo>
                  <a:pt x="34" y="945"/>
                </a:lnTo>
                <a:lnTo>
                  <a:pt x="26" y="947"/>
                </a:lnTo>
                <a:close/>
                <a:moveTo>
                  <a:pt x="25" y="944"/>
                </a:moveTo>
                <a:lnTo>
                  <a:pt x="25" y="943"/>
                </a:lnTo>
                <a:lnTo>
                  <a:pt x="33" y="941"/>
                </a:lnTo>
                <a:lnTo>
                  <a:pt x="33" y="942"/>
                </a:lnTo>
                <a:lnTo>
                  <a:pt x="25" y="944"/>
                </a:lnTo>
                <a:close/>
                <a:moveTo>
                  <a:pt x="1476" y="942"/>
                </a:moveTo>
                <a:lnTo>
                  <a:pt x="1469" y="940"/>
                </a:lnTo>
                <a:lnTo>
                  <a:pt x="1469" y="939"/>
                </a:lnTo>
                <a:lnTo>
                  <a:pt x="1477" y="941"/>
                </a:lnTo>
                <a:lnTo>
                  <a:pt x="1476" y="942"/>
                </a:lnTo>
                <a:close/>
                <a:moveTo>
                  <a:pt x="25" y="941"/>
                </a:moveTo>
                <a:lnTo>
                  <a:pt x="24" y="940"/>
                </a:lnTo>
                <a:lnTo>
                  <a:pt x="32" y="938"/>
                </a:lnTo>
                <a:lnTo>
                  <a:pt x="33" y="939"/>
                </a:lnTo>
                <a:lnTo>
                  <a:pt x="25" y="941"/>
                </a:lnTo>
                <a:close/>
                <a:moveTo>
                  <a:pt x="1477" y="940"/>
                </a:moveTo>
                <a:lnTo>
                  <a:pt x="1469" y="938"/>
                </a:lnTo>
                <a:lnTo>
                  <a:pt x="1470" y="937"/>
                </a:lnTo>
                <a:lnTo>
                  <a:pt x="1477" y="939"/>
                </a:lnTo>
                <a:lnTo>
                  <a:pt x="1477" y="940"/>
                </a:lnTo>
                <a:close/>
                <a:moveTo>
                  <a:pt x="1478" y="937"/>
                </a:moveTo>
                <a:lnTo>
                  <a:pt x="1470" y="935"/>
                </a:lnTo>
                <a:lnTo>
                  <a:pt x="1470" y="934"/>
                </a:lnTo>
                <a:lnTo>
                  <a:pt x="1478" y="936"/>
                </a:lnTo>
                <a:lnTo>
                  <a:pt x="1478" y="937"/>
                </a:lnTo>
                <a:close/>
                <a:moveTo>
                  <a:pt x="20" y="926"/>
                </a:moveTo>
                <a:lnTo>
                  <a:pt x="20" y="925"/>
                </a:lnTo>
                <a:lnTo>
                  <a:pt x="28" y="923"/>
                </a:lnTo>
                <a:lnTo>
                  <a:pt x="29" y="924"/>
                </a:lnTo>
                <a:lnTo>
                  <a:pt x="20" y="926"/>
                </a:lnTo>
                <a:close/>
                <a:moveTo>
                  <a:pt x="20" y="923"/>
                </a:moveTo>
                <a:lnTo>
                  <a:pt x="20" y="922"/>
                </a:lnTo>
                <a:lnTo>
                  <a:pt x="28" y="920"/>
                </a:lnTo>
                <a:lnTo>
                  <a:pt x="28" y="921"/>
                </a:lnTo>
                <a:lnTo>
                  <a:pt x="20" y="923"/>
                </a:lnTo>
                <a:close/>
                <a:moveTo>
                  <a:pt x="1481" y="922"/>
                </a:moveTo>
                <a:lnTo>
                  <a:pt x="1474" y="920"/>
                </a:lnTo>
                <a:lnTo>
                  <a:pt x="1474" y="918"/>
                </a:lnTo>
                <a:lnTo>
                  <a:pt x="1482" y="920"/>
                </a:lnTo>
                <a:lnTo>
                  <a:pt x="1481" y="922"/>
                </a:lnTo>
                <a:close/>
                <a:moveTo>
                  <a:pt x="19" y="921"/>
                </a:moveTo>
                <a:lnTo>
                  <a:pt x="19" y="919"/>
                </a:lnTo>
                <a:lnTo>
                  <a:pt x="27" y="917"/>
                </a:lnTo>
                <a:lnTo>
                  <a:pt x="27" y="919"/>
                </a:lnTo>
                <a:lnTo>
                  <a:pt x="19" y="921"/>
                </a:lnTo>
                <a:close/>
                <a:moveTo>
                  <a:pt x="1482" y="919"/>
                </a:moveTo>
                <a:lnTo>
                  <a:pt x="1474" y="917"/>
                </a:lnTo>
                <a:lnTo>
                  <a:pt x="1475" y="916"/>
                </a:lnTo>
                <a:lnTo>
                  <a:pt x="1482" y="918"/>
                </a:lnTo>
                <a:lnTo>
                  <a:pt x="1482" y="919"/>
                </a:lnTo>
                <a:close/>
                <a:moveTo>
                  <a:pt x="1483" y="916"/>
                </a:moveTo>
                <a:lnTo>
                  <a:pt x="1475" y="915"/>
                </a:lnTo>
                <a:lnTo>
                  <a:pt x="1475" y="913"/>
                </a:lnTo>
                <a:lnTo>
                  <a:pt x="1483" y="915"/>
                </a:lnTo>
                <a:lnTo>
                  <a:pt x="1483" y="916"/>
                </a:lnTo>
                <a:close/>
                <a:moveTo>
                  <a:pt x="16" y="905"/>
                </a:moveTo>
                <a:lnTo>
                  <a:pt x="15" y="904"/>
                </a:lnTo>
                <a:lnTo>
                  <a:pt x="24" y="902"/>
                </a:lnTo>
                <a:lnTo>
                  <a:pt x="24" y="903"/>
                </a:lnTo>
                <a:lnTo>
                  <a:pt x="16" y="905"/>
                </a:lnTo>
                <a:close/>
                <a:moveTo>
                  <a:pt x="15" y="902"/>
                </a:moveTo>
                <a:lnTo>
                  <a:pt x="15" y="901"/>
                </a:lnTo>
                <a:lnTo>
                  <a:pt x="23" y="899"/>
                </a:lnTo>
                <a:lnTo>
                  <a:pt x="23" y="901"/>
                </a:lnTo>
                <a:lnTo>
                  <a:pt x="15" y="902"/>
                </a:lnTo>
                <a:close/>
                <a:moveTo>
                  <a:pt x="1486" y="901"/>
                </a:moveTo>
                <a:lnTo>
                  <a:pt x="1478" y="899"/>
                </a:lnTo>
                <a:lnTo>
                  <a:pt x="1479" y="898"/>
                </a:lnTo>
                <a:lnTo>
                  <a:pt x="1487" y="899"/>
                </a:lnTo>
                <a:lnTo>
                  <a:pt x="1486" y="901"/>
                </a:lnTo>
                <a:close/>
                <a:moveTo>
                  <a:pt x="15" y="900"/>
                </a:moveTo>
                <a:lnTo>
                  <a:pt x="14" y="898"/>
                </a:lnTo>
                <a:lnTo>
                  <a:pt x="23" y="897"/>
                </a:lnTo>
                <a:lnTo>
                  <a:pt x="23" y="898"/>
                </a:lnTo>
                <a:lnTo>
                  <a:pt x="15" y="900"/>
                </a:lnTo>
                <a:close/>
                <a:moveTo>
                  <a:pt x="1487" y="898"/>
                </a:moveTo>
                <a:lnTo>
                  <a:pt x="1479" y="896"/>
                </a:lnTo>
                <a:lnTo>
                  <a:pt x="1479" y="895"/>
                </a:lnTo>
                <a:lnTo>
                  <a:pt x="1487" y="897"/>
                </a:lnTo>
                <a:lnTo>
                  <a:pt x="1487" y="898"/>
                </a:lnTo>
                <a:close/>
                <a:moveTo>
                  <a:pt x="1487" y="895"/>
                </a:moveTo>
                <a:lnTo>
                  <a:pt x="1479" y="894"/>
                </a:lnTo>
                <a:lnTo>
                  <a:pt x="1480" y="892"/>
                </a:lnTo>
                <a:lnTo>
                  <a:pt x="1488" y="894"/>
                </a:lnTo>
                <a:lnTo>
                  <a:pt x="1487" y="895"/>
                </a:lnTo>
                <a:close/>
                <a:moveTo>
                  <a:pt x="12" y="883"/>
                </a:moveTo>
                <a:lnTo>
                  <a:pt x="11" y="882"/>
                </a:lnTo>
                <a:lnTo>
                  <a:pt x="19" y="881"/>
                </a:lnTo>
                <a:lnTo>
                  <a:pt x="19" y="882"/>
                </a:lnTo>
                <a:lnTo>
                  <a:pt x="12" y="883"/>
                </a:lnTo>
                <a:close/>
                <a:moveTo>
                  <a:pt x="11" y="881"/>
                </a:moveTo>
                <a:lnTo>
                  <a:pt x="11" y="880"/>
                </a:lnTo>
                <a:lnTo>
                  <a:pt x="19" y="878"/>
                </a:lnTo>
                <a:lnTo>
                  <a:pt x="19" y="879"/>
                </a:lnTo>
                <a:lnTo>
                  <a:pt x="11" y="881"/>
                </a:lnTo>
                <a:close/>
                <a:moveTo>
                  <a:pt x="1490" y="879"/>
                </a:moveTo>
                <a:lnTo>
                  <a:pt x="1482" y="878"/>
                </a:lnTo>
                <a:lnTo>
                  <a:pt x="1482" y="877"/>
                </a:lnTo>
                <a:lnTo>
                  <a:pt x="1491" y="878"/>
                </a:lnTo>
                <a:lnTo>
                  <a:pt x="1490" y="879"/>
                </a:lnTo>
                <a:close/>
                <a:moveTo>
                  <a:pt x="11" y="878"/>
                </a:moveTo>
                <a:lnTo>
                  <a:pt x="10" y="877"/>
                </a:lnTo>
                <a:lnTo>
                  <a:pt x="18" y="876"/>
                </a:lnTo>
                <a:lnTo>
                  <a:pt x="19" y="877"/>
                </a:lnTo>
                <a:lnTo>
                  <a:pt x="11" y="878"/>
                </a:lnTo>
                <a:close/>
                <a:moveTo>
                  <a:pt x="1491" y="877"/>
                </a:moveTo>
                <a:lnTo>
                  <a:pt x="1483" y="875"/>
                </a:lnTo>
                <a:lnTo>
                  <a:pt x="1483" y="874"/>
                </a:lnTo>
                <a:lnTo>
                  <a:pt x="1491" y="875"/>
                </a:lnTo>
                <a:lnTo>
                  <a:pt x="1491" y="877"/>
                </a:lnTo>
                <a:close/>
                <a:moveTo>
                  <a:pt x="1491" y="874"/>
                </a:moveTo>
                <a:lnTo>
                  <a:pt x="1483" y="873"/>
                </a:lnTo>
                <a:lnTo>
                  <a:pt x="1483" y="871"/>
                </a:lnTo>
                <a:lnTo>
                  <a:pt x="1492" y="873"/>
                </a:lnTo>
                <a:lnTo>
                  <a:pt x="1491" y="874"/>
                </a:lnTo>
                <a:close/>
                <a:moveTo>
                  <a:pt x="8" y="862"/>
                </a:moveTo>
                <a:lnTo>
                  <a:pt x="8" y="861"/>
                </a:lnTo>
                <a:lnTo>
                  <a:pt x="16" y="860"/>
                </a:lnTo>
                <a:lnTo>
                  <a:pt x="16" y="861"/>
                </a:lnTo>
                <a:lnTo>
                  <a:pt x="8" y="862"/>
                </a:lnTo>
                <a:close/>
                <a:moveTo>
                  <a:pt x="8" y="860"/>
                </a:moveTo>
                <a:lnTo>
                  <a:pt x="7" y="858"/>
                </a:lnTo>
                <a:lnTo>
                  <a:pt x="15" y="857"/>
                </a:lnTo>
                <a:lnTo>
                  <a:pt x="16" y="858"/>
                </a:lnTo>
                <a:lnTo>
                  <a:pt x="8" y="860"/>
                </a:lnTo>
                <a:close/>
                <a:moveTo>
                  <a:pt x="1494" y="858"/>
                </a:moveTo>
                <a:lnTo>
                  <a:pt x="1486" y="857"/>
                </a:lnTo>
                <a:lnTo>
                  <a:pt x="1486" y="856"/>
                </a:lnTo>
                <a:lnTo>
                  <a:pt x="1494" y="857"/>
                </a:lnTo>
                <a:lnTo>
                  <a:pt x="1494" y="858"/>
                </a:lnTo>
                <a:close/>
                <a:moveTo>
                  <a:pt x="7" y="857"/>
                </a:moveTo>
                <a:lnTo>
                  <a:pt x="7" y="856"/>
                </a:lnTo>
                <a:lnTo>
                  <a:pt x="15" y="855"/>
                </a:lnTo>
                <a:lnTo>
                  <a:pt x="15" y="856"/>
                </a:lnTo>
                <a:lnTo>
                  <a:pt x="7" y="857"/>
                </a:lnTo>
                <a:close/>
                <a:moveTo>
                  <a:pt x="1494" y="855"/>
                </a:moveTo>
                <a:lnTo>
                  <a:pt x="1486" y="854"/>
                </a:lnTo>
                <a:lnTo>
                  <a:pt x="1486" y="853"/>
                </a:lnTo>
                <a:lnTo>
                  <a:pt x="1494" y="854"/>
                </a:lnTo>
                <a:lnTo>
                  <a:pt x="1494" y="855"/>
                </a:lnTo>
                <a:close/>
                <a:moveTo>
                  <a:pt x="1495" y="853"/>
                </a:moveTo>
                <a:lnTo>
                  <a:pt x="1487" y="852"/>
                </a:lnTo>
                <a:lnTo>
                  <a:pt x="1487" y="850"/>
                </a:lnTo>
                <a:lnTo>
                  <a:pt x="1495" y="851"/>
                </a:lnTo>
                <a:lnTo>
                  <a:pt x="1495" y="853"/>
                </a:lnTo>
                <a:close/>
                <a:moveTo>
                  <a:pt x="5" y="841"/>
                </a:moveTo>
                <a:lnTo>
                  <a:pt x="5" y="840"/>
                </a:lnTo>
                <a:lnTo>
                  <a:pt x="13" y="839"/>
                </a:lnTo>
                <a:lnTo>
                  <a:pt x="13" y="840"/>
                </a:lnTo>
                <a:lnTo>
                  <a:pt x="5" y="841"/>
                </a:lnTo>
                <a:close/>
                <a:moveTo>
                  <a:pt x="5" y="838"/>
                </a:moveTo>
                <a:lnTo>
                  <a:pt x="5" y="837"/>
                </a:lnTo>
                <a:lnTo>
                  <a:pt x="13" y="836"/>
                </a:lnTo>
                <a:lnTo>
                  <a:pt x="13" y="837"/>
                </a:lnTo>
                <a:lnTo>
                  <a:pt x="5" y="838"/>
                </a:lnTo>
                <a:close/>
                <a:moveTo>
                  <a:pt x="1497" y="837"/>
                </a:moveTo>
                <a:lnTo>
                  <a:pt x="1489" y="836"/>
                </a:lnTo>
                <a:lnTo>
                  <a:pt x="1489" y="834"/>
                </a:lnTo>
                <a:lnTo>
                  <a:pt x="1497" y="835"/>
                </a:lnTo>
                <a:lnTo>
                  <a:pt x="1497" y="837"/>
                </a:lnTo>
                <a:close/>
                <a:moveTo>
                  <a:pt x="5" y="836"/>
                </a:moveTo>
                <a:lnTo>
                  <a:pt x="4" y="834"/>
                </a:lnTo>
                <a:lnTo>
                  <a:pt x="12" y="833"/>
                </a:lnTo>
                <a:lnTo>
                  <a:pt x="12" y="835"/>
                </a:lnTo>
                <a:lnTo>
                  <a:pt x="5" y="836"/>
                </a:lnTo>
                <a:close/>
                <a:moveTo>
                  <a:pt x="1497" y="834"/>
                </a:moveTo>
                <a:lnTo>
                  <a:pt x="1489" y="833"/>
                </a:lnTo>
                <a:lnTo>
                  <a:pt x="1489" y="832"/>
                </a:lnTo>
                <a:lnTo>
                  <a:pt x="1497" y="833"/>
                </a:lnTo>
                <a:lnTo>
                  <a:pt x="1497" y="834"/>
                </a:lnTo>
                <a:close/>
                <a:moveTo>
                  <a:pt x="1497" y="831"/>
                </a:moveTo>
                <a:lnTo>
                  <a:pt x="1489" y="830"/>
                </a:lnTo>
                <a:lnTo>
                  <a:pt x="1489" y="829"/>
                </a:lnTo>
                <a:lnTo>
                  <a:pt x="1497" y="830"/>
                </a:lnTo>
                <a:lnTo>
                  <a:pt x="1497" y="831"/>
                </a:lnTo>
                <a:close/>
                <a:moveTo>
                  <a:pt x="3" y="819"/>
                </a:moveTo>
                <a:lnTo>
                  <a:pt x="3" y="818"/>
                </a:lnTo>
                <a:lnTo>
                  <a:pt x="11" y="817"/>
                </a:lnTo>
                <a:lnTo>
                  <a:pt x="11" y="819"/>
                </a:lnTo>
                <a:lnTo>
                  <a:pt x="3" y="819"/>
                </a:lnTo>
                <a:close/>
                <a:moveTo>
                  <a:pt x="3" y="817"/>
                </a:moveTo>
                <a:lnTo>
                  <a:pt x="3" y="815"/>
                </a:lnTo>
                <a:lnTo>
                  <a:pt x="10" y="815"/>
                </a:lnTo>
                <a:lnTo>
                  <a:pt x="11" y="816"/>
                </a:lnTo>
                <a:lnTo>
                  <a:pt x="3" y="817"/>
                </a:lnTo>
                <a:close/>
                <a:moveTo>
                  <a:pt x="1499" y="815"/>
                </a:moveTo>
                <a:lnTo>
                  <a:pt x="1491" y="814"/>
                </a:lnTo>
                <a:lnTo>
                  <a:pt x="1491" y="813"/>
                </a:lnTo>
                <a:lnTo>
                  <a:pt x="1499" y="814"/>
                </a:lnTo>
                <a:lnTo>
                  <a:pt x="1499" y="815"/>
                </a:lnTo>
                <a:close/>
                <a:moveTo>
                  <a:pt x="2" y="814"/>
                </a:moveTo>
                <a:lnTo>
                  <a:pt x="2" y="813"/>
                </a:lnTo>
                <a:lnTo>
                  <a:pt x="10" y="812"/>
                </a:lnTo>
                <a:lnTo>
                  <a:pt x="10" y="813"/>
                </a:lnTo>
                <a:lnTo>
                  <a:pt x="2" y="814"/>
                </a:lnTo>
                <a:close/>
                <a:moveTo>
                  <a:pt x="1499" y="812"/>
                </a:moveTo>
                <a:lnTo>
                  <a:pt x="1491" y="812"/>
                </a:lnTo>
                <a:lnTo>
                  <a:pt x="1491" y="810"/>
                </a:lnTo>
                <a:lnTo>
                  <a:pt x="1499" y="811"/>
                </a:lnTo>
                <a:lnTo>
                  <a:pt x="1499" y="812"/>
                </a:lnTo>
                <a:close/>
                <a:moveTo>
                  <a:pt x="1499" y="810"/>
                </a:moveTo>
                <a:lnTo>
                  <a:pt x="1491" y="809"/>
                </a:lnTo>
                <a:lnTo>
                  <a:pt x="1491" y="808"/>
                </a:lnTo>
                <a:lnTo>
                  <a:pt x="1499" y="808"/>
                </a:lnTo>
                <a:lnTo>
                  <a:pt x="1499" y="810"/>
                </a:lnTo>
                <a:close/>
                <a:moveTo>
                  <a:pt x="1" y="798"/>
                </a:moveTo>
                <a:lnTo>
                  <a:pt x="1" y="797"/>
                </a:lnTo>
                <a:lnTo>
                  <a:pt x="9" y="796"/>
                </a:lnTo>
                <a:lnTo>
                  <a:pt x="9" y="797"/>
                </a:lnTo>
                <a:lnTo>
                  <a:pt x="1" y="798"/>
                </a:lnTo>
                <a:close/>
                <a:moveTo>
                  <a:pt x="1" y="795"/>
                </a:moveTo>
                <a:lnTo>
                  <a:pt x="1" y="794"/>
                </a:lnTo>
                <a:lnTo>
                  <a:pt x="9" y="793"/>
                </a:lnTo>
                <a:lnTo>
                  <a:pt x="9" y="795"/>
                </a:lnTo>
                <a:lnTo>
                  <a:pt x="1" y="795"/>
                </a:lnTo>
                <a:close/>
                <a:moveTo>
                  <a:pt x="1500" y="794"/>
                </a:moveTo>
                <a:lnTo>
                  <a:pt x="1492" y="793"/>
                </a:lnTo>
                <a:lnTo>
                  <a:pt x="1492" y="792"/>
                </a:lnTo>
                <a:lnTo>
                  <a:pt x="1500" y="792"/>
                </a:lnTo>
                <a:lnTo>
                  <a:pt x="1500" y="794"/>
                </a:lnTo>
                <a:close/>
                <a:moveTo>
                  <a:pt x="1" y="793"/>
                </a:moveTo>
                <a:lnTo>
                  <a:pt x="1" y="791"/>
                </a:lnTo>
                <a:lnTo>
                  <a:pt x="9" y="791"/>
                </a:lnTo>
                <a:lnTo>
                  <a:pt x="9" y="792"/>
                </a:lnTo>
                <a:lnTo>
                  <a:pt x="1" y="793"/>
                </a:lnTo>
                <a:close/>
                <a:moveTo>
                  <a:pt x="1501" y="791"/>
                </a:moveTo>
                <a:lnTo>
                  <a:pt x="1493" y="790"/>
                </a:lnTo>
                <a:lnTo>
                  <a:pt x="1493" y="789"/>
                </a:lnTo>
                <a:lnTo>
                  <a:pt x="1501" y="790"/>
                </a:lnTo>
                <a:lnTo>
                  <a:pt x="1501" y="791"/>
                </a:lnTo>
                <a:close/>
                <a:moveTo>
                  <a:pt x="1501" y="788"/>
                </a:moveTo>
                <a:lnTo>
                  <a:pt x="1493" y="788"/>
                </a:lnTo>
                <a:lnTo>
                  <a:pt x="1493" y="786"/>
                </a:lnTo>
                <a:lnTo>
                  <a:pt x="1501" y="787"/>
                </a:lnTo>
                <a:lnTo>
                  <a:pt x="1501" y="788"/>
                </a:lnTo>
                <a:close/>
                <a:moveTo>
                  <a:pt x="0" y="776"/>
                </a:moveTo>
                <a:lnTo>
                  <a:pt x="0" y="775"/>
                </a:lnTo>
                <a:lnTo>
                  <a:pt x="8" y="775"/>
                </a:lnTo>
                <a:lnTo>
                  <a:pt x="8" y="776"/>
                </a:lnTo>
                <a:lnTo>
                  <a:pt x="0" y="776"/>
                </a:lnTo>
                <a:close/>
                <a:moveTo>
                  <a:pt x="0" y="774"/>
                </a:moveTo>
                <a:lnTo>
                  <a:pt x="0" y="772"/>
                </a:lnTo>
                <a:lnTo>
                  <a:pt x="8" y="772"/>
                </a:lnTo>
                <a:lnTo>
                  <a:pt x="8" y="774"/>
                </a:lnTo>
                <a:lnTo>
                  <a:pt x="0" y="774"/>
                </a:lnTo>
                <a:close/>
                <a:moveTo>
                  <a:pt x="1501" y="772"/>
                </a:moveTo>
                <a:lnTo>
                  <a:pt x="1493" y="772"/>
                </a:lnTo>
                <a:lnTo>
                  <a:pt x="1493" y="771"/>
                </a:lnTo>
                <a:lnTo>
                  <a:pt x="1501" y="771"/>
                </a:lnTo>
                <a:lnTo>
                  <a:pt x="1501" y="772"/>
                </a:lnTo>
                <a:close/>
                <a:moveTo>
                  <a:pt x="0" y="771"/>
                </a:moveTo>
                <a:lnTo>
                  <a:pt x="0" y="770"/>
                </a:lnTo>
                <a:lnTo>
                  <a:pt x="8" y="770"/>
                </a:lnTo>
                <a:lnTo>
                  <a:pt x="8" y="771"/>
                </a:lnTo>
                <a:lnTo>
                  <a:pt x="0" y="771"/>
                </a:lnTo>
                <a:close/>
                <a:moveTo>
                  <a:pt x="1501" y="769"/>
                </a:moveTo>
                <a:lnTo>
                  <a:pt x="1493" y="769"/>
                </a:lnTo>
                <a:lnTo>
                  <a:pt x="1493" y="768"/>
                </a:lnTo>
                <a:lnTo>
                  <a:pt x="1501" y="768"/>
                </a:lnTo>
                <a:lnTo>
                  <a:pt x="1501" y="769"/>
                </a:lnTo>
                <a:close/>
                <a:moveTo>
                  <a:pt x="1501" y="767"/>
                </a:moveTo>
                <a:lnTo>
                  <a:pt x="1493" y="767"/>
                </a:lnTo>
                <a:lnTo>
                  <a:pt x="1493" y="765"/>
                </a:lnTo>
                <a:lnTo>
                  <a:pt x="1501" y="765"/>
                </a:lnTo>
                <a:lnTo>
                  <a:pt x="1501" y="767"/>
                </a:lnTo>
                <a:close/>
                <a:moveTo>
                  <a:pt x="0" y="755"/>
                </a:moveTo>
                <a:lnTo>
                  <a:pt x="0" y="753"/>
                </a:lnTo>
                <a:lnTo>
                  <a:pt x="8" y="753"/>
                </a:lnTo>
                <a:lnTo>
                  <a:pt x="8" y="755"/>
                </a:lnTo>
                <a:lnTo>
                  <a:pt x="0" y="755"/>
                </a:lnTo>
                <a:close/>
                <a:moveTo>
                  <a:pt x="0" y="752"/>
                </a:moveTo>
                <a:lnTo>
                  <a:pt x="0" y="751"/>
                </a:lnTo>
                <a:lnTo>
                  <a:pt x="8" y="751"/>
                </a:lnTo>
                <a:lnTo>
                  <a:pt x="8" y="752"/>
                </a:lnTo>
                <a:lnTo>
                  <a:pt x="0" y="752"/>
                </a:lnTo>
                <a:close/>
                <a:moveTo>
                  <a:pt x="1502" y="750"/>
                </a:moveTo>
                <a:lnTo>
                  <a:pt x="1494" y="750"/>
                </a:lnTo>
                <a:lnTo>
                  <a:pt x="1494" y="748"/>
                </a:lnTo>
                <a:lnTo>
                  <a:pt x="1502" y="748"/>
                </a:lnTo>
                <a:lnTo>
                  <a:pt x="1502" y="750"/>
                </a:lnTo>
                <a:close/>
                <a:moveTo>
                  <a:pt x="8" y="749"/>
                </a:moveTo>
                <a:lnTo>
                  <a:pt x="0" y="749"/>
                </a:lnTo>
                <a:lnTo>
                  <a:pt x="0" y="748"/>
                </a:lnTo>
                <a:lnTo>
                  <a:pt x="8" y="748"/>
                </a:lnTo>
                <a:lnTo>
                  <a:pt x="8" y="749"/>
                </a:lnTo>
                <a:close/>
                <a:moveTo>
                  <a:pt x="1494" y="747"/>
                </a:moveTo>
                <a:lnTo>
                  <a:pt x="1494" y="746"/>
                </a:lnTo>
                <a:lnTo>
                  <a:pt x="1502" y="746"/>
                </a:lnTo>
                <a:lnTo>
                  <a:pt x="1502" y="747"/>
                </a:lnTo>
                <a:lnTo>
                  <a:pt x="1494" y="747"/>
                </a:lnTo>
                <a:close/>
                <a:moveTo>
                  <a:pt x="1494" y="744"/>
                </a:moveTo>
                <a:lnTo>
                  <a:pt x="1494" y="743"/>
                </a:lnTo>
                <a:lnTo>
                  <a:pt x="1502" y="743"/>
                </a:lnTo>
                <a:lnTo>
                  <a:pt x="1502" y="744"/>
                </a:lnTo>
                <a:lnTo>
                  <a:pt x="1494" y="744"/>
                </a:lnTo>
                <a:close/>
                <a:moveTo>
                  <a:pt x="8" y="733"/>
                </a:moveTo>
                <a:lnTo>
                  <a:pt x="0" y="733"/>
                </a:lnTo>
                <a:lnTo>
                  <a:pt x="0" y="732"/>
                </a:lnTo>
                <a:lnTo>
                  <a:pt x="8" y="732"/>
                </a:lnTo>
                <a:lnTo>
                  <a:pt x="8" y="733"/>
                </a:lnTo>
                <a:close/>
                <a:moveTo>
                  <a:pt x="8" y="731"/>
                </a:moveTo>
                <a:lnTo>
                  <a:pt x="0" y="731"/>
                </a:lnTo>
                <a:lnTo>
                  <a:pt x="0" y="729"/>
                </a:lnTo>
                <a:lnTo>
                  <a:pt x="8" y="729"/>
                </a:lnTo>
                <a:lnTo>
                  <a:pt x="8" y="731"/>
                </a:lnTo>
                <a:close/>
                <a:moveTo>
                  <a:pt x="1493" y="728"/>
                </a:moveTo>
                <a:lnTo>
                  <a:pt x="1493" y="727"/>
                </a:lnTo>
                <a:lnTo>
                  <a:pt x="1501" y="727"/>
                </a:lnTo>
                <a:lnTo>
                  <a:pt x="1501" y="728"/>
                </a:lnTo>
                <a:lnTo>
                  <a:pt x="1493" y="728"/>
                </a:lnTo>
                <a:close/>
                <a:moveTo>
                  <a:pt x="8" y="728"/>
                </a:moveTo>
                <a:lnTo>
                  <a:pt x="0" y="728"/>
                </a:lnTo>
                <a:lnTo>
                  <a:pt x="0" y="727"/>
                </a:lnTo>
                <a:lnTo>
                  <a:pt x="8" y="727"/>
                </a:lnTo>
                <a:lnTo>
                  <a:pt x="8" y="728"/>
                </a:lnTo>
                <a:close/>
                <a:moveTo>
                  <a:pt x="1493" y="726"/>
                </a:moveTo>
                <a:lnTo>
                  <a:pt x="1493" y="724"/>
                </a:lnTo>
                <a:lnTo>
                  <a:pt x="1501" y="724"/>
                </a:lnTo>
                <a:lnTo>
                  <a:pt x="1501" y="725"/>
                </a:lnTo>
                <a:lnTo>
                  <a:pt x="1493" y="726"/>
                </a:lnTo>
                <a:close/>
                <a:moveTo>
                  <a:pt x="1493" y="723"/>
                </a:moveTo>
                <a:lnTo>
                  <a:pt x="1493" y="722"/>
                </a:lnTo>
                <a:lnTo>
                  <a:pt x="1501" y="721"/>
                </a:lnTo>
                <a:lnTo>
                  <a:pt x="1501" y="723"/>
                </a:lnTo>
                <a:lnTo>
                  <a:pt x="1493" y="723"/>
                </a:lnTo>
                <a:close/>
                <a:moveTo>
                  <a:pt x="9" y="712"/>
                </a:moveTo>
                <a:lnTo>
                  <a:pt x="1" y="712"/>
                </a:lnTo>
                <a:lnTo>
                  <a:pt x="1" y="710"/>
                </a:lnTo>
                <a:lnTo>
                  <a:pt x="9" y="711"/>
                </a:lnTo>
                <a:lnTo>
                  <a:pt x="9" y="712"/>
                </a:lnTo>
                <a:close/>
                <a:moveTo>
                  <a:pt x="9" y="710"/>
                </a:moveTo>
                <a:lnTo>
                  <a:pt x="1" y="709"/>
                </a:lnTo>
                <a:lnTo>
                  <a:pt x="1" y="708"/>
                </a:lnTo>
                <a:lnTo>
                  <a:pt x="9" y="708"/>
                </a:lnTo>
                <a:lnTo>
                  <a:pt x="9" y="710"/>
                </a:lnTo>
                <a:close/>
                <a:moveTo>
                  <a:pt x="1493" y="707"/>
                </a:moveTo>
                <a:lnTo>
                  <a:pt x="1492" y="706"/>
                </a:lnTo>
                <a:lnTo>
                  <a:pt x="1500" y="705"/>
                </a:lnTo>
                <a:lnTo>
                  <a:pt x="1500" y="707"/>
                </a:lnTo>
                <a:lnTo>
                  <a:pt x="1493" y="707"/>
                </a:lnTo>
                <a:close/>
                <a:moveTo>
                  <a:pt x="9" y="707"/>
                </a:moveTo>
                <a:lnTo>
                  <a:pt x="1" y="706"/>
                </a:lnTo>
                <a:lnTo>
                  <a:pt x="1" y="705"/>
                </a:lnTo>
                <a:lnTo>
                  <a:pt x="9" y="706"/>
                </a:lnTo>
                <a:lnTo>
                  <a:pt x="9" y="707"/>
                </a:lnTo>
                <a:close/>
                <a:moveTo>
                  <a:pt x="1492" y="705"/>
                </a:moveTo>
                <a:lnTo>
                  <a:pt x="1492" y="703"/>
                </a:lnTo>
                <a:lnTo>
                  <a:pt x="1500" y="702"/>
                </a:lnTo>
                <a:lnTo>
                  <a:pt x="1500" y="704"/>
                </a:lnTo>
                <a:lnTo>
                  <a:pt x="1492" y="705"/>
                </a:lnTo>
                <a:close/>
                <a:moveTo>
                  <a:pt x="1492" y="702"/>
                </a:moveTo>
                <a:lnTo>
                  <a:pt x="1492" y="700"/>
                </a:lnTo>
                <a:lnTo>
                  <a:pt x="1500" y="700"/>
                </a:lnTo>
                <a:lnTo>
                  <a:pt x="1500" y="701"/>
                </a:lnTo>
                <a:lnTo>
                  <a:pt x="1492" y="702"/>
                </a:lnTo>
                <a:close/>
                <a:moveTo>
                  <a:pt x="10" y="691"/>
                </a:moveTo>
                <a:lnTo>
                  <a:pt x="2" y="690"/>
                </a:lnTo>
                <a:lnTo>
                  <a:pt x="2" y="689"/>
                </a:lnTo>
                <a:lnTo>
                  <a:pt x="10" y="689"/>
                </a:lnTo>
                <a:lnTo>
                  <a:pt x="10" y="691"/>
                </a:lnTo>
                <a:close/>
                <a:moveTo>
                  <a:pt x="10" y="688"/>
                </a:moveTo>
                <a:lnTo>
                  <a:pt x="2" y="687"/>
                </a:lnTo>
                <a:lnTo>
                  <a:pt x="2" y="686"/>
                </a:lnTo>
                <a:lnTo>
                  <a:pt x="10" y="687"/>
                </a:lnTo>
                <a:lnTo>
                  <a:pt x="10" y="688"/>
                </a:lnTo>
                <a:close/>
                <a:moveTo>
                  <a:pt x="1491" y="686"/>
                </a:moveTo>
                <a:lnTo>
                  <a:pt x="1491" y="684"/>
                </a:lnTo>
                <a:lnTo>
                  <a:pt x="1499" y="684"/>
                </a:lnTo>
                <a:lnTo>
                  <a:pt x="1499" y="685"/>
                </a:lnTo>
                <a:lnTo>
                  <a:pt x="1491" y="686"/>
                </a:lnTo>
                <a:close/>
                <a:moveTo>
                  <a:pt x="10" y="685"/>
                </a:moveTo>
                <a:lnTo>
                  <a:pt x="2" y="685"/>
                </a:lnTo>
                <a:lnTo>
                  <a:pt x="2" y="683"/>
                </a:lnTo>
                <a:lnTo>
                  <a:pt x="10" y="684"/>
                </a:lnTo>
                <a:lnTo>
                  <a:pt x="10" y="685"/>
                </a:lnTo>
                <a:close/>
                <a:moveTo>
                  <a:pt x="1491" y="683"/>
                </a:moveTo>
                <a:lnTo>
                  <a:pt x="1491" y="682"/>
                </a:lnTo>
                <a:lnTo>
                  <a:pt x="1499" y="681"/>
                </a:lnTo>
                <a:lnTo>
                  <a:pt x="1499" y="682"/>
                </a:lnTo>
                <a:lnTo>
                  <a:pt x="1491" y="683"/>
                </a:lnTo>
                <a:close/>
                <a:moveTo>
                  <a:pt x="1491" y="680"/>
                </a:moveTo>
                <a:lnTo>
                  <a:pt x="1490" y="679"/>
                </a:lnTo>
                <a:lnTo>
                  <a:pt x="1498" y="678"/>
                </a:lnTo>
                <a:lnTo>
                  <a:pt x="1499" y="680"/>
                </a:lnTo>
                <a:lnTo>
                  <a:pt x="1491" y="680"/>
                </a:lnTo>
                <a:close/>
                <a:moveTo>
                  <a:pt x="12" y="670"/>
                </a:moveTo>
                <a:lnTo>
                  <a:pt x="4" y="669"/>
                </a:lnTo>
                <a:lnTo>
                  <a:pt x="4" y="667"/>
                </a:lnTo>
                <a:lnTo>
                  <a:pt x="12" y="668"/>
                </a:lnTo>
                <a:lnTo>
                  <a:pt x="12" y="670"/>
                </a:lnTo>
                <a:close/>
                <a:moveTo>
                  <a:pt x="12" y="667"/>
                </a:moveTo>
                <a:lnTo>
                  <a:pt x="4" y="666"/>
                </a:lnTo>
                <a:lnTo>
                  <a:pt x="4" y="665"/>
                </a:lnTo>
                <a:lnTo>
                  <a:pt x="12" y="666"/>
                </a:lnTo>
                <a:lnTo>
                  <a:pt x="12" y="667"/>
                </a:lnTo>
                <a:close/>
                <a:moveTo>
                  <a:pt x="1489" y="665"/>
                </a:moveTo>
                <a:lnTo>
                  <a:pt x="1489" y="663"/>
                </a:lnTo>
                <a:lnTo>
                  <a:pt x="1497" y="662"/>
                </a:lnTo>
                <a:lnTo>
                  <a:pt x="1497" y="664"/>
                </a:lnTo>
                <a:lnTo>
                  <a:pt x="1489" y="665"/>
                </a:lnTo>
                <a:close/>
                <a:moveTo>
                  <a:pt x="12" y="664"/>
                </a:moveTo>
                <a:lnTo>
                  <a:pt x="4" y="663"/>
                </a:lnTo>
                <a:lnTo>
                  <a:pt x="5" y="662"/>
                </a:lnTo>
                <a:lnTo>
                  <a:pt x="13" y="663"/>
                </a:lnTo>
                <a:lnTo>
                  <a:pt x="12" y="664"/>
                </a:lnTo>
                <a:close/>
                <a:moveTo>
                  <a:pt x="1489" y="662"/>
                </a:moveTo>
                <a:lnTo>
                  <a:pt x="1488" y="661"/>
                </a:lnTo>
                <a:lnTo>
                  <a:pt x="1496" y="660"/>
                </a:lnTo>
                <a:lnTo>
                  <a:pt x="1497" y="661"/>
                </a:lnTo>
                <a:lnTo>
                  <a:pt x="1489" y="662"/>
                </a:lnTo>
                <a:close/>
                <a:moveTo>
                  <a:pt x="1488" y="659"/>
                </a:moveTo>
                <a:lnTo>
                  <a:pt x="1488" y="658"/>
                </a:lnTo>
                <a:lnTo>
                  <a:pt x="1496" y="657"/>
                </a:lnTo>
                <a:lnTo>
                  <a:pt x="1496" y="658"/>
                </a:lnTo>
                <a:lnTo>
                  <a:pt x="1488" y="659"/>
                </a:lnTo>
                <a:close/>
                <a:moveTo>
                  <a:pt x="14" y="648"/>
                </a:moveTo>
                <a:lnTo>
                  <a:pt x="6" y="647"/>
                </a:lnTo>
                <a:lnTo>
                  <a:pt x="7" y="646"/>
                </a:lnTo>
                <a:lnTo>
                  <a:pt x="15" y="647"/>
                </a:lnTo>
                <a:lnTo>
                  <a:pt x="14" y="648"/>
                </a:lnTo>
                <a:close/>
                <a:moveTo>
                  <a:pt x="15" y="646"/>
                </a:moveTo>
                <a:lnTo>
                  <a:pt x="7" y="645"/>
                </a:lnTo>
                <a:lnTo>
                  <a:pt x="7" y="643"/>
                </a:lnTo>
                <a:lnTo>
                  <a:pt x="15" y="644"/>
                </a:lnTo>
                <a:lnTo>
                  <a:pt x="15" y="646"/>
                </a:lnTo>
                <a:close/>
                <a:moveTo>
                  <a:pt x="1486" y="643"/>
                </a:moveTo>
                <a:lnTo>
                  <a:pt x="1486" y="642"/>
                </a:lnTo>
                <a:lnTo>
                  <a:pt x="1494" y="641"/>
                </a:lnTo>
                <a:lnTo>
                  <a:pt x="1494" y="642"/>
                </a:lnTo>
                <a:lnTo>
                  <a:pt x="1486" y="643"/>
                </a:lnTo>
                <a:close/>
                <a:moveTo>
                  <a:pt x="15" y="643"/>
                </a:moveTo>
                <a:lnTo>
                  <a:pt x="7" y="642"/>
                </a:lnTo>
                <a:lnTo>
                  <a:pt x="7" y="641"/>
                </a:lnTo>
                <a:lnTo>
                  <a:pt x="15" y="642"/>
                </a:lnTo>
                <a:lnTo>
                  <a:pt x="15" y="643"/>
                </a:lnTo>
                <a:close/>
                <a:moveTo>
                  <a:pt x="1486" y="641"/>
                </a:moveTo>
                <a:lnTo>
                  <a:pt x="1486" y="639"/>
                </a:lnTo>
                <a:lnTo>
                  <a:pt x="1494" y="638"/>
                </a:lnTo>
                <a:lnTo>
                  <a:pt x="1494" y="639"/>
                </a:lnTo>
                <a:lnTo>
                  <a:pt x="1486" y="641"/>
                </a:lnTo>
                <a:close/>
                <a:moveTo>
                  <a:pt x="1485" y="638"/>
                </a:moveTo>
                <a:lnTo>
                  <a:pt x="1485" y="637"/>
                </a:lnTo>
                <a:lnTo>
                  <a:pt x="1493" y="635"/>
                </a:lnTo>
                <a:lnTo>
                  <a:pt x="1493" y="637"/>
                </a:lnTo>
                <a:lnTo>
                  <a:pt x="1485" y="638"/>
                </a:lnTo>
                <a:close/>
                <a:moveTo>
                  <a:pt x="18" y="627"/>
                </a:moveTo>
                <a:lnTo>
                  <a:pt x="10" y="626"/>
                </a:lnTo>
                <a:lnTo>
                  <a:pt x="10" y="624"/>
                </a:lnTo>
                <a:lnTo>
                  <a:pt x="18" y="626"/>
                </a:lnTo>
                <a:lnTo>
                  <a:pt x="18" y="627"/>
                </a:lnTo>
                <a:close/>
                <a:moveTo>
                  <a:pt x="18" y="624"/>
                </a:moveTo>
                <a:lnTo>
                  <a:pt x="10" y="623"/>
                </a:lnTo>
                <a:lnTo>
                  <a:pt x="10" y="622"/>
                </a:lnTo>
                <a:lnTo>
                  <a:pt x="18" y="623"/>
                </a:lnTo>
                <a:lnTo>
                  <a:pt x="18" y="624"/>
                </a:lnTo>
                <a:close/>
                <a:moveTo>
                  <a:pt x="1483" y="622"/>
                </a:moveTo>
                <a:lnTo>
                  <a:pt x="1482" y="621"/>
                </a:lnTo>
                <a:lnTo>
                  <a:pt x="1491" y="619"/>
                </a:lnTo>
                <a:lnTo>
                  <a:pt x="1491" y="621"/>
                </a:lnTo>
                <a:lnTo>
                  <a:pt x="1483" y="622"/>
                </a:lnTo>
                <a:close/>
                <a:moveTo>
                  <a:pt x="18" y="622"/>
                </a:moveTo>
                <a:lnTo>
                  <a:pt x="11" y="620"/>
                </a:lnTo>
                <a:lnTo>
                  <a:pt x="11" y="619"/>
                </a:lnTo>
                <a:lnTo>
                  <a:pt x="19" y="621"/>
                </a:lnTo>
                <a:lnTo>
                  <a:pt x="18" y="622"/>
                </a:lnTo>
                <a:close/>
                <a:moveTo>
                  <a:pt x="1482" y="620"/>
                </a:moveTo>
                <a:lnTo>
                  <a:pt x="1482" y="618"/>
                </a:lnTo>
                <a:lnTo>
                  <a:pt x="1490" y="617"/>
                </a:lnTo>
                <a:lnTo>
                  <a:pt x="1490" y="618"/>
                </a:lnTo>
                <a:lnTo>
                  <a:pt x="1482" y="620"/>
                </a:lnTo>
                <a:close/>
                <a:moveTo>
                  <a:pt x="1482" y="617"/>
                </a:moveTo>
                <a:lnTo>
                  <a:pt x="1481" y="616"/>
                </a:lnTo>
                <a:lnTo>
                  <a:pt x="1490" y="614"/>
                </a:lnTo>
                <a:lnTo>
                  <a:pt x="1490" y="615"/>
                </a:lnTo>
                <a:lnTo>
                  <a:pt x="1482" y="617"/>
                </a:lnTo>
                <a:close/>
                <a:moveTo>
                  <a:pt x="21" y="606"/>
                </a:moveTo>
                <a:lnTo>
                  <a:pt x="13" y="605"/>
                </a:lnTo>
                <a:lnTo>
                  <a:pt x="14" y="603"/>
                </a:lnTo>
                <a:lnTo>
                  <a:pt x="22" y="605"/>
                </a:lnTo>
                <a:lnTo>
                  <a:pt x="21" y="606"/>
                </a:lnTo>
                <a:close/>
                <a:moveTo>
                  <a:pt x="22" y="604"/>
                </a:moveTo>
                <a:lnTo>
                  <a:pt x="14" y="602"/>
                </a:lnTo>
                <a:lnTo>
                  <a:pt x="14" y="601"/>
                </a:lnTo>
                <a:lnTo>
                  <a:pt x="22" y="602"/>
                </a:lnTo>
                <a:lnTo>
                  <a:pt x="22" y="604"/>
                </a:lnTo>
                <a:close/>
                <a:moveTo>
                  <a:pt x="1479" y="601"/>
                </a:moveTo>
                <a:lnTo>
                  <a:pt x="1478" y="600"/>
                </a:lnTo>
                <a:lnTo>
                  <a:pt x="1487" y="598"/>
                </a:lnTo>
                <a:lnTo>
                  <a:pt x="1487" y="600"/>
                </a:lnTo>
                <a:lnTo>
                  <a:pt x="1479" y="601"/>
                </a:lnTo>
                <a:close/>
                <a:moveTo>
                  <a:pt x="23" y="601"/>
                </a:moveTo>
                <a:lnTo>
                  <a:pt x="15" y="599"/>
                </a:lnTo>
                <a:lnTo>
                  <a:pt x="15" y="598"/>
                </a:lnTo>
                <a:lnTo>
                  <a:pt x="23" y="600"/>
                </a:lnTo>
                <a:lnTo>
                  <a:pt x="23" y="601"/>
                </a:lnTo>
                <a:close/>
                <a:moveTo>
                  <a:pt x="1478" y="599"/>
                </a:moveTo>
                <a:lnTo>
                  <a:pt x="1478" y="597"/>
                </a:lnTo>
                <a:lnTo>
                  <a:pt x="1486" y="596"/>
                </a:lnTo>
                <a:lnTo>
                  <a:pt x="1486" y="597"/>
                </a:lnTo>
                <a:lnTo>
                  <a:pt x="1478" y="599"/>
                </a:lnTo>
                <a:close/>
                <a:moveTo>
                  <a:pt x="1478" y="596"/>
                </a:moveTo>
                <a:lnTo>
                  <a:pt x="1477" y="595"/>
                </a:lnTo>
                <a:lnTo>
                  <a:pt x="1485" y="593"/>
                </a:lnTo>
                <a:lnTo>
                  <a:pt x="1486" y="594"/>
                </a:lnTo>
                <a:lnTo>
                  <a:pt x="1478" y="596"/>
                </a:lnTo>
                <a:close/>
                <a:moveTo>
                  <a:pt x="26" y="585"/>
                </a:moveTo>
                <a:lnTo>
                  <a:pt x="18" y="584"/>
                </a:lnTo>
                <a:lnTo>
                  <a:pt x="18" y="582"/>
                </a:lnTo>
                <a:lnTo>
                  <a:pt x="26" y="584"/>
                </a:lnTo>
                <a:lnTo>
                  <a:pt x="26" y="585"/>
                </a:lnTo>
                <a:close/>
                <a:moveTo>
                  <a:pt x="27" y="583"/>
                </a:moveTo>
                <a:lnTo>
                  <a:pt x="18" y="581"/>
                </a:lnTo>
                <a:lnTo>
                  <a:pt x="19" y="580"/>
                </a:lnTo>
                <a:lnTo>
                  <a:pt x="27" y="582"/>
                </a:lnTo>
                <a:lnTo>
                  <a:pt x="27" y="583"/>
                </a:lnTo>
                <a:close/>
                <a:moveTo>
                  <a:pt x="1474" y="581"/>
                </a:moveTo>
                <a:lnTo>
                  <a:pt x="1474" y="579"/>
                </a:lnTo>
                <a:lnTo>
                  <a:pt x="1482" y="577"/>
                </a:lnTo>
                <a:lnTo>
                  <a:pt x="1482" y="579"/>
                </a:lnTo>
                <a:lnTo>
                  <a:pt x="1474" y="581"/>
                </a:lnTo>
                <a:close/>
                <a:moveTo>
                  <a:pt x="27" y="580"/>
                </a:moveTo>
                <a:lnTo>
                  <a:pt x="19" y="578"/>
                </a:lnTo>
                <a:lnTo>
                  <a:pt x="19" y="577"/>
                </a:lnTo>
                <a:lnTo>
                  <a:pt x="28" y="579"/>
                </a:lnTo>
                <a:lnTo>
                  <a:pt x="27" y="580"/>
                </a:lnTo>
                <a:close/>
                <a:moveTo>
                  <a:pt x="1474" y="578"/>
                </a:moveTo>
                <a:lnTo>
                  <a:pt x="1473" y="576"/>
                </a:lnTo>
                <a:lnTo>
                  <a:pt x="1481" y="574"/>
                </a:lnTo>
                <a:lnTo>
                  <a:pt x="1481" y="576"/>
                </a:lnTo>
                <a:lnTo>
                  <a:pt x="1474" y="578"/>
                </a:lnTo>
                <a:close/>
                <a:moveTo>
                  <a:pt x="1473" y="575"/>
                </a:moveTo>
                <a:lnTo>
                  <a:pt x="1473" y="574"/>
                </a:lnTo>
                <a:lnTo>
                  <a:pt x="1480" y="572"/>
                </a:lnTo>
                <a:lnTo>
                  <a:pt x="1481" y="573"/>
                </a:lnTo>
                <a:lnTo>
                  <a:pt x="1473" y="575"/>
                </a:lnTo>
                <a:close/>
                <a:moveTo>
                  <a:pt x="31" y="564"/>
                </a:moveTo>
                <a:lnTo>
                  <a:pt x="23" y="562"/>
                </a:lnTo>
                <a:lnTo>
                  <a:pt x="24" y="561"/>
                </a:lnTo>
                <a:lnTo>
                  <a:pt x="31" y="563"/>
                </a:lnTo>
                <a:lnTo>
                  <a:pt x="31" y="564"/>
                </a:lnTo>
                <a:close/>
                <a:moveTo>
                  <a:pt x="32" y="562"/>
                </a:moveTo>
                <a:lnTo>
                  <a:pt x="24" y="560"/>
                </a:lnTo>
                <a:lnTo>
                  <a:pt x="24" y="559"/>
                </a:lnTo>
                <a:lnTo>
                  <a:pt x="32" y="561"/>
                </a:lnTo>
                <a:lnTo>
                  <a:pt x="32" y="562"/>
                </a:lnTo>
                <a:close/>
                <a:moveTo>
                  <a:pt x="1469" y="560"/>
                </a:moveTo>
                <a:lnTo>
                  <a:pt x="1469" y="558"/>
                </a:lnTo>
                <a:lnTo>
                  <a:pt x="1476" y="556"/>
                </a:lnTo>
                <a:lnTo>
                  <a:pt x="1477" y="558"/>
                </a:lnTo>
                <a:lnTo>
                  <a:pt x="1469" y="560"/>
                </a:lnTo>
                <a:close/>
                <a:moveTo>
                  <a:pt x="32" y="559"/>
                </a:moveTo>
                <a:lnTo>
                  <a:pt x="25" y="557"/>
                </a:lnTo>
                <a:lnTo>
                  <a:pt x="25" y="556"/>
                </a:lnTo>
                <a:lnTo>
                  <a:pt x="33" y="558"/>
                </a:lnTo>
                <a:lnTo>
                  <a:pt x="32" y="559"/>
                </a:lnTo>
                <a:close/>
                <a:moveTo>
                  <a:pt x="1468" y="557"/>
                </a:moveTo>
                <a:lnTo>
                  <a:pt x="1468" y="556"/>
                </a:lnTo>
                <a:lnTo>
                  <a:pt x="1476" y="554"/>
                </a:lnTo>
                <a:lnTo>
                  <a:pt x="1476" y="555"/>
                </a:lnTo>
                <a:lnTo>
                  <a:pt x="1468" y="557"/>
                </a:lnTo>
                <a:close/>
                <a:moveTo>
                  <a:pt x="1468" y="554"/>
                </a:moveTo>
                <a:lnTo>
                  <a:pt x="1467" y="553"/>
                </a:lnTo>
                <a:lnTo>
                  <a:pt x="1475" y="551"/>
                </a:lnTo>
                <a:lnTo>
                  <a:pt x="1475" y="552"/>
                </a:lnTo>
                <a:lnTo>
                  <a:pt x="1468" y="554"/>
                </a:lnTo>
                <a:close/>
                <a:moveTo>
                  <a:pt x="37" y="544"/>
                </a:moveTo>
                <a:lnTo>
                  <a:pt x="29" y="542"/>
                </a:lnTo>
                <a:lnTo>
                  <a:pt x="29" y="540"/>
                </a:lnTo>
                <a:lnTo>
                  <a:pt x="37" y="543"/>
                </a:lnTo>
                <a:lnTo>
                  <a:pt x="37" y="544"/>
                </a:lnTo>
                <a:close/>
                <a:moveTo>
                  <a:pt x="37" y="541"/>
                </a:moveTo>
                <a:lnTo>
                  <a:pt x="30" y="539"/>
                </a:lnTo>
                <a:lnTo>
                  <a:pt x="30" y="538"/>
                </a:lnTo>
                <a:lnTo>
                  <a:pt x="38" y="540"/>
                </a:lnTo>
                <a:lnTo>
                  <a:pt x="37" y="541"/>
                </a:lnTo>
                <a:close/>
                <a:moveTo>
                  <a:pt x="1463" y="539"/>
                </a:moveTo>
                <a:lnTo>
                  <a:pt x="1463" y="538"/>
                </a:lnTo>
                <a:lnTo>
                  <a:pt x="1471" y="536"/>
                </a:lnTo>
                <a:lnTo>
                  <a:pt x="1471" y="537"/>
                </a:lnTo>
                <a:lnTo>
                  <a:pt x="1463" y="539"/>
                </a:lnTo>
                <a:close/>
                <a:moveTo>
                  <a:pt x="38" y="539"/>
                </a:moveTo>
                <a:lnTo>
                  <a:pt x="30" y="537"/>
                </a:lnTo>
                <a:lnTo>
                  <a:pt x="31" y="535"/>
                </a:lnTo>
                <a:lnTo>
                  <a:pt x="38" y="538"/>
                </a:lnTo>
                <a:lnTo>
                  <a:pt x="38" y="539"/>
                </a:lnTo>
                <a:close/>
                <a:moveTo>
                  <a:pt x="1463" y="537"/>
                </a:moveTo>
                <a:lnTo>
                  <a:pt x="1462" y="535"/>
                </a:lnTo>
                <a:lnTo>
                  <a:pt x="1470" y="533"/>
                </a:lnTo>
                <a:lnTo>
                  <a:pt x="1470" y="534"/>
                </a:lnTo>
                <a:lnTo>
                  <a:pt x="1463" y="537"/>
                </a:lnTo>
                <a:close/>
                <a:moveTo>
                  <a:pt x="1462" y="534"/>
                </a:moveTo>
                <a:lnTo>
                  <a:pt x="1461" y="533"/>
                </a:lnTo>
                <a:lnTo>
                  <a:pt x="1469" y="530"/>
                </a:lnTo>
                <a:lnTo>
                  <a:pt x="1469" y="532"/>
                </a:lnTo>
                <a:lnTo>
                  <a:pt x="1462" y="534"/>
                </a:lnTo>
                <a:close/>
                <a:moveTo>
                  <a:pt x="43" y="524"/>
                </a:moveTo>
                <a:lnTo>
                  <a:pt x="35" y="521"/>
                </a:lnTo>
                <a:lnTo>
                  <a:pt x="36" y="520"/>
                </a:lnTo>
                <a:lnTo>
                  <a:pt x="43" y="522"/>
                </a:lnTo>
                <a:lnTo>
                  <a:pt x="43" y="524"/>
                </a:lnTo>
                <a:close/>
                <a:moveTo>
                  <a:pt x="44" y="521"/>
                </a:moveTo>
                <a:lnTo>
                  <a:pt x="36" y="519"/>
                </a:lnTo>
                <a:lnTo>
                  <a:pt x="36" y="517"/>
                </a:lnTo>
                <a:lnTo>
                  <a:pt x="44" y="520"/>
                </a:lnTo>
                <a:lnTo>
                  <a:pt x="44" y="521"/>
                </a:lnTo>
                <a:close/>
                <a:moveTo>
                  <a:pt x="1457" y="519"/>
                </a:moveTo>
                <a:lnTo>
                  <a:pt x="1457" y="518"/>
                </a:lnTo>
                <a:lnTo>
                  <a:pt x="1464" y="515"/>
                </a:lnTo>
                <a:lnTo>
                  <a:pt x="1465" y="516"/>
                </a:lnTo>
                <a:lnTo>
                  <a:pt x="1457" y="519"/>
                </a:lnTo>
                <a:close/>
                <a:moveTo>
                  <a:pt x="44" y="519"/>
                </a:moveTo>
                <a:lnTo>
                  <a:pt x="37" y="516"/>
                </a:lnTo>
                <a:lnTo>
                  <a:pt x="37" y="514"/>
                </a:lnTo>
                <a:lnTo>
                  <a:pt x="45" y="517"/>
                </a:lnTo>
                <a:lnTo>
                  <a:pt x="44" y="519"/>
                </a:lnTo>
                <a:close/>
                <a:moveTo>
                  <a:pt x="1456" y="516"/>
                </a:moveTo>
                <a:lnTo>
                  <a:pt x="1456" y="515"/>
                </a:lnTo>
                <a:lnTo>
                  <a:pt x="1463" y="512"/>
                </a:lnTo>
                <a:lnTo>
                  <a:pt x="1464" y="513"/>
                </a:lnTo>
                <a:lnTo>
                  <a:pt x="1456" y="516"/>
                </a:lnTo>
                <a:close/>
                <a:moveTo>
                  <a:pt x="1455" y="513"/>
                </a:moveTo>
                <a:lnTo>
                  <a:pt x="1455" y="512"/>
                </a:lnTo>
                <a:lnTo>
                  <a:pt x="1462" y="510"/>
                </a:lnTo>
                <a:lnTo>
                  <a:pt x="1463" y="511"/>
                </a:lnTo>
                <a:lnTo>
                  <a:pt x="1455" y="513"/>
                </a:lnTo>
                <a:close/>
                <a:moveTo>
                  <a:pt x="50" y="503"/>
                </a:moveTo>
                <a:lnTo>
                  <a:pt x="42" y="500"/>
                </a:lnTo>
                <a:lnTo>
                  <a:pt x="42" y="499"/>
                </a:lnTo>
                <a:lnTo>
                  <a:pt x="50" y="502"/>
                </a:lnTo>
                <a:lnTo>
                  <a:pt x="50" y="503"/>
                </a:lnTo>
                <a:close/>
                <a:moveTo>
                  <a:pt x="50" y="501"/>
                </a:moveTo>
                <a:lnTo>
                  <a:pt x="43" y="498"/>
                </a:lnTo>
                <a:lnTo>
                  <a:pt x="43" y="497"/>
                </a:lnTo>
                <a:lnTo>
                  <a:pt x="51" y="499"/>
                </a:lnTo>
                <a:lnTo>
                  <a:pt x="50" y="501"/>
                </a:lnTo>
                <a:close/>
                <a:moveTo>
                  <a:pt x="1450" y="498"/>
                </a:moveTo>
                <a:lnTo>
                  <a:pt x="1450" y="497"/>
                </a:lnTo>
                <a:lnTo>
                  <a:pt x="1457" y="494"/>
                </a:lnTo>
                <a:lnTo>
                  <a:pt x="1458" y="496"/>
                </a:lnTo>
                <a:lnTo>
                  <a:pt x="1450" y="498"/>
                </a:lnTo>
                <a:close/>
                <a:moveTo>
                  <a:pt x="51" y="498"/>
                </a:moveTo>
                <a:lnTo>
                  <a:pt x="44" y="495"/>
                </a:lnTo>
                <a:lnTo>
                  <a:pt x="44" y="494"/>
                </a:lnTo>
                <a:lnTo>
                  <a:pt x="52" y="497"/>
                </a:lnTo>
                <a:lnTo>
                  <a:pt x="51" y="498"/>
                </a:lnTo>
                <a:close/>
                <a:moveTo>
                  <a:pt x="1449" y="496"/>
                </a:moveTo>
                <a:lnTo>
                  <a:pt x="1449" y="495"/>
                </a:lnTo>
                <a:lnTo>
                  <a:pt x="1456" y="492"/>
                </a:lnTo>
                <a:lnTo>
                  <a:pt x="1457" y="493"/>
                </a:lnTo>
                <a:lnTo>
                  <a:pt x="1449" y="496"/>
                </a:lnTo>
                <a:close/>
                <a:moveTo>
                  <a:pt x="1448" y="493"/>
                </a:moveTo>
                <a:lnTo>
                  <a:pt x="1448" y="492"/>
                </a:lnTo>
                <a:lnTo>
                  <a:pt x="1455" y="489"/>
                </a:lnTo>
                <a:lnTo>
                  <a:pt x="1456" y="491"/>
                </a:lnTo>
                <a:lnTo>
                  <a:pt x="1448" y="493"/>
                </a:lnTo>
                <a:close/>
                <a:moveTo>
                  <a:pt x="57" y="483"/>
                </a:moveTo>
                <a:lnTo>
                  <a:pt x="49" y="480"/>
                </a:lnTo>
                <a:lnTo>
                  <a:pt x="50" y="479"/>
                </a:lnTo>
                <a:lnTo>
                  <a:pt x="57" y="482"/>
                </a:lnTo>
                <a:lnTo>
                  <a:pt x="57" y="483"/>
                </a:lnTo>
                <a:close/>
                <a:moveTo>
                  <a:pt x="58" y="481"/>
                </a:moveTo>
                <a:lnTo>
                  <a:pt x="50" y="478"/>
                </a:lnTo>
                <a:lnTo>
                  <a:pt x="51" y="476"/>
                </a:lnTo>
                <a:lnTo>
                  <a:pt x="58" y="479"/>
                </a:lnTo>
                <a:lnTo>
                  <a:pt x="58" y="481"/>
                </a:lnTo>
                <a:close/>
                <a:moveTo>
                  <a:pt x="1443" y="479"/>
                </a:moveTo>
                <a:lnTo>
                  <a:pt x="1442" y="477"/>
                </a:lnTo>
                <a:lnTo>
                  <a:pt x="1450" y="474"/>
                </a:lnTo>
                <a:lnTo>
                  <a:pt x="1450" y="476"/>
                </a:lnTo>
                <a:lnTo>
                  <a:pt x="1443" y="479"/>
                </a:lnTo>
                <a:close/>
                <a:moveTo>
                  <a:pt x="59" y="478"/>
                </a:moveTo>
                <a:lnTo>
                  <a:pt x="51" y="475"/>
                </a:lnTo>
                <a:lnTo>
                  <a:pt x="52" y="474"/>
                </a:lnTo>
                <a:lnTo>
                  <a:pt x="59" y="477"/>
                </a:lnTo>
                <a:lnTo>
                  <a:pt x="59" y="478"/>
                </a:lnTo>
                <a:close/>
                <a:moveTo>
                  <a:pt x="1441" y="476"/>
                </a:moveTo>
                <a:lnTo>
                  <a:pt x="1441" y="475"/>
                </a:lnTo>
                <a:lnTo>
                  <a:pt x="1449" y="472"/>
                </a:lnTo>
                <a:lnTo>
                  <a:pt x="1449" y="473"/>
                </a:lnTo>
                <a:lnTo>
                  <a:pt x="1441" y="476"/>
                </a:lnTo>
                <a:close/>
                <a:moveTo>
                  <a:pt x="1440" y="474"/>
                </a:moveTo>
                <a:lnTo>
                  <a:pt x="1440" y="472"/>
                </a:lnTo>
                <a:lnTo>
                  <a:pt x="1448" y="469"/>
                </a:lnTo>
                <a:lnTo>
                  <a:pt x="1448" y="471"/>
                </a:lnTo>
                <a:lnTo>
                  <a:pt x="1440" y="474"/>
                </a:lnTo>
                <a:close/>
                <a:moveTo>
                  <a:pt x="65" y="463"/>
                </a:moveTo>
                <a:lnTo>
                  <a:pt x="57" y="460"/>
                </a:lnTo>
                <a:lnTo>
                  <a:pt x="58" y="459"/>
                </a:lnTo>
                <a:lnTo>
                  <a:pt x="66" y="462"/>
                </a:lnTo>
                <a:lnTo>
                  <a:pt x="65" y="463"/>
                </a:lnTo>
                <a:close/>
                <a:moveTo>
                  <a:pt x="66" y="461"/>
                </a:moveTo>
                <a:lnTo>
                  <a:pt x="59" y="458"/>
                </a:lnTo>
                <a:lnTo>
                  <a:pt x="59" y="456"/>
                </a:lnTo>
                <a:lnTo>
                  <a:pt x="67" y="460"/>
                </a:lnTo>
                <a:lnTo>
                  <a:pt x="66" y="461"/>
                </a:lnTo>
                <a:close/>
                <a:moveTo>
                  <a:pt x="1434" y="459"/>
                </a:moveTo>
                <a:lnTo>
                  <a:pt x="1434" y="458"/>
                </a:lnTo>
                <a:lnTo>
                  <a:pt x="1441" y="455"/>
                </a:lnTo>
                <a:lnTo>
                  <a:pt x="1442" y="456"/>
                </a:lnTo>
                <a:lnTo>
                  <a:pt x="1434" y="459"/>
                </a:lnTo>
                <a:close/>
                <a:moveTo>
                  <a:pt x="67" y="458"/>
                </a:moveTo>
                <a:lnTo>
                  <a:pt x="60" y="455"/>
                </a:lnTo>
                <a:lnTo>
                  <a:pt x="60" y="454"/>
                </a:lnTo>
                <a:lnTo>
                  <a:pt x="68" y="457"/>
                </a:lnTo>
                <a:lnTo>
                  <a:pt x="67" y="458"/>
                </a:lnTo>
                <a:close/>
                <a:moveTo>
                  <a:pt x="1433" y="456"/>
                </a:moveTo>
                <a:lnTo>
                  <a:pt x="1433" y="455"/>
                </a:lnTo>
                <a:lnTo>
                  <a:pt x="1440" y="452"/>
                </a:lnTo>
                <a:lnTo>
                  <a:pt x="1441" y="453"/>
                </a:lnTo>
                <a:lnTo>
                  <a:pt x="1433" y="456"/>
                </a:lnTo>
                <a:close/>
                <a:moveTo>
                  <a:pt x="1432" y="454"/>
                </a:moveTo>
                <a:lnTo>
                  <a:pt x="1432" y="453"/>
                </a:lnTo>
                <a:lnTo>
                  <a:pt x="1439" y="449"/>
                </a:lnTo>
                <a:lnTo>
                  <a:pt x="1440" y="451"/>
                </a:lnTo>
                <a:lnTo>
                  <a:pt x="1432" y="454"/>
                </a:lnTo>
                <a:close/>
                <a:moveTo>
                  <a:pt x="74" y="443"/>
                </a:moveTo>
                <a:lnTo>
                  <a:pt x="66" y="440"/>
                </a:lnTo>
                <a:lnTo>
                  <a:pt x="67" y="439"/>
                </a:lnTo>
                <a:lnTo>
                  <a:pt x="74" y="442"/>
                </a:lnTo>
                <a:lnTo>
                  <a:pt x="74" y="443"/>
                </a:lnTo>
                <a:close/>
                <a:moveTo>
                  <a:pt x="75" y="441"/>
                </a:moveTo>
                <a:lnTo>
                  <a:pt x="68" y="438"/>
                </a:lnTo>
                <a:lnTo>
                  <a:pt x="68" y="436"/>
                </a:lnTo>
                <a:lnTo>
                  <a:pt x="75" y="440"/>
                </a:lnTo>
                <a:lnTo>
                  <a:pt x="75" y="441"/>
                </a:lnTo>
                <a:close/>
                <a:moveTo>
                  <a:pt x="1426" y="439"/>
                </a:moveTo>
                <a:lnTo>
                  <a:pt x="1425" y="438"/>
                </a:lnTo>
                <a:lnTo>
                  <a:pt x="1432" y="435"/>
                </a:lnTo>
                <a:lnTo>
                  <a:pt x="1433" y="436"/>
                </a:lnTo>
                <a:lnTo>
                  <a:pt x="1426" y="439"/>
                </a:lnTo>
                <a:close/>
                <a:moveTo>
                  <a:pt x="76" y="439"/>
                </a:moveTo>
                <a:lnTo>
                  <a:pt x="69" y="435"/>
                </a:lnTo>
                <a:lnTo>
                  <a:pt x="69" y="434"/>
                </a:lnTo>
                <a:lnTo>
                  <a:pt x="76" y="437"/>
                </a:lnTo>
                <a:lnTo>
                  <a:pt x="76" y="439"/>
                </a:lnTo>
                <a:close/>
                <a:moveTo>
                  <a:pt x="1425" y="437"/>
                </a:moveTo>
                <a:lnTo>
                  <a:pt x="1424" y="436"/>
                </a:lnTo>
                <a:lnTo>
                  <a:pt x="1431" y="432"/>
                </a:lnTo>
                <a:lnTo>
                  <a:pt x="1432" y="433"/>
                </a:lnTo>
                <a:lnTo>
                  <a:pt x="1425" y="437"/>
                </a:lnTo>
                <a:close/>
                <a:moveTo>
                  <a:pt x="1423" y="434"/>
                </a:moveTo>
                <a:lnTo>
                  <a:pt x="1423" y="433"/>
                </a:lnTo>
                <a:lnTo>
                  <a:pt x="1430" y="430"/>
                </a:lnTo>
                <a:lnTo>
                  <a:pt x="1431" y="431"/>
                </a:lnTo>
                <a:lnTo>
                  <a:pt x="1423" y="434"/>
                </a:lnTo>
                <a:close/>
                <a:moveTo>
                  <a:pt x="83" y="424"/>
                </a:moveTo>
                <a:lnTo>
                  <a:pt x="76" y="421"/>
                </a:lnTo>
                <a:lnTo>
                  <a:pt x="76" y="419"/>
                </a:lnTo>
                <a:lnTo>
                  <a:pt x="83" y="423"/>
                </a:lnTo>
                <a:lnTo>
                  <a:pt x="83" y="424"/>
                </a:lnTo>
                <a:close/>
                <a:moveTo>
                  <a:pt x="84" y="422"/>
                </a:moveTo>
                <a:lnTo>
                  <a:pt x="77" y="418"/>
                </a:lnTo>
                <a:lnTo>
                  <a:pt x="77" y="417"/>
                </a:lnTo>
                <a:lnTo>
                  <a:pt x="85" y="421"/>
                </a:lnTo>
                <a:lnTo>
                  <a:pt x="84" y="422"/>
                </a:lnTo>
                <a:close/>
                <a:moveTo>
                  <a:pt x="1417" y="420"/>
                </a:moveTo>
                <a:lnTo>
                  <a:pt x="1416" y="419"/>
                </a:lnTo>
                <a:lnTo>
                  <a:pt x="1423" y="415"/>
                </a:lnTo>
                <a:lnTo>
                  <a:pt x="1424" y="417"/>
                </a:lnTo>
                <a:lnTo>
                  <a:pt x="1417" y="420"/>
                </a:lnTo>
                <a:close/>
                <a:moveTo>
                  <a:pt x="85" y="419"/>
                </a:moveTo>
                <a:lnTo>
                  <a:pt x="78" y="416"/>
                </a:lnTo>
                <a:lnTo>
                  <a:pt x="79" y="415"/>
                </a:lnTo>
                <a:lnTo>
                  <a:pt x="86" y="418"/>
                </a:lnTo>
                <a:lnTo>
                  <a:pt x="85" y="419"/>
                </a:lnTo>
                <a:close/>
                <a:moveTo>
                  <a:pt x="1415" y="418"/>
                </a:moveTo>
                <a:lnTo>
                  <a:pt x="1415" y="417"/>
                </a:lnTo>
                <a:lnTo>
                  <a:pt x="1422" y="413"/>
                </a:lnTo>
                <a:lnTo>
                  <a:pt x="1423" y="414"/>
                </a:lnTo>
                <a:lnTo>
                  <a:pt x="1415" y="418"/>
                </a:lnTo>
                <a:close/>
                <a:moveTo>
                  <a:pt x="1414" y="415"/>
                </a:moveTo>
                <a:lnTo>
                  <a:pt x="1414" y="414"/>
                </a:lnTo>
                <a:lnTo>
                  <a:pt x="1421" y="411"/>
                </a:lnTo>
                <a:lnTo>
                  <a:pt x="1421" y="412"/>
                </a:lnTo>
                <a:lnTo>
                  <a:pt x="1414" y="415"/>
                </a:lnTo>
                <a:close/>
                <a:moveTo>
                  <a:pt x="92" y="405"/>
                </a:moveTo>
                <a:lnTo>
                  <a:pt x="85" y="401"/>
                </a:lnTo>
                <a:lnTo>
                  <a:pt x="86" y="400"/>
                </a:lnTo>
                <a:lnTo>
                  <a:pt x="93" y="404"/>
                </a:lnTo>
                <a:lnTo>
                  <a:pt x="92" y="405"/>
                </a:lnTo>
                <a:close/>
                <a:moveTo>
                  <a:pt x="94" y="403"/>
                </a:moveTo>
                <a:lnTo>
                  <a:pt x="87" y="399"/>
                </a:lnTo>
                <a:lnTo>
                  <a:pt x="87" y="398"/>
                </a:lnTo>
                <a:lnTo>
                  <a:pt x="94" y="402"/>
                </a:lnTo>
                <a:lnTo>
                  <a:pt x="94" y="403"/>
                </a:lnTo>
                <a:close/>
                <a:moveTo>
                  <a:pt x="1407" y="401"/>
                </a:moveTo>
                <a:lnTo>
                  <a:pt x="1406" y="400"/>
                </a:lnTo>
                <a:lnTo>
                  <a:pt x="1413" y="396"/>
                </a:lnTo>
                <a:lnTo>
                  <a:pt x="1414" y="398"/>
                </a:lnTo>
                <a:lnTo>
                  <a:pt x="1407" y="401"/>
                </a:lnTo>
                <a:close/>
                <a:moveTo>
                  <a:pt x="95" y="400"/>
                </a:moveTo>
                <a:lnTo>
                  <a:pt x="88" y="397"/>
                </a:lnTo>
                <a:lnTo>
                  <a:pt x="88" y="395"/>
                </a:lnTo>
                <a:lnTo>
                  <a:pt x="96" y="399"/>
                </a:lnTo>
                <a:lnTo>
                  <a:pt x="95" y="400"/>
                </a:lnTo>
                <a:close/>
                <a:moveTo>
                  <a:pt x="1406" y="399"/>
                </a:moveTo>
                <a:lnTo>
                  <a:pt x="1405" y="398"/>
                </a:lnTo>
                <a:lnTo>
                  <a:pt x="1412" y="394"/>
                </a:lnTo>
                <a:lnTo>
                  <a:pt x="1413" y="395"/>
                </a:lnTo>
                <a:lnTo>
                  <a:pt x="1406" y="399"/>
                </a:lnTo>
                <a:close/>
                <a:moveTo>
                  <a:pt x="1404" y="397"/>
                </a:moveTo>
                <a:lnTo>
                  <a:pt x="1404" y="395"/>
                </a:lnTo>
                <a:lnTo>
                  <a:pt x="1411" y="392"/>
                </a:lnTo>
                <a:lnTo>
                  <a:pt x="1411" y="393"/>
                </a:lnTo>
                <a:lnTo>
                  <a:pt x="1404" y="397"/>
                </a:lnTo>
                <a:close/>
                <a:moveTo>
                  <a:pt x="103" y="386"/>
                </a:moveTo>
                <a:lnTo>
                  <a:pt x="96" y="382"/>
                </a:lnTo>
                <a:lnTo>
                  <a:pt x="96" y="381"/>
                </a:lnTo>
                <a:lnTo>
                  <a:pt x="103" y="385"/>
                </a:lnTo>
                <a:lnTo>
                  <a:pt x="103" y="386"/>
                </a:lnTo>
                <a:close/>
                <a:moveTo>
                  <a:pt x="104" y="384"/>
                </a:moveTo>
                <a:lnTo>
                  <a:pt x="97" y="380"/>
                </a:lnTo>
                <a:lnTo>
                  <a:pt x="98" y="379"/>
                </a:lnTo>
                <a:lnTo>
                  <a:pt x="105" y="383"/>
                </a:lnTo>
                <a:lnTo>
                  <a:pt x="104" y="384"/>
                </a:lnTo>
                <a:close/>
                <a:moveTo>
                  <a:pt x="1396" y="382"/>
                </a:moveTo>
                <a:lnTo>
                  <a:pt x="1396" y="381"/>
                </a:lnTo>
                <a:lnTo>
                  <a:pt x="1403" y="377"/>
                </a:lnTo>
                <a:lnTo>
                  <a:pt x="1404" y="378"/>
                </a:lnTo>
                <a:lnTo>
                  <a:pt x="1396" y="382"/>
                </a:lnTo>
                <a:close/>
                <a:moveTo>
                  <a:pt x="106" y="381"/>
                </a:moveTo>
                <a:lnTo>
                  <a:pt x="98" y="378"/>
                </a:lnTo>
                <a:lnTo>
                  <a:pt x="99" y="376"/>
                </a:lnTo>
                <a:lnTo>
                  <a:pt x="106" y="380"/>
                </a:lnTo>
                <a:lnTo>
                  <a:pt x="106" y="381"/>
                </a:lnTo>
                <a:close/>
                <a:moveTo>
                  <a:pt x="1395" y="380"/>
                </a:moveTo>
                <a:lnTo>
                  <a:pt x="1394" y="379"/>
                </a:lnTo>
                <a:lnTo>
                  <a:pt x="1402" y="375"/>
                </a:lnTo>
                <a:lnTo>
                  <a:pt x="1402" y="376"/>
                </a:lnTo>
                <a:lnTo>
                  <a:pt x="1395" y="380"/>
                </a:lnTo>
                <a:close/>
                <a:moveTo>
                  <a:pt x="1394" y="378"/>
                </a:moveTo>
                <a:lnTo>
                  <a:pt x="1393" y="377"/>
                </a:lnTo>
                <a:lnTo>
                  <a:pt x="1400" y="373"/>
                </a:lnTo>
                <a:lnTo>
                  <a:pt x="1401" y="374"/>
                </a:lnTo>
                <a:lnTo>
                  <a:pt x="1394" y="378"/>
                </a:lnTo>
                <a:close/>
                <a:moveTo>
                  <a:pt x="114" y="368"/>
                </a:moveTo>
                <a:lnTo>
                  <a:pt x="107" y="364"/>
                </a:lnTo>
                <a:lnTo>
                  <a:pt x="107" y="362"/>
                </a:lnTo>
                <a:lnTo>
                  <a:pt x="114" y="367"/>
                </a:lnTo>
                <a:lnTo>
                  <a:pt x="114" y="368"/>
                </a:lnTo>
                <a:close/>
                <a:moveTo>
                  <a:pt x="115" y="365"/>
                </a:moveTo>
                <a:lnTo>
                  <a:pt x="108" y="361"/>
                </a:lnTo>
                <a:lnTo>
                  <a:pt x="109" y="360"/>
                </a:lnTo>
                <a:lnTo>
                  <a:pt x="116" y="364"/>
                </a:lnTo>
                <a:lnTo>
                  <a:pt x="115" y="365"/>
                </a:lnTo>
                <a:close/>
                <a:moveTo>
                  <a:pt x="1386" y="364"/>
                </a:moveTo>
                <a:lnTo>
                  <a:pt x="1385" y="363"/>
                </a:lnTo>
                <a:lnTo>
                  <a:pt x="1392" y="359"/>
                </a:lnTo>
                <a:lnTo>
                  <a:pt x="1392" y="360"/>
                </a:lnTo>
                <a:lnTo>
                  <a:pt x="1386" y="364"/>
                </a:lnTo>
                <a:close/>
                <a:moveTo>
                  <a:pt x="116" y="363"/>
                </a:moveTo>
                <a:lnTo>
                  <a:pt x="110" y="359"/>
                </a:lnTo>
                <a:lnTo>
                  <a:pt x="110" y="358"/>
                </a:lnTo>
                <a:lnTo>
                  <a:pt x="117" y="362"/>
                </a:lnTo>
                <a:lnTo>
                  <a:pt x="116" y="363"/>
                </a:lnTo>
                <a:close/>
                <a:moveTo>
                  <a:pt x="1384" y="362"/>
                </a:moveTo>
                <a:lnTo>
                  <a:pt x="1383" y="361"/>
                </a:lnTo>
                <a:lnTo>
                  <a:pt x="1390" y="357"/>
                </a:lnTo>
                <a:lnTo>
                  <a:pt x="1391" y="358"/>
                </a:lnTo>
                <a:lnTo>
                  <a:pt x="1384" y="362"/>
                </a:lnTo>
                <a:close/>
                <a:moveTo>
                  <a:pt x="1383" y="360"/>
                </a:moveTo>
                <a:lnTo>
                  <a:pt x="1382" y="359"/>
                </a:lnTo>
                <a:lnTo>
                  <a:pt x="1389" y="354"/>
                </a:lnTo>
                <a:lnTo>
                  <a:pt x="1390" y="355"/>
                </a:lnTo>
                <a:lnTo>
                  <a:pt x="1383" y="360"/>
                </a:lnTo>
                <a:close/>
                <a:moveTo>
                  <a:pt x="125" y="350"/>
                </a:moveTo>
                <a:lnTo>
                  <a:pt x="118" y="345"/>
                </a:lnTo>
                <a:lnTo>
                  <a:pt x="119" y="344"/>
                </a:lnTo>
                <a:lnTo>
                  <a:pt x="126" y="349"/>
                </a:lnTo>
                <a:lnTo>
                  <a:pt x="125" y="350"/>
                </a:lnTo>
                <a:close/>
                <a:moveTo>
                  <a:pt x="126" y="347"/>
                </a:moveTo>
                <a:lnTo>
                  <a:pt x="120" y="343"/>
                </a:lnTo>
                <a:lnTo>
                  <a:pt x="120" y="342"/>
                </a:lnTo>
                <a:lnTo>
                  <a:pt x="127" y="346"/>
                </a:lnTo>
                <a:lnTo>
                  <a:pt x="126" y="347"/>
                </a:lnTo>
                <a:close/>
                <a:moveTo>
                  <a:pt x="1374" y="346"/>
                </a:moveTo>
                <a:lnTo>
                  <a:pt x="1374" y="345"/>
                </a:lnTo>
                <a:lnTo>
                  <a:pt x="1380" y="341"/>
                </a:lnTo>
                <a:lnTo>
                  <a:pt x="1381" y="342"/>
                </a:lnTo>
                <a:lnTo>
                  <a:pt x="1374" y="346"/>
                </a:lnTo>
                <a:close/>
                <a:moveTo>
                  <a:pt x="128" y="345"/>
                </a:moveTo>
                <a:lnTo>
                  <a:pt x="121" y="341"/>
                </a:lnTo>
                <a:lnTo>
                  <a:pt x="122" y="340"/>
                </a:lnTo>
                <a:lnTo>
                  <a:pt x="128" y="344"/>
                </a:lnTo>
                <a:lnTo>
                  <a:pt x="128" y="345"/>
                </a:lnTo>
                <a:close/>
                <a:moveTo>
                  <a:pt x="1373" y="344"/>
                </a:moveTo>
                <a:lnTo>
                  <a:pt x="1372" y="343"/>
                </a:lnTo>
                <a:lnTo>
                  <a:pt x="1379" y="339"/>
                </a:lnTo>
                <a:lnTo>
                  <a:pt x="1380" y="340"/>
                </a:lnTo>
                <a:lnTo>
                  <a:pt x="1373" y="344"/>
                </a:lnTo>
                <a:close/>
                <a:moveTo>
                  <a:pt x="1371" y="342"/>
                </a:moveTo>
                <a:lnTo>
                  <a:pt x="1371" y="341"/>
                </a:lnTo>
                <a:lnTo>
                  <a:pt x="1377" y="336"/>
                </a:lnTo>
                <a:lnTo>
                  <a:pt x="1378" y="337"/>
                </a:lnTo>
                <a:lnTo>
                  <a:pt x="1371" y="342"/>
                </a:lnTo>
                <a:close/>
                <a:moveTo>
                  <a:pt x="137" y="332"/>
                </a:moveTo>
                <a:lnTo>
                  <a:pt x="130" y="327"/>
                </a:lnTo>
                <a:lnTo>
                  <a:pt x="131" y="326"/>
                </a:lnTo>
                <a:lnTo>
                  <a:pt x="137" y="331"/>
                </a:lnTo>
                <a:lnTo>
                  <a:pt x="137" y="332"/>
                </a:lnTo>
                <a:close/>
                <a:moveTo>
                  <a:pt x="138" y="330"/>
                </a:moveTo>
                <a:lnTo>
                  <a:pt x="131" y="325"/>
                </a:lnTo>
                <a:lnTo>
                  <a:pt x="132" y="324"/>
                </a:lnTo>
                <a:lnTo>
                  <a:pt x="139" y="328"/>
                </a:lnTo>
                <a:lnTo>
                  <a:pt x="138" y="330"/>
                </a:lnTo>
                <a:close/>
                <a:moveTo>
                  <a:pt x="1362" y="328"/>
                </a:moveTo>
                <a:lnTo>
                  <a:pt x="1362" y="327"/>
                </a:lnTo>
                <a:lnTo>
                  <a:pt x="1368" y="323"/>
                </a:lnTo>
                <a:lnTo>
                  <a:pt x="1369" y="324"/>
                </a:lnTo>
                <a:lnTo>
                  <a:pt x="1362" y="328"/>
                </a:lnTo>
                <a:close/>
                <a:moveTo>
                  <a:pt x="140" y="327"/>
                </a:moveTo>
                <a:lnTo>
                  <a:pt x="133" y="323"/>
                </a:lnTo>
                <a:lnTo>
                  <a:pt x="134" y="322"/>
                </a:lnTo>
                <a:lnTo>
                  <a:pt x="140" y="326"/>
                </a:lnTo>
                <a:lnTo>
                  <a:pt x="140" y="327"/>
                </a:lnTo>
                <a:close/>
                <a:moveTo>
                  <a:pt x="1361" y="326"/>
                </a:moveTo>
                <a:lnTo>
                  <a:pt x="1360" y="325"/>
                </a:lnTo>
                <a:lnTo>
                  <a:pt x="1367" y="320"/>
                </a:lnTo>
                <a:lnTo>
                  <a:pt x="1368" y="322"/>
                </a:lnTo>
                <a:lnTo>
                  <a:pt x="1361" y="326"/>
                </a:lnTo>
                <a:close/>
                <a:moveTo>
                  <a:pt x="1359" y="324"/>
                </a:moveTo>
                <a:lnTo>
                  <a:pt x="1359" y="323"/>
                </a:lnTo>
                <a:lnTo>
                  <a:pt x="1365" y="318"/>
                </a:lnTo>
                <a:lnTo>
                  <a:pt x="1366" y="319"/>
                </a:lnTo>
                <a:lnTo>
                  <a:pt x="1359" y="324"/>
                </a:lnTo>
                <a:close/>
                <a:moveTo>
                  <a:pt x="149" y="314"/>
                </a:moveTo>
                <a:lnTo>
                  <a:pt x="142" y="309"/>
                </a:lnTo>
                <a:lnTo>
                  <a:pt x="143" y="308"/>
                </a:lnTo>
                <a:lnTo>
                  <a:pt x="150" y="313"/>
                </a:lnTo>
                <a:lnTo>
                  <a:pt x="149" y="314"/>
                </a:lnTo>
                <a:close/>
                <a:moveTo>
                  <a:pt x="151" y="312"/>
                </a:moveTo>
                <a:lnTo>
                  <a:pt x="144" y="307"/>
                </a:lnTo>
                <a:lnTo>
                  <a:pt x="145" y="306"/>
                </a:lnTo>
                <a:lnTo>
                  <a:pt x="151" y="311"/>
                </a:lnTo>
                <a:lnTo>
                  <a:pt x="151" y="312"/>
                </a:lnTo>
                <a:close/>
                <a:moveTo>
                  <a:pt x="1350" y="311"/>
                </a:moveTo>
                <a:lnTo>
                  <a:pt x="1349" y="310"/>
                </a:lnTo>
                <a:lnTo>
                  <a:pt x="1356" y="305"/>
                </a:lnTo>
                <a:lnTo>
                  <a:pt x="1356" y="306"/>
                </a:lnTo>
                <a:lnTo>
                  <a:pt x="1350" y="311"/>
                </a:lnTo>
                <a:close/>
                <a:moveTo>
                  <a:pt x="152" y="310"/>
                </a:moveTo>
                <a:lnTo>
                  <a:pt x="145" y="305"/>
                </a:lnTo>
                <a:lnTo>
                  <a:pt x="146" y="304"/>
                </a:lnTo>
                <a:lnTo>
                  <a:pt x="153" y="309"/>
                </a:lnTo>
                <a:lnTo>
                  <a:pt x="152" y="310"/>
                </a:lnTo>
                <a:close/>
                <a:moveTo>
                  <a:pt x="1348" y="309"/>
                </a:moveTo>
                <a:lnTo>
                  <a:pt x="1347" y="308"/>
                </a:lnTo>
                <a:lnTo>
                  <a:pt x="1354" y="303"/>
                </a:lnTo>
                <a:lnTo>
                  <a:pt x="1355" y="304"/>
                </a:lnTo>
                <a:lnTo>
                  <a:pt x="1348" y="309"/>
                </a:lnTo>
                <a:close/>
                <a:moveTo>
                  <a:pt x="1347" y="307"/>
                </a:moveTo>
                <a:lnTo>
                  <a:pt x="1346" y="306"/>
                </a:lnTo>
                <a:lnTo>
                  <a:pt x="1352" y="301"/>
                </a:lnTo>
                <a:lnTo>
                  <a:pt x="1353" y="302"/>
                </a:lnTo>
                <a:lnTo>
                  <a:pt x="1347" y="307"/>
                </a:lnTo>
                <a:close/>
                <a:moveTo>
                  <a:pt x="162" y="297"/>
                </a:moveTo>
                <a:lnTo>
                  <a:pt x="156" y="292"/>
                </a:lnTo>
                <a:lnTo>
                  <a:pt x="156" y="291"/>
                </a:lnTo>
                <a:lnTo>
                  <a:pt x="163" y="296"/>
                </a:lnTo>
                <a:lnTo>
                  <a:pt x="162" y="297"/>
                </a:lnTo>
                <a:close/>
                <a:moveTo>
                  <a:pt x="163" y="295"/>
                </a:moveTo>
                <a:lnTo>
                  <a:pt x="157" y="290"/>
                </a:lnTo>
                <a:lnTo>
                  <a:pt x="158" y="289"/>
                </a:lnTo>
                <a:lnTo>
                  <a:pt x="164" y="294"/>
                </a:lnTo>
                <a:lnTo>
                  <a:pt x="163" y="295"/>
                </a:lnTo>
                <a:close/>
                <a:moveTo>
                  <a:pt x="1337" y="294"/>
                </a:moveTo>
                <a:lnTo>
                  <a:pt x="1336" y="293"/>
                </a:lnTo>
                <a:lnTo>
                  <a:pt x="1343" y="288"/>
                </a:lnTo>
                <a:lnTo>
                  <a:pt x="1343" y="289"/>
                </a:lnTo>
                <a:lnTo>
                  <a:pt x="1337" y="294"/>
                </a:lnTo>
                <a:close/>
                <a:moveTo>
                  <a:pt x="165" y="293"/>
                </a:moveTo>
                <a:lnTo>
                  <a:pt x="159" y="288"/>
                </a:lnTo>
                <a:lnTo>
                  <a:pt x="160" y="287"/>
                </a:lnTo>
                <a:lnTo>
                  <a:pt x="166" y="292"/>
                </a:lnTo>
                <a:lnTo>
                  <a:pt x="165" y="293"/>
                </a:lnTo>
                <a:close/>
                <a:moveTo>
                  <a:pt x="1335" y="292"/>
                </a:moveTo>
                <a:lnTo>
                  <a:pt x="1335" y="291"/>
                </a:lnTo>
                <a:lnTo>
                  <a:pt x="1341" y="286"/>
                </a:lnTo>
                <a:lnTo>
                  <a:pt x="1342" y="287"/>
                </a:lnTo>
                <a:lnTo>
                  <a:pt x="1335" y="292"/>
                </a:lnTo>
                <a:close/>
                <a:moveTo>
                  <a:pt x="1334" y="290"/>
                </a:moveTo>
                <a:lnTo>
                  <a:pt x="1333" y="289"/>
                </a:lnTo>
                <a:lnTo>
                  <a:pt x="1339" y="284"/>
                </a:lnTo>
                <a:lnTo>
                  <a:pt x="1340" y="285"/>
                </a:lnTo>
                <a:lnTo>
                  <a:pt x="1334" y="290"/>
                </a:lnTo>
                <a:close/>
                <a:moveTo>
                  <a:pt x="175" y="281"/>
                </a:moveTo>
                <a:lnTo>
                  <a:pt x="169" y="275"/>
                </a:lnTo>
                <a:lnTo>
                  <a:pt x="170" y="274"/>
                </a:lnTo>
                <a:lnTo>
                  <a:pt x="176" y="279"/>
                </a:lnTo>
                <a:lnTo>
                  <a:pt x="175" y="281"/>
                </a:lnTo>
                <a:close/>
                <a:moveTo>
                  <a:pt x="177" y="278"/>
                </a:moveTo>
                <a:lnTo>
                  <a:pt x="171" y="273"/>
                </a:lnTo>
                <a:lnTo>
                  <a:pt x="171" y="272"/>
                </a:lnTo>
                <a:lnTo>
                  <a:pt x="178" y="277"/>
                </a:lnTo>
                <a:lnTo>
                  <a:pt x="177" y="278"/>
                </a:lnTo>
                <a:close/>
                <a:moveTo>
                  <a:pt x="1324" y="278"/>
                </a:moveTo>
                <a:lnTo>
                  <a:pt x="1323" y="277"/>
                </a:lnTo>
                <a:lnTo>
                  <a:pt x="1329" y="271"/>
                </a:lnTo>
                <a:lnTo>
                  <a:pt x="1330" y="272"/>
                </a:lnTo>
                <a:lnTo>
                  <a:pt x="1324" y="278"/>
                </a:lnTo>
                <a:close/>
                <a:moveTo>
                  <a:pt x="178" y="276"/>
                </a:moveTo>
                <a:lnTo>
                  <a:pt x="172" y="271"/>
                </a:lnTo>
                <a:lnTo>
                  <a:pt x="173" y="270"/>
                </a:lnTo>
                <a:lnTo>
                  <a:pt x="179" y="275"/>
                </a:lnTo>
                <a:lnTo>
                  <a:pt x="178" y="276"/>
                </a:lnTo>
                <a:close/>
                <a:moveTo>
                  <a:pt x="1322" y="275"/>
                </a:moveTo>
                <a:lnTo>
                  <a:pt x="1321" y="274"/>
                </a:lnTo>
                <a:lnTo>
                  <a:pt x="1327" y="269"/>
                </a:lnTo>
                <a:lnTo>
                  <a:pt x="1328" y="270"/>
                </a:lnTo>
                <a:lnTo>
                  <a:pt x="1322" y="275"/>
                </a:lnTo>
                <a:close/>
                <a:moveTo>
                  <a:pt x="1320" y="273"/>
                </a:moveTo>
                <a:lnTo>
                  <a:pt x="1320" y="272"/>
                </a:lnTo>
                <a:lnTo>
                  <a:pt x="1326" y="267"/>
                </a:lnTo>
                <a:lnTo>
                  <a:pt x="1327" y="268"/>
                </a:lnTo>
                <a:lnTo>
                  <a:pt x="1320" y="273"/>
                </a:lnTo>
                <a:close/>
                <a:moveTo>
                  <a:pt x="189" y="264"/>
                </a:moveTo>
                <a:lnTo>
                  <a:pt x="183" y="259"/>
                </a:lnTo>
                <a:lnTo>
                  <a:pt x="184" y="258"/>
                </a:lnTo>
                <a:lnTo>
                  <a:pt x="190" y="263"/>
                </a:lnTo>
                <a:lnTo>
                  <a:pt x="189" y="264"/>
                </a:lnTo>
                <a:close/>
                <a:moveTo>
                  <a:pt x="191" y="262"/>
                </a:moveTo>
                <a:lnTo>
                  <a:pt x="184" y="257"/>
                </a:lnTo>
                <a:lnTo>
                  <a:pt x="185" y="256"/>
                </a:lnTo>
                <a:lnTo>
                  <a:pt x="192" y="261"/>
                </a:lnTo>
                <a:lnTo>
                  <a:pt x="191" y="262"/>
                </a:lnTo>
                <a:close/>
                <a:moveTo>
                  <a:pt x="1310" y="261"/>
                </a:moveTo>
                <a:lnTo>
                  <a:pt x="1309" y="260"/>
                </a:lnTo>
                <a:lnTo>
                  <a:pt x="1315" y="255"/>
                </a:lnTo>
                <a:lnTo>
                  <a:pt x="1316" y="256"/>
                </a:lnTo>
                <a:lnTo>
                  <a:pt x="1310" y="261"/>
                </a:lnTo>
                <a:close/>
                <a:moveTo>
                  <a:pt x="193" y="260"/>
                </a:moveTo>
                <a:lnTo>
                  <a:pt x="186" y="255"/>
                </a:lnTo>
                <a:lnTo>
                  <a:pt x="187" y="254"/>
                </a:lnTo>
                <a:lnTo>
                  <a:pt x="193" y="259"/>
                </a:lnTo>
                <a:lnTo>
                  <a:pt x="193" y="260"/>
                </a:lnTo>
                <a:close/>
                <a:moveTo>
                  <a:pt x="1308" y="259"/>
                </a:moveTo>
                <a:lnTo>
                  <a:pt x="1307" y="258"/>
                </a:lnTo>
                <a:lnTo>
                  <a:pt x="1313" y="253"/>
                </a:lnTo>
                <a:lnTo>
                  <a:pt x="1314" y="254"/>
                </a:lnTo>
                <a:lnTo>
                  <a:pt x="1308" y="259"/>
                </a:lnTo>
                <a:close/>
                <a:moveTo>
                  <a:pt x="1306" y="257"/>
                </a:moveTo>
                <a:lnTo>
                  <a:pt x="1305" y="256"/>
                </a:lnTo>
                <a:lnTo>
                  <a:pt x="1311" y="251"/>
                </a:lnTo>
                <a:lnTo>
                  <a:pt x="1312" y="252"/>
                </a:lnTo>
                <a:lnTo>
                  <a:pt x="1306" y="257"/>
                </a:lnTo>
                <a:close/>
                <a:moveTo>
                  <a:pt x="203" y="248"/>
                </a:moveTo>
                <a:lnTo>
                  <a:pt x="197" y="243"/>
                </a:lnTo>
                <a:lnTo>
                  <a:pt x="198" y="242"/>
                </a:lnTo>
                <a:lnTo>
                  <a:pt x="204" y="247"/>
                </a:lnTo>
                <a:lnTo>
                  <a:pt x="203" y="248"/>
                </a:lnTo>
                <a:close/>
                <a:moveTo>
                  <a:pt x="205" y="246"/>
                </a:moveTo>
                <a:lnTo>
                  <a:pt x="199" y="241"/>
                </a:lnTo>
                <a:lnTo>
                  <a:pt x="200" y="240"/>
                </a:lnTo>
                <a:lnTo>
                  <a:pt x="206" y="245"/>
                </a:lnTo>
                <a:lnTo>
                  <a:pt x="205" y="246"/>
                </a:lnTo>
                <a:close/>
                <a:moveTo>
                  <a:pt x="1295" y="245"/>
                </a:moveTo>
                <a:lnTo>
                  <a:pt x="1295" y="244"/>
                </a:lnTo>
                <a:lnTo>
                  <a:pt x="1300" y="239"/>
                </a:lnTo>
                <a:lnTo>
                  <a:pt x="1301" y="240"/>
                </a:lnTo>
                <a:lnTo>
                  <a:pt x="1295" y="245"/>
                </a:lnTo>
                <a:close/>
                <a:moveTo>
                  <a:pt x="207" y="244"/>
                </a:moveTo>
                <a:lnTo>
                  <a:pt x="201" y="239"/>
                </a:lnTo>
                <a:lnTo>
                  <a:pt x="202" y="238"/>
                </a:lnTo>
                <a:lnTo>
                  <a:pt x="208" y="243"/>
                </a:lnTo>
                <a:lnTo>
                  <a:pt x="207" y="244"/>
                </a:lnTo>
                <a:close/>
                <a:moveTo>
                  <a:pt x="1294" y="243"/>
                </a:moveTo>
                <a:lnTo>
                  <a:pt x="1293" y="242"/>
                </a:lnTo>
                <a:lnTo>
                  <a:pt x="1299" y="237"/>
                </a:lnTo>
                <a:lnTo>
                  <a:pt x="1300" y="238"/>
                </a:lnTo>
                <a:lnTo>
                  <a:pt x="1294" y="243"/>
                </a:lnTo>
                <a:close/>
                <a:moveTo>
                  <a:pt x="1292" y="241"/>
                </a:moveTo>
                <a:lnTo>
                  <a:pt x="1291" y="240"/>
                </a:lnTo>
                <a:lnTo>
                  <a:pt x="1297" y="235"/>
                </a:lnTo>
                <a:lnTo>
                  <a:pt x="1298" y="236"/>
                </a:lnTo>
                <a:lnTo>
                  <a:pt x="1292" y="241"/>
                </a:lnTo>
                <a:close/>
                <a:moveTo>
                  <a:pt x="218" y="233"/>
                </a:moveTo>
                <a:lnTo>
                  <a:pt x="212" y="227"/>
                </a:lnTo>
                <a:lnTo>
                  <a:pt x="213" y="226"/>
                </a:lnTo>
                <a:lnTo>
                  <a:pt x="219" y="232"/>
                </a:lnTo>
                <a:lnTo>
                  <a:pt x="218" y="233"/>
                </a:lnTo>
                <a:close/>
                <a:moveTo>
                  <a:pt x="220" y="231"/>
                </a:moveTo>
                <a:lnTo>
                  <a:pt x="214" y="225"/>
                </a:lnTo>
                <a:lnTo>
                  <a:pt x="215" y="224"/>
                </a:lnTo>
                <a:lnTo>
                  <a:pt x="221" y="230"/>
                </a:lnTo>
                <a:lnTo>
                  <a:pt x="220" y="231"/>
                </a:lnTo>
                <a:close/>
                <a:moveTo>
                  <a:pt x="1281" y="230"/>
                </a:moveTo>
                <a:lnTo>
                  <a:pt x="1280" y="229"/>
                </a:lnTo>
                <a:lnTo>
                  <a:pt x="1286" y="223"/>
                </a:lnTo>
                <a:lnTo>
                  <a:pt x="1287" y="224"/>
                </a:lnTo>
                <a:lnTo>
                  <a:pt x="1281" y="230"/>
                </a:lnTo>
                <a:close/>
                <a:moveTo>
                  <a:pt x="222" y="229"/>
                </a:moveTo>
                <a:lnTo>
                  <a:pt x="216" y="223"/>
                </a:lnTo>
                <a:lnTo>
                  <a:pt x="217" y="222"/>
                </a:lnTo>
                <a:lnTo>
                  <a:pt x="222" y="228"/>
                </a:lnTo>
                <a:lnTo>
                  <a:pt x="222" y="229"/>
                </a:lnTo>
                <a:close/>
                <a:moveTo>
                  <a:pt x="1279" y="228"/>
                </a:moveTo>
                <a:lnTo>
                  <a:pt x="1278" y="227"/>
                </a:lnTo>
                <a:lnTo>
                  <a:pt x="1284" y="221"/>
                </a:lnTo>
                <a:lnTo>
                  <a:pt x="1285" y="222"/>
                </a:lnTo>
                <a:lnTo>
                  <a:pt x="1279" y="228"/>
                </a:lnTo>
                <a:close/>
                <a:moveTo>
                  <a:pt x="1277" y="226"/>
                </a:moveTo>
                <a:lnTo>
                  <a:pt x="1276" y="225"/>
                </a:lnTo>
                <a:lnTo>
                  <a:pt x="1282" y="220"/>
                </a:lnTo>
                <a:lnTo>
                  <a:pt x="1283" y="220"/>
                </a:lnTo>
                <a:lnTo>
                  <a:pt x="1277" y="226"/>
                </a:lnTo>
                <a:close/>
                <a:moveTo>
                  <a:pt x="233" y="218"/>
                </a:moveTo>
                <a:lnTo>
                  <a:pt x="227" y="212"/>
                </a:lnTo>
                <a:lnTo>
                  <a:pt x="228" y="211"/>
                </a:lnTo>
                <a:lnTo>
                  <a:pt x="234" y="217"/>
                </a:lnTo>
                <a:lnTo>
                  <a:pt x="233" y="218"/>
                </a:lnTo>
                <a:close/>
                <a:moveTo>
                  <a:pt x="235" y="216"/>
                </a:moveTo>
                <a:lnTo>
                  <a:pt x="229" y="210"/>
                </a:lnTo>
                <a:lnTo>
                  <a:pt x="231" y="209"/>
                </a:lnTo>
                <a:lnTo>
                  <a:pt x="236" y="215"/>
                </a:lnTo>
                <a:lnTo>
                  <a:pt x="235" y="216"/>
                </a:lnTo>
                <a:close/>
                <a:moveTo>
                  <a:pt x="1265" y="215"/>
                </a:moveTo>
                <a:lnTo>
                  <a:pt x="1264" y="214"/>
                </a:lnTo>
                <a:lnTo>
                  <a:pt x="1270" y="208"/>
                </a:lnTo>
                <a:lnTo>
                  <a:pt x="1271" y="209"/>
                </a:lnTo>
                <a:lnTo>
                  <a:pt x="1265" y="215"/>
                </a:lnTo>
                <a:close/>
                <a:moveTo>
                  <a:pt x="237" y="214"/>
                </a:moveTo>
                <a:lnTo>
                  <a:pt x="231" y="208"/>
                </a:lnTo>
                <a:lnTo>
                  <a:pt x="232" y="207"/>
                </a:lnTo>
                <a:lnTo>
                  <a:pt x="238" y="213"/>
                </a:lnTo>
                <a:lnTo>
                  <a:pt x="237" y="214"/>
                </a:lnTo>
                <a:close/>
                <a:moveTo>
                  <a:pt x="1263" y="213"/>
                </a:moveTo>
                <a:lnTo>
                  <a:pt x="1263" y="212"/>
                </a:lnTo>
                <a:lnTo>
                  <a:pt x="1268" y="206"/>
                </a:lnTo>
                <a:lnTo>
                  <a:pt x="1269" y="207"/>
                </a:lnTo>
                <a:lnTo>
                  <a:pt x="1263" y="213"/>
                </a:lnTo>
                <a:close/>
                <a:moveTo>
                  <a:pt x="1262" y="211"/>
                </a:moveTo>
                <a:lnTo>
                  <a:pt x="1261" y="210"/>
                </a:lnTo>
                <a:lnTo>
                  <a:pt x="1266" y="205"/>
                </a:lnTo>
                <a:lnTo>
                  <a:pt x="1267" y="205"/>
                </a:lnTo>
                <a:lnTo>
                  <a:pt x="1262" y="211"/>
                </a:lnTo>
                <a:close/>
                <a:moveTo>
                  <a:pt x="249" y="203"/>
                </a:moveTo>
                <a:lnTo>
                  <a:pt x="243" y="197"/>
                </a:lnTo>
                <a:lnTo>
                  <a:pt x="244" y="196"/>
                </a:lnTo>
                <a:lnTo>
                  <a:pt x="250" y="202"/>
                </a:lnTo>
                <a:lnTo>
                  <a:pt x="249" y="203"/>
                </a:lnTo>
                <a:close/>
                <a:moveTo>
                  <a:pt x="251" y="201"/>
                </a:moveTo>
                <a:lnTo>
                  <a:pt x="245" y="195"/>
                </a:lnTo>
                <a:lnTo>
                  <a:pt x="246" y="194"/>
                </a:lnTo>
                <a:lnTo>
                  <a:pt x="252" y="200"/>
                </a:lnTo>
                <a:lnTo>
                  <a:pt x="251" y="201"/>
                </a:lnTo>
                <a:close/>
                <a:moveTo>
                  <a:pt x="1250" y="200"/>
                </a:moveTo>
                <a:lnTo>
                  <a:pt x="1249" y="199"/>
                </a:lnTo>
                <a:lnTo>
                  <a:pt x="1254" y="193"/>
                </a:lnTo>
                <a:lnTo>
                  <a:pt x="1255" y="194"/>
                </a:lnTo>
                <a:lnTo>
                  <a:pt x="1250" y="200"/>
                </a:lnTo>
                <a:close/>
                <a:moveTo>
                  <a:pt x="253" y="199"/>
                </a:moveTo>
                <a:lnTo>
                  <a:pt x="247" y="193"/>
                </a:lnTo>
                <a:lnTo>
                  <a:pt x="248" y="192"/>
                </a:lnTo>
                <a:lnTo>
                  <a:pt x="254" y="198"/>
                </a:lnTo>
                <a:lnTo>
                  <a:pt x="253" y="199"/>
                </a:lnTo>
                <a:close/>
                <a:moveTo>
                  <a:pt x="1248" y="198"/>
                </a:moveTo>
                <a:lnTo>
                  <a:pt x="1247" y="197"/>
                </a:lnTo>
                <a:lnTo>
                  <a:pt x="1252" y="192"/>
                </a:lnTo>
                <a:lnTo>
                  <a:pt x="1253" y="192"/>
                </a:lnTo>
                <a:lnTo>
                  <a:pt x="1248" y="198"/>
                </a:lnTo>
                <a:close/>
                <a:moveTo>
                  <a:pt x="1246" y="197"/>
                </a:moveTo>
                <a:lnTo>
                  <a:pt x="1245" y="196"/>
                </a:lnTo>
                <a:lnTo>
                  <a:pt x="1250" y="190"/>
                </a:lnTo>
                <a:lnTo>
                  <a:pt x="1251" y="191"/>
                </a:lnTo>
                <a:lnTo>
                  <a:pt x="1246" y="197"/>
                </a:lnTo>
                <a:close/>
                <a:moveTo>
                  <a:pt x="264" y="189"/>
                </a:moveTo>
                <a:lnTo>
                  <a:pt x="259" y="183"/>
                </a:lnTo>
                <a:lnTo>
                  <a:pt x="260" y="182"/>
                </a:lnTo>
                <a:lnTo>
                  <a:pt x="265" y="188"/>
                </a:lnTo>
                <a:lnTo>
                  <a:pt x="264" y="189"/>
                </a:lnTo>
                <a:close/>
                <a:moveTo>
                  <a:pt x="266" y="187"/>
                </a:moveTo>
                <a:lnTo>
                  <a:pt x="261" y="181"/>
                </a:lnTo>
                <a:lnTo>
                  <a:pt x="262" y="180"/>
                </a:lnTo>
                <a:lnTo>
                  <a:pt x="267" y="186"/>
                </a:lnTo>
                <a:lnTo>
                  <a:pt x="266" y="187"/>
                </a:lnTo>
                <a:close/>
                <a:moveTo>
                  <a:pt x="1234" y="186"/>
                </a:moveTo>
                <a:lnTo>
                  <a:pt x="1233" y="185"/>
                </a:lnTo>
                <a:lnTo>
                  <a:pt x="1238" y="179"/>
                </a:lnTo>
                <a:lnTo>
                  <a:pt x="1239" y="180"/>
                </a:lnTo>
                <a:lnTo>
                  <a:pt x="1234" y="186"/>
                </a:lnTo>
                <a:close/>
                <a:moveTo>
                  <a:pt x="268" y="185"/>
                </a:moveTo>
                <a:lnTo>
                  <a:pt x="263" y="179"/>
                </a:lnTo>
                <a:lnTo>
                  <a:pt x="264" y="178"/>
                </a:lnTo>
                <a:lnTo>
                  <a:pt x="270" y="184"/>
                </a:lnTo>
                <a:lnTo>
                  <a:pt x="268" y="185"/>
                </a:lnTo>
                <a:close/>
                <a:moveTo>
                  <a:pt x="1232" y="184"/>
                </a:moveTo>
                <a:lnTo>
                  <a:pt x="1231" y="183"/>
                </a:lnTo>
                <a:lnTo>
                  <a:pt x="1236" y="177"/>
                </a:lnTo>
                <a:lnTo>
                  <a:pt x="1237" y="178"/>
                </a:lnTo>
                <a:lnTo>
                  <a:pt x="1232" y="184"/>
                </a:lnTo>
                <a:close/>
                <a:moveTo>
                  <a:pt x="1230" y="183"/>
                </a:moveTo>
                <a:lnTo>
                  <a:pt x="1229" y="182"/>
                </a:lnTo>
                <a:lnTo>
                  <a:pt x="1234" y="176"/>
                </a:lnTo>
                <a:lnTo>
                  <a:pt x="1235" y="177"/>
                </a:lnTo>
                <a:lnTo>
                  <a:pt x="1230" y="183"/>
                </a:lnTo>
                <a:close/>
                <a:moveTo>
                  <a:pt x="281" y="175"/>
                </a:moveTo>
                <a:lnTo>
                  <a:pt x="276" y="169"/>
                </a:lnTo>
                <a:lnTo>
                  <a:pt x="277" y="168"/>
                </a:lnTo>
                <a:lnTo>
                  <a:pt x="282" y="174"/>
                </a:lnTo>
                <a:lnTo>
                  <a:pt x="281" y="175"/>
                </a:lnTo>
                <a:close/>
                <a:moveTo>
                  <a:pt x="283" y="173"/>
                </a:moveTo>
                <a:lnTo>
                  <a:pt x="278" y="167"/>
                </a:lnTo>
                <a:lnTo>
                  <a:pt x="279" y="166"/>
                </a:lnTo>
                <a:lnTo>
                  <a:pt x="284" y="172"/>
                </a:lnTo>
                <a:lnTo>
                  <a:pt x="283" y="173"/>
                </a:lnTo>
                <a:close/>
                <a:moveTo>
                  <a:pt x="1217" y="172"/>
                </a:moveTo>
                <a:lnTo>
                  <a:pt x="1216" y="172"/>
                </a:lnTo>
                <a:lnTo>
                  <a:pt x="1221" y="165"/>
                </a:lnTo>
                <a:lnTo>
                  <a:pt x="1222" y="166"/>
                </a:lnTo>
                <a:lnTo>
                  <a:pt x="1217" y="172"/>
                </a:lnTo>
                <a:close/>
                <a:moveTo>
                  <a:pt x="285" y="172"/>
                </a:moveTo>
                <a:lnTo>
                  <a:pt x="280" y="165"/>
                </a:lnTo>
                <a:lnTo>
                  <a:pt x="281" y="165"/>
                </a:lnTo>
                <a:lnTo>
                  <a:pt x="286" y="171"/>
                </a:lnTo>
                <a:lnTo>
                  <a:pt x="285" y="172"/>
                </a:lnTo>
                <a:close/>
                <a:moveTo>
                  <a:pt x="1215" y="171"/>
                </a:moveTo>
                <a:lnTo>
                  <a:pt x="1214" y="170"/>
                </a:lnTo>
                <a:lnTo>
                  <a:pt x="1219" y="164"/>
                </a:lnTo>
                <a:lnTo>
                  <a:pt x="1220" y="165"/>
                </a:lnTo>
                <a:lnTo>
                  <a:pt x="1215" y="171"/>
                </a:lnTo>
                <a:close/>
                <a:moveTo>
                  <a:pt x="1213" y="169"/>
                </a:moveTo>
                <a:lnTo>
                  <a:pt x="1212" y="168"/>
                </a:lnTo>
                <a:lnTo>
                  <a:pt x="1217" y="162"/>
                </a:lnTo>
                <a:lnTo>
                  <a:pt x="1218" y="163"/>
                </a:lnTo>
                <a:lnTo>
                  <a:pt x="1213" y="169"/>
                </a:lnTo>
                <a:close/>
                <a:moveTo>
                  <a:pt x="298" y="162"/>
                </a:moveTo>
                <a:lnTo>
                  <a:pt x="293" y="155"/>
                </a:lnTo>
                <a:lnTo>
                  <a:pt x="294" y="155"/>
                </a:lnTo>
                <a:lnTo>
                  <a:pt x="299" y="161"/>
                </a:lnTo>
                <a:lnTo>
                  <a:pt x="298" y="162"/>
                </a:lnTo>
                <a:close/>
                <a:moveTo>
                  <a:pt x="300" y="160"/>
                </a:moveTo>
                <a:lnTo>
                  <a:pt x="295" y="154"/>
                </a:lnTo>
                <a:lnTo>
                  <a:pt x="296" y="153"/>
                </a:lnTo>
                <a:lnTo>
                  <a:pt x="301" y="159"/>
                </a:lnTo>
                <a:lnTo>
                  <a:pt x="300" y="160"/>
                </a:lnTo>
                <a:close/>
                <a:moveTo>
                  <a:pt x="1201" y="159"/>
                </a:moveTo>
                <a:lnTo>
                  <a:pt x="1199" y="159"/>
                </a:lnTo>
                <a:lnTo>
                  <a:pt x="1204" y="152"/>
                </a:lnTo>
                <a:lnTo>
                  <a:pt x="1205" y="153"/>
                </a:lnTo>
                <a:lnTo>
                  <a:pt x="1201" y="159"/>
                </a:lnTo>
                <a:close/>
                <a:moveTo>
                  <a:pt x="302" y="159"/>
                </a:moveTo>
                <a:lnTo>
                  <a:pt x="297" y="152"/>
                </a:lnTo>
                <a:lnTo>
                  <a:pt x="298" y="151"/>
                </a:lnTo>
                <a:lnTo>
                  <a:pt x="303" y="158"/>
                </a:lnTo>
                <a:lnTo>
                  <a:pt x="302" y="159"/>
                </a:lnTo>
                <a:close/>
                <a:moveTo>
                  <a:pt x="1198" y="158"/>
                </a:moveTo>
                <a:lnTo>
                  <a:pt x="1197" y="157"/>
                </a:lnTo>
                <a:lnTo>
                  <a:pt x="1202" y="151"/>
                </a:lnTo>
                <a:lnTo>
                  <a:pt x="1203" y="151"/>
                </a:lnTo>
                <a:lnTo>
                  <a:pt x="1198" y="158"/>
                </a:lnTo>
                <a:close/>
                <a:moveTo>
                  <a:pt x="1196" y="156"/>
                </a:moveTo>
                <a:lnTo>
                  <a:pt x="1195" y="155"/>
                </a:lnTo>
                <a:lnTo>
                  <a:pt x="1200" y="149"/>
                </a:lnTo>
                <a:lnTo>
                  <a:pt x="1201" y="150"/>
                </a:lnTo>
                <a:lnTo>
                  <a:pt x="1196" y="156"/>
                </a:lnTo>
                <a:close/>
                <a:moveTo>
                  <a:pt x="315" y="149"/>
                </a:moveTo>
                <a:lnTo>
                  <a:pt x="310" y="143"/>
                </a:lnTo>
                <a:lnTo>
                  <a:pt x="311" y="141"/>
                </a:lnTo>
                <a:lnTo>
                  <a:pt x="316" y="148"/>
                </a:lnTo>
                <a:lnTo>
                  <a:pt x="315" y="149"/>
                </a:lnTo>
                <a:close/>
                <a:moveTo>
                  <a:pt x="317" y="147"/>
                </a:moveTo>
                <a:lnTo>
                  <a:pt x="312" y="141"/>
                </a:lnTo>
                <a:lnTo>
                  <a:pt x="313" y="140"/>
                </a:lnTo>
                <a:lnTo>
                  <a:pt x="318" y="147"/>
                </a:lnTo>
                <a:lnTo>
                  <a:pt x="317" y="147"/>
                </a:lnTo>
                <a:close/>
                <a:moveTo>
                  <a:pt x="1183" y="147"/>
                </a:moveTo>
                <a:lnTo>
                  <a:pt x="1182" y="146"/>
                </a:lnTo>
                <a:lnTo>
                  <a:pt x="1187" y="139"/>
                </a:lnTo>
                <a:lnTo>
                  <a:pt x="1188" y="140"/>
                </a:lnTo>
                <a:lnTo>
                  <a:pt x="1183" y="147"/>
                </a:lnTo>
                <a:close/>
                <a:moveTo>
                  <a:pt x="319" y="146"/>
                </a:moveTo>
                <a:lnTo>
                  <a:pt x="315" y="139"/>
                </a:lnTo>
                <a:lnTo>
                  <a:pt x="316" y="138"/>
                </a:lnTo>
                <a:lnTo>
                  <a:pt x="320" y="145"/>
                </a:lnTo>
                <a:lnTo>
                  <a:pt x="319" y="146"/>
                </a:lnTo>
                <a:close/>
                <a:moveTo>
                  <a:pt x="1181" y="145"/>
                </a:moveTo>
                <a:lnTo>
                  <a:pt x="1180" y="144"/>
                </a:lnTo>
                <a:lnTo>
                  <a:pt x="1184" y="138"/>
                </a:lnTo>
                <a:lnTo>
                  <a:pt x="1186" y="138"/>
                </a:lnTo>
                <a:lnTo>
                  <a:pt x="1181" y="145"/>
                </a:lnTo>
                <a:close/>
                <a:moveTo>
                  <a:pt x="1179" y="144"/>
                </a:moveTo>
                <a:lnTo>
                  <a:pt x="1178" y="143"/>
                </a:lnTo>
                <a:lnTo>
                  <a:pt x="1182" y="136"/>
                </a:lnTo>
                <a:lnTo>
                  <a:pt x="1183" y="137"/>
                </a:lnTo>
                <a:lnTo>
                  <a:pt x="1179" y="144"/>
                </a:lnTo>
                <a:close/>
                <a:moveTo>
                  <a:pt x="332" y="137"/>
                </a:moveTo>
                <a:lnTo>
                  <a:pt x="328" y="130"/>
                </a:lnTo>
                <a:lnTo>
                  <a:pt x="329" y="129"/>
                </a:lnTo>
                <a:lnTo>
                  <a:pt x="333" y="136"/>
                </a:lnTo>
                <a:lnTo>
                  <a:pt x="332" y="137"/>
                </a:lnTo>
                <a:close/>
                <a:moveTo>
                  <a:pt x="335" y="135"/>
                </a:moveTo>
                <a:lnTo>
                  <a:pt x="330" y="128"/>
                </a:lnTo>
                <a:lnTo>
                  <a:pt x="331" y="128"/>
                </a:lnTo>
                <a:lnTo>
                  <a:pt x="336" y="134"/>
                </a:lnTo>
                <a:lnTo>
                  <a:pt x="335" y="135"/>
                </a:lnTo>
                <a:close/>
                <a:moveTo>
                  <a:pt x="1166" y="134"/>
                </a:moveTo>
                <a:lnTo>
                  <a:pt x="1165" y="134"/>
                </a:lnTo>
                <a:lnTo>
                  <a:pt x="1169" y="127"/>
                </a:lnTo>
                <a:lnTo>
                  <a:pt x="1170" y="128"/>
                </a:lnTo>
                <a:lnTo>
                  <a:pt x="1166" y="134"/>
                </a:lnTo>
                <a:close/>
                <a:moveTo>
                  <a:pt x="337" y="134"/>
                </a:moveTo>
                <a:lnTo>
                  <a:pt x="332" y="127"/>
                </a:lnTo>
                <a:lnTo>
                  <a:pt x="333" y="126"/>
                </a:lnTo>
                <a:lnTo>
                  <a:pt x="338" y="133"/>
                </a:lnTo>
                <a:lnTo>
                  <a:pt x="337" y="134"/>
                </a:lnTo>
                <a:close/>
                <a:moveTo>
                  <a:pt x="1163" y="133"/>
                </a:moveTo>
                <a:lnTo>
                  <a:pt x="1162" y="132"/>
                </a:lnTo>
                <a:lnTo>
                  <a:pt x="1167" y="125"/>
                </a:lnTo>
                <a:lnTo>
                  <a:pt x="1168" y="126"/>
                </a:lnTo>
                <a:lnTo>
                  <a:pt x="1163" y="133"/>
                </a:lnTo>
                <a:close/>
                <a:moveTo>
                  <a:pt x="1161" y="131"/>
                </a:moveTo>
                <a:lnTo>
                  <a:pt x="1160" y="131"/>
                </a:lnTo>
                <a:lnTo>
                  <a:pt x="1165" y="124"/>
                </a:lnTo>
                <a:lnTo>
                  <a:pt x="1166" y="125"/>
                </a:lnTo>
                <a:lnTo>
                  <a:pt x="1161" y="131"/>
                </a:lnTo>
                <a:close/>
                <a:moveTo>
                  <a:pt x="350" y="125"/>
                </a:moveTo>
                <a:lnTo>
                  <a:pt x="346" y="118"/>
                </a:lnTo>
                <a:lnTo>
                  <a:pt x="347" y="117"/>
                </a:lnTo>
                <a:lnTo>
                  <a:pt x="351" y="124"/>
                </a:lnTo>
                <a:lnTo>
                  <a:pt x="350" y="125"/>
                </a:lnTo>
                <a:close/>
                <a:moveTo>
                  <a:pt x="352" y="123"/>
                </a:moveTo>
                <a:lnTo>
                  <a:pt x="348" y="117"/>
                </a:lnTo>
                <a:lnTo>
                  <a:pt x="349" y="116"/>
                </a:lnTo>
                <a:lnTo>
                  <a:pt x="353" y="123"/>
                </a:lnTo>
                <a:lnTo>
                  <a:pt x="352" y="123"/>
                </a:lnTo>
                <a:close/>
                <a:moveTo>
                  <a:pt x="1148" y="123"/>
                </a:moveTo>
                <a:lnTo>
                  <a:pt x="1146" y="122"/>
                </a:lnTo>
                <a:lnTo>
                  <a:pt x="1151" y="115"/>
                </a:lnTo>
                <a:lnTo>
                  <a:pt x="1152" y="116"/>
                </a:lnTo>
                <a:lnTo>
                  <a:pt x="1148" y="123"/>
                </a:lnTo>
                <a:close/>
                <a:moveTo>
                  <a:pt x="354" y="122"/>
                </a:moveTo>
                <a:lnTo>
                  <a:pt x="350" y="115"/>
                </a:lnTo>
                <a:lnTo>
                  <a:pt x="351" y="114"/>
                </a:lnTo>
                <a:lnTo>
                  <a:pt x="356" y="121"/>
                </a:lnTo>
                <a:lnTo>
                  <a:pt x="354" y="122"/>
                </a:lnTo>
                <a:close/>
                <a:moveTo>
                  <a:pt x="1145" y="121"/>
                </a:moveTo>
                <a:lnTo>
                  <a:pt x="1144" y="120"/>
                </a:lnTo>
                <a:lnTo>
                  <a:pt x="1148" y="114"/>
                </a:lnTo>
                <a:lnTo>
                  <a:pt x="1150" y="114"/>
                </a:lnTo>
                <a:lnTo>
                  <a:pt x="1145" y="121"/>
                </a:lnTo>
                <a:close/>
                <a:moveTo>
                  <a:pt x="1143" y="120"/>
                </a:moveTo>
                <a:lnTo>
                  <a:pt x="1142" y="119"/>
                </a:lnTo>
                <a:lnTo>
                  <a:pt x="1146" y="112"/>
                </a:lnTo>
                <a:lnTo>
                  <a:pt x="1147" y="113"/>
                </a:lnTo>
                <a:lnTo>
                  <a:pt x="1143" y="120"/>
                </a:lnTo>
                <a:close/>
                <a:moveTo>
                  <a:pt x="368" y="114"/>
                </a:moveTo>
                <a:lnTo>
                  <a:pt x="364" y="107"/>
                </a:lnTo>
                <a:lnTo>
                  <a:pt x="365" y="106"/>
                </a:lnTo>
                <a:lnTo>
                  <a:pt x="369" y="113"/>
                </a:lnTo>
                <a:lnTo>
                  <a:pt x="368" y="114"/>
                </a:lnTo>
                <a:close/>
                <a:moveTo>
                  <a:pt x="371" y="112"/>
                </a:moveTo>
                <a:lnTo>
                  <a:pt x="367" y="105"/>
                </a:lnTo>
                <a:lnTo>
                  <a:pt x="368" y="105"/>
                </a:lnTo>
                <a:lnTo>
                  <a:pt x="372" y="112"/>
                </a:lnTo>
                <a:lnTo>
                  <a:pt x="371" y="112"/>
                </a:lnTo>
                <a:close/>
                <a:moveTo>
                  <a:pt x="1129" y="111"/>
                </a:moveTo>
                <a:lnTo>
                  <a:pt x="1128" y="111"/>
                </a:lnTo>
                <a:lnTo>
                  <a:pt x="1132" y="104"/>
                </a:lnTo>
                <a:lnTo>
                  <a:pt x="1133" y="105"/>
                </a:lnTo>
                <a:lnTo>
                  <a:pt x="1129" y="111"/>
                </a:lnTo>
                <a:close/>
                <a:moveTo>
                  <a:pt x="373" y="111"/>
                </a:moveTo>
                <a:lnTo>
                  <a:pt x="369" y="104"/>
                </a:lnTo>
                <a:lnTo>
                  <a:pt x="370" y="103"/>
                </a:lnTo>
                <a:lnTo>
                  <a:pt x="374" y="110"/>
                </a:lnTo>
                <a:lnTo>
                  <a:pt x="373" y="111"/>
                </a:lnTo>
                <a:close/>
                <a:moveTo>
                  <a:pt x="1127" y="110"/>
                </a:moveTo>
                <a:lnTo>
                  <a:pt x="1126" y="109"/>
                </a:lnTo>
                <a:lnTo>
                  <a:pt x="1130" y="103"/>
                </a:lnTo>
                <a:lnTo>
                  <a:pt x="1131" y="103"/>
                </a:lnTo>
                <a:lnTo>
                  <a:pt x="1127" y="110"/>
                </a:lnTo>
                <a:close/>
                <a:moveTo>
                  <a:pt x="1125" y="109"/>
                </a:moveTo>
                <a:lnTo>
                  <a:pt x="1124" y="108"/>
                </a:lnTo>
                <a:lnTo>
                  <a:pt x="1128" y="101"/>
                </a:lnTo>
                <a:lnTo>
                  <a:pt x="1129" y="102"/>
                </a:lnTo>
                <a:lnTo>
                  <a:pt x="1125" y="109"/>
                </a:lnTo>
                <a:close/>
                <a:moveTo>
                  <a:pt x="387" y="103"/>
                </a:moveTo>
                <a:lnTo>
                  <a:pt x="383" y="96"/>
                </a:lnTo>
                <a:lnTo>
                  <a:pt x="384" y="95"/>
                </a:lnTo>
                <a:lnTo>
                  <a:pt x="388" y="102"/>
                </a:lnTo>
                <a:lnTo>
                  <a:pt x="387" y="103"/>
                </a:lnTo>
                <a:close/>
                <a:moveTo>
                  <a:pt x="389" y="102"/>
                </a:moveTo>
                <a:lnTo>
                  <a:pt x="385" y="95"/>
                </a:lnTo>
                <a:lnTo>
                  <a:pt x="386" y="94"/>
                </a:lnTo>
                <a:lnTo>
                  <a:pt x="390" y="101"/>
                </a:lnTo>
                <a:lnTo>
                  <a:pt x="389" y="102"/>
                </a:lnTo>
                <a:close/>
                <a:moveTo>
                  <a:pt x="1111" y="101"/>
                </a:moveTo>
                <a:lnTo>
                  <a:pt x="1110" y="100"/>
                </a:lnTo>
                <a:lnTo>
                  <a:pt x="1114" y="93"/>
                </a:lnTo>
                <a:lnTo>
                  <a:pt x="1115" y="94"/>
                </a:lnTo>
                <a:lnTo>
                  <a:pt x="1111" y="101"/>
                </a:lnTo>
                <a:close/>
                <a:moveTo>
                  <a:pt x="391" y="100"/>
                </a:moveTo>
                <a:lnTo>
                  <a:pt x="387" y="93"/>
                </a:lnTo>
                <a:lnTo>
                  <a:pt x="389" y="93"/>
                </a:lnTo>
                <a:lnTo>
                  <a:pt x="392" y="100"/>
                </a:lnTo>
                <a:lnTo>
                  <a:pt x="391" y="100"/>
                </a:lnTo>
                <a:close/>
                <a:moveTo>
                  <a:pt x="1109" y="100"/>
                </a:moveTo>
                <a:lnTo>
                  <a:pt x="1107" y="99"/>
                </a:lnTo>
                <a:lnTo>
                  <a:pt x="1111" y="92"/>
                </a:lnTo>
                <a:lnTo>
                  <a:pt x="1112" y="93"/>
                </a:lnTo>
                <a:lnTo>
                  <a:pt x="1109" y="100"/>
                </a:lnTo>
                <a:close/>
                <a:moveTo>
                  <a:pt x="1106" y="98"/>
                </a:moveTo>
                <a:lnTo>
                  <a:pt x="1105" y="98"/>
                </a:lnTo>
                <a:lnTo>
                  <a:pt x="1109" y="91"/>
                </a:lnTo>
                <a:lnTo>
                  <a:pt x="1110" y="91"/>
                </a:lnTo>
                <a:lnTo>
                  <a:pt x="1106" y="98"/>
                </a:lnTo>
                <a:close/>
                <a:moveTo>
                  <a:pt x="406" y="93"/>
                </a:moveTo>
                <a:lnTo>
                  <a:pt x="402" y="86"/>
                </a:lnTo>
                <a:lnTo>
                  <a:pt x="403" y="85"/>
                </a:lnTo>
                <a:lnTo>
                  <a:pt x="407" y="92"/>
                </a:lnTo>
                <a:lnTo>
                  <a:pt x="406" y="93"/>
                </a:lnTo>
                <a:close/>
                <a:moveTo>
                  <a:pt x="408" y="92"/>
                </a:moveTo>
                <a:lnTo>
                  <a:pt x="404" y="85"/>
                </a:lnTo>
                <a:lnTo>
                  <a:pt x="405" y="84"/>
                </a:lnTo>
                <a:lnTo>
                  <a:pt x="409" y="91"/>
                </a:lnTo>
                <a:lnTo>
                  <a:pt x="408" y="92"/>
                </a:lnTo>
                <a:close/>
                <a:moveTo>
                  <a:pt x="1092" y="91"/>
                </a:moveTo>
                <a:lnTo>
                  <a:pt x="1091" y="90"/>
                </a:lnTo>
                <a:lnTo>
                  <a:pt x="1094" y="83"/>
                </a:lnTo>
                <a:lnTo>
                  <a:pt x="1096" y="84"/>
                </a:lnTo>
                <a:lnTo>
                  <a:pt x="1092" y="91"/>
                </a:lnTo>
                <a:close/>
                <a:moveTo>
                  <a:pt x="410" y="90"/>
                </a:moveTo>
                <a:lnTo>
                  <a:pt x="407" y="83"/>
                </a:lnTo>
                <a:lnTo>
                  <a:pt x="408" y="83"/>
                </a:lnTo>
                <a:lnTo>
                  <a:pt x="411" y="90"/>
                </a:lnTo>
                <a:lnTo>
                  <a:pt x="410" y="90"/>
                </a:lnTo>
                <a:close/>
                <a:moveTo>
                  <a:pt x="1089" y="90"/>
                </a:moveTo>
                <a:lnTo>
                  <a:pt x="1088" y="89"/>
                </a:lnTo>
                <a:lnTo>
                  <a:pt x="1092" y="82"/>
                </a:lnTo>
                <a:lnTo>
                  <a:pt x="1093" y="82"/>
                </a:lnTo>
                <a:lnTo>
                  <a:pt x="1089" y="90"/>
                </a:lnTo>
                <a:close/>
                <a:moveTo>
                  <a:pt x="1087" y="88"/>
                </a:moveTo>
                <a:lnTo>
                  <a:pt x="1086" y="88"/>
                </a:lnTo>
                <a:lnTo>
                  <a:pt x="1090" y="81"/>
                </a:lnTo>
                <a:lnTo>
                  <a:pt x="1091" y="81"/>
                </a:lnTo>
                <a:lnTo>
                  <a:pt x="1087" y="88"/>
                </a:lnTo>
                <a:close/>
                <a:moveTo>
                  <a:pt x="424" y="83"/>
                </a:moveTo>
                <a:lnTo>
                  <a:pt x="421" y="76"/>
                </a:lnTo>
                <a:lnTo>
                  <a:pt x="422" y="75"/>
                </a:lnTo>
                <a:lnTo>
                  <a:pt x="426" y="83"/>
                </a:lnTo>
                <a:lnTo>
                  <a:pt x="424" y="83"/>
                </a:lnTo>
                <a:close/>
                <a:moveTo>
                  <a:pt x="427" y="82"/>
                </a:moveTo>
                <a:lnTo>
                  <a:pt x="423" y="75"/>
                </a:lnTo>
                <a:lnTo>
                  <a:pt x="425" y="74"/>
                </a:lnTo>
                <a:lnTo>
                  <a:pt x="428" y="82"/>
                </a:lnTo>
                <a:lnTo>
                  <a:pt x="427" y="82"/>
                </a:lnTo>
                <a:close/>
                <a:moveTo>
                  <a:pt x="1073" y="81"/>
                </a:moveTo>
                <a:lnTo>
                  <a:pt x="1072" y="81"/>
                </a:lnTo>
                <a:lnTo>
                  <a:pt x="1075" y="73"/>
                </a:lnTo>
                <a:lnTo>
                  <a:pt x="1076" y="74"/>
                </a:lnTo>
                <a:lnTo>
                  <a:pt x="1073" y="81"/>
                </a:lnTo>
                <a:close/>
                <a:moveTo>
                  <a:pt x="429" y="81"/>
                </a:moveTo>
                <a:lnTo>
                  <a:pt x="426" y="73"/>
                </a:lnTo>
                <a:lnTo>
                  <a:pt x="427" y="73"/>
                </a:lnTo>
                <a:lnTo>
                  <a:pt x="430" y="80"/>
                </a:lnTo>
                <a:lnTo>
                  <a:pt x="429" y="81"/>
                </a:lnTo>
                <a:close/>
                <a:moveTo>
                  <a:pt x="1070" y="80"/>
                </a:moveTo>
                <a:lnTo>
                  <a:pt x="1069" y="79"/>
                </a:lnTo>
                <a:lnTo>
                  <a:pt x="1073" y="72"/>
                </a:lnTo>
                <a:lnTo>
                  <a:pt x="1074" y="73"/>
                </a:lnTo>
                <a:lnTo>
                  <a:pt x="1070" y="80"/>
                </a:lnTo>
                <a:close/>
                <a:moveTo>
                  <a:pt x="1068" y="79"/>
                </a:moveTo>
                <a:lnTo>
                  <a:pt x="1067" y="78"/>
                </a:lnTo>
                <a:lnTo>
                  <a:pt x="1070" y="71"/>
                </a:lnTo>
                <a:lnTo>
                  <a:pt x="1071" y="71"/>
                </a:lnTo>
                <a:lnTo>
                  <a:pt x="1068" y="79"/>
                </a:lnTo>
                <a:close/>
                <a:moveTo>
                  <a:pt x="444" y="74"/>
                </a:moveTo>
                <a:lnTo>
                  <a:pt x="441" y="67"/>
                </a:lnTo>
                <a:lnTo>
                  <a:pt x="442" y="66"/>
                </a:lnTo>
                <a:lnTo>
                  <a:pt x="445" y="73"/>
                </a:lnTo>
                <a:lnTo>
                  <a:pt x="444" y="74"/>
                </a:lnTo>
                <a:close/>
                <a:moveTo>
                  <a:pt x="446" y="73"/>
                </a:moveTo>
                <a:lnTo>
                  <a:pt x="443" y="66"/>
                </a:lnTo>
                <a:lnTo>
                  <a:pt x="444" y="65"/>
                </a:lnTo>
                <a:lnTo>
                  <a:pt x="448" y="72"/>
                </a:lnTo>
                <a:lnTo>
                  <a:pt x="446" y="73"/>
                </a:lnTo>
                <a:close/>
                <a:moveTo>
                  <a:pt x="1053" y="72"/>
                </a:moveTo>
                <a:lnTo>
                  <a:pt x="1052" y="71"/>
                </a:lnTo>
                <a:lnTo>
                  <a:pt x="1055" y="64"/>
                </a:lnTo>
                <a:lnTo>
                  <a:pt x="1056" y="65"/>
                </a:lnTo>
                <a:lnTo>
                  <a:pt x="1053" y="72"/>
                </a:lnTo>
                <a:close/>
                <a:moveTo>
                  <a:pt x="449" y="72"/>
                </a:moveTo>
                <a:lnTo>
                  <a:pt x="446" y="64"/>
                </a:lnTo>
                <a:lnTo>
                  <a:pt x="447" y="64"/>
                </a:lnTo>
                <a:lnTo>
                  <a:pt x="450" y="71"/>
                </a:lnTo>
                <a:lnTo>
                  <a:pt x="449" y="72"/>
                </a:lnTo>
                <a:close/>
                <a:moveTo>
                  <a:pt x="1051" y="71"/>
                </a:moveTo>
                <a:lnTo>
                  <a:pt x="1049" y="70"/>
                </a:lnTo>
                <a:lnTo>
                  <a:pt x="1053" y="63"/>
                </a:lnTo>
                <a:lnTo>
                  <a:pt x="1054" y="64"/>
                </a:lnTo>
                <a:lnTo>
                  <a:pt x="1051" y="71"/>
                </a:lnTo>
                <a:close/>
                <a:moveTo>
                  <a:pt x="1048" y="70"/>
                </a:moveTo>
                <a:lnTo>
                  <a:pt x="1047" y="69"/>
                </a:lnTo>
                <a:lnTo>
                  <a:pt x="1050" y="62"/>
                </a:lnTo>
                <a:lnTo>
                  <a:pt x="1051" y="63"/>
                </a:lnTo>
                <a:lnTo>
                  <a:pt x="1048" y="70"/>
                </a:lnTo>
                <a:close/>
                <a:moveTo>
                  <a:pt x="463" y="65"/>
                </a:moveTo>
                <a:lnTo>
                  <a:pt x="460" y="58"/>
                </a:lnTo>
                <a:lnTo>
                  <a:pt x="461" y="58"/>
                </a:lnTo>
                <a:lnTo>
                  <a:pt x="465" y="65"/>
                </a:lnTo>
                <a:lnTo>
                  <a:pt x="463" y="65"/>
                </a:lnTo>
                <a:close/>
                <a:moveTo>
                  <a:pt x="466" y="64"/>
                </a:moveTo>
                <a:lnTo>
                  <a:pt x="463" y="57"/>
                </a:lnTo>
                <a:lnTo>
                  <a:pt x="464" y="57"/>
                </a:lnTo>
                <a:lnTo>
                  <a:pt x="467" y="64"/>
                </a:lnTo>
                <a:lnTo>
                  <a:pt x="466" y="64"/>
                </a:lnTo>
                <a:close/>
                <a:moveTo>
                  <a:pt x="1034" y="64"/>
                </a:moveTo>
                <a:lnTo>
                  <a:pt x="1032" y="63"/>
                </a:lnTo>
                <a:lnTo>
                  <a:pt x="1035" y="56"/>
                </a:lnTo>
                <a:lnTo>
                  <a:pt x="1037" y="56"/>
                </a:lnTo>
                <a:lnTo>
                  <a:pt x="1034" y="64"/>
                </a:lnTo>
                <a:close/>
                <a:moveTo>
                  <a:pt x="468" y="63"/>
                </a:moveTo>
                <a:lnTo>
                  <a:pt x="465" y="56"/>
                </a:lnTo>
                <a:lnTo>
                  <a:pt x="466" y="55"/>
                </a:lnTo>
                <a:lnTo>
                  <a:pt x="469" y="63"/>
                </a:lnTo>
                <a:lnTo>
                  <a:pt x="468" y="63"/>
                </a:lnTo>
                <a:close/>
                <a:moveTo>
                  <a:pt x="1031" y="63"/>
                </a:moveTo>
                <a:lnTo>
                  <a:pt x="1030" y="62"/>
                </a:lnTo>
                <a:lnTo>
                  <a:pt x="1033" y="55"/>
                </a:lnTo>
                <a:lnTo>
                  <a:pt x="1034" y="55"/>
                </a:lnTo>
                <a:lnTo>
                  <a:pt x="1031" y="63"/>
                </a:lnTo>
                <a:close/>
                <a:moveTo>
                  <a:pt x="1029" y="62"/>
                </a:moveTo>
                <a:lnTo>
                  <a:pt x="1027" y="61"/>
                </a:lnTo>
                <a:lnTo>
                  <a:pt x="1030" y="54"/>
                </a:lnTo>
                <a:lnTo>
                  <a:pt x="1032" y="54"/>
                </a:lnTo>
                <a:lnTo>
                  <a:pt x="1029" y="62"/>
                </a:lnTo>
                <a:close/>
                <a:moveTo>
                  <a:pt x="483" y="58"/>
                </a:moveTo>
                <a:lnTo>
                  <a:pt x="480" y="50"/>
                </a:lnTo>
                <a:lnTo>
                  <a:pt x="482" y="50"/>
                </a:lnTo>
                <a:lnTo>
                  <a:pt x="485" y="57"/>
                </a:lnTo>
                <a:lnTo>
                  <a:pt x="483" y="58"/>
                </a:lnTo>
                <a:close/>
                <a:moveTo>
                  <a:pt x="486" y="57"/>
                </a:moveTo>
                <a:lnTo>
                  <a:pt x="483" y="49"/>
                </a:lnTo>
                <a:lnTo>
                  <a:pt x="484" y="49"/>
                </a:lnTo>
                <a:lnTo>
                  <a:pt x="487" y="56"/>
                </a:lnTo>
                <a:lnTo>
                  <a:pt x="486" y="57"/>
                </a:lnTo>
                <a:close/>
                <a:moveTo>
                  <a:pt x="1013" y="56"/>
                </a:moveTo>
                <a:lnTo>
                  <a:pt x="1012" y="55"/>
                </a:lnTo>
                <a:lnTo>
                  <a:pt x="1015" y="48"/>
                </a:lnTo>
                <a:lnTo>
                  <a:pt x="1016" y="48"/>
                </a:lnTo>
                <a:lnTo>
                  <a:pt x="1013" y="56"/>
                </a:lnTo>
                <a:close/>
                <a:moveTo>
                  <a:pt x="488" y="56"/>
                </a:moveTo>
                <a:lnTo>
                  <a:pt x="486" y="48"/>
                </a:lnTo>
                <a:lnTo>
                  <a:pt x="487" y="48"/>
                </a:lnTo>
                <a:lnTo>
                  <a:pt x="490" y="55"/>
                </a:lnTo>
                <a:lnTo>
                  <a:pt x="488" y="56"/>
                </a:lnTo>
                <a:close/>
                <a:moveTo>
                  <a:pt x="1011" y="55"/>
                </a:moveTo>
                <a:lnTo>
                  <a:pt x="1010" y="54"/>
                </a:lnTo>
                <a:lnTo>
                  <a:pt x="1012" y="47"/>
                </a:lnTo>
                <a:lnTo>
                  <a:pt x="1014" y="47"/>
                </a:lnTo>
                <a:lnTo>
                  <a:pt x="1011" y="55"/>
                </a:lnTo>
                <a:close/>
                <a:moveTo>
                  <a:pt x="1008" y="54"/>
                </a:moveTo>
                <a:lnTo>
                  <a:pt x="1007" y="53"/>
                </a:lnTo>
                <a:lnTo>
                  <a:pt x="1010" y="46"/>
                </a:lnTo>
                <a:lnTo>
                  <a:pt x="1011" y="46"/>
                </a:lnTo>
                <a:lnTo>
                  <a:pt x="1008" y="54"/>
                </a:lnTo>
                <a:close/>
                <a:moveTo>
                  <a:pt x="503" y="50"/>
                </a:moveTo>
                <a:lnTo>
                  <a:pt x="501" y="43"/>
                </a:lnTo>
                <a:lnTo>
                  <a:pt x="502" y="42"/>
                </a:lnTo>
                <a:lnTo>
                  <a:pt x="505" y="50"/>
                </a:lnTo>
                <a:lnTo>
                  <a:pt x="503" y="50"/>
                </a:lnTo>
                <a:close/>
                <a:moveTo>
                  <a:pt x="506" y="49"/>
                </a:moveTo>
                <a:lnTo>
                  <a:pt x="503" y="42"/>
                </a:lnTo>
                <a:lnTo>
                  <a:pt x="504" y="41"/>
                </a:lnTo>
                <a:lnTo>
                  <a:pt x="507" y="49"/>
                </a:lnTo>
                <a:lnTo>
                  <a:pt x="506" y="49"/>
                </a:lnTo>
                <a:close/>
                <a:moveTo>
                  <a:pt x="993" y="49"/>
                </a:moveTo>
                <a:lnTo>
                  <a:pt x="992" y="48"/>
                </a:lnTo>
                <a:lnTo>
                  <a:pt x="995" y="41"/>
                </a:lnTo>
                <a:lnTo>
                  <a:pt x="996" y="41"/>
                </a:lnTo>
                <a:lnTo>
                  <a:pt x="993" y="49"/>
                </a:lnTo>
                <a:close/>
                <a:moveTo>
                  <a:pt x="508" y="48"/>
                </a:moveTo>
                <a:lnTo>
                  <a:pt x="506" y="41"/>
                </a:lnTo>
                <a:lnTo>
                  <a:pt x="507" y="40"/>
                </a:lnTo>
                <a:lnTo>
                  <a:pt x="510" y="48"/>
                </a:lnTo>
                <a:lnTo>
                  <a:pt x="508" y="48"/>
                </a:lnTo>
                <a:close/>
                <a:moveTo>
                  <a:pt x="991" y="48"/>
                </a:moveTo>
                <a:lnTo>
                  <a:pt x="990" y="47"/>
                </a:lnTo>
                <a:lnTo>
                  <a:pt x="992" y="40"/>
                </a:lnTo>
                <a:lnTo>
                  <a:pt x="993" y="40"/>
                </a:lnTo>
                <a:lnTo>
                  <a:pt x="991" y="48"/>
                </a:lnTo>
                <a:close/>
                <a:moveTo>
                  <a:pt x="988" y="47"/>
                </a:moveTo>
                <a:lnTo>
                  <a:pt x="987" y="46"/>
                </a:lnTo>
                <a:lnTo>
                  <a:pt x="990" y="39"/>
                </a:lnTo>
                <a:lnTo>
                  <a:pt x="991" y="39"/>
                </a:lnTo>
                <a:lnTo>
                  <a:pt x="988" y="47"/>
                </a:lnTo>
                <a:close/>
                <a:moveTo>
                  <a:pt x="524" y="43"/>
                </a:moveTo>
                <a:lnTo>
                  <a:pt x="521" y="36"/>
                </a:lnTo>
                <a:lnTo>
                  <a:pt x="522" y="35"/>
                </a:lnTo>
                <a:lnTo>
                  <a:pt x="525" y="43"/>
                </a:lnTo>
                <a:lnTo>
                  <a:pt x="524" y="43"/>
                </a:lnTo>
                <a:close/>
                <a:moveTo>
                  <a:pt x="526" y="43"/>
                </a:moveTo>
                <a:lnTo>
                  <a:pt x="524" y="35"/>
                </a:lnTo>
                <a:lnTo>
                  <a:pt x="525" y="35"/>
                </a:lnTo>
                <a:lnTo>
                  <a:pt x="528" y="42"/>
                </a:lnTo>
                <a:lnTo>
                  <a:pt x="526" y="43"/>
                </a:lnTo>
                <a:close/>
                <a:moveTo>
                  <a:pt x="973" y="42"/>
                </a:moveTo>
                <a:lnTo>
                  <a:pt x="971" y="41"/>
                </a:lnTo>
                <a:lnTo>
                  <a:pt x="974" y="34"/>
                </a:lnTo>
                <a:lnTo>
                  <a:pt x="975" y="34"/>
                </a:lnTo>
                <a:lnTo>
                  <a:pt x="973" y="42"/>
                </a:lnTo>
                <a:close/>
                <a:moveTo>
                  <a:pt x="529" y="42"/>
                </a:moveTo>
                <a:lnTo>
                  <a:pt x="526" y="34"/>
                </a:lnTo>
                <a:lnTo>
                  <a:pt x="528" y="34"/>
                </a:lnTo>
                <a:lnTo>
                  <a:pt x="530" y="41"/>
                </a:lnTo>
                <a:lnTo>
                  <a:pt x="529" y="42"/>
                </a:lnTo>
                <a:close/>
                <a:moveTo>
                  <a:pt x="970" y="41"/>
                </a:moveTo>
                <a:lnTo>
                  <a:pt x="969" y="41"/>
                </a:lnTo>
                <a:lnTo>
                  <a:pt x="971" y="33"/>
                </a:lnTo>
                <a:lnTo>
                  <a:pt x="973" y="33"/>
                </a:lnTo>
                <a:lnTo>
                  <a:pt x="970" y="41"/>
                </a:lnTo>
                <a:close/>
                <a:moveTo>
                  <a:pt x="968" y="40"/>
                </a:moveTo>
                <a:lnTo>
                  <a:pt x="966" y="40"/>
                </a:lnTo>
                <a:lnTo>
                  <a:pt x="969" y="32"/>
                </a:lnTo>
                <a:lnTo>
                  <a:pt x="970" y="33"/>
                </a:lnTo>
                <a:lnTo>
                  <a:pt x="968" y="40"/>
                </a:lnTo>
                <a:close/>
                <a:moveTo>
                  <a:pt x="544" y="37"/>
                </a:moveTo>
                <a:lnTo>
                  <a:pt x="542" y="29"/>
                </a:lnTo>
                <a:lnTo>
                  <a:pt x="543" y="29"/>
                </a:lnTo>
                <a:lnTo>
                  <a:pt x="545" y="37"/>
                </a:lnTo>
                <a:lnTo>
                  <a:pt x="544" y="37"/>
                </a:lnTo>
                <a:close/>
                <a:moveTo>
                  <a:pt x="547" y="36"/>
                </a:moveTo>
                <a:lnTo>
                  <a:pt x="544" y="29"/>
                </a:lnTo>
                <a:lnTo>
                  <a:pt x="546" y="28"/>
                </a:lnTo>
                <a:lnTo>
                  <a:pt x="548" y="36"/>
                </a:lnTo>
                <a:lnTo>
                  <a:pt x="547" y="36"/>
                </a:lnTo>
                <a:close/>
                <a:moveTo>
                  <a:pt x="952" y="36"/>
                </a:moveTo>
                <a:lnTo>
                  <a:pt x="951" y="35"/>
                </a:lnTo>
                <a:lnTo>
                  <a:pt x="953" y="28"/>
                </a:lnTo>
                <a:lnTo>
                  <a:pt x="955" y="28"/>
                </a:lnTo>
                <a:lnTo>
                  <a:pt x="952" y="36"/>
                </a:lnTo>
                <a:close/>
                <a:moveTo>
                  <a:pt x="549" y="36"/>
                </a:moveTo>
                <a:lnTo>
                  <a:pt x="547" y="28"/>
                </a:lnTo>
                <a:lnTo>
                  <a:pt x="548" y="28"/>
                </a:lnTo>
                <a:lnTo>
                  <a:pt x="550" y="35"/>
                </a:lnTo>
                <a:lnTo>
                  <a:pt x="549" y="36"/>
                </a:lnTo>
                <a:close/>
                <a:moveTo>
                  <a:pt x="950" y="35"/>
                </a:moveTo>
                <a:lnTo>
                  <a:pt x="949" y="35"/>
                </a:lnTo>
                <a:lnTo>
                  <a:pt x="951" y="27"/>
                </a:lnTo>
                <a:lnTo>
                  <a:pt x="952" y="27"/>
                </a:lnTo>
                <a:lnTo>
                  <a:pt x="950" y="35"/>
                </a:lnTo>
                <a:close/>
                <a:moveTo>
                  <a:pt x="947" y="34"/>
                </a:moveTo>
                <a:lnTo>
                  <a:pt x="946" y="34"/>
                </a:lnTo>
                <a:lnTo>
                  <a:pt x="948" y="26"/>
                </a:lnTo>
                <a:lnTo>
                  <a:pt x="949" y="27"/>
                </a:lnTo>
                <a:lnTo>
                  <a:pt x="947" y="34"/>
                </a:lnTo>
                <a:close/>
                <a:moveTo>
                  <a:pt x="565" y="32"/>
                </a:moveTo>
                <a:lnTo>
                  <a:pt x="563" y="24"/>
                </a:lnTo>
                <a:lnTo>
                  <a:pt x="564" y="23"/>
                </a:lnTo>
                <a:lnTo>
                  <a:pt x="566" y="31"/>
                </a:lnTo>
                <a:lnTo>
                  <a:pt x="565" y="32"/>
                </a:lnTo>
                <a:close/>
                <a:moveTo>
                  <a:pt x="567" y="31"/>
                </a:moveTo>
                <a:lnTo>
                  <a:pt x="566" y="23"/>
                </a:lnTo>
                <a:lnTo>
                  <a:pt x="567" y="23"/>
                </a:lnTo>
                <a:lnTo>
                  <a:pt x="569" y="31"/>
                </a:lnTo>
                <a:lnTo>
                  <a:pt x="567" y="31"/>
                </a:lnTo>
                <a:close/>
                <a:moveTo>
                  <a:pt x="932" y="30"/>
                </a:moveTo>
                <a:lnTo>
                  <a:pt x="930" y="30"/>
                </a:lnTo>
                <a:lnTo>
                  <a:pt x="932" y="22"/>
                </a:lnTo>
                <a:lnTo>
                  <a:pt x="933" y="23"/>
                </a:lnTo>
                <a:lnTo>
                  <a:pt x="932" y="30"/>
                </a:lnTo>
                <a:close/>
                <a:moveTo>
                  <a:pt x="570" y="30"/>
                </a:moveTo>
                <a:lnTo>
                  <a:pt x="568" y="23"/>
                </a:lnTo>
                <a:lnTo>
                  <a:pt x="569" y="22"/>
                </a:lnTo>
                <a:lnTo>
                  <a:pt x="571" y="30"/>
                </a:lnTo>
                <a:lnTo>
                  <a:pt x="570" y="30"/>
                </a:lnTo>
                <a:close/>
                <a:moveTo>
                  <a:pt x="929" y="30"/>
                </a:moveTo>
                <a:lnTo>
                  <a:pt x="928" y="29"/>
                </a:lnTo>
                <a:lnTo>
                  <a:pt x="930" y="22"/>
                </a:lnTo>
                <a:lnTo>
                  <a:pt x="931" y="22"/>
                </a:lnTo>
                <a:lnTo>
                  <a:pt x="929" y="30"/>
                </a:lnTo>
                <a:close/>
                <a:moveTo>
                  <a:pt x="926" y="29"/>
                </a:moveTo>
                <a:lnTo>
                  <a:pt x="925" y="29"/>
                </a:lnTo>
                <a:lnTo>
                  <a:pt x="927" y="21"/>
                </a:lnTo>
                <a:lnTo>
                  <a:pt x="928" y="21"/>
                </a:lnTo>
                <a:lnTo>
                  <a:pt x="926" y="29"/>
                </a:lnTo>
                <a:close/>
                <a:moveTo>
                  <a:pt x="586" y="27"/>
                </a:moveTo>
                <a:lnTo>
                  <a:pt x="584" y="19"/>
                </a:lnTo>
                <a:lnTo>
                  <a:pt x="585" y="18"/>
                </a:lnTo>
                <a:lnTo>
                  <a:pt x="587" y="26"/>
                </a:lnTo>
                <a:lnTo>
                  <a:pt x="586" y="27"/>
                </a:lnTo>
                <a:close/>
                <a:moveTo>
                  <a:pt x="588" y="26"/>
                </a:moveTo>
                <a:lnTo>
                  <a:pt x="586" y="18"/>
                </a:lnTo>
                <a:lnTo>
                  <a:pt x="588" y="18"/>
                </a:lnTo>
                <a:lnTo>
                  <a:pt x="589" y="26"/>
                </a:lnTo>
                <a:lnTo>
                  <a:pt x="588" y="26"/>
                </a:lnTo>
                <a:close/>
                <a:moveTo>
                  <a:pt x="911" y="25"/>
                </a:moveTo>
                <a:lnTo>
                  <a:pt x="910" y="25"/>
                </a:lnTo>
                <a:lnTo>
                  <a:pt x="911" y="17"/>
                </a:lnTo>
                <a:lnTo>
                  <a:pt x="913" y="18"/>
                </a:lnTo>
                <a:lnTo>
                  <a:pt x="911" y="25"/>
                </a:lnTo>
                <a:close/>
                <a:moveTo>
                  <a:pt x="591" y="25"/>
                </a:moveTo>
                <a:lnTo>
                  <a:pt x="589" y="18"/>
                </a:lnTo>
                <a:lnTo>
                  <a:pt x="590" y="17"/>
                </a:lnTo>
                <a:lnTo>
                  <a:pt x="592" y="25"/>
                </a:lnTo>
                <a:lnTo>
                  <a:pt x="591" y="25"/>
                </a:lnTo>
                <a:close/>
                <a:moveTo>
                  <a:pt x="908" y="25"/>
                </a:moveTo>
                <a:lnTo>
                  <a:pt x="907" y="25"/>
                </a:lnTo>
                <a:lnTo>
                  <a:pt x="909" y="16"/>
                </a:lnTo>
                <a:lnTo>
                  <a:pt x="910" y="17"/>
                </a:lnTo>
                <a:lnTo>
                  <a:pt x="908" y="25"/>
                </a:lnTo>
                <a:close/>
                <a:moveTo>
                  <a:pt x="906" y="24"/>
                </a:moveTo>
                <a:lnTo>
                  <a:pt x="904" y="24"/>
                </a:lnTo>
                <a:lnTo>
                  <a:pt x="906" y="16"/>
                </a:lnTo>
                <a:lnTo>
                  <a:pt x="907" y="16"/>
                </a:lnTo>
                <a:lnTo>
                  <a:pt x="906" y="24"/>
                </a:lnTo>
                <a:close/>
                <a:moveTo>
                  <a:pt x="607" y="22"/>
                </a:moveTo>
                <a:lnTo>
                  <a:pt x="605" y="14"/>
                </a:lnTo>
                <a:lnTo>
                  <a:pt x="606" y="14"/>
                </a:lnTo>
                <a:lnTo>
                  <a:pt x="608" y="22"/>
                </a:lnTo>
                <a:lnTo>
                  <a:pt x="607" y="22"/>
                </a:lnTo>
                <a:close/>
                <a:moveTo>
                  <a:pt x="609" y="22"/>
                </a:moveTo>
                <a:lnTo>
                  <a:pt x="608" y="13"/>
                </a:lnTo>
                <a:lnTo>
                  <a:pt x="609" y="13"/>
                </a:lnTo>
                <a:lnTo>
                  <a:pt x="611" y="21"/>
                </a:lnTo>
                <a:lnTo>
                  <a:pt x="609" y="22"/>
                </a:lnTo>
                <a:close/>
                <a:moveTo>
                  <a:pt x="890" y="21"/>
                </a:moveTo>
                <a:lnTo>
                  <a:pt x="888" y="21"/>
                </a:lnTo>
                <a:lnTo>
                  <a:pt x="890" y="13"/>
                </a:lnTo>
                <a:lnTo>
                  <a:pt x="891" y="13"/>
                </a:lnTo>
                <a:lnTo>
                  <a:pt x="890" y="21"/>
                </a:lnTo>
                <a:close/>
                <a:moveTo>
                  <a:pt x="612" y="21"/>
                </a:moveTo>
                <a:lnTo>
                  <a:pt x="610" y="13"/>
                </a:lnTo>
                <a:lnTo>
                  <a:pt x="612" y="13"/>
                </a:lnTo>
                <a:lnTo>
                  <a:pt x="613" y="21"/>
                </a:lnTo>
                <a:lnTo>
                  <a:pt x="612" y="21"/>
                </a:lnTo>
                <a:close/>
                <a:moveTo>
                  <a:pt x="887" y="21"/>
                </a:moveTo>
                <a:lnTo>
                  <a:pt x="886" y="20"/>
                </a:lnTo>
                <a:lnTo>
                  <a:pt x="887" y="12"/>
                </a:lnTo>
                <a:lnTo>
                  <a:pt x="889" y="13"/>
                </a:lnTo>
                <a:lnTo>
                  <a:pt x="887" y="21"/>
                </a:lnTo>
                <a:close/>
                <a:moveTo>
                  <a:pt x="884" y="20"/>
                </a:moveTo>
                <a:lnTo>
                  <a:pt x="883" y="20"/>
                </a:lnTo>
                <a:lnTo>
                  <a:pt x="885" y="12"/>
                </a:lnTo>
                <a:lnTo>
                  <a:pt x="886" y="12"/>
                </a:lnTo>
                <a:lnTo>
                  <a:pt x="884" y="20"/>
                </a:lnTo>
                <a:close/>
                <a:moveTo>
                  <a:pt x="628" y="18"/>
                </a:moveTo>
                <a:lnTo>
                  <a:pt x="626" y="10"/>
                </a:lnTo>
                <a:lnTo>
                  <a:pt x="628" y="10"/>
                </a:lnTo>
                <a:lnTo>
                  <a:pt x="629" y="18"/>
                </a:lnTo>
                <a:lnTo>
                  <a:pt x="628" y="18"/>
                </a:lnTo>
                <a:close/>
                <a:moveTo>
                  <a:pt x="630" y="18"/>
                </a:moveTo>
                <a:lnTo>
                  <a:pt x="629" y="10"/>
                </a:lnTo>
                <a:lnTo>
                  <a:pt x="630" y="10"/>
                </a:lnTo>
                <a:lnTo>
                  <a:pt x="631" y="18"/>
                </a:lnTo>
                <a:lnTo>
                  <a:pt x="630" y="18"/>
                </a:lnTo>
                <a:close/>
                <a:moveTo>
                  <a:pt x="869" y="18"/>
                </a:moveTo>
                <a:lnTo>
                  <a:pt x="867" y="17"/>
                </a:lnTo>
                <a:lnTo>
                  <a:pt x="869" y="9"/>
                </a:lnTo>
                <a:lnTo>
                  <a:pt x="870" y="9"/>
                </a:lnTo>
                <a:lnTo>
                  <a:pt x="869" y="18"/>
                </a:lnTo>
                <a:close/>
                <a:moveTo>
                  <a:pt x="633" y="18"/>
                </a:moveTo>
                <a:lnTo>
                  <a:pt x="632" y="9"/>
                </a:lnTo>
                <a:lnTo>
                  <a:pt x="633" y="9"/>
                </a:lnTo>
                <a:lnTo>
                  <a:pt x="634" y="17"/>
                </a:lnTo>
                <a:lnTo>
                  <a:pt x="633" y="18"/>
                </a:lnTo>
                <a:close/>
                <a:moveTo>
                  <a:pt x="866" y="17"/>
                </a:moveTo>
                <a:lnTo>
                  <a:pt x="865" y="17"/>
                </a:lnTo>
                <a:lnTo>
                  <a:pt x="866" y="9"/>
                </a:lnTo>
                <a:lnTo>
                  <a:pt x="867" y="9"/>
                </a:lnTo>
                <a:lnTo>
                  <a:pt x="866" y="17"/>
                </a:lnTo>
                <a:close/>
                <a:moveTo>
                  <a:pt x="864" y="16"/>
                </a:moveTo>
                <a:lnTo>
                  <a:pt x="862" y="16"/>
                </a:lnTo>
                <a:lnTo>
                  <a:pt x="863" y="8"/>
                </a:lnTo>
                <a:lnTo>
                  <a:pt x="865" y="9"/>
                </a:lnTo>
                <a:lnTo>
                  <a:pt x="864" y="16"/>
                </a:lnTo>
                <a:close/>
                <a:moveTo>
                  <a:pt x="649" y="15"/>
                </a:moveTo>
                <a:lnTo>
                  <a:pt x="647" y="7"/>
                </a:lnTo>
                <a:lnTo>
                  <a:pt x="649" y="7"/>
                </a:lnTo>
                <a:lnTo>
                  <a:pt x="650" y="15"/>
                </a:lnTo>
                <a:lnTo>
                  <a:pt x="649" y="15"/>
                </a:lnTo>
                <a:close/>
                <a:moveTo>
                  <a:pt x="652" y="15"/>
                </a:moveTo>
                <a:lnTo>
                  <a:pt x="650" y="7"/>
                </a:lnTo>
                <a:lnTo>
                  <a:pt x="652" y="6"/>
                </a:lnTo>
                <a:lnTo>
                  <a:pt x="653" y="14"/>
                </a:lnTo>
                <a:lnTo>
                  <a:pt x="652" y="15"/>
                </a:lnTo>
                <a:close/>
                <a:moveTo>
                  <a:pt x="847" y="14"/>
                </a:moveTo>
                <a:lnTo>
                  <a:pt x="846" y="14"/>
                </a:lnTo>
                <a:lnTo>
                  <a:pt x="847" y="6"/>
                </a:lnTo>
                <a:lnTo>
                  <a:pt x="848" y="6"/>
                </a:lnTo>
                <a:lnTo>
                  <a:pt x="847" y="14"/>
                </a:lnTo>
                <a:close/>
                <a:moveTo>
                  <a:pt x="654" y="14"/>
                </a:moveTo>
                <a:lnTo>
                  <a:pt x="653" y="6"/>
                </a:lnTo>
                <a:lnTo>
                  <a:pt x="654" y="6"/>
                </a:lnTo>
                <a:lnTo>
                  <a:pt x="655" y="14"/>
                </a:lnTo>
                <a:lnTo>
                  <a:pt x="654" y="14"/>
                </a:lnTo>
                <a:close/>
                <a:moveTo>
                  <a:pt x="845" y="14"/>
                </a:moveTo>
                <a:lnTo>
                  <a:pt x="843" y="14"/>
                </a:lnTo>
                <a:lnTo>
                  <a:pt x="844" y="6"/>
                </a:lnTo>
                <a:lnTo>
                  <a:pt x="846" y="6"/>
                </a:lnTo>
                <a:lnTo>
                  <a:pt x="845" y="14"/>
                </a:lnTo>
                <a:close/>
                <a:moveTo>
                  <a:pt x="842" y="14"/>
                </a:moveTo>
                <a:lnTo>
                  <a:pt x="841" y="13"/>
                </a:lnTo>
                <a:lnTo>
                  <a:pt x="842" y="5"/>
                </a:lnTo>
                <a:lnTo>
                  <a:pt x="843" y="6"/>
                </a:lnTo>
                <a:lnTo>
                  <a:pt x="842" y="14"/>
                </a:lnTo>
                <a:close/>
                <a:moveTo>
                  <a:pt x="670" y="12"/>
                </a:moveTo>
                <a:lnTo>
                  <a:pt x="669" y="4"/>
                </a:lnTo>
                <a:lnTo>
                  <a:pt x="670" y="4"/>
                </a:lnTo>
                <a:lnTo>
                  <a:pt x="671" y="12"/>
                </a:lnTo>
                <a:lnTo>
                  <a:pt x="670" y="12"/>
                </a:lnTo>
                <a:close/>
                <a:moveTo>
                  <a:pt x="673" y="12"/>
                </a:moveTo>
                <a:lnTo>
                  <a:pt x="672" y="4"/>
                </a:lnTo>
                <a:lnTo>
                  <a:pt x="673" y="4"/>
                </a:lnTo>
                <a:lnTo>
                  <a:pt x="674" y="12"/>
                </a:lnTo>
                <a:lnTo>
                  <a:pt x="673" y="12"/>
                </a:lnTo>
                <a:close/>
                <a:moveTo>
                  <a:pt x="826" y="12"/>
                </a:moveTo>
                <a:lnTo>
                  <a:pt x="825" y="12"/>
                </a:lnTo>
                <a:lnTo>
                  <a:pt x="826" y="4"/>
                </a:lnTo>
                <a:lnTo>
                  <a:pt x="827" y="4"/>
                </a:lnTo>
                <a:lnTo>
                  <a:pt x="826" y="12"/>
                </a:lnTo>
                <a:close/>
                <a:moveTo>
                  <a:pt x="675" y="12"/>
                </a:moveTo>
                <a:lnTo>
                  <a:pt x="674" y="4"/>
                </a:lnTo>
                <a:lnTo>
                  <a:pt x="676" y="4"/>
                </a:lnTo>
                <a:lnTo>
                  <a:pt x="677" y="12"/>
                </a:lnTo>
                <a:lnTo>
                  <a:pt x="675" y="12"/>
                </a:lnTo>
                <a:close/>
                <a:moveTo>
                  <a:pt x="824" y="11"/>
                </a:moveTo>
                <a:lnTo>
                  <a:pt x="822" y="11"/>
                </a:lnTo>
                <a:lnTo>
                  <a:pt x="823" y="3"/>
                </a:lnTo>
                <a:lnTo>
                  <a:pt x="824" y="4"/>
                </a:lnTo>
                <a:lnTo>
                  <a:pt x="824" y="11"/>
                </a:lnTo>
                <a:close/>
                <a:moveTo>
                  <a:pt x="821" y="11"/>
                </a:moveTo>
                <a:lnTo>
                  <a:pt x="820" y="11"/>
                </a:lnTo>
                <a:lnTo>
                  <a:pt x="820" y="3"/>
                </a:lnTo>
                <a:lnTo>
                  <a:pt x="822" y="3"/>
                </a:lnTo>
                <a:lnTo>
                  <a:pt x="821" y="11"/>
                </a:lnTo>
                <a:close/>
                <a:moveTo>
                  <a:pt x="691" y="10"/>
                </a:moveTo>
                <a:lnTo>
                  <a:pt x="691" y="2"/>
                </a:lnTo>
                <a:lnTo>
                  <a:pt x="692" y="2"/>
                </a:lnTo>
                <a:lnTo>
                  <a:pt x="693" y="10"/>
                </a:lnTo>
                <a:lnTo>
                  <a:pt x="691" y="10"/>
                </a:lnTo>
                <a:close/>
                <a:moveTo>
                  <a:pt x="694" y="10"/>
                </a:moveTo>
                <a:lnTo>
                  <a:pt x="694" y="2"/>
                </a:lnTo>
                <a:lnTo>
                  <a:pt x="695" y="2"/>
                </a:lnTo>
                <a:lnTo>
                  <a:pt x="695" y="10"/>
                </a:lnTo>
                <a:lnTo>
                  <a:pt x="694" y="10"/>
                </a:lnTo>
                <a:close/>
                <a:moveTo>
                  <a:pt x="805" y="10"/>
                </a:moveTo>
                <a:lnTo>
                  <a:pt x="803" y="10"/>
                </a:lnTo>
                <a:lnTo>
                  <a:pt x="804" y="2"/>
                </a:lnTo>
                <a:lnTo>
                  <a:pt x="805" y="2"/>
                </a:lnTo>
                <a:lnTo>
                  <a:pt x="805" y="10"/>
                </a:lnTo>
                <a:close/>
                <a:moveTo>
                  <a:pt x="697" y="10"/>
                </a:moveTo>
                <a:lnTo>
                  <a:pt x="696" y="2"/>
                </a:lnTo>
                <a:lnTo>
                  <a:pt x="698" y="2"/>
                </a:lnTo>
                <a:lnTo>
                  <a:pt x="698" y="10"/>
                </a:lnTo>
                <a:lnTo>
                  <a:pt x="697" y="10"/>
                </a:lnTo>
                <a:close/>
                <a:moveTo>
                  <a:pt x="802" y="10"/>
                </a:moveTo>
                <a:lnTo>
                  <a:pt x="801" y="10"/>
                </a:lnTo>
                <a:lnTo>
                  <a:pt x="801" y="2"/>
                </a:lnTo>
                <a:lnTo>
                  <a:pt x="803" y="2"/>
                </a:lnTo>
                <a:lnTo>
                  <a:pt x="802" y="10"/>
                </a:lnTo>
                <a:close/>
                <a:moveTo>
                  <a:pt x="800" y="10"/>
                </a:moveTo>
                <a:lnTo>
                  <a:pt x="798" y="9"/>
                </a:lnTo>
                <a:lnTo>
                  <a:pt x="799" y="1"/>
                </a:lnTo>
                <a:lnTo>
                  <a:pt x="800" y="2"/>
                </a:lnTo>
                <a:lnTo>
                  <a:pt x="800" y="10"/>
                </a:lnTo>
                <a:close/>
                <a:moveTo>
                  <a:pt x="713" y="9"/>
                </a:moveTo>
                <a:lnTo>
                  <a:pt x="712" y="1"/>
                </a:lnTo>
                <a:lnTo>
                  <a:pt x="714" y="1"/>
                </a:lnTo>
                <a:lnTo>
                  <a:pt x="714" y="9"/>
                </a:lnTo>
                <a:lnTo>
                  <a:pt x="713" y="9"/>
                </a:lnTo>
                <a:close/>
                <a:moveTo>
                  <a:pt x="715" y="9"/>
                </a:moveTo>
                <a:lnTo>
                  <a:pt x="715" y="1"/>
                </a:lnTo>
                <a:lnTo>
                  <a:pt x="716" y="1"/>
                </a:lnTo>
                <a:lnTo>
                  <a:pt x="717" y="9"/>
                </a:lnTo>
                <a:lnTo>
                  <a:pt x="715" y="9"/>
                </a:lnTo>
                <a:close/>
                <a:moveTo>
                  <a:pt x="784" y="9"/>
                </a:moveTo>
                <a:lnTo>
                  <a:pt x="782" y="9"/>
                </a:lnTo>
                <a:lnTo>
                  <a:pt x="783" y="1"/>
                </a:lnTo>
                <a:lnTo>
                  <a:pt x="784" y="1"/>
                </a:lnTo>
                <a:lnTo>
                  <a:pt x="784" y="9"/>
                </a:lnTo>
                <a:close/>
                <a:moveTo>
                  <a:pt x="718" y="9"/>
                </a:moveTo>
                <a:lnTo>
                  <a:pt x="718" y="1"/>
                </a:lnTo>
                <a:lnTo>
                  <a:pt x="719" y="1"/>
                </a:lnTo>
                <a:lnTo>
                  <a:pt x="719" y="9"/>
                </a:lnTo>
                <a:lnTo>
                  <a:pt x="718" y="9"/>
                </a:lnTo>
                <a:close/>
                <a:moveTo>
                  <a:pt x="781" y="9"/>
                </a:moveTo>
                <a:lnTo>
                  <a:pt x="780" y="9"/>
                </a:lnTo>
                <a:lnTo>
                  <a:pt x="780" y="1"/>
                </a:lnTo>
                <a:lnTo>
                  <a:pt x="781" y="1"/>
                </a:lnTo>
                <a:lnTo>
                  <a:pt x="781" y="9"/>
                </a:lnTo>
                <a:close/>
                <a:moveTo>
                  <a:pt x="778" y="8"/>
                </a:moveTo>
                <a:lnTo>
                  <a:pt x="777" y="8"/>
                </a:lnTo>
                <a:lnTo>
                  <a:pt x="777" y="0"/>
                </a:lnTo>
                <a:lnTo>
                  <a:pt x="779" y="0"/>
                </a:lnTo>
                <a:lnTo>
                  <a:pt x="778" y="8"/>
                </a:lnTo>
                <a:close/>
                <a:moveTo>
                  <a:pt x="734" y="8"/>
                </a:moveTo>
                <a:lnTo>
                  <a:pt x="734" y="0"/>
                </a:lnTo>
                <a:lnTo>
                  <a:pt x="735" y="0"/>
                </a:lnTo>
                <a:lnTo>
                  <a:pt x="735" y="8"/>
                </a:lnTo>
                <a:lnTo>
                  <a:pt x="734" y="8"/>
                </a:lnTo>
                <a:close/>
                <a:moveTo>
                  <a:pt x="737" y="8"/>
                </a:moveTo>
                <a:lnTo>
                  <a:pt x="737" y="0"/>
                </a:lnTo>
                <a:lnTo>
                  <a:pt x="738" y="0"/>
                </a:lnTo>
                <a:lnTo>
                  <a:pt x="738" y="8"/>
                </a:lnTo>
                <a:lnTo>
                  <a:pt x="737" y="8"/>
                </a:lnTo>
                <a:close/>
                <a:moveTo>
                  <a:pt x="762" y="8"/>
                </a:moveTo>
                <a:lnTo>
                  <a:pt x="761" y="8"/>
                </a:lnTo>
                <a:lnTo>
                  <a:pt x="761" y="0"/>
                </a:lnTo>
                <a:lnTo>
                  <a:pt x="762" y="0"/>
                </a:lnTo>
                <a:lnTo>
                  <a:pt x="762" y="8"/>
                </a:lnTo>
                <a:close/>
                <a:moveTo>
                  <a:pt x="739" y="8"/>
                </a:moveTo>
                <a:lnTo>
                  <a:pt x="739" y="0"/>
                </a:lnTo>
                <a:lnTo>
                  <a:pt x="741" y="0"/>
                </a:lnTo>
                <a:lnTo>
                  <a:pt x="741" y="8"/>
                </a:lnTo>
                <a:lnTo>
                  <a:pt x="739" y="8"/>
                </a:lnTo>
                <a:close/>
                <a:moveTo>
                  <a:pt x="759" y="8"/>
                </a:moveTo>
                <a:lnTo>
                  <a:pt x="758" y="8"/>
                </a:lnTo>
                <a:lnTo>
                  <a:pt x="758" y="0"/>
                </a:lnTo>
                <a:lnTo>
                  <a:pt x="759" y="0"/>
                </a:lnTo>
                <a:lnTo>
                  <a:pt x="759" y="8"/>
                </a:lnTo>
                <a:close/>
                <a:moveTo>
                  <a:pt x="757" y="8"/>
                </a:moveTo>
                <a:lnTo>
                  <a:pt x="755" y="8"/>
                </a:lnTo>
                <a:lnTo>
                  <a:pt x="755" y="0"/>
                </a:lnTo>
                <a:lnTo>
                  <a:pt x="757" y="0"/>
                </a:lnTo>
                <a:lnTo>
                  <a:pt x="757" y="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8553E249-9D91-4E6C-A343-116B5348620D}"/>
              </a:ext>
            </a:extLst>
          </p:cNvPr>
          <p:cNvSpPr/>
          <p:nvPr/>
        </p:nvSpPr>
        <p:spPr>
          <a:xfrm>
            <a:off x="5863193" y="2413574"/>
            <a:ext cx="3096446" cy="3096447"/>
          </a:xfrm>
          <a:prstGeom prst="ellipse">
            <a:avLst/>
          </a:prstGeom>
          <a:solidFill>
            <a:schemeClr val="tx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Freeform 11">
            <a:extLst>
              <a:ext uri="{FF2B5EF4-FFF2-40B4-BE49-F238E27FC236}">
                <a16:creationId xmlns:a16="http://schemas.microsoft.com/office/drawing/2014/main" id="{FCE865AE-89F4-4265-A64A-3BF4A859911D}"/>
              </a:ext>
            </a:extLst>
          </p:cNvPr>
          <p:cNvSpPr>
            <a:spLocks noEditPoints="1"/>
          </p:cNvSpPr>
          <p:nvPr/>
        </p:nvSpPr>
        <p:spPr bwMode="auto">
          <a:xfrm>
            <a:off x="7963296" y="2271060"/>
            <a:ext cx="3390504" cy="3381475"/>
          </a:xfrm>
          <a:custGeom>
            <a:avLst/>
            <a:gdLst>
              <a:gd name="T0" fmla="*/ 784 w 1502"/>
              <a:gd name="T1" fmla="*/ 1489 h 1498"/>
              <a:gd name="T2" fmla="*/ 826 w 1502"/>
              <a:gd name="T3" fmla="*/ 1494 h 1498"/>
              <a:gd name="T4" fmla="*/ 635 w 1502"/>
              <a:gd name="T5" fmla="*/ 1489 h 1498"/>
              <a:gd name="T6" fmla="*/ 894 w 1502"/>
              <a:gd name="T7" fmla="*/ 1476 h 1498"/>
              <a:gd name="T8" fmla="*/ 569 w 1502"/>
              <a:gd name="T9" fmla="*/ 1476 h 1498"/>
              <a:gd name="T10" fmla="*/ 971 w 1502"/>
              <a:gd name="T11" fmla="*/ 1457 h 1498"/>
              <a:gd name="T12" fmla="*/ 494 w 1502"/>
              <a:gd name="T13" fmla="*/ 1444 h 1498"/>
              <a:gd name="T14" fmla="*/ 1039 w 1502"/>
              <a:gd name="T15" fmla="*/ 1441 h 1498"/>
              <a:gd name="T16" fmla="*/ 428 w 1502"/>
              <a:gd name="T17" fmla="*/ 1417 h 1498"/>
              <a:gd name="T18" fmla="*/ 390 w 1502"/>
              <a:gd name="T19" fmla="*/ 1406 h 1498"/>
              <a:gd name="T20" fmla="*/ 353 w 1502"/>
              <a:gd name="T21" fmla="*/ 1385 h 1498"/>
              <a:gd name="T22" fmla="*/ 1171 w 1502"/>
              <a:gd name="T23" fmla="*/ 1370 h 1498"/>
              <a:gd name="T24" fmla="*/ 297 w 1502"/>
              <a:gd name="T25" fmla="*/ 1346 h 1498"/>
              <a:gd name="T26" fmla="*/ 269 w 1502"/>
              <a:gd name="T27" fmla="*/ 1313 h 1498"/>
              <a:gd name="T28" fmla="*/ 1257 w 1502"/>
              <a:gd name="T29" fmla="*/ 1302 h 1498"/>
              <a:gd name="T30" fmla="*/ 1280 w 1502"/>
              <a:gd name="T31" fmla="*/ 1269 h 1498"/>
              <a:gd name="T32" fmla="*/ 1314 w 1502"/>
              <a:gd name="T33" fmla="*/ 1244 h 1498"/>
              <a:gd name="T34" fmla="*/ 160 w 1502"/>
              <a:gd name="T35" fmla="*/ 1212 h 1498"/>
              <a:gd name="T36" fmla="*/ 1352 w 1502"/>
              <a:gd name="T37" fmla="*/ 1184 h 1498"/>
              <a:gd name="T38" fmla="*/ 121 w 1502"/>
              <a:gd name="T39" fmla="*/ 1157 h 1498"/>
              <a:gd name="T40" fmla="*/ 1395 w 1502"/>
              <a:gd name="T41" fmla="*/ 1118 h 1498"/>
              <a:gd name="T42" fmla="*/ 88 w 1502"/>
              <a:gd name="T43" fmla="*/ 1084 h 1498"/>
              <a:gd name="T44" fmla="*/ 1434 w 1502"/>
              <a:gd name="T45" fmla="*/ 1059 h 1498"/>
              <a:gd name="T46" fmla="*/ 59 w 1502"/>
              <a:gd name="T47" fmla="*/ 1019 h 1498"/>
              <a:gd name="T48" fmla="*/ 38 w 1502"/>
              <a:gd name="T49" fmla="*/ 985 h 1498"/>
              <a:gd name="T50" fmla="*/ 26 w 1502"/>
              <a:gd name="T51" fmla="*/ 945 h 1498"/>
              <a:gd name="T52" fmla="*/ 1482 w 1502"/>
              <a:gd name="T53" fmla="*/ 918 h 1498"/>
              <a:gd name="T54" fmla="*/ 11 w 1502"/>
              <a:gd name="T55" fmla="*/ 878 h 1498"/>
              <a:gd name="T56" fmla="*/ 13 w 1502"/>
              <a:gd name="T57" fmla="*/ 836 h 1498"/>
              <a:gd name="T58" fmla="*/ 1499 w 1502"/>
              <a:gd name="T59" fmla="*/ 810 h 1498"/>
              <a:gd name="T60" fmla="*/ 1493 w 1502"/>
              <a:gd name="T61" fmla="*/ 769 h 1498"/>
              <a:gd name="T62" fmla="*/ 1501 w 1502"/>
              <a:gd name="T63" fmla="*/ 728 h 1498"/>
              <a:gd name="T64" fmla="*/ 10 w 1502"/>
              <a:gd name="T65" fmla="*/ 688 h 1498"/>
              <a:gd name="T66" fmla="*/ 1496 w 1502"/>
              <a:gd name="T67" fmla="*/ 657 h 1498"/>
              <a:gd name="T68" fmla="*/ 18 w 1502"/>
              <a:gd name="T69" fmla="*/ 622 h 1498"/>
              <a:gd name="T70" fmla="*/ 1474 w 1502"/>
              <a:gd name="T71" fmla="*/ 579 h 1498"/>
              <a:gd name="T72" fmla="*/ 37 w 1502"/>
              <a:gd name="T73" fmla="*/ 543 h 1498"/>
              <a:gd name="T74" fmla="*/ 1455 w 1502"/>
              <a:gd name="T75" fmla="*/ 513 h 1498"/>
              <a:gd name="T76" fmla="*/ 52 w 1502"/>
              <a:gd name="T77" fmla="*/ 474 h 1498"/>
              <a:gd name="T78" fmla="*/ 75 w 1502"/>
              <a:gd name="T79" fmla="*/ 441 h 1498"/>
              <a:gd name="T80" fmla="*/ 85 w 1502"/>
              <a:gd name="T81" fmla="*/ 401 h 1498"/>
              <a:gd name="T82" fmla="*/ 1402 w 1502"/>
              <a:gd name="T83" fmla="*/ 376 h 1498"/>
              <a:gd name="T84" fmla="*/ 128 w 1502"/>
              <a:gd name="T85" fmla="*/ 345 h 1498"/>
              <a:gd name="T86" fmla="*/ 145 w 1502"/>
              <a:gd name="T87" fmla="*/ 306 h 1498"/>
              <a:gd name="T88" fmla="*/ 1334 w 1502"/>
              <a:gd name="T89" fmla="*/ 290 h 1498"/>
              <a:gd name="T90" fmla="*/ 1307 w 1502"/>
              <a:gd name="T91" fmla="*/ 258 h 1498"/>
              <a:gd name="T92" fmla="*/ 1287 w 1502"/>
              <a:gd name="T93" fmla="*/ 224 h 1498"/>
              <a:gd name="T94" fmla="*/ 251 w 1502"/>
              <a:gd name="T95" fmla="*/ 201 h 1498"/>
              <a:gd name="T96" fmla="*/ 1234 w 1502"/>
              <a:gd name="T97" fmla="*/ 176 h 1498"/>
              <a:gd name="T98" fmla="*/ 302 w 1502"/>
              <a:gd name="T99" fmla="*/ 159 h 1498"/>
              <a:gd name="T100" fmla="*/ 1165 w 1502"/>
              <a:gd name="T101" fmla="*/ 134 h 1498"/>
              <a:gd name="T102" fmla="*/ 369 w 1502"/>
              <a:gd name="T103" fmla="*/ 113 h 1498"/>
              <a:gd name="T104" fmla="*/ 1106 w 1502"/>
              <a:gd name="T105" fmla="*/ 98 h 1498"/>
              <a:gd name="T106" fmla="*/ 427 w 1502"/>
              <a:gd name="T107" fmla="*/ 73 h 1498"/>
              <a:gd name="T108" fmla="*/ 466 w 1502"/>
              <a:gd name="T109" fmla="*/ 64 h 1498"/>
              <a:gd name="T110" fmla="*/ 501 w 1502"/>
              <a:gd name="T111" fmla="*/ 43 h 1498"/>
              <a:gd name="T112" fmla="*/ 973 w 1502"/>
              <a:gd name="T113" fmla="*/ 33 h 1498"/>
              <a:gd name="T114" fmla="*/ 570 w 1502"/>
              <a:gd name="T115" fmla="*/ 30 h 1498"/>
              <a:gd name="T116" fmla="*/ 609 w 1502"/>
              <a:gd name="T117" fmla="*/ 13 h 1498"/>
              <a:gd name="T118" fmla="*/ 864 w 1502"/>
              <a:gd name="T119" fmla="*/ 16 h 1498"/>
              <a:gd name="T120" fmla="*/ 822 w 1502"/>
              <a:gd name="T121" fmla="*/ 11 h 1498"/>
              <a:gd name="T122" fmla="*/ 784 w 1502"/>
              <a:gd name="T123" fmla="*/ 1 h 1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502" h="1498">
                <a:moveTo>
                  <a:pt x="745" y="1498"/>
                </a:moveTo>
                <a:lnTo>
                  <a:pt x="744" y="1498"/>
                </a:lnTo>
                <a:lnTo>
                  <a:pt x="744" y="1490"/>
                </a:lnTo>
                <a:lnTo>
                  <a:pt x="746" y="1490"/>
                </a:lnTo>
                <a:lnTo>
                  <a:pt x="745" y="1498"/>
                </a:lnTo>
                <a:close/>
                <a:moveTo>
                  <a:pt x="743" y="1498"/>
                </a:moveTo>
                <a:lnTo>
                  <a:pt x="741" y="1498"/>
                </a:lnTo>
                <a:lnTo>
                  <a:pt x="742" y="1490"/>
                </a:lnTo>
                <a:lnTo>
                  <a:pt x="743" y="1490"/>
                </a:lnTo>
                <a:lnTo>
                  <a:pt x="743" y="1498"/>
                </a:lnTo>
                <a:close/>
                <a:moveTo>
                  <a:pt x="760" y="1498"/>
                </a:moveTo>
                <a:lnTo>
                  <a:pt x="760" y="1490"/>
                </a:lnTo>
                <a:lnTo>
                  <a:pt x="761" y="1490"/>
                </a:lnTo>
                <a:lnTo>
                  <a:pt x="762" y="1498"/>
                </a:lnTo>
                <a:lnTo>
                  <a:pt x="760" y="1498"/>
                </a:lnTo>
                <a:close/>
                <a:moveTo>
                  <a:pt x="740" y="1498"/>
                </a:moveTo>
                <a:lnTo>
                  <a:pt x="739" y="1498"/>
                </a:lnTo>
                <a:lnTo>
                  <a:pt x="739" y="1490"/>
                </a:lnTo>
                <a:lnTo>
                  <a:pt x="740" y="1490"/>
                </a:lnTo>
                <a:lnTo>
                  <a:pt x="740" y="1498"/>
                </a:lnTo>
                <a:close/>
                <a:moveTo>
                  <a:pt x="763" y="1498"/>
                </a:moveTo>
                <a:lnTo>
                  <a:pt x="763" y="1490"/>
                </a:lnTo>
                <a:lnTo>
                  <a:pt x="764" y="1490"/>
                </a:lnTo>
                <a:lnTo>
                  <a:pt x="764" y="1498"/>
                </a:lnTo>
                <a:lnTo>
                  <a:pt x="763" y="1498"/>
                </a:lnTo>
                <a:close/>
                <a:moveTo>
                  <a:pt x="766" y="1498"/>
                </a:moveTo>
                <a:lnTo>
                  <a:pt x="765" y="1490"/>
                </a:lnTo>
                <a:lnTo>
                  <a:pt x="767" y="1490"/>
                </a:lnTo>
                <a:lnTo>
                  <a:pt x="767" y="1498"/>
                </a:lnTo>
                <a:lnTo>
                  <a:pt x="766" y="1498"/>
                </a:lnTo>
                <a:close/>
                <a:moveTo>
                  <a:pt x="724" y="1498"/>
                </a:moveTo>
                <a:lnTo>
                  <a:pt x="722" y="1498"/>
                </a:lnTo>
                <a:lnTo>
                  <a:pt x="723" y="1490"/>
                </a:lnTo>
                <a:lnTo>
                  <a:pt x="724" y="1490"/>
                </a:lnTo>
                <a:lnTo>
                  <a:pt x="724" y="1498"/>
                </a:lnTo>
                <a:close/>
                <a:moveTo>
                  <a:pt x="721" y="1497"/>
                </a:moveTo>
                <a:lnTo>
                  <a:pt x="720" y="1497"/>
                </a:lnTo>
                <a:lnTo>
                  <a:pt x="720" y="1489"/>
                </a:lnTo>
                <a:lnTo>
                  <a:pt x="721" y="1489"/>
                </a:lnTo>
                <a:lnTo>
                  <a:pt x="721" y="1497"/>
                </a:lnTo>
                <a:close/>
                <a:moveTo>
                  <a:pt x="782" y="1497"/>
                </a:moveTo>
                <a:lnTo>
                  <a:pt x="782" y="1489"/>
                </a:lnTo>
                <a:lnTo>
                  <a:pt x="783" y="1489"/>
                </a:lnTo>
                <a:lnTo>
                  <a:pt x="783" y="1497"/>
                </a:lnTo>
                <a:lnTo>
                  <a:pt x="782" y="1497"/>
                </a:lnTo>
                <a:close/>
                <a:moveTo>
                  <a:pt x="718" y="1497"/>
                </a:moveTo>
                <a:lnTo>
                  <a:pt x="717" y="1497"/>
                </a:lnTo>
                <a:lnTo>
                  <a:pt x="717" y="1489"/>
                </a:lnTo>
                <a:lnTo>
                  <a:pt x="719" y="1489"/>
                </a:lnTo>
                <a:lnTo>
                  <a:pt x="718" y="1497"/>
                </a:lnTo>
                <a:close/>
                <a:moveTo>
                  <a:pt x="785" y="1497"/>
                </a:moveTo>
                <a:lnTo>
                  <a:pt x="784" y="1489"/>
                </a:lnTo>
                <a:lnTo>
                  <a:pt x="786" y="1489"/>
                </a:lnTo>
                <a:lnTo>
                  <a:pt x="786" y="1497"/>
                </a:lnTo>
                <a:lnTo>
                  <a:pt x="785" y="1497"/>
                </a:lnTo>
                <a:close/>
                <a:moveTo>
                  <a:pt x="787" y="1497"/>
                </a:moveTo>
                <a:lnTo>
                  <a:pt x="787" y="1489"/>
                </a:lnTo>
                <a:lnTo>
                  <a:pt x="788" y="1489"/>
                </a:lnTo>
                <a:lnTo>
                  <a:pt x="789" y="1497"/>
                </a:lnTo>
                <a:lnTo>
                  <a:pt x="787" y="1497"/>
                </a:lnTo>
                <a:close/>
                <a:moveTo>
                  <a:pt x="702" y="1496"/>
                </a:moveTo>
                <a:lnTo>
                  <a:pt x="701" y="1496"/>
                </a:lnTo>
                <a:lnTo>
                  <a:pt x="701" y="1488"/>
                </a:lnTo>
                <a:lnTo>
                  <a:pt x="703" y="1489"/>
                </a:lnTo>
                <a:lnTo>
                  <a:pt x="702" y="1496"/>
                </a:lnTo>
                <a:close/>
                <a:moveTo>
                  <a:pt x="700" y="1496"/>
                </a:moveTo>
                <a:lnTo>
                  <a:pt x="698" y="1496"/>
                </a:lnTo>
                <a:lnTo>
                  <a:pt x="699" y="1488"/>
                </a:lnTo>
                <a:lnTo>
                  <a:pt x="700" y="1488"/>
                </a:lnTo>
                <a:lnTo>
                  <a:pt x="700" y="1496"/>
                </a:lnTo>
                <a:close/>
                <a:moveTo>
                  <a:pt x="803" y="1496"/>
                </a:moveTo>
                <a:lnTo>
                  <a:pt x="803" y="1488"/>
                </a:lnTo>
                <a:lnTo>
                  <a:pt x="804" y="1488"/>
                </a:lnTo>
                <a:lnTo>
                  <a:pt x="805" y="1496"/>
                </a:lnTo>
                <a:lnTo>
                  <a:pt x="803" y="1496"/>
                </a:lnTo>
                <a:close/>
                <a:moveTo>
                  <a:pt x="697" y="1496"/>
                </a:moveTo>
                <a:lnTo>
                  <a:pt x="696" y="1496"/>
                </a:lnTo>
                <a:lnTo>
                  <a:pt x="696" y="1488"/>
                </a:lnTo>
                <a:lnTo>
                  <a:pt x="697" y="1488"/>
                </a:lnTo>
                <a:lnTo>
                  <a:pt x="697" y="1496"/>
                </a:lnTo>
                <a:close/>
                <a:moveTo>
                  <a:pt x="806" y="1496"/>
                </a:moveTo>
                <a:lnTo>
                  <a:pt x="806" y="1488"/>
                </a:lnTo>
                <a:lnTo>
                  <a:pt x="807" y="1488"/>
                </a:lnTo>
                <a:lnTo>
                  <a:pt x="807" y="1496"/>
                </a:lnTo>
                <a:lnTo>
                  <a:pt x="806" y="1496"/>
                </a:lnTo>
                <a:close/>
                <a:moveTo>
                  <a:pt x="809" y="1496"/>
                </a:moveTo>
                <a:lnTo>
                  <a:pt x="808" y="1488"/>
                </a:lnTo>
                <a:lnTo>
                  <a:pt x="809" y="1488"/>
                </a:lnTo>
                <a:lnTo>
                  <a:pt x="810" y="1496"/>
                </a:lnTo>
                <a:lnTo>
                  <a:pt x="809" y="1496"/>
                </a:lnTo>
                <a:close/>
                <a:moveTo>
                  <a:pt x="681" y="1495"/>
                </a:moveTo>
                <a:lnTo>
                  <a:pt x="679" y="1495"/>
                </a:lnTo>
                <a:lnTo>
                  <a:pt x="680" y="1487"/>
                </a:lnTo>
                <a:lnTo>
                  <a:pt x="681" y="1487"/>
                </a:lnTo>
                <a:lnTo>
                  <a:pt x="681" y="1495"/>
                </a:lnTo>
                <a:close/>
                <a:moveTo>
                  <a:pt x="678" y="1495"/>
                </a:moveTo>
                <a:lnTo>
                  <a:pt x="676" y="1494"/>
                </a:lnTo>
                <a:lnTo>
                  <a:pt x="677" y="1486"/>
                </a:lnTo>
                <a:lnTo>
                  <a:pt x="679" y="1487"/>
                </a:lnTo>
                <a:lnTo>
                  <a:pt x="678" y="1495"/>
                </a:lnTo>
                <a:close/>
                <a:moveTo>
                  <a:pt x="825" y="1494"/>
                </a:moveTo>
                <a:lnTo>
                  <a:pt x="824" y="1486"/>
                </a:lnTo>
                <a:lnTo>
                  <a:pt x="826" y="1486"/>
                </a:lnTo>
                <a:lnTo>
                  <a:pt x="826" y="1494"/>
                </a:lnTo>
                <a:lnTo>
                  <a:pt x="825" y="1494"/>
                </a:lnTo>
                <a:close/>
                <a:moveTo>
                  <a:pt x="675" y="1494"/>
                </a:moveTo>
                <a:lnTo>
                  <a:pt x="674" y="1494"/>
                </a:lnTo>
                <a:lnTo>
                  <a:pt x="675" y="1486"/>
                </a:lnTo>
                <a:lnTo>
                  <a:pt x="676" y="1486"/>
                </a:lnTo>
                <a:lnTo>
                  <a:pt x="675" y="1494"/>
                </a:lnTo>
                <a:close/>
                <a:moveTo>
                  <a:pt x="828" y="1494"/>
                </a:moveTo>
                <a:lnTo>
                  <a:pt x="827" y="1486"/>
                </a:lnTo>
                <a:lnTo>
                  <a:pt x="828" y="1486"/>
                </a:lnTo>
                <a:lnTo>
                  <a:pt x="829" y="1494"/>
                </a:lnTo>
                <a:lnTo>
                  <a:pt x="828" y="1494"/>
                </a:lnTo>
                <a:close/>
                <a:moveTo>
                  <a:pt x="830" y="1494"/>
                </a:moveTo>
                <a:lnTo>
                  <a:pt x="830" y="1486"/>
                </a:lnTo>
                <a:lnTo>
                  <a:pt x="831" y="1486"/>
                </a:lnTo>
                <a:lnTo>
                  <a:pt x="832" y="1494"/>
                </a:lnTo>
                <a:lnTo>
                  <a:pt x="830" y="1494"/>
                </a:lnTo>
                <a:close/>
                <a:moveTo>
                  <a:pt x="659" y="1493"/>
                </a:moveTo>
                <a:lnTo>
                  <a:pt x="658" y="1492"/>
                </a:lnTo>
                <a:lnTo>
                  <a:pt x="659" y="1484"/>
                </a:lnTo>
                <a:lnTo>
                  <a:pt x="660" y="1485"/>
                </a:lnTo>
                <a:lnTo>
                  <a:pt x="659" y="1493"/>
                </a:lnTo>
                <a:close/>
                <a:moveTo>
                  <a:pt x="656" y="1492"/>
                </a:moveTo>
                <a:lnTo>
                  <a:pt x="655" y="1492"/>
                </a:lnTo>
                <a:lnTo>
                  <a:pt x="656" y="1484"/>
                </a:lnTo>
                <a:lnTo>
                  <a:pt x="657" y="1484"/>
                </a:lnTo>
                <a:lnTo>
                  <a:pt x="656" y="1492"/>
                </a:lnTo>
                <a:close/>
                <a:moveTo>
                  <a:pt x="846" y="1492"/>
                </a:moveTo>
                <a:lnTo>
                  <a:pt x="845" y="1484"/>
                </a:lnTo>
                <a:lnTo>
                  <a:pt x="847" y="1484"/>
                </a:lnTo>
                <a:lnTo>
                  <a:pt x="848" y="1492"/>
                </a:lnTo>
                <a:lnTo>
                  <a:pt x="846" y="1492"/>
                </a:lnTo>
                <a:close/>
                <a:moveTo>
                  <a:pt x="654" y="1492"/>
                </a:moveTo>
                <a:lnTo>
                  <a:pt x="652" y="1492"/>
                </a:lnTo>
                <a:lnTo>
                  <a:pt x="654" y="1484"/>
                </a:lnTo>
                <a:lnTo>
                  <a:pt x="655" y="1484"/>
                </a:lnTo>
                <a:lnTo>
                  <a:pt x="654" y="1492"/>
                </a:lnTo>
                <a:close/>
                <a:moveTo>
                  <a:pt x="849" y="1492"/>
                </a:moveTo>
                <a:lnTo>
                  <a:pt x="848" y="1484"/>
                </a:lnTo>
                <a:lnTo>
                  <a:pt x="849" y="1484"/>
                </a:lnTo>
                <a:lnTo>
                  <a:pt x="850" y="1491"/>
                </a:lnTo>
                <a:lnTo>
                  <a:pt x="849" y="1492"/>
                </a:lnTo>
                <a:close/>
                <a:moveTo>
                  <a:pt x="852" y="1491"/>
                </a:moveTo>
                <a:lnTo>
                  <a:pt x="851" y="1483"/>
                </a:lnTo>
                <a:lnTo>
                  <a:pt x="852" y="1483"/>
                </a:lnTo>
                <a:lnTo>
                  <a:pt x="853" y="1491"/>
                </a:lnTo>
                <a:lnTo>
                  <a:pt x="852" y="1491"/>
                </a:lnTo>
                <a:close/>
                <a:moveTo>
                  <a:pt x="638" y="1490"/>
                </a:moveTo>
                <a:lnTo>
                  <a:pt x="636" y="1489"/>
                </a:lnTo>
                <a:lnTo>
                  <a:pt x="637" y="1482"/>
                </a:lnTo>
                <a:lnTo>
                  <a:pt x="639" y="1482"/>
                </a:lnTo>
                <a:lnTo>
                  <a:pt x="638" y="1490"/>
                </a:lnTo>
                <a:close/>
                <a:moveTo>
                  <a:pt x="635" y="1489"/>
                </a:moveTo>
                <a:lnTo>
                  <a:pt x="634" y="1489"/>
                </a:lnTo>
                <a:lnTo>
                  <a:pt x="635" y="1481"/>
                </a:lnTo>
                <a:lnTo>
                  <a:pt x="636" y="1481"/>
                </a:lnTo>
                <a:lnTo>
                  <a:pt x="635" y="1489"/>
                </a:lnTo>
                <a:close/>
                <a:moveTo>
                  <a:pt x="868" y="1489"/>
                </a:moveTo>
                <a:lnTo>
                  <a:pt x="867" y="1481"/>
                </a:lnTo>
                <a:lnTo>
                  <a:pt x="868" y="1481"/>
                </a:lnTo>
                <a:lnTo>
                  <a:pt x="869" y="1489"/>
                </a:lnTo>
                <a:lnTo>
                  <a:pt x="868" y="1489"/>
                </a:lnTo>
                <a:close/>
                <a:moveTo>
                  <a:pt x="632" y="1489"/>
                </a:moveTo>
                <a:lnTo>
                  <a:pt x="631" y="1489"/>
                </a:lnTo>
                <a:lnTo>
                  <a:pt x="632" y="1481"/>
                </a:lnTo>
                <a:lnTo>
                  <a:pt x="633" y="1481"/>
                </a:lnTo>
                <a:lnTo>
                  <a:pt x="632" y="1489"/>
                </a:lnTo>
                <a:close/>
                <a:moveTo>
                  <a:pt x="871" y="1489"/>
                </a:moveTo>
                <a:lnTo>
                  <a:pt x="869" y="1481"/>
                </a:lnTo>
                <a:lnTo>
                  <a:pt x="871" y="1480"/>
                </a:lnTo>
                <a:lnTo>
                  <a:pt x="872" y="1488"/>
                </a:lnTo>
                <a:lnTo>
                  <a:pt x="871" y="1489"/>
                </a:lnTo>
                <a:close/>
                <a:moveTo>
                  <a:pt x="873" y="1488"/>
                </a:moveTo>
                <a:lnTo>
                  <a:pt x="872" y="1480"/>
                </a:lnTo>
                <a:lnTo>
                  <a:pt x="873" y="1480"/>
                </a:lnTo>
                <a:lnTo>
                  <a:pt x="875" y="1488"/>
                </a:lnTo>
                <a:lnTo>
                  <a:pt x="873" y="1488"/>
                </a:lnTo>
                <a:close/>
                <a:moveTo>
                  <a:pt x="616" y="1486"/>
                </a:moveTo>
                <a:lnTo>
                  <a:pt x="615" y="1486"/>
                </a:lnTo>
                <a:lnTo>
                  <a:pt x="616" y="1478"/>
                </a:lnTo>
                <a:lnTo>
                  <a:pt x="618" y="1478"/>
                </a:lnTo>
                <a:lnTo>
                  <a:pt x="616" y="1486"/>
                </a:lnTo>
                <a:close/>
                <a:moveTo>
                  <a:pt x="614" y="1486"/>
                </a:moveTo>
                <a:lnTo>
                  <a:pt x="612" y="1485"/>
                </a:lnTo>
                <a:lnTo>
                  <a:pt x="614" y="1478"/>
                </a:lnTo>
                <a:lnTo>
                  <a:pt x="615" y="1478"/>
                </a:lnTo>
                <a:lnTo>
                  <a:pt x="614" y="1486"/>
                </a:lnTo>
                <a:close/>
                <a:moveTo>
                  <a:pt x="889" y="1485"/>
                </a:moveTo>
                <a:lnTo>
                  <a:pt x="888" y="1477"/>
                </a:lnTo>
                <a:lnTo>
                  <a:pt x="889" y="1477"/>
                </a:lnTo>
                <a:lnTo>
                  <a:pt x="891" y="1485"/>
                </a:lnTo>
                <a:lnTo>
                  <a:pt x="889" y="1485"/>
                </a:lnTo>
                <a:close/>
                <a:moveTo>
                  <a:pt x="611" y="1485"/>
                </a:moveTo>
                <a:lnTo>
                  <a:pt x="610" y="1485"/>
                </a:lnTo>
                <a:lnTo>
                  <a:pt x="611" y="1477"/>
                </a:lnTo>
                <a:lnTo>
                  <a:pt x="613" y="1477"/>
                </a:lnTo>
                <a:lnTo>
                  <a:pt x="611" y="1485"/>
                </a:lnTo>
                <a:close/>
                <a:moveTo>
                  <a:pt x="892" y="1485"/>
                </a:moveTo>
                <a:lnTo>
                  <a:pt x="890" y="1477"/>
                </a:lnTo>
                <a:lnTo>
                  <a:pt x="892" y="1477"/>
                </a:lnTo>
                <a:lnTo>
                  <a:pt x="893" y="1485"/>
                </a:lnTo>
                <a:lnTo>
                  <a:pt x="892" y="1485"/>
                </a:lnTo>
                <a:close/>
                <a:moveTo>
                  <a:pt x="895" y="1484"/>
                </a:moveTo>
                <a:lnTo>
                  <a:pt x="893" y="1476"/>
                </a:lnTo>
                <a:lnTo>
                  <a:pt x="894" y="1476"/>
                </a:lnTo>
                <a:lnTo>
                  <a:pt x="896" y="1484"/>
                </a:lnTo>
                <a:lnTo>
                  <a:pt x="895" y="1484"/>
                </a:lnTo>
                <a:close/>
                <a:moveTo>
                  <a:pt x="595" y="1482"/>
                </a:moveTo>
                <a:lnTo>
                  <a:pt x="594" y="1482"/>
                </a:lnTo>
                <a:lnTo>
                  <a:pt x="595" y="1474"/>
                </a:lnTo>
                <a:lnTo>
                  <a:pt x="597" y="1474"/>
                </a:lnTo>
                <a:lnTo>
                  <a:pt x="595" y="1482"/>
                </a:lnTo>
                <a:close/>
                <a:moveTo>
                  <a:pt x="592" y="1481"/>
                </a:moveTo>
                <a:lnTo>
                  <a:pt x="591" y="1481"/>
                </a:lnTo>
                <a:lnTo>
                  <a:pt x="593" y="1473"/>
                </a:lnTo>
                <a:lnTo>
                  <a:pt x="594" y="1474"/>
                </a:lnTo>
                <a:lnTo>
                  <a:pt x="592" y="1481"/>
                </a:lnTo>
                <a:close/>
                <a:moveTo>
                  <a:pt x="911" y="1481"/>
                </a:moveTo>
                <a:lnTo>
                  <a:pt x="909" y="1473"/>
                </a:lnTo>
                <a:lnTo>
                  <a:pt x="910" y="1473"/>
                </a:lnTo>
                <a:lnTo>
                  <a:pt x="912" y="1481"/>
                </a:lnTo>
                <a:lnTo>
                  <a:pt x="911" y="1481"/>
                </a:lnTo>
                <a:close/>
                <a:moveTo>
                  <a:pt x="590" y="1481"/>
                </a:moveTo>
                <a:lnTo>
                  <a:pt x="588" y="1481"/>
                </a:lnTo>
                <a:lnTo>
                  <a:pt x="590" y="1473"/>
                </a:lnTo>
                <a:lnTo>
                  <a:pt x="591" y="1473"/>
                </a:lnTo>
                <a:lnTo>
                  <a:pt x="590" y="1481"/>
                </a:lnTo>
                <a:close/>
                <a:moveTo>
                  <a:pt x="913" y="1481"/>
                </a:moveTo>
                <a:lnTo>
                  <a:pt x="912" y="1473"/>
                </a:lnTo>
                <a:lnTo>
                  <a:pt x="913" y="1472"/>
                </a:lnTo>
                <a:lnTo>
                  <a:pt x="915" y="1480"/>
                </a:lnTo>
                <a:lnTo>
                  <a:pt x="913" y="1481"/>
                </a:lnTo>
                <a:close/>
                <a:moveTo>
                  <a:pt x="916" y="1480"/>
                </a:moveTo>
                <a:lnTo>
                  <a:pt x="914" y="1472"/>
                </a:lnTo>
                <a:lnTo>
                  <a:pt x="915" y="1472"/>
                </a:lnTo>
                <a:lnTo>
                  <a:pt x="917" y="1480"/>
                </a:lnTo>
                <a:lnTo>
                  <a:pt x="916" y="1480"/>
                </a:lnTo>
                <a:close/>
                <a:moveTo>
                  <a:pt x="574" y="1477"/>
                </a:moveTo>
                <a:lnTo>
                  <a:pt x="573" y="1477"/>
                </a:lnTo>
                <a:lnTo>
                  <a:pt x="575" y="1469"/>
                </a:lnTo>
                <a:lnTo>
                  <a:pt x="576" y="1469"/>
                </a:lnTo>
                <a:lnTo>
                  <a:pt x="574" y="1477"/>
                </a:lnTo>
                <a:close/>
                <a:moveTo>
                  <a:pt x="571" y="1477"/>
                </a:moveTo>
                <a:lnTo>
                  <a:pt x="570" y="1476"/>
                </a:lnTo>
                <a:lnTo>
                  <a:pt x="572" y="1469"/>
                </a:lnTo>
                <a:lnTo>
                  <a:pt x="573" y="1469"/>
                </a:lnTo>
                <a:lnTo>
                  <a:pt x="571" y="1477"/>
                </a:lnTo>
                <a:close/>
                <a:moveTo>
                  <a:pt x="932" y="1476"/>
                </a:moveTo>
                <a:lnTo>
                  <a:pt x="930" y="1468"/>
                </a:lnTo>
                <a:lnTo>
                  <a:pt x="931" y="1468"/>
                </a:lnTo>
                <a:lnTo>
                  <a:pt x="933" y="1476"/>
                </a:lnTo>
                <a:lnTo>
                  <a:pt x="932" y="1476"/>
                </a:lnTo>
                <a:close/>
                <a:moveTo>
                  <a:pt x="569" y="1476"/>
                </a:moveTo>
                <a:lnTo>
                  <a:pt x="567" y="1476"/>
                </a:lnTo>
                <a:lnTo>
                  <a:pt x="569" y="1468"/>
                </a:lnTo>
                <a:lnTo>
                  <a:pt x="571" y="1468"/>
                </a:lnTo>
                <a:lnTo>
                  <a:pt x="569" y="1476"/>
                </a:lnTo>
                <a:close/>
                <a:moveTo>
                  <a:pt x="934" y="1476"/>
                </a:moveTo>
                <a:lnTo>
                  <a:pt x="932" y="1468"/>
                </a:lnTo>
                <a:lnTo>
                  <a:pt x="933" y="1468"/>
                </a:lnTo>
                <a:lnTo>
                  <a:pt x="935" y="1475"/>
                </a:lnTo>
                <a:lnTo>
                  <a:pt x="934" y="1476"/>
                </a:lnTo>
                <a:close/>
                <a:moveTo>
                  <a:pt x="937" y="1475"/>
                </a:moveTo>
                <a:lnTo>
                  <a:pt x="935" y="1467"/>
                </a:lnTo>
                <a:lnTo>
                  <a:pt x="936" y="1467"/>
                </a:lnTo>
                <a:lnTo>
                  <a:pt x="938" y="1475"/>
                </a:lnTo>
                <a:lnTo>
                  <a:pt x="937" y="1475"/>
                </a:lnTo>
                <a:close/>
                <a:moveTo>
                  <a:pt x="553" y="1472"/>
                </a:moveTo>
                <a:lnTo>
                  <a:pt x="552" y="1472"/>
                </a:lnTo>
                <a:lnTo>
                  <a:pt x="554" y="1464"/>
                </a:lnTo>
                <a:lnTo>
                  <a:pt x="555" y="1464"/>
                </a:lnTo>
                <a:lnTo>
                  <a:pt x="553" y="1472"/>
                </a:lnTo>
                <a:close/>
                <a:moveTo>
                  <a:pt x="550" y="1471"/>
                </a:moveTo>
                <a:lnTo>
                  <a:pt x="549" y="1471"/>
                </a:lnTo>
                <a:lnTo>
                  <a:pt x="551" y="1463"/>
                </a:lnTo>
                <a:lnTo>
                  <a:pt x="552" y="1464"/>
                </a:lnTo>
                <a:lnTo>
                  <a:pt x="550" y="1471"/>
                </a:lnTo>
                <a:close/>
                <a:moveTo>
                  <a:pt x="953" y="1471"/>
                </a:moveTo>
                <a:lnTo>
                  <a:pt x="950" y="1463"/>
                </a:lnTo>
                <a:lnTo>
                  <a:pt x="952" y="1463"/>
                </a:lnTo>
                <a:lnTo>
                  <a:pt x="954" y="1470"/>
                </a:lnTo>
                <a:lnTo>
                  <a:pt x="953" y="1471"/>
                </a:lnTo>
                <a:close/>
                <a:moveTo>
                  <a:pt x="548" y="1471"/>
                </a:moveTo>
                <a:lnTo>
                  <a:pt x="546" y="1470"/>
                </a:lnTo>
                <a:lnTo>
                  <a:pt x="549" y="1462"/>
                </a:lnTo>
                <a:lnTo>
                  <a:pt x="550" y="1463"/>
                </a:lnTo>
                <a:lnTo>
                  <a:pt x="548" y="1471"/>
                </a:lnTo>
                <a:close/>
                <a:moveTo>
                  <a:pt x="955" y="1470"/>
                </a:moveTo>
                <a:lnTo>
                  <a:pt x="953" y="1462"/>
                </a:lnTo>
                <a:lnTo>
                  <a:pt x="954" y="1462"/>
                </a:lnTo>
                <a:lnTo>
                  <a:pt x="957" y="1470"/>
                </a:lnTo>
                <a:lnTo>
                  <a:pt x="955" y="1470"/>
                </a:lnTo>
                <a:close/>
                <a:moveTo>
                  <a:pt x="958" y="1469"/>
                </a:moveTo>
                <a:lnTo>
                  <a:pt x="956" y="1462"/>
                </a:lnTo>
                <a:lnTo>
                  <a:pt x="957" y="1461"/>
                </a:lnTo>
                <a:lnTo>
                  <a:pt x="959" y="1469"/>
                </a:lnTo>
                <a:lnTo>
                  <a:pt x="958" y="1469"/>
                </a:lnTo>
                <a:close/>
                <a:moveTo>
                  <a:pt x="532" y="1466"/>
                </a:moveTo>
                <a:lnTo>
                  <a:pt x="531" y="1466"/>
                </a:lnTo>
                <a:lnTo>
                  <a:pt x="533" y="1458"/>
                </a:lnTo>
                <a:lnTo>
                  <a:pt x="535" y="1458"/>
                </a:lnTo>
                <a:lnTo>
                  <a:pt x="532" y="1466"/>
                </a:lnTo>
                <a:close/>
                <a:moveTo>
                  <a:pt x="530" y="1465"/>
                </a:moveTo>
                <a:lnTo>
                  <a:pt x="528" y="1465"/>
                </a:lnTo>
                <a:lnTo>
                  <a:pt x="531" y="1457"/>
                </a:lnTo>
                <a:lnTo>
                  <a:pt x="532" y="1458"/>
                </a:lnTo>
                <a:lnTo>
                  <a:pt x="530" y="1465"/>
                </a:lnTo>
                <a:close/>
                <a:moveTo>
                  <a:pt x="973" y="1465"/>
                </a:moveTo>
                <a:lnTo>
                  <a:pt x="971" y="1457"/>
                </a:lnTo>
                <a:lnTo>
                  <a:pt x="972" y="1457"/>
                </a:lnTo>
                <a:lnTo>
                  <a:pt x="975" y="1464"/>
                </a:lnTo>
                <a:lnTo>
                  <a:pt x="973" y="1465"/>
                </a:lnTo>
                <a:close/>
                <a:moveTo>
                  <a:pt x="527" y="1464"/>
                </a:moveTo>
                <a:lnTo>
                  <a:pt x="526" y="1464"/>
                </a:lnTo>
                <a:lnTo>
                  <a:pt x="528" y="1456"/>
                </a:lnTo>
                <a:lnTo>
                  <a:pt x="529" y="1457"/>
                </a:lnTo>
                <a:lnTo>
                  <a:pt x="527" y="1464"/>
                </a:lnTo>
                <a:close/>
                <a:moveTo>
                  <a:pt x="976" y="1464"/>
                </a:moveTo>
                <a:lnTo>
                  <a:pt x="973" y="1456"/>
                </a:lnTo>
                <a:lnTo>
                  <a:pt x="975" y="1456"/>
                </a:lnTo>
                <a:lnTo>
                  <a:pt x="977" y="1464"/>
                </a:lnTo>
                <a:lnTo>
                  <a:pt x="976" y="1464"/>
                </a:lnTo>
                <a:close/>
                <a:moveTo>
                  <a:pt x="978" y="1463"/>
                </a:moveTo>
                <a:lnTo>
                  <a:pt x="976" y="1455"/>
                </a:lnTo>
                <a:lnTo>
                  <a:pt x="977" y="1455"/>
                </a:lnTo>
                <a:lnTo>
                  <a:pt x="980" y="1463"/>
                </a:lnTo>
                <a:lnTo>
                  <a:pt x="978" y="1463"/>
                </a:lnTo>
                <a:close/>
                <a:moveTo>
                  <a:pt x="511" y="1459"/>
                </a:moveTo>
                <a:lnTo>
                  <a:pt x="510" y="1459"/>
                </a:lnTo>
                <a:lnTo>
                  <a:pt x="513" y="1451"/>
                </a:lnTo>
                <a:lnTo>
                  <a:pt x="514" y="1452"/>
                </a:lnTo>
                <a:lnTo>
                  <a:pt x="511" y="1459"/>
                </a:lnTo>
                <a:close/>
                <a:moveTo>
                  <a:pt x="509" y="1459"/>
                </a:moveTo>
                <a:lnTo>
                  <a:pt x="508" y="1458"/>
                </a:lnTo>
                <a:lnTo>
                  <a:pt x="510" y="1451"/>
                </a:lnTo>
                <a:lnTo>
                  <a:pt x="511" y="1451"/>
                </a:lnTo>
                <a:lnTo>
                  <a:pt x="509" y="1459"/>
                </a:lnTo>
                <a:close/>
                <a:moveTo>
                  <a:pt x="994" y="1458"/>
                </a:moveTo>
                <a:lnTo>
                  <a:pt x="991" y="1450"/>
                </a:lnTo>
                <a:lnTo>
                  <a:pt x="993" y="1450"/>
                </a:lnTo>
                <a:lnTo>
                  <a:pt x="995" y="1458"/>
                </a:lnTo>
                <a:lnTo>
                  <a:pt x="994" y="1458"/>
                </a:lnTo>
                <a:close/>
                <a:moveTo>
                  <a:pt x="506" y="1458"/>
                </a:moveTo>
                <a:lnTo>
                  <a:pt x="505" y="1457"/>
                </a:lnTo>
                <a:lnTo>
                  <a:pt x="508" y="1449"/>
                </a:lnTo>
                <a:lnTo>
                  <a:pt x="509" y="1450"/>
                </a:lnTo>
                <a:lnTo>
                  <a:pt x="506" y="1458"/>
                </a:lnTo>
                <a:close/>
                <a:moveTo>
                  <a:pt x="997" y="1457"/>
                </a:moveTo>
                <a:lnTo>
                  <a:pt x="994" y="1449"/>
                </a:lnTo>
                <a:lnTo>
                  <a:pt x="995" y="1449"/>
                </a:lnTo>
                <a:lnTo>
                  <a:pt x="998" y="1457"/>
                </a:lnTo>
                <a:lnTo>
                  <a:pt x="997" y="1457"/>
                </a:lnTo>
                <a:close/>
                <a:moveTo>
                  <a:pt x="999" y="1456"/>
                </a:moveTo>
                <a:lnTo>
                  <a:pt x="996" y="1448"/>
                </a:lnTo>
                <a:lnTo>
                  <a:pt x="998" y="1448"/>
                </a:lnTo>
                <a:lnTo>
                  <a:pt x="1000" y="1456"/>
                </a:lnTo>
                <a:lnTo>
                  <a:pt x="999" y="1456"/>
                </a:lnTo>
                <a:close/>
                <a:moveTo>
                  <a:pt x="491" y="1452"/>
                </a:moveTo>
                <a:lnTo>
                  <a:pt x="490" y="1452"/>
                </a:lnTo>
                <a:lnTo>
                  <a:pt x="493" y="1444"/>
                </a:lnTo>
                <a:lnTo>
                  <a:pt x="494" y="1444"/>
                </a:lnTo>
                <a:lnTo>
                  <a:pt x="491" y="1452"/>
                </a:lnTo>
                <a:close/>
                <a:moveTo>
                  <a:pt x="489" y="1451"/>
                </a:moveTo>
                <a:lnTo>
                  <a:pt x="487" y="1451"/>
                </a:lnTo>
                <a:lnTo>
                  <a:pt x="490" y="1443"/>
                </a:lnTo>
                <a:lnTo>
                  <a:pt x="491" y="1444"/>
                </a:lnTo>
                <a:lnTo>
                  <a:pt x="489" y="1451"/>
                </a:lnTo>
                <a:close/>
                <a:moveTo>
                  <a:pt x="1014" y="1451"/>
                </a:moveTo>
                <a:lnTo>
                  <a:pt x="1011" y="1443"/>
                </a:lnTo>
                <a:lnTo>
                  <a:pt x="1013" y="1443"/>
                </a:lnTo>
                <a:lnTo>
                  <a:pt x="1015" y="1450"/>
                </a:lnTo>
                <a:lnTo>
                  <a:pt x="1014" y="1451"/>
                </a:lnTo>
                <a:close/>
                <a:moveTo>
                  <a:pt x="486" y="1450"/>
                </a:moveTo>
                <a:lnTo>
                  <a:pt x="485" y="1450"/>
                </a:lnTo>
                <a:lnTo>
                  <a:pt x="488" y="1442"/>
                </a:lnTo>
                <a:lnTo>
                  <a:pt x="489" y="1443"/>
                </a:lnTo>
                <a:lnTo>
                  <a:pt x="486" y="1450"/>
                </a:lnTo>
                <a:close/>
                <a:moveTo>
                  <a:pt x="1017" y="1450"/>
                </a:moveTo>
                <a:lnTo>
                  <a:pt x="1014" y="1442"/>
                </a:lnTo>
                <a:lnTo>
                  <a:pt x="1015" y="1442"/>
                </a:lnTo>
                <a:lnTo>
                  <a:pt x="1018" y="1449"/>
                </a:lnTo>
                <a:lnTo>
                  <a:pt x="1017" y="1450"/>
                </a:lnTo>
                <a:close/>
                <a:moveTo>
                  <a:pt x="1019" y="1449"/>
                </a:moveTo>
                <a:lnTo>
                  <a:pt x="1016" y="1441"/>
                </a:lnTo>
                <a:lnTo>
                  <a:pt x="1018" y="1441"/>
                </a:lnTo>
                <a:lnTo>
                  <a:pt x="1020" y="1448"/>
                </a:lnTo>
                <a:lnTo>
                  <a:pt x="1019" y="1449"/>
                </a:lnTo>
                <a:close/>
                <a:moveTo>
                  <a:pt x="471" y="1444"/>
                </a:moveTo>
                <a:lnTo>
                  <a:pt x="469" y="1444"/>
                </a:lnTo>
                <a:lnTo>
                  <a:pt x="472" y="1436"/>
                </a:lnTo>
                <a:lnTo>
                  <a:pt x="474" y="1437"/>
                </a:lnTo>
                <a:lnTo>
                  <a:pt x="471" y="1444"/>
                </a:lnTo>
                <a:close/>
                <a:moveTo>
                  <a:pt x="468" y="1443"/>
                </a:moveTo>
                <a:lnTo>
                  <a:pt x="467" y="1443"/>
                </a:lnTo>
                <a:lnTo>
                  <a:pt x="470" y="1435"/>
                </a:lnTo>
                <a:lnTo>
                  <a:pt x="471" y="1436"/>
                </a:lnTo>
                <a:lnTo>
                  <a:pt x="468" y="1443"/>
                </a:lnTo>
                <a:close/>
                <a:moveTo>
                  <a:pt x="1035" y="1443"/>
                </a:moveTo>
                <a:lnTo>
                  <a:pt x="1032" y="1435"/>
                </a:lnTo>
                <a:lnTo>
                  <a:pt x="1033" y="1435"/>
                </a:lnTo>
                <a:lnTo>
                  <a:pt x="1036" y="1442"/>
                </a:lnTo>
                <a:lnTo>
                  <a:pt x="1035" y="1443"/>
                </a:lnTo>
                <a:close/>
                <a:moveTo>
                  <a:pt x="466" y="1442"/>
                </a:moveTo>
                <a:lnTo>
                  <a:pt x="464" y="1442"/>
                </a:lnTo>
                <a:lnTo>
                  <a:pt x="467" y="1434"/>
                </a:lnTo>
                <a:lnTo>
                  <a:pt x="469" y="1435"/>
                </a:lnTo>
                <a:lnTo>
                  <a:pt x="466" y="1442"/>
                </a:lnTo>
                <a:close/>
                <a:moveTo>
                  <a:pt x="1037" y="1442"/>
                </a:moveTo>
                <a:lnTo>
                  <a:pt x="1034" y="1434"/>
                </a:lnTo>
                <a:lnTo>
                  <a:pt x="1035" y="1434"/>
                </a:lnTo>
                <a:lnTo>
                  <a:pt x="1038" y="1441"/>
                </a:lnTo>
                <a:lnTo>
                  <a:pt x="1037" y="1442"/>
                </a:lnTo>
                <a:close/>
                <a:moveTo>
                  <a:pt x="1039" y="1441"/>
                </a:moveTo>
                <a:lnTo>
                  <a:pt x="1036" y="1433"/>
                </a:lnTo>
                <a:lnTo>
                  <a:pt x="1038" y="1433"/>
                </a:lnTo>
                <a:lnTo>
                  <a:pt x="1041" y="1440"/>
                </a:lnTo>
                <a:lnTo>
                  <a:pt x="1039" y="1441"/>
                </a:lnTo>
                <a:close/>
                <a:moveTo>
                  <a:pt x="451" y="1436"/>
                </a:moveTo>
                <a:lnTo>
                  <a:pt x="449" y="1435"/>
                </a:lnTo>
                <a:lnTo>
                  <a:pt x="453" y="1428"/>
                </a:lnTo>
                <a:lnTo>
                  <a:pt x="454" y="1429"/>
                </a:lnTo>
                <a:lnTo>
                  <a:pt x="451" y="1436"/>
                </a:lnTo>
                <a:close/>
                <a:moveTo>
                  <a:pt x="448" y="1435"/>
                </a:moveTo>
                <a:lnTo>
                  <a:pt x="447" y="1434"/>
                </a:lnTo>
                <a:lnTo>
                  <a:pt x="450" y="1427"/>
                </a:lnTo>
                <a:lnTo>
                  <a:pt x="451" y="1427"/>
                </a:lnTo>
                <a:lnTo>
                  <a:pt x="448" y="1435"/>
                </a:lnTo>
                <a:close/>
                <a:moveTo>
                  <a:pt x="1054" y="1434"/>
                </a:moveTo>
                <a:lnTo>
                  <a:pt x="1051" y="1427"/>
                </a:lnTo>
                <a:lnTo>
                  <a:pt x="1052" y="1426"/>
                </a:lnTo>
                <a:lnTo>
                  <a:pt x="1055" y="1434"/>
                </a:lnTo>
                <a:lnTo>
                  <a:pt x="1054" y="1434"/>
                </a:lnTo>
                <a:close/>
                <a:moveTo>
                  <a:pt x="446" y="1434"/>
                </a:moveTo>
                <a:lnTo>
                  <a:pt x="445" y="1433"/>
                </a:lnTo>
                <a:lnTo>
                  <a:pt x="448" y="1426"/>
                </a:lnTo>
                <a:lnTo>
                  <a:pt x="449" y="1426"/>
                </a:lnTo>
                <a:lnTo>
                  <a:pt x="446" y="1434"/>
                </a:lnTo>
                <a:close/>
                <a:moveTo>
                  <a:pt x="1057" y="1433"/>
                </a:moveTo>
                <a:lnTo>
                  <a:pt x="1053" y="1426"/>
                </a:lnTo>
                <a:lnTo>
                  <a:pt x="1055" y="1425"/>
                </a:lnTo>
                <a:lnTo>
                  <a:pt x="1058" y="1433"/>
                </a:lnTo>
                <a:lnTo>
                  <a:pt x="1057" y="1433"/>
                </a:lnTo>
                <a:close/>
                <a:moveTo>
                  <a:pt x="1059" y="1432"/>
                </a:moveTo>
                <a:lnTo>
                  <a:pt x="1056" y="1425"/>
                </a:lnTo>
                <a:lnTo>
                  <a:pt x="1057" y="1424"/>
                </a:lnTo>
                <a:lnTo>
                  <a:pt x="1060" y="1432"/>
                </a:lnTo>
                <a:lnTo>
                  <a:pt x="1059" y="1432"/>
                </a:lnTo>
                <a:close/>
                <a:moveTo>
                  <a:pt x="431" y="1427"/>
                </a:moveTo>
                <a:lnTo>
                  <a:pt x="430" y="1426"/>
                </a:lnTo>
                <a:lnTo>
                  <a:pt x="433" y="1419"/>
                </a:lnTo>
                <a:lnTo>
                  <a:pt x="434" y="1420"/>
                </a:lnTo>
                <a:lnTo>
                  <a:pt x="431" y="1427"/>
                </a:lnTo>
                <a:close/>
                <a:moveTo>
                  <a:pt x="428" y="1426"/>
                </a:moveTo>
                <a:lnTo>
                  <a:pt x="427" y="1425"/>
                </a:lnTo>
                <a:lnTo>
                  <a:pt x="431" y="1418"/>
                </a:lnTo>
                <a:lnTo>
                  <a:pt x="432" y="1419"/>
                </a:lnTo>
                <a:lnTo>
                  <a:pt x="428" y="1426"/>
                </a:lnTo>
                <a:close/>
                <a:moveTo>
                  <a:pt x="1074" y="1425"/>
                </a:moveTo>
                <a:lnTo>
                  <a:pt x="1071" y="1418"/>
                </a:lnTo>
                <a:lnTo>
                  <a:pt x="1072" y="1418"/>
                </a:lnTo>
                <a:lnTo>
                  <a:pt x="1075" y="1425"/>
                </a:lnTo>
                <a:lnTo>
                  <a:pt x="1074" y="1425"/>
                </a:lnTo>
                <a:close/>
                <a:moveTo>
                  <a:pt x="426" y="1425"/>
                </a:moveTo>
                <a:lnTo>
                  <a:pt x="425" y="1424"/>
                </a:lnTo>
                <a:lnTo>
                  <a:pt x="428" y="1417"/>
                </a:lnTo>
                <a:lnTo>
                  <a:pt x="429" y="1417"/>
                </a:lnTo>
                <a:lnTo>
                  <a:pt x="426" y="1425"/>
                </a:lnTo>
                <a:close/>
                <a:moveTo>
                  <a:pt x="1076" y="1424"/>
                </a:moveTo>
                <a:lnTo>
                  <a:pt x="1073" y="1417"/>
                </a:lnTo>
                <a:lnTo>
                  <a:pt x="1074" y="1416"/>
                </a:lnTo>
                <a:lnTo>
                  <a:pt x="1078" y="1424"/>
                </a:lnTo>
                <a:lnTo>
                  <a:pt x="1076" y="1424"/>
                </a:lnTo>
                <a:close/>
                <a:moveTo>
                  <a:pt x="1079" y="1423"/>
                </a:moveTo>
                <a:lnTo>
                  <a:pt x="1075" y="1416"/>
                </a:lnTo>
                <a:lnTo>
                  <a:pt x="1076" y="1415"/>
                </a:lnTo>
                <a:lnTo>
                  <a:pt x="1080" y="1422"/>
                </a:lnTo>
                <a:lnTo>
                  <a:pt x="1079" y="1423"/>
                </a:lnTo>
                <a:close/>
                <a:moveTo>
                  <a:pt x="411" y="1418"/>
                </a:moveTo>
                <a:lnTo>
                  <a:pt x="410" y="1417"/>
                </a:lnTo>
                <a:lnTo>
                  <a:pt x="414" y="1410"/>
                </a:lnTo>
                <a:lnTo>
                  <a:pt x="415" y="1410"/>
                </a:lnTo>
                <a:lnTo>
                  <a:pt x="411" y="1418"/>
                </a:lnTo>
                <a:close/>
                <a:moveTo>
                  <a:pt x="409" y="1416"/>
                </a:moveTo>
                <a:lnTo>
                  <a:pt x="408" y="1416"/>
                </a:lnTo>
                <a:lnTo>
                  <a:pt x="412" y="1409"/>
                </a:lnTo>
                <a:lnTo>
                  <a:pt x="413" y="1409"/>
                </a:lnTo>
                <a:lnTo>
                  <a:pt x="409" y="1416"/>
                </a:lnTo>
                <a:close/>
                <a:moveTo>
                  <a:pt x="1093" y="1416"/>
                </a:moveTo>
                <a:lnTo>
                  <a:pt x="1090" y="1409"/>
                </a:lnTo>
                <a:lnTo>
                  <a:pt x="1091" y="1408"/>
                </a:lnTo>
                <a:lnTo>
                  <a:pt x="1094" y="1415"/>
                </a:lnTo>
                <a:lnTo>
                  <a:pt x="1093" y="1416"/>
                </a:lnTo>
                <a:close/>
                <a:moveTo>
                  <a:pt x="407" y="1415"/>
                </a:moveTo>
                <a:lnTo>
                  <a:pt x="406" y="1414"/>
                </a:lnTo>
                <a:lnTo>
                  <a:pt x="409" y="1407"/>
                </a:lnTo>
                <a:lnTo>
                  <a:pt x="410" y="1408"/>
                </a:lnTo>
                <a:lnTo>
                  <a:pt x="407" y="1415"/>
                </a:lnTo>
                <a:close/>
                <a:moveTo>
                  <a:pt x="1096" y="1415"/>
                </a:moveTo>
                <a:lnTo>
                  <a:pt x="1092" y="1407"/>
                </a:lnTo>
                <a:lnTo>
                  <a:pt x="1093" y="1407"/>
                </a:lnTo>
                <a:lnTo>
                  <a:pt x="1097" y="1414"/>
                </a:lnTo>
                <a:lnTo>
                  <a:pt x="1096" y="1415"/>
                </a:lnTo>
                <a:close/>
                <a:moveTo>
                  <a:pt x="1098" y="1413"/>
                </a:moveTo>
                <a:lnTo>
                  <a:pt x="1094" y="1406"/>
                </a:lnTo>
                <a:lnTo>
                  <a:pt x="1095" y="1406"/>
                </a:lnTo>
                <a:lnTo>
                  <a:pt x="1099" y="1413"/>
                </a:lnTo>
                <a:lnTo>
                  <a:pt x="1098" y="1413"/>
                </a:lnTo>
                <a:close/>
                <a:moveTo>
                  <a:pt x="392" y="1408"/>
                </a:moveTo>
                <a:lnTo>
                  <a:pt x="391" y="1407"/>
                </a:lnTo>
                <a:lnTo>
                  <a:pt x="395" y="1400"/>
                </a:lnTo>
                <a:lnTo>
                  <a:pt x="396" y="1400"/>
                </a:lnTo>
                <a:lnTo>
                  <a:pt x="392" y="1408"/>
                </a:lnTo>
                <a:close/>
                <a:moveTo>
                  <a:pt x="390" y="1406"/>
                </a:moveTo>
                <a:lnTo>
                  <a:pt x="389" y="1406"/>
                </a:lnTo>
                <a:lnTo>
                  <a:pt x="392" y="1399"/>
                </a:lnTo>
                <a:lnTo>
                  <a:pt x="394" y="1399"/>
                </a:lnTo>
                <a:lnTo>
                  <a:pt x="390" y="1406"/>
                </a:lnTo>
                <a:close/>
                <a:moveTo>
                  <a:pt x="1112" y="1406"/>
                </a:moveTo>
                <a:lnTo>
                  <a:pt x="1109" y="1399"/>
                </a:lnTo>
                <a:lnTo>
                  <a:pt x="1110" y="1398"/>
                </a:lnTo>
                <a:lnTo>
                  <a:pt x="1114" y="1405"/>
                </a:lnTo>
                <a:lnTo>
                  <a:pt x="1112" y="1406"/>
                </a:lnTo>
                <a:close/>
                <a:moveTo>
                  <a:pt x="387" y="1405"/>
                </a:moveTo>
                <a:lnTo>
                  <a:pt x="386" y="1404"/>
                </a:lnTo>
                <a:lnTo>
                  <a:pt x="390" y="1397"/>
                </a:lnTo>
                <a:lnTo>
                  <a:pt x="391" y="1398"/>
                </a:lnTo>
                <a:lnTo>
                  <a:pt x="387" y="1405"/>
                </a:lnTo>
                <a:close/>
                <a:moveTo>
                  <a:pt x="1115" y="1404"/>
                </a:moveTo>
                <a:lnTo>
                  <a:pt x="1111" y="1397"/>
                </a:lnTo>
                <a:lnTo>
                  <a:pt x="1112" y="1397"/>
                </a:lnTo>
                <a:lnTo>
                  <a:pt x="1116" y="1404"/>
                </a:lnTo>
                <a:lnTo>
                  <a:pt x="1115" y="1404"/>
                </a:lnTo>
                <a:close/>
                <a:moveTo>
                  <a:pt x="1117" y="1403"/>
                </a:moveTo>
                <a:lnTo>
                  <a:pt x="1113" y="1396"/>
                </a:lnTo>
                <a:lnTo>
                  <a:pt x="1114" y="1396"/>
                </a:lnTo>
                <a:lnTo>
                  <a:pt x="1118" y="1403"/>
                </a:lnTo>
                <a:lnTo>
                  <a:pt x="1117" y="1403"/>
                </a:lnTo>
                <a:close/>
                <a:moveTo>
                  <a:pt x="373" y="1397"/>
                </a:moveTo>
                <a:lnTo>
                  <a:pt x="372" y="1396"/>
                </a:lnTo>
                <a:lnTo>
                  <a:pt x="376" y="1389"/>
                </a:lnTo>
                <a:lnTo>
                  <a:pt x="377" y="1390"/>
                </a:lnTo>
                <a:lnTo>
                  <a:pt x="373" y="1397"/>
                </a:lnTo>
                <a:close/>
                <a:moveTo>
                  <a:pt x="371" y="1396"/>
                </a:moveTo>
                <a:lnTo>
                  <a:pt x="370" y="1395"/>
                </a:lnTo>
                <a:lnTo>
                  <a:pt x="374" y="1388"/>
                </a:lnTo>
                <a:lnTo>
                  <a:pt x="375" y="1389"/>
                </a:lnTo>
                <a:lnTo>
                  <a:pt x="371" y="1396"/>
                </a:lnTo>
                <a:close/>
                <a:moveTo>
                  <a:pt x="1131" y="1395"/>
                </a:moveTo>
                <a:lnTo>
                  <a:pt x="1127" y="1388"/>
                </a:lnTo>
                <a:lnTo>
                  <a:pt x="1128" y="1387"/>
                </a:lnTo>
                <a:lnTo>
                  <a:pt x="1132" y="1394"/>
                </a:lnTo>
                <a:lnTo>
                  <a:pt x="1131" y="1395"/>
                </a:lnTo>
                <a:close/>
                <a:moveTo>
                  <a:pt x="369" y="1394"/>
                </a:moveTo>
                <a:lnTo>
                  <a:pt x="368" y="1394"/>
                </a:lnTo>
                <a:lnTo>
                  <a:pt x="372" y="1386"/>
                </a:lnTo>
                <a:lnTo>
                  <a:pt x="373" y="1387"/>
                </a:lnTo>
                <a:lnTo>
                  <a:pt x="369" y="1394"/>
                </a:lnTo>
                <a:close/>
                <a:moveTo>
                  <a:pt x="1133" y="1394"/>
                </a:moveTo>
                <a:lnTo>
                  <a:pt x="1129" y="1387"/>
                </a:lnTo>
                <a:lnTo>
                  <a:pt x="1130" y="1386"/>
                </a:lnTo>
                <a:lnTo>
                  <a:pt x="1134" y="1393"/>
                </a:lnTo>
                <a:lnTo>
                  <a:pt x="1133" y="1394"/>
                </a:lnTo>
                <a:close/>
                <a:moveTo>
                  <a:pt x="1136" y="1392"/>
                </a:moveTo>
                <a:lnTo>
                  <a:pt x="1132" y="1385"/>
                </a:lnTo>
                <a:lnTo>
                  <a:pt x="1133" y="1385"/>
                </a:lnTo>
                <a:lnTo>
                  <a:pt x="1137" y="1392"/>
                </a:lnTo>
                <a:lnTo>
                  <a:pt x="1136" y="1392"/>
                </a:lnTo>
                <a:close/>
                <a:moveTo>
                  <a:pt x="355" y="1386"/>
                </a:moveTo>
                <a:lnTo>
                  <a:pt x="353" y="1385"/>
                </a:lnTo>
                <a:lnTo>
                  <a:pt x="358" y="1378"/>
                </a:lnTo>
                <a:lnTo>
                  <a:pt x="359" y="1379"/>
                </a:lnTo>
                <a:lnTo>
                  <a:pt x="355" y="1386"/>
                </a:lnTo>
                <a:close/>
                <a:moveTo>
                  <a:pt x="352" y="1384"/>
                </a:moveTo>
                <a:lnTo>
                  <a:pt x="351" y="1383"/>
                </a:lnTo>
                <a:lnTo>
                  <a:pt x="355" y="1377"/>
                </a:lnTo>
                <a:lnTo>
                  <a:pt x="357" y="1377"/>
                </a:lnTo>
                <a:lnTo>
                  <a:pt x="352" y="1384"/>
                </a:lnTo>
                <a:close/>
                <a:moveTo>
                  <a:pt x="1149" y="1384"/>
                </a:moveTo>
                <a:lnTo>
                  <a:pt x="1145" y="1377"/>
                </a:lnTo>
                <a:lnTo>
                  <a:pt x="1146" y="1376"/>
                </a:lnTo>
                <a:lnTo>
                  <a:pt x="1151" y="1383"/>
                </a:lnTo>
                <a:lnTo>
                  <a:pt x="1149" y="1384"/>
                </a:lnTo>
                <a:close/>
                <a:moveTo>
                  <a:pt x="350" y="1383"/>
                </a:moveTo>
                <a:lnTo>
                  <a:pt x="349" y="1382"/>
                </a:lnTo>
                <a:lnTo>
                  <a:pt x="353" y="1375"/>
                </a:lnTo>
                <a:lnTo>
                  <a:pt x="354" y="1376"/>
                </a:lnTo>
                <a:lnTo>
                  <a:pt x="350" y="1383"/>
                </a:lnTo>
                <a:close/>
                <a:moveTo>
                  <a:pt x="1152" y="1382"/>
                </a:moveTo>
                <a:lnTo>
                  <a:pt x="1147" y="1376"/>
                </a:lnTo>
                <a:lnTo>
                  <a:pt x="1148" y="1375"/>
                </a:lnTo>
                <a:lnTo>
                  <a:pt x="1153" y="1382"/>
                </a:lnTo>
                <a:lnTo>
                  <a:pt x="1152" y="1382"/>
                </a:lnTo>
                <a:close/>
                <a:moveTo>
                  <a:pt x="1154" y="1381"/>
                </a:moveTo>
                <a:lnTo>
                  <a:pt x="1150" y="1374"/>
                </a:lnTo>
                <a:lnTo>
                  <a:pt x="1151" y="1373"/>
                </a:lnTo>
                <a:lnTo>
                  <a:pt x="1155" y="1380"/>
                </a:lnTo>
                <a:lnTo>
                  <a:pt x="1154" y="1381"/>
                </a:lnTo>
                <a:close/>
                <a:moveTo>
                  <a:pt x="336" y="1374"/>
                </a:moveTo>
                <a:lnTo>
                  <a:pt x="335" y="1373"/>
                </a:lnTo>
                <a:lnTo>
                  <a:pt x="340" y="1367"/>
                </a:lnTo>
                <a:lnTo>
                  <a:pt x="341" y="1367"/>
                </a:lnTo>
                <a:lnTo>
                  <a:pt x="336" y="1374"/>
                </a:lnTo>
                <a:close/>
                <a:moveTo>
                  <a:pt x="334" y="1372"/>
                </a:moveTo>
                <a:lnTo>
                  <a:pt x="333" y="1372"/>
                </a:lnTo>
                <a:lnTo>
                  <a:pt x="338" y="1365"/>
                </a:lnTo>
                <a:lnTo>
                  <a:pt x="339" y="1366"/>
                </a:lnTo>
                <a:lnTo>
                  <a:pt x="334" y="1372"/>
                </a:lnTo>
                <a:close/>
                <a:moveTo>
                  <a:pt x="1168" y="1372"/>
                </a:moveTo>
                <a:lnTo>
                  <a:pt x="1163" y="1365"/>
                </a:lnTo>
                <a:lnTo>
                  <a:pt x="1164" y="1365"/>
                </a:lnTo>
                <a:lnTo>
                  <a:pt x="1169" y="1371"/>
                </a:lnTo>
                <a:lnTo>
                  <a:pt x="1168" y="1372"/>
                </a:lnTo>
                <a:close/>
                <a:moveTo>
                  <a:pt x="332" y="1371"/>
                </a:moveTo>
                <a:lnTo>
                  <a:pt x="331" y="1370"/>
                </a:lnTo>
                <a:lnTo>
                  <a:pt x="335" y="1364"/>
                </a:lnTo>
                <a:lnTo>
                  <a:pt x="336" y="1364"/>
                </a:lnTo>
                <a:lnTo>
                  <a:pt x="332" y="1371"/>
                </a:lnTo>
                <a:close/>
                <a:moveTo>
                  <a:pt x="1170" y="1371"/>
                </a:moveTo>
                <a:lnTo>
                  <a:pt x="1165" y="1364"/>
                </a:lnTo>
                <a:lnTo>
                  <a:pt x="1166" y="1363"/>
                </a:lnTo>
                <a:lnTo>
                  <a:pt x="1171" y="1370"/>
                </a:lnTo>
                <a:lnTo>
                  <a:pt x="1170" y="1371"/>
                </a:lnTo>
                <a:close/>
                <a:moveTo>
                  <a:pt x="1172" y="1369"/>
                </a:moveTo>
                <a:lnTo>
                  <a:pt x="1168" y="1362"/>
                </a:lnTo>
                <a:lnTo>
                  <a:pt x="1169" y="1362"/>
                </a:lnTo>
                <a:lnTo>
                  <a:pt x="1173" y="1368"/>
                </a:lnTo>
                <a:lnTo>
                  <a:pt x="1172" y="1369"/>
                </a:lnTo>
                <a:close/>
                <a:moveTo>
                  <a:pt x="319" y="1362"/>
                </a:moveTo>
                <a:lnTo>
                  <a:pt x="318" y="1361"/>
                </a:lnTo>
                <a:lnTo>
                  <a:pt x="322" y="1354"/>
                </a:lnTo>
                <a:lnTo>
                  <a:pt x="323" y="1355"/>
                </a:lnTo>
                <a:lnTo>
                  <a:pt x="319" y="1362"/>
                </a:lnTo>
                <a:close/>
                <a:moveTo>
                  <a:pt x="317" y="1360"/>
                </a:moveTo>
                <a:lnTo>
                  <a:pt x="315" y="1359"/>
                </a:lnTo>
                <a:lnTo>
                  <a:pt x="320" y="1353"/>
                </a:lnTo>
                <a:lnTo>
                  <a:pt x="321" y="1354"/>
                </a:lnTo>
                <a:lnTo>
                  <a:pt x="317" y="1360"/>
                </a:lnTo>
                <a:close/>
                <a:moveTo>
                  <a:pt x="1185" y="1360"/>
                </a:moveTo>
                <a:lnTo>
                  <a:pt x="1181" y="1353"/>
                </a:lnTo>
                <a:lnTo>
                  <a:pt x="1182" y="1353"/>
                </a:lnTo>
                <a:lnTo>
                  <a:pt x="1186" y="1359"/>
                </a:lnTo>
                <a:lnTo>
                  <a:pt x="1185" y="1360"/>
                </a:lnTo>
                <a:close/>
                <a:moveTo>
                  <a:pt x="314" y="1359"/>
                </a:moveTo>
                <a:lnTo>
                  <a:pt x="313" y="1358"/>
                </a:lnTo>
                <a:lnTo>
                  <a:pt x="318" y="1351"/>
                </a:lnTo>
                <a:lnTo>
                  <a:pt x="319" y="1352"/>
                </a:lnTo>
                <a:lnTo>
                  <a:pt x="314" y="1359"/>
                </a:lnTo>
                <a:close/>
                <a:moveTo>
                  <a:pt x="1187" y="1358"/>
                </a:moveTo>
                <a:lnTo>
                  <a:pt x="1183" y="1352"/>
                </a:lnTo>
                <a:lnTo>
                  <a:pt x="1184" y="1351"/>
                </a:lnTo>
                <a:lnTo>
                  <a:pt x="1189" y="1358"/>
                </a:lnTo>
                <a:lnTo>
                  <a:pt x="1187" y="1358"/>
                </a:lnTo>
                <a:close/>
                <a:moveTo>
                  <a:pt x="1190" y="1357"/>
                </a:moveTo>
                <a:lnTo>
                  <a:pt x="1185" y="1350"/>
                </a:lnTo>
                <a:lnTo>
                  <a:pt x="1186" y="1350"/>
                </a:lnTo>
                <a:lnTo>
                  <a:pt x="1191" y="1356"/>
                </a:lnTo>
                <a:lnTo>
                  <a:pt x="1190" y="1357"/>
                </a:lnTo>
                <a:close/>
                <a:moveTo>
                  <a:pt x="301" y="1349"/>
                </a:moveTo>
                <a:lnTo>
                  <a:pt x="300" y="1348"/>
                </a:lnTo>
                <a:lnTo>
                  <a:pt x="305" y="1342"/>
                </a:lnTo>
                <a:lnTo>
                  <a:pt x="306" y="1343"/>
                </a:lnTo>
                <a:lnTo>
                  <a:pt x="301" y="1349"/>
                </a:lnTo>
                <a:close/>
                <a:moveTo>
                  <a:pt x="299" y="1348"/>
                </a:moveTo>
                <a:lnTo>
                  <a:pt x="298" y="1347"/>
                </a:lnTo>
                <a:lnTo>
                  <a:pt x="303" y="1340"/>
                </a:lnTo>
                <a:lnTo>
                  <a:pt x="304" y="1341"/>
                </a:lnTo>
                <a:lnTo>
                  <a:pt x="299" y="1348"/>
                </a:lnTo>
                <a:close/>
                <a:moveTo>
                  <a:pt x="1203" y="1347"/>
                </a:moveTo>
                <a:lnTo>
                  <a:pt x="1198" y="1341"/>
                </a:lnTo>
                <a:lnTo>
                  <a:pt x="1199" y="1340"/>
                </a:lnTo>
                <a:lnTo>
                  <a:pt x="1204" y="1346"/>
                </a:lnTo>
                <a:lnTo>
                  <a:pt x="1203" y="1347"/>
                </a:lnTo>
                <a:close/>
                <a:moveTo>
                  <a:pt x="297" y="1346"/>
                </a:moveTo>
                <a:lnTo>
                  <a:pt x="296" y="1345"/>
                </a:lnTo>
                <a:lnTo>
                  <a:pt x="300" y="1339"/>
                </a:lnTo>
                <a:lnTo>
                  <a:pt x="302" y="1340"/>
                </a:lnTo>
                <a:lnTo>
                  <a:pt x="297" y="1346"/>
                </a:lnTo>
                <a:close/>
                <a:moveTo>
                  <a:pt x="1205" y="1346"/>
                </a:moveTo>
                <a:lnTo>
                  <a:pt x="1200" y="1339"/>
                </a:lnTo>
                <a:lnTo>
                  <a:pt x="1201" y="1338"/>
                </a:lnTo>
                <a:lnTo>
                  <a:pt x="1206" y="1345"/>
                </a:lnTo>
                <a:lnTo>
                  <a:pt x="1205" y="1346"/>
                </a:lnTo>
                <a:close/>
                <a:moveTo>
                  <a:pt x="1207" y="1344"/>
                </a:moveTo>
                <a:lnTo>
                  <a:pt x="1202" y="1338"/>
                </a:lnTo>
                <a:lnTo>
                  <a:pt x="1203" y="1337"/>
                </a:lnTo>
                <a:lnTo>
                  <a:pt x="1208" y="1343"/>
                </a:lnTo>
                <a:lnTo>
                  <a:pt x="1207" y="1344"/>
                </a:lnTo>
                <a:close/>
                <a:moveTo>
                  <a:pt x="284" y="1336"/>
                </a:moveTo>
                <a:lnTo>
                  <a:pt x="283" y="1335"/>
                </a:lnTo>
                <a:lnTo>
                  <a:pt x="288" y="1329"/>
                </a:lnTo>
                <a:lnTo>
                  <a:pt x="289" y="1330"/>
                </a:lnTo>
                <a:lnTo>
                  <a:pt x="284" y="1336"/>
                </a:lnTo>
                <a:close/>
                <a:moveTo>
                  <a:pt x="282" y="1334"/>
                </a:moveTo>
                <a:lnTo>
                  <a:pt x="281" y="1334"/>
                </a:lnTo>
                <a:lnTo>
                  <a:pt x="286" y="1327"/>
                </a:lnTo>
                <a:lnTo>
                  <a:pt x="287" y="1328"/>
                </a:lnTo>
                <a:lnTo>
                  <a:pt x="282" y="1334"/>
                </a:lnTo>
                <a:close/>
                <a:moveTo>
                  <a:pt x="1220" y="1334"/>
                </a:moveTo>
                <a:lnTo>
                  <a:pt x="1215" y="1328"/>
                </a:lnTo>
                <a:lnTo>
                  <a:pt x="1216" y="1327"/>
                </a:lnTo>
                <a:lnTo>
                  <a:pt x="1221" y="1333"/>
                </a:lnTo>
                <a:lnTo>
                  <a:pt x="1220" y="1334"/>
                </a:lnTo>
                <a:close/>
                <a:moveTo>
                  <a:pt x="280" y="1333"/>
                </a:moveTo>
                <a:lnTo>
                  <a:pt x="279" y="1332"/>
                </a:lnTo>
                <a:lnTo>
                  <a:pt x="284" y="1326"/>
                </a:lnTo>
                <a:lnTo>
                  <a:pt x="285" y="1326"/>
                </a:lnTo>
                <a:lnTo>
                  <a:pt x="280" y="1333"/>
                </a:lnTo>
                <a:close/>
                <a:moveTo>
                  <a:pt x="1222" y="1332"/>
                </a:moveTo>
                <a:lnTo>
                  <a:pt x="1217" y="1326"/>
                </a:lnTo>
                <a:lnTo>
                  <a:pt x="1218" y="1325"/>
                </a:lnTo>
                <a:lnTo>
                  <a:pt x="1223" y="1332"/>
                </a:lnTo>
                <a:lnTo>
                  <a:pt x="1222" y="1332"/>
                </a:lnTo>
                <a:close/>
                <a:moveTo>
                  <a:pt x="1224" y="1331"/>
                </a:moveTo>
                <a:lnTo>
                  <a:pt x="1219" y="1324"/>
                </a:lnTo>
                <a:lnTo>
                  <a:pt x="1220" y="1323"/>
                </a:lnTo>
                <a:lnTo>
                  <a:pt x="1225" y="1330"/>
                </a:lnTo>
                <a:lnTo>
                  <a:pt x="1224" y="1331"/>
                </a:lnTo>
                <a:close/>
                <a:moveTo>
                  <a:pt x="267" y="1322"/>
                </a:moveTo>
                <a:lnTo>
                  <a:pt x="266" y="1321"/>
                </a:lnTo>
                <a:lnTo>
                  <a:pt x="271" y="1315"/>
                </a:lnTo>
                <a:lnTo>
                  <a:pt x="272" y="1316"/>
                </a:lnTo>
                <a:lnTo>
                  <a:pt x="267" y="1322"/>
                </a:lnTo>
                <a:close/>
                <a:moveTo>
                  <a:pt x="265" y="1320"/>
                </a:moveTo>
                <a:lnTo>
                  <a:pt x="264" y="1320"/>
                </a:lnTo>
                <a:lnTo>
                  <a:pt x="269" y="1313"/>
                </a:lnTo>
                <a:lnTo>
                  <a:pt x="270" y="1314"/>
                </a:lnTo>
                <a:lnTo>
                  <a:pt x="265" y="1320"/>
                </a:lnTo>
                <a:close/>
                <a:moveTo>
                  <a:pt x="1237" y="1320"/>
                </a:moveTo>
                <a:lnTo>
                  <a:pt x="1231" y="1314"/>
                </a:lnTo>
                <a:lnTo>
                  <a:pt x="1232" y="1313"/>
                </a:lnTo>
                <a:lnTo>
                  <a:pt x="1238" y="1319"/>
                </a:lnTo>
                <a:lnTo>
                  <a:pt x="1237" y="1320"/>
                </a:lnTo>
                <a:close/>
                <a:moveTo>
                  <a:pt x="263" y="1319"/>
                </a:moveTo>
                <a:lnTo>
                  <a:pt x="262" y="1318"/>
                </a:lnTo>
                <a:lnTo>
                  <a:pt x="267" y="1312"/>
                </a:lnTo>
                <a:lnTo>
                  <a:pt x="268" y="1313"/>
                </a:lnTo>
                <a:lnTo>
                  <a:pt x="263" y="1319"/>
                </a:lnTo>
                <a:close/>
                <a:moveTo>
                  <a:pt x="1239" y="1318"/>
                </a:moveTo>
                <a:lnTo>
                  <a:pt x="1234" y="1312"/>
                </a:lnTo>
                <a:lnTo>
                  <a:pt x="1235" y="1311"/>
                </a:lnTo>
                <a:lnTo>
                  <a:pt x="1240" y="1317"/>
                </a:lnTo>
                <a:lnTo>
                  <a:pt x="1239" y="1318"/>
                </a:lnTo>
                <a:close/>
                <a:moveTo>
                  <a:pt x="1241" y="1317"/>
                </a:moveTo>
                <a:lnTo>
                  <a:pt x="1236" y="1311"/>
                </a:lnTo>
                <a:lnTo>
                  <a:pt x="1237" y="1310"/>
                </a:lnTo>
                <a:lnTo>
                  <a:pt x="1242" y="1316"/>
                </a:lnTo>
                <a:lnTo>
                  <a:pt x="1241" y="1317"/>
                </a:lnTo>
                <a:close/>
                <a:moveTo>
                  <a:pt x="251" y="1308"/>
                </a:moveTo>
                <a:lnTo>
                  <a:pt x="250" y="1307"/>
                </a:lnTo>
                <a:lnTo>
                  <a:pt x="255" y="1301"/>
                </a:lnTo>
                <a:lnTo>
                  <a:pt x="256" y="1302"/>
                </a:lnTo>
                <a:lnTo>
                  <a:pt x="251" y="1308"/>
                </a:lnTo>
                <a:close/>
                <a:moveTo>
                  <a:pt x="249" y="1306"/>
                </a:moveTo>
                <a:lnTo>
                  <a:pt x="248" y="1305"/>
                </a:lnTo>
                <a:lnTo>
                  <a:pt x="253" y="1299"/>
                </a:lnTo>
                <a:lnTo>
                  <a:pt x="254" y="1300"/>
                </a:lnTo>
                <a:lnTo>
                  <a:pt x="249" y="1306"/>
                </a:lnTo>
                <a:close/>
                <a:moveTo>
                  <a:pt x="1253" y="1306"/>
                </a:moveTo>
                <a:lnTo>
                  <a:pt x="1248" y="1300"/>
                </a:lnTo>
                <a:lnTo>
                  <a:pt x="1248" y="1299"/>
                </a:lnTo>
                <a:lnTo>
                  <a:pt x="1254" y="1305"/>
                </a:lnTo>
                <a:lnTo>
                  <a:pt x="1253" y="1306"/>
                </a:lnTo>
                <a:close/>
                <a:moveTo>
                  <a:pt x="247" y="1304"/>
                </a:moveTo>
                <a:lnTo>
                  <a:pt x="246" y="1304"/>
                </a:lnTo>
                <a:lnTo>
                  <a:pt x="251" y="1298"/>
                </a:lnTo>
                <a:lnTo>
                  <a:pt x="252" y="1299"/>
                </a:lnTo>
                <a:lnTo>
                  <a:pt x="247" y="1304"/>
                </a:lnTo>
                <a:close/>
                <a:moveTo>
                  <a:pt x="1255" y="1304"/>
                </a:moveTo>
                <a:lnTo>
                  <a:pt x="1249" y="1298"/>
                </a:lnTo>
                <a:lnTo>
                  <a:pt x="1250" y="1297"/>
                </a:lnTo>
                <a:lnTo>
                  <a:pt x="1256" y="1303"/>
                </a:lnTo>
                <a:lnTo>
                  <a:pt x="1255" y="1304"/>
                </a:lnTo>
                <a:close/>
                <a:moveTo>
                  <a:pt x="1257" y="1302"/>
                </a:moveTo>
                <a:lnTo>
                  <a:pt x="1251" y="1296"/>
                </a:lnTo>
                <a:lnTo>
                  <a:pt x="1252" y="1296"/>
                </a:lnTo>
                <a:lnTo>
                  <a:pt x="1258" y="1301"/>
                </a:lnTo>
                <a:lnTo>
                  <a:pt x="1257" y="1302"/>
                </a:lnTo>
                <a:close/>
                <a:moveTo>
                  <a:pt x="235" y="1294"/>
                </a:moveTo>
                <a:lnTo>
                  <a:pt x="234" y="1293"/>
                </a:lnTo>
                <a:lnTo>
                  <a:pt x="240" y="1287"/>
                </a:lnTo>
                <a:lnTo>
                  <a:pt x="240" y="1288"/>
                </a:lnTo>
                <a:lnTo>
                  <a:pt x="235" y="1294"/>
                </a:lnTo>
                <a:close/>
                <a:moveTo>
                  <a:pt x="233" y="1292"/>
                </a:moveTo>
                <a:lnTo>
                  <a:pt x="232" y="1291"/>
                </a:lnTo>
                <a:lnTo>
                  <a:pt x="238" y="1285"/>
                </a:lnTo>
                <a:lnTo>
                  <a:pt x="239" y="1286"/>
                </a:lnTo>
                <a:lnTo>
                  <a:pt x="233" y="1292"/>
                </a:lnTo>
                <a:close/>
                <a:moveTo>
                  <a:pt x="1269" y="1291"/>
                </a:moveTo>
                <a:lnTo>
                  <a:pt x="1263" y="1286"/>
                </a:lnTo>
                <a:lnTo>
                  <a:pt x="1264" y="1285"/>
                </a:lnTo>
                <a:lnTo>
                  <a:pt x="1270" y="1290"/>
                </a:lnTo>
                <a:lnTo>
                  <a:pt x="1269" y="1291"/>
                </a:lnTo>
                <a:close/>
                <a:moveTo>
                  <a:pt x="231" y="1290"/>
                </a:moveTo>
                <a:lnTo>
                  <a:pt x="230" y="1289"/>
                </a:lnTo>
                <a:lnTo>
                  <a:pt x="236" y="1283"/>
                </a:lnTo>
                <a:lnTo>
                  <a:pt x="237" y="1284"/>
                </a:lnTo>
                <a:lnTo>
                  <a:pt x="231" y="1290"/>
                </a:lnTo>
                <a:close/>
                <a:moveTo>
                  <a:pt x="1271" y="1290"/>
                </a:moveTo>
                <a:lnTo>
                  <a:pt x="1265" y="1284"/>
                </a:lnTo>
                <a:lnTo>
                  <a:pt x="1266" y="1283"/>
                </a:lnTo>
                <a:lnTo>
                  <a:pt x="1272" y="1289"/>
                </a:lnTo>
                <a:lnTo>
                  <a:pt x="1271" y="1290"/>
                </a:lnTo>
                <a:close/>
                <a:moveTo>
                  <a:pt x="1272" y="1288"/>
                </a:moveTo>
                <a:lnTo>
                  <a:pt x="1267" y="1282"/>
                </a:lnTo>
                <a:lnTo>
                  <a:pt x="1268" y="1281"/>
                </a:lnTo>
                <a:lnTo>
                  <a:pt x="1273" y="1287"/>
                </a:lnTo>
                <a:lnTo>
                  <a:pt x="1272" y="1288"/>
                </a:lnTo>
                <a:close/>
                <a:moveTo>
                  <a:pt x="219" y="1279"/>
                </a:moveTo>
                <a:lnTo>
                  <a:pt x="218" y="1278"/>
                </a:lnTo>
                <a:lnTo>
                  <a:pt x="224" y="1272"/>
                </a:lnTo>
                <a:lnTo>
                  <a:pt x="225" y="1273"/>
                </a:lnTo>
                <a:lnTo>
                  <a:pt x="219" y="1279"/>
                </a:lnTo>
                <a:close/>
                <a:moveTo>
                  <a:pt x="217" y="1277"/>
                </a:moveTo>
                <a:lnTo>
                  <a:pt x="216" y="1276"/>
                </a:lnTo>
                <a:lnTo>
                  <a:pt x="222" y="1270"/>
                </a:lnTo>
                <a:lnTo>
                  <a:pt x="223" y="1271"/>
                </a:lnTo>
                <a:lnTo>
                  <a:pt x="217" y="1277"/>
                </a:lnTo>
                <a:close/>
                <a:moveTo>
                  <a:pt x="1284" y="1276"/>
                </a:moveTo>
                <a:lnTo>
                  <a:pt x="1279" y="1271"/>
                </a:lnTo>
                <a:lnTo>
                  <a:pt x="1280" y="1270"/>
                </a:lnTo>
                <a:lnTo>
                  <a:pt x="1285" y="1275"/>
                </a:lnTo>
                <a:lnTo>
                  <a:pt x="1284" y="1276"/>
                </a:lnTo>
                <a:close/>
                <a:moveTo>
                  <a:pt x="215" y="1275"/>
                </a:moveTo>
                <a:lnTo>
                  <a:pt x="215" y="1274"/>
                </a:lnTo>
                <a:lnTo>
                  <a:pt x="220" y="1268"/>
                </a:lnTo>
                <a:lnTo>
                  <a:pt x="221" y="1269"/>
                </a:lnTo>
                <a:lnTo>
                  <a:pt x="215" y="1275"/>
                </a:lnTo>
                <a:close/>
                <a:moveTo>
                  <a:pt x="1286" y="1274"/>
                </a:moveTo>
                <a:lnTo>
                  <a:pt x="1280" y="1269"/>
                </a:lnTo>
                <a:lnTo>
                  <a:pt x="1281" y="1268"/>
                </a:lnTo>
                <a:lnTo>
                  <a:pt x="1287" y="1273"/>
                </a:lnTo>
                <a:lnTo>
                  <a:pt x="1286" y="1274"/>
                </a:lnTo>
                <a:close/>
                <a:moveTo>
                  <a:pt x="1288" y="1273"/>
                </a:moveTo>
                <a:lnTo>
                  <a:pt x="1282" y="1267"/>
                </a:lnTo>
                <a:lnTo>
                  <a:pt x="1283" y="1266"/>
                </a:lnTo>
                <a:lnTo>
                  <a:pt x="1289" y="1272"/>
                </a:lnTo>
                <a:lnTo>
                  <a:pt x="1288" y="1273"/>
                </a:lnTo>
                <a:close/>
                <a:moveTo>
                  <a:pt x="204" y="1263"/>
                </a:moveTo>
                <a:lnTo>
                  <a:pt x="203" y="1262"/>
                </a:lnTo>
                <a:lnTo>
                  <a:pt x="209" y="1256"/>
                </a:lnTo>
                <a:lnTo>
                  <a:pt x="210" y="1257"/>
                </a:lnTo>
                <a:lnTo>
                  <a:pt x="204" y="1263"/>
                </a:lnTo>
                <a:close/>
                <a:moveTo>
                  <a:pt x="202" y="1261"/>
                </a:moveTo>
                <a:lnTo>
                  <a:pt x="202" y="1260"/>
                </a:lnTo>
                <a:lnTo>
                  <a:pt x="207" y="1254"/>
                </a:lnTo>
                <a:lnTo>
                  <a:pt x="208" y="1255"/>
                </a:lnTo>
                <a:lnTo>
                  <a:pt x="202" y="1261"/>
                </a:lnTo>
                <a:close/>
                <a:moveTo>
                  <a:pt x="1299" y="1261"/>
                </a:moveTo>
                <a:lnTo>
                  <a:pt x="1293" y="1255"/>
                </a:lnTo>
                <a:lnTo>
                  <a:pt x="1294" y="1254"/>
                </a:lnTo>
                <a:lnTo>
                  <a:pt x="1300" y="1260"/>
                </a:lnTo>
                <a:lnTo>
                  <a:pt x="1299" y="1261"/>
                </a:lnTo>
                <a:close/>
                <a:moveTo>
                  <a:pt x="201" y="1259"/>
                </a:moveTo>
                <a:lnTo>
                  <a:pt x="200" y="1258"/>
                </a:lnTo>
                <a:lnTo>
                  <a:pt x="206" y="1252"/>
                </a:lnTo>
                <a:lnTo>
                  <a:pt x="206" y="1253"/>
                </a:lnTo>
                <a:lnTo>
                  <a:pt x="201" y="1259"/>
                </a:lnTo>
                <a:close/>
                <a:moveTo>
                  <a:pt x="1301" y="1259"/>
                </a:moveTo>
                <a:lnTo>
                  <a:pt x="1295" y="1253"/>
                </a:lnTo>
                <a:lnTo>
                  <a:pt x="1296" y="1252"/>
                </a:lnTo>
                <a:lnTo>
                  <a:pt x="1302" y="1258"/>
                </a:lnTo>
                <a:lnTo>
                  <a:pt x="1301" y="1259"/>
                </a:lnTo>
                <a:close/>
                <a:moveTo>
                  <a:pt x="1303" y="1257"/>
                </a:moveTo>
                <a:lnTo>
                  <a:pt x="1297" y="1251"/>
                </a:lnTo>
                <a:lnTo>
                  <a:pt x="1298" y="1250"/>
                </a:lnTo>
                <a:lnTo>
                  <a:pt x="1304" y="1256"/>
                </a:lnTo>
                <a:lnTo>
                  <a:pt x="1303" y="1257"/>
                </a:lnTo>
                <a:close/>
                <a:moveTo>
                  <a:pt x="190" y="1247"/>
                </a:moveTo>
                <a:lnTo>
                  <a:pt x="189" y="1246"/>
                </a:lnTo>
                <a:lnTo>
                  <a:pt x="195" y="1241"/>
                </a:lnTo>
                <a:lnTo>
                  <a:pt x="196" y="1242"/>
                </a:lnTo>
                <a:lnTo>
                  <a:pt x="190" y="1247"/>
                </a:lnTo>
                <a:close/>
                <a:moveTo>
                  <a:pt x="188" y="1245"/>
                </a:moveTo>
                <a:lnTo>
                  <a:pt x="187" y="1244"/>
                </a:lnTo>
                <a:lnTo>
                  <a:pt x="193" y="1239"/>
                </a:lnTo>
                <a:lnTo>
                  <a:pt x="194" y="1240"/>
                </a:lnTo>
                <a:lnTo>
                  <a:pt x="188" y="1245"/>
                </a:lnTo>
                <a:close/>
                <a:moveTo>
                  <a:pt x="1314" y="1245"/>
                </a:moveTo>
                <a:lnTo>
                  <a:pt x="1308" y="1239"/>
                </a:lnTo>
                <a:lnTo>
                  <a:pt x="1308" y="1238"/>
                </a:lnTo>
                <a:lnTo>
                  <a:pt x="1314" y="1244"/>
                </a:lnTo>
                <a:lnTo>
                  <a:pt x="1314" y="1245"/>
                </a:lnTo>
                <a:close/>
                <a:moveTo>
                  <a:pt x="186" y="1243"/>
                </a:moveTo>
                <a:lnTo>
                  <a:pt x="185" y="1242"/>
                </a:lnTo>
                <a:lnTo>
                  <a:pt x="191" y="1237"/>
                </a:lnTo>
                <a:lnTo>
                  <a:pt x="192" y="1238"/>
                </a:lnTo>
                <a:lnTo>
                  <a:pt x="186" y="1243"/>
                </a:lnTo>
                <a:close/>
                <a:moveTo>
                  <a:pt x="1315" y="1243"/>
                </a:moveTo>
                <a:lnTo>
                  <a:pt x="1309" y="1237"/>
                </a:lnTo>
                <a:lnTo>
                  <a:pt x="1310" y="1236"/>
                </a:lnTo>
                <a:lnTo>
                  <a:pt x="1316" y="1242"/>
                </a:lnTo>
                <a:lnTo>
                  <a:pt x="1315" y="1243"/>
                </a:lnTo>
                <a:close/>
                <a:moveTo>
                  <a:pt x="1317" y="1241"/>
                </a:moveTo>
                <a:lnTo>
                  <a:pt x="1311" y="1235"/>
                </a:lnTo>
                <a:lnTo>
                  <a:pt x="1312" y="1234"/>
                </a:lnTo>
                <a:lnTo>
                  <a:pt x="1318" y="1240"/>
                </a:lnTo>
                <a:lnTo>
                  <a:pt x="1317" y="1241"/>
                </a:lnTo>
                <a:close/>
                <a:moveTo>
                  <a:pt x="175" y="1231"/>
                </a:moveTo>
                <a:lnTo>
                  <a:pt x="175" y="1230"/>
                </a:lnTo>
                <a:lnTo>
                  <a:pt x="181" y="1225"/>
                </a:lnTo>
                <a:lnTo>
                  <a:pt x="182" y="1226"/>
                </a:lnTo>
                <a:lnTo>
                  <a:pt x="175" y="1231"/>
                </a:lnTo>
                <a:close/>
                <a:moveTo>
                  <a:pt x="174" y="1229"/>
                </a:moveTo>
                <a:lnTo>
                  <a:pt x="173" y="1228"/>
                </a:lnTo>
                <a:lnTo>
                  <a:pt x="179" y="1223"/>
                </a:lnTo>
                <a:lnTo>
                  <a:pt x="180" y="1224"/>
                </a:lnTo>
                <a:lnTo>
                  <a:pt x="174" y="1229"/>
                </a:lnTo>
                <a:close/>
                <a:moveTo>
                  <a:pt x="1328" y="1228"/>
                </a:moveTo>
                <a:lnTo>
                  <a:pt x="1322" y="1223"/>
                </a:lnTo>
                <a:lnTo>
                  <a:pt x="1323" y="1222"/>
                </a:lnTo>
                <a:lnTo>
                  <a:pt x="1329" y="1227"/>
                </a:lnTo>
                <a:lnTo>
                  <a:pt x="1328" y="1228"/>
                </a:lnTo>
                <a:close/>
                <a:moveTo>
                  <a:pt x="172" y="1227"/>
                </a:moveTo>
                <a:lnTo>
                  <a:pt x="171" y="1226"/>
                </a:lnTo>
                <a:lnTo>
                  <a:pt x="177" y="1221"/>
                </a:lnTo>
                <a:lnTo>
                  <a:pt x="178" y="1222"/>
                </a:lnTo>
                <a:lnTo>
                  <a:pt x="172" y="1227"/>
                </a:lnTo>
                <a:close/>
                <a:moveTo>
                  <a:pt x="1330" y="1226"/>
                </a:moveTo>
                <a:lnTo>
                  <a:pt x="1323" y="1221"/>
                </a:lnTo>
                <a:lnTo>
                  <a:pt x="1324" y="1220"/>
                </a:lnTo>
                <a:lnTo>
                  <a:pt x="1330" y="1225"/>
                </a:lnTo>
                <a:lnTo>
                  <a:pt x="1330" y="1226"/>
                </a:lnTo>
                <a:close/>
                <a:moveTo>
                  <a:pt x="1331" y="1224"/>
                </a:moveTo>
                <a:lnTo>
                  <a:pt x="1325" y="1219"/>
                </a:lnTo>
                <a:lnTo>
                  <a:pt x="1326" y="1218"/>
                </a:lnTo>
                <a:lnTo>
                  <a:pt x="1332" y="1223"/>
                </a:lnTo>
                <a:lnTo>
                  <a:pt x="1331" y="1224"/>
                </a:lnTo>
                <a:close/>
                <a:moveTo>
                  <a:pt x="162" y="1214"/>
                </a:moveTo>
                <a:lnTo>
                  <a:pt x="161" y="1213"/>
                </a:lnTo>
                <a:lnTo>
                  <a:pt x="167" y="1208"/>
                </a:lnTo>
                <a:lnTo>
                  <a:pt x="168" y="1209"/>
                </a:lnTo>
                <a:lnTo>
                  <a:pt x="162" y="1214"/>
                </a:lnTo>
                <a:close/>
                <a:moveTo>
                  <a:pt x="160" y="1212"/>
                </a:moveTo>
                <a:lnTo>
                  <a:pt x="159" y="1211"/>
                </a:lnTo>
                <a:lnTo>
                  <a:pt x="166" y="1206"/>
                </a:lnTo>
                <a:lnTo>
                  <a:pt x="166" y="1207"/>
                </a:lnTo>
                <a:lnTo>
                  <a:pt x="160" y="1212"/>
                </a:lnTo>
                <a:close/>
                <a:moveTo>
                  <a:pt x="1341" y="1212"/>
                </a:moveTo>
                <a:lnTo>
                  <a:pt x="1335" y="1207"/>
                </a:lnTo>
                <a:lnTo>
                  <a:pt x="1336" y="1206"/>
                </a:lnTo>
                <a:lnTo>
                  <a:pt x="1342" y="1211"/>
                </a:lnTo>
                <a:lnTo>
                  <a:pt x="1341" y="1212"/>
                </a:lnTo>
                <a:close/>
                <a:moveTo>
                  <a:pt x="159" y="1210"/>
                </a:moveTo>
                <a:lnTo>
                  <a:pt x="158" y="1209"/>
                </a:lnTo>
                <a:lnTo>
                  <a:pt x="164" y="1204"/>
                </a:lnTo>
                <a:lnTo>
                  <a:pt x="165" y="1205"/>
                </a:lnTo>
                <a:lnTo>
                  <a:pt x="159" y="1210"/>
                </a:lnTo>
                <a:close/>
                <a:moveTo>
                  <a:pt x="1343" y="1210"/>
                </a:moveTo>
                <a:lnTo>
                  <a:pt x="1337" y="1205"/>
                </a:lnTo>
                <a:lnTo>
                  <a:pt x="1338" y="1204"/>
                </a:lnTo>
                <a:lnTo>
                  <a:pt x="1344" y="1208"/>
                </a:lnTo>
                <a:lnTo>
                  <a:pt x="1343" y="1210"/>
                </a:lnTo>
                <a:close/>
                <a:moveTo>
                  <a:pt x="1345" y="1207"/>
                </a:moveTo>
                <a:lnTo>
                  <a:pt x="1338" y="1203"/>
                </a:lnTo>
                <a:lnTo>
                  <a:pt x="1339" y="1201"/>
                </a:lnTo>
                <a:lnTo>
                  <a:pt x="1346" y="1206"/>
                </a:lnTo>
                <a:lnTo>
                  <a:pt x="1345" y="1207"/>
                </a:lnTo>
                <a:close/>
                <a:moveTo>
                  <a:pt x="149" y="1197"/>
                </a:moveTo>
                <a:lnTo>
                  <a:pt x="148" y="1196"/>
                </a:lnTo>
                <a:lnTo>
                  <a:pt x="154" y="1191"/>
                </a:lnTo>
                <a:lnTo>
                  <a:pt x="155" y="1192"/>
                </a:lnTo>
                <a:lnTo>
                  <a:pt x="149" y="1197"/>
                </a:lnTo>
                <a:close/>
                <a:moveTo>
                  <a:pt x="147" y="1195"/>
                </a:moveTo>
                <a:lnTo>
                  <a:pt x="146" y="1194"/>
                </a:lnTo>
                <a:lnTo>
                  <a:pt x="153" y="1189"/>
                </a:lnTo>
                <a:lnTo>
                  <a:pt x="154" y="1190"/>
                </a:lnTo>
                <a:lnTo>
                  <a:pt x="147" y="1195"/>
                </a:lnTo>
                <a:close/>
                <a:moveTo>
                  <a:pt x="1354" y="1194"/>
                </a:moveTo>
                <a:lnTo>
                  <a:pt x="1348" y="1189"/>
                </a:lnTo>
                <a:lnTo>
                  <a:pt x="1349" y="1188"/>
                </a:lnTo>
                <a:lnTo>
                  <a:pt x="1355" y="1193"/>
                </a:lnTo>
                <a:lnTo>
                  <a:pt x="1354" y="1194"/>
                </a:lnTo>
                <a:close/>
                <a:moveTo>
                  <a:pt x="145" y="1193"/>
                </a:moveTo>
                <a:lnTo>
                  <a:pt x="144" y="1191"/>
                </a:lnTo>
                <a:lnTo>
                  <a:pt x="151" y="1187"/>
                </a:lnTo>
                <a:lnTo>
                  <a:pt x="152" y="1188"/>
                </a:lnTo>
                <a:lnTo>
                  <a:pt x="145" y="1193"/>
                </a:lnTo>
                <a:close/>
                <a:moveTo>
                  <a:pt x="1356" y="1192"/>
                </a:moveTo>
                <a:lnTo>
                  <a:pt x="1350" y="1187"/>
                </a:lnTo>
                <a:lnTo>
                  <a:pt x="1350" y="1186"/>
                </a:lnTo>
                <a:lnTo>
                  <a:pt x="1357" y="1191"/>
                </a:lnTo>
                <a:lnTo>
                  <a:pt x="1356" y="1192"/>
                </a:lnTo>
                <a:close/>
                <a:moveTo>
                  <a:pt x="1358" y="1190"/>
                </a:moveTo>
                <a:lnTo>
                  <a:pt x="1351" y="1185"/>
                </a:lnTo>
                <a:lnTo>
                  <a:pt x="1352" y="1184"/>
                </a:lnTo>
                <a:lnTo>
                  <a:pt x="1359" y="1189"/>
                </a:lnTo>
                <a:lnTo>
                  <a:pt x="1358" y="1190"/>
                </a:lnTo>
                <a:close/>
                <a:moveTo>
                  <a:pt x="136" y="1179"/>
                </a:moveTo>
                <a:lnTo>
                  <a:pt x="135" y="1178"/>
                </a:lnTo>
                <a:lnTo>
                  <a:pt x="142" y="1174"/>
                </a:lnTo>
                <a:lnTo>
                  <a:pt x="142" y="1175"/>
                </a:lnTo>
                <a:lnTo>
                  <a:pt x="136" y="1179"/>
                </a:lnTo>
                <a:close/>
                <a:moveTo>
                  <a:pt x="134" y="1177"/>
                </a:moveTo>
                <a:lnTo>
                  <a:pt x="134" y="1176"/>
                </a:lnTo>
                <a:lnTo>
                  <a:pt x="140" y="1172"/>
                </a:lnTo>
                <a:lnTo>
                  <a:pt x="141" y="1173"/>
                </a:lnTo>
                <a:lnTo>
                  <a:pt x="134" y="1177"/>
                </a:lnTo>
                <a:close/>
                <a:moveTo>
                  <a:pt x="1367" y="1177"/>
                </a:moveTo>
                <a:lnTo>
                  <a:pt x="1361" y="1172"/>
                </a:lnTo>
                <a:lnTo>
                  <a:pt x="1362" y="1171"/>
                </a:lnTo>
                <a:lnTo>
                  <a:pt x="1368" y="1176"/>
                </a:lnTo>
                <a:lnTo>
                  <a:pt x="1367" y="1177"/>
                </a:lnTo>
                <a:close/>
                <a:moveTo>
                  <a:pt x="133" y="1175"/>
                </a:moveTo>
                <a:lnTo>
                  <a:pt x="132" y="1174"/>
                </a:lnTo>
                <a:lnTo>
                  <a:pt x="139" y="1169"/>
                </a:lnTo>
                <a:lnTo>
                  <a:pt x="139" y="1171"/>
                </a:lnTo>
                <a:lnTo>
                  <a:pt x="133" y="1175"/>
                </a:lnTo>
                <a:close/>
                <a:moveTo>
                  <a:pt x="1369" y="1175"/>
                </a:moveTo>
                <a:lnTo>
                  <a:pt x="1362" y="1170"/>
                </a:lnTo>
                <a:lnTo>
                  <a:pt x="1363" y="1169"/>
                </a:lnTo>
                <a:lnTo>
                  <a:pt x="1370" y="1173"/>
                </a:lnTo>
                <a:lnTo>
                  <a:pt x="1369" y="1175"/>
                </a:lnTo>
                <a:close/>
                <a:moveTo>
                  <a:pt x="1370" y="1172"/>
                </a:moveTo>
                <a:lnTo>
                  <a:pt x="1364" y="1168"/>
                </a:lnTo>
                <a:lnTo>
                  <a:pt x="1365" y="1167"/>
                </a:lnTo>
                <a:lnTo>
                  <a:pt x="1371" y="1171"/>
                </a:lnTo>
                <a:lnTo>
                  <a:pt x="1370" y="1172"/>
                </a:lnTo>
                <a:close/>
                <a:moveTo>
                  <a:pt x="124" y="1162"/>
                </a:moveTo>
                <a:lnTo>
                  <a:pt x="123" y="1161"/>
                </a:lnTo>
                <a:lnTo>
                  <a:pt x="130" y="1156"/>
                </a:lnTo>
                <a:lnTo>
                  <a:pt x="130" y="1157"/>
                </a:lnTo>
                <a:lnTo>
                  <a:pt x="124" y="1162"/>
                </a:lnTo>
                <a:close/>
                <a:moveTo>
                  <a:pt x="122" y="1160"/>
                </a:moveTo>
                <a:lnTo>
                  <a:pt x="122" y="1158"/>
                </a:lnTo>
                <a:lnTo>
                  <a:pt x="128" y="1154"/>
                </a:lnTo>
                <a:lnTo>
                  <a:pt x="129" y="1155"/>
                </a:lnTo>
                <a:lnTo>
                  <a:pt x="122" y="1160"/>
                </a:lnTo>
                <a:close/>
                <a:moveTo>
                  <a:pt x="1379" y="1159"/>
                </a:moveTo>
                <a:lnTo>
                  <a:pt x="1373" y="1155"/>
                </a:lnTo>
                <a:lnTo>
                  <a:pt x="1373" y="1153"/>
                </a:lnTo>
                <a:lnTo>
                  <a:pt x="1380" y="1158"/>
                </a:lnTo>
                <a:lnTo>
                  <a:pt x="1379" y="1159"/>
                </a:lnTo>
                <a:close/>
                <a:moveTo>
                  <a:pt x="121" y="1157"/>
                </a:moveTo>
                <a:lnTo>
                  <a:pt x="120" y="1156"/>
                </a:lnTo>
                <a:lnTo>
                  <a:pt x="127" y="1152"/>
                </a:lnTo>
                <a:lnTo>
                  <a:pt x="128" y="1153"/>
                </a:lnTo>
                <a:lnTo>
                  <a:pt x="121" y="1157"/>
                </a:lnTo>
                <a:close/>
                <a:moveTo>
                  <a:pt x="1381" y="1157"/>
                </a:moveTo>
                <a:lnTo>
                  <a:pt x="1374" y="1152"/>
                </a:lnTo>
                <a:lnTo>
                  <a:pt x="1375" y="1151"/>
                </a:lnTo>
                <a:lnTo>
                  <a:pt x="1382" y="1156"/>
                </a:lnTo>
                <a:lnTo>
                  <a:pt x="1381" y="1157"/>
                </a:lnTo>
                <a:close/>
                <a:moveTo>
                  <a:pt x="1382" y="1154"/>
                </a:moveTo>
                <a:lnTo>
                  <a:pt x="1376" y="1150"/>
                </a:lnTo>
                <a:lnTo>
                  <a:pt x="1376" y="1149"/>
                </a:lnTo>
                <a:lnTo>
                  <a:pt x="1383" y="1153"/>
                </a:lnTo>
                <a:lnTo>
                  <a:pt x="1382" y="1154"/>
                </a:lnTo>
                <a:close/>
                <a:moveTo>
                  <a:pt x="112" y="1144"/>
                </a:moveTo>
                <a:lnTo>
                  <a:pt x="112" y="1143"/>
                </a:lnTo>
                <a:lnTo>
                  <a:pt x="118" y="1138"/>
                </a:lnTo>
                <a:lnTo>
                  <a:pt x="119" y="1139"/>
                </a:lnTo>
                <a:lnTo>
                  <a:pt x="112" y="1144"/>
                </a:lnTo>
                <a:close/>
                <a:moveTo>
                  <a:pt x="111" y="1141"/>
                </a:moveTo>
                <a:lnTo>
                  <a:pt x="110" y="1140"/>
                </a:lnTo>
                <a:lnTo>
                  <a:pt x="117" y="1136"/>
                </a:lnTo>
                <a:lnTo>
                  <a:pt x="118" y="1137"/>
                </a:lnTo>
                <a:lnTo>
                  <a:pt x="111" y="1141"/>
                </a:lnTo>
                <a:close/>
                <a:moveTo>
                  <a:pt x="1391" y="1141"/>
                </a:moveTo>
                <a:lnTo>
                  <a:pt x="1384" y="1136"/>
                </a:lnTo>
                <a:lnTo>
                  <a:pt x="1385" y="1135"/>
                </a:lnTo>
                <a:lnTo>
                  <a:pt x="1392" y="1140"/>
                </a:lnTo>
                <a:lnTo>
                  <a:pt x="1391" y="1141"/>
                </a:lnTo>
                <a:close/>
                <a:moveTo>
                  <a:pt x="109" y="1139"/>
                </a:moveTo>
                <a:lnTo>
                  <a:pt x="109" y="1138"/>
                </a:lnTo>
                <a:lnTo>
                  <a:pt x="116" y="1134"/>
                </a:lnTo>
                <a:lnTo>
                  <a:pt x="116" y="1135"/>
                </a:lnTo>
                <a:lnTo>
                  <a:pt x="109" y="1139"/>
                </a:lnTo>
                <a:close/>
                <a:moveTo>
                  <a:pt x="1392" y="1138"/>
                </a:moveTo>
                <a:lnTo>
                  <a:pt x="1385" y="1134"/>
                </a:lnTo>
                <a:lnTo>
                  <a:pt x="1386" y="1133"/>
                </a:lnTo>
                <a:lnTo>
                  <a:pt x="1393" y="1137"/>
                </a:lnTo>
                <a:lnTo>
                  <a:pt x="1392" y="1138"/>
                </a:lnTo>
                <a:close/>
                <a:moveTo>
                  <a:pt x="1394" y="1136"/>
                </a:moveTo>
                <a:lnTo>
                  <a:pt x="1387" y="1132"/>
                </a:lnTo>
                <a:lnTo>
                  <a:pt x="1388" y="1131"/>
                </a:lnTo>
                <a:lnTo>
                  <a:pt x="1394" y="1135"/>
                </a:lnTo>
                <a:lnTo>
                  <a:pt x="1394" y="1136"/>
                </a:lnTo>
                <a:close/>
                <a:moveTo>
                  <a:pt x="101" y="1125"/>
                </a:moveTo>
                <a:lnTo>
                  <a:pt x="100" y="1124"/>
                </a:lnTo>
                <a:lnTo>
                  <a:pt x="107" y="1120"/>
                </a:lnTo>
                <a:lnTo>
                  <a:pt x="108" y="1121"/>
                </a:lnTo>
                <a:lnTo>
                  <a:pt x="101" y="1125"/>
                </a:lnTo>
                <a:close/>
                <a:moveTo>
                  <a:pt x="100" y="1123"/>
                </a:moveTo>
                <a:lnTo>
                  <a:pt x="99" y="1122"/>
                </a:lnTo>
                <a:lnTo>
                  <a:pt x="106" y="1118"/>
                </a:lnTo>
                <a:lnTo>
                  <a:pt x="107" y="1119"/>
                </a:lnTo>
                <a:lnTo>
                  <a:pt x="100" y="1123"/>
                </a:lnTo>
                <a:close/>
                <a:moveTo>
                  <a:pt x="1402" y="1122"/>
                </a:moveTo>
                <a:lnTo>
                  <a:pt x="1395" y="1118"/>
                </a:lnTo>
                <a:lnTo>
                  <a:pt x="1396" y="1117"/>
                </a:lnTo>
                <a:lnTo>
                  <a:pt x="1403" y="1121"/>
                </a:lnTo>
                <a:lnTo>
                  <a:pt x="1402" y="1122"/>
                </a:lnTo>
                <a:close/>
                <a:moveTo>
                  <a:pt x="98" y="1120"/>
                </a:moveTo>
                <a:lnTo>
                  <a:pt x="98" y="1119"/>
                </a:lnTo>
                <a:lnTo>
                  <a:pt x="104" y="1115"/>
                </a:lnTo>
                <a:lnTo>
                  <a:pt x="105" y="1116"/>
                </a:lnTo>
                <a:lnTo>
                  <a:pt x="98" y="1120"/>
                </a:lnTo>
                <a:close/>
                <a:moveTo>
                  <a:pt x="1404" y="1120"/>
                </a:moveTo>
                <a:lnTo>
                  <a:pt x="1396" y="1116"/>
                </a:lnTo>
                <a:lnTo>
                  <a:pt x="1397" y="1115"/>
                </a:lnTo>
                <a:lnTo>
                  <a:pt x="1404" y="1118"/>
                </a:lnTo>
                <a:lnTo>
                  <a:pt x="1404" y="1120"/>
                </a:lnTo>
                <a:close/>
                <a:moveTo>
                  <a:pt x="1405" y="1117"/>
                </a:moveTo>
                <a:lnTo>
                  <a:pt x="1398" y="1113"/>
                </a:lnTo>
                <a:lnTo>
                  <a:pt x="1398" y="1112"/>
                </a:lnTo>
                <a:lnTo>
                  <a:pt x="1406" y="1116"/>
                </a:lnTo>
                <a:lnTo>
                  <a:pt x="1405" y="1117"/>
                </a:lnTo>
                <a:close/>
                <a:moveTo>
                  <a:pt x="90" y="1106"/>
                </a:moveTo>
                <a:lnTo>
                  <a:pt x="90" y="1105"/>
                </a:lnTo>
                <a:lnTo>
                  <a:pt x="97" y="1101"/>
                </a:lnTo>
                <a:lnTo>
                  <a:pt x="97" y="1103"/>
                </a:lnTo>
                <a:lnTo>
                  <a:pt x="90" y="1106"/>
                </a:lnTo>
                <a:close/>
                <a:moveTo>
                  <a:pt x="89" y="1104"/>
                </a:moveTo>
                <a:lnTo>
                  <a:pt x="88" y="1103"/>
                </a:lnTo>
                <a:lnTo>
                  <a:pt x="95" y="1099"/>
                </a:lnTo>
                <a:lnTo>
                  <a:pt x="96" y="1100"/>
                </a:lnTo>
                <a:lnTo>
                  <a:pt x="89" y="1104"/>
                </a:lnTo>
                <a:close/>
                <a:moveTo>
                  <a:pt x="1413" y="1103"/>
                </a:moveTo>
                <a:lnTo>
                  <a:pt x="1406" y="1099"/>
                </a:lnTo>
                <a:lnTo>
                  <a:pt x="1406" y="1098"/>
                </a:lnTo>
                <a:lnTo>
                  <a:pt x="1413" y="1102"/>
                </a:lnTo>
                <a:lnTo>
                  <a:pt x="1413" y="1103"/>
                </a:lnTo>
                <a:close/>
                <a:moveTo>
                  <a:pt x="88" y="1102"/>
                </a:moveTo>
                <a:lnTo>
                  <a:pt x="87" y="1100"/>
                </a:lnTo>
                <a:lnTo>
                  <a:pt x="94" y="1097"/>
                </a:lnTo>
                <a:lnTo>
                  <a:pt x="95" y="1098"/>
                </a:lnTo>
                <a:lnTo>
                  <a:pt x="88" y="1102"/>
                </a:lnTo>
                <a:close/>
                <a:moveTo>
                  <a:pt x="1414" y="1101"/>
                </a:moveTo>
                <a:lnTo>
                  <a:pt x="1407" y="1097"/>
                </a:lnTo>
                <a:lnTo>
                  <a:pt x="1408" y="1096"/>
                </a:lnTo>
                <a:lnTo>
                  <a:pt x="1415" y="1100"/>
                </a:lnTo>
                <a:lnTo>
                  <a:pt x="1414" y="1101"/>
                </a:lnTo>
                <a:close/>
                <a:moveTo>
                  <a:pt x="1415" y="1098"/>
                </a:moveTo>
                <a:lnTo>
                  <a:pt x="1408" y="1095"/>
                </a:lnTo>
                <a:lnTo>
                  <a:pt x="1409" y="1094"/>
                </a:lnTo>
                <a:lnTo>
                  <a:pt x="1416" y="1097"/>
                </a:lnTo>
                <a:lnTo>
                  <a:pt x="1415" y="1098"/>
                </a:lnTo>
                <a:close/>
                <a:moveTo>
                  <a:pt x="80" y="1087"/>
                </a:moveTo>
                <a:lnTo>
                  <a:pt x="80" y="1086"/>
                </a:lnTo>
                <a:lnTo>
                  <a:pt x="87" y="1083"/>
                </a:lnTo>
                <a:lnTo>
                  <a:pt x="88" y="1084"/>
                </a:lnTo>
                <a:lnTo>
                  <a:pt x="80" y="1087"/>
                </a:lnTo>
                <a:close/>
                <a:moveTo>
                  <a:pt x="79" y="1085"/>
                </a:moveTo>
                <a:lnTo>
                  <a:pt x="79" y="1084"/>
                </a:lnTo>
                <a:lnTo>
                  <a:pt x="86" y="1080"/>
                </a:lnTo>
                <a:lnTo>
                  <a:pt x="86" y="1081"/>
                </a:lnTo>
                <a:lnTo>
                  <a:pt x="79" y="1085"/>
                </a:lnTo>
                <a:close/>
                <a:moveTo>
                  <a:pt x="1423" y="1084"/>
                </a:moveTo>
                <a:lnTo>
                  <a:pt x="1415" y="1080"/>
                </a:lnTo>
                <a:lnTo>
                  <a:pt x="1416" y="1079"/>
                </a:lnTo>
                <a:lnTo>
                  <a:pt x="1423" y="1083"/>
                </a:lnTo>
                <a:lnTo>
                  <a:pt x="1423" y="1084"/>
                </a:lnTo>
                <a:close/>
                <a:moveTo>
                  <a:pt x="78" y="1083"/>
                </a:moveTo>
                <a:lnTo>
                  <a:pt x="77" y="1081"/>
                </a:lnTo>
                <a:lnTo>
                  <a:pt x="85" y="1078"/>
                </a:lnTo>
                <a:lnTo>
                  <a:pt x="85" y="1079"/>
                </a:lnTo>
                <a:lnTo>
                  <a:pt x="78" y="1083"/>
                </a:lnTo>
                <a:close/>
                <a:moveTo>
                  <a:pt x="1424" y="1082"/>
                </a:moveTo>
                <a:lnTo>
                  <a:pt x="1417" y="1078"/>
                </a:lnTo>
                <a:lnTo>
                  <a:pt x="1417" y="1077"/>
                </a:lnTo>
                <a:lnTo>
                  <a:pt x="1424" y="1080"/>
                </a:lnTo>
                <a:lnTo>
                  <a:pt x="1424" y="1082"/>
                </a:lnTo>
                <a:close/>
                <a:moveTo>
                  <a:pt x="1425" y="1079"/>
                </a:moveTo>
                <a:lnTo>
                  <a:pt x="1418" y="1075"/>
                </a:lnTo>
                <a:lnTo>
                  <a:pt x="1418" y="1074"/>
                </a:lnTo>
                <a:lnTo>
                  <a:pt x="1426" y="1078"/>
                </a:lnTo>
                <a:lnTo>
                  <a:pt x="1425" y="1079"/>
                </a:lnTo>
                <a:close/>
                <a:moveTo>
                  <a:pt x="71" y="1068"/>
                </a:moveTo>
                <a:lnTo>
                  <a:pt x="70" y="1067"/>
                </a:lnTo>
                <a:lnTo>
                  <a:pt x="78" y="1063"/>
                </a:lnTo>
                <a:lnTo>
                  <a:pt x="78" y="1064"/>
                </a:lnTo>
                <a:lnTo>
                  <a:pt x="71" y="1068"/>
                </a:lnTo>
                <a:close/>
                <a:moveTo>
                  <a:pt x="70" y="1065"/>
                </a:moveTo>
                <a:lnTo>
                  <a:pt x="69" y="1064"/>
                </a:lnTo>
                <a:lnTo>
                  <a:pt x="77" y="1061"/>
                </a:lnTo>
                <a:lnTo>
                  <a:pt x="77" y="1062"/>
                </a:lnTo>
                <a:lnTo>
                  <a:pt x="70" y="1065"/>
                </a:lnTo>
                <a:close/>
                <a:moveTo>
                  <a:pt x="1432" y="1064"/>
                </a:moveTo>
                <a:lnTo>
                  <a:pt x="1425" y="1061"/>
                </a:lnTo>
                <a:lnTo>
                  <a:pt x="1425" y="1060"/>
                </a:lnTo>
                <a:lnTo>
                  <a:pt x="1433" y="1063"/>
                </a:lnTo>
                <a:lnTo>
                  <a:pt x="1432" y="1064"/>
                </a:lnTo>
                <a:close/>
                <a:moveTo>
                  <a:pt x="69" y="1063"/>
                </a:moveTo>
                <a:lnTo>
                  <a:pt x="68" y="1062"/>
                </a:lnTo>
                <a:lnTo>
                  <a:pt x="75" y="1058"/>
                </a:lnTo>
                <a:lnTo>
                  <a:pt x="76" y="1060"/>
                </a:lnTo>
                <a:lnTo>
                  <a:pt x="69" y="1063"/>
                </a:lnTo>
                <a:close/>
                <a:moveTo>
                  <a:pt x="1433" y="1062"/>
                </a:moveTo>
                <a:lnTo>
                  <a:pt x="1426" y="1059"/>
                </a:lnTo>
                <a:lnTo>
                  <a:pt x="1426" y="1057"/>
                </a:lnTo>
                <a:lnTo>
                  <a:pt x="1434" y="1061"/>
                </a:lnTo>
                <a:lnTo>
                  <a:pt x="1433" y="1062"/>
                </a:lnTo>
                <a:close/>
                <a:moveTo>
                  <a:pt x="1434" y="1059"/>
                </a:moveTo>
                <a:lnTo>
                  <a:pt x="1427" y="1056"/>
                </a:lnTo>
                <a:lnTo>
                  <a:pt x="1427" y="1055"/>
                </a:lnTo>
                <a:lnTo>
                  <a:pt x="1435" y="1058"/>
                </a:lnTo>
                <a:lnTo>
                  <a:pt x="1434" y="1059"/>
                </a:lnTo>
                <a:close/>
                <a:moveTo>
                  <a:pt x="62" y="1048"/>
                </a:moveTo>
                <a:lnTo>
                  <a:pt x="61" y="1047"/>
                </a:lnTo>
                <a:lnTo>
                  <a:pt x="69" y="1044"/>
                </a:lnTo>
                <a:lnTo>
                  <a:pt x="69" y="1045"/>
                </a:lnTo>
                <a:lnTo>
                  <a:pt x="62" y="1048"/>
                </a:lnTo>
                <a:close/>
                <a:moveTo>
                  <a:pt x="61" y="1046"/>
                </a:moveTo>
                <a:lnTo>
                  <a:pt x="60" y="1045"/>
                </a:lnTo>
                <a:lnTo>
                  <a:pt x="68" y="1042"/>
                </a:lnTo>
                <a:lnTo>
                  <a:pt x="68" y="1043"/>
                </a:lnTo>
                <a:lnTo>
                  <a:pt x="61" y="1046"/>
                </a:lnTo>
                <a:close/>
                <a:moveTo>
                  <a:pt x="1441" y="1045"/>
                </a:moveTo>
                <a:lnTo>
                  <a:pt x="1433" y="1042"/>
                </a:lnTo>
                <a:lnTo>
                  <a:pt x="1434" y="1040"/>
                </a:lnTo>
                <a:lnTo>
                  <a:pt x="1441" y="1043"/>
                </a:lnTo>
                <a:lnTo>
                  <a:pt x="1441" y="1045"/>
                </a:lnTo>
                <a:close/>
                <a:moveTo>
                  <a:pt x="60" y="1043"/>
                </a:moveTo>
                <a:lnTo>
                  <a:pt x="59" y="1042"/>
                </a:lnTo>
                <a:lnTo>
                  <a:pt x="67" y="1039"/>
                </a:lnTo>
                <a:lnTo>
                  <a:pt x="67" y="1040"/>
                </a:lnTo>
                <a:lnTo>
                  <a:pt x="60" y="1043"/>
                </a:lnTo>
                <a:close/>
                <a:moveTo>
                  <a:pt x="1442" y="1042"/>
                </a:moveTo>
                <a:lnTo>
                  <a:pt x="1434" y="1039"/>
                </a:lnTo>
                <a:lnTo>
                  <a:pt x="1435" y="1038"/>
                </a:lnTo>
                <a:lnTo>
                  <a:pt x="1443" y="1041"/>
                </a:lnTo>
                <a:lnTo>
                  <a:pt x="1442" y="1042"/>
                </a:lnTo>
                <a:close/>
                <a:moveTo>
                  <a:pt x="1443" y="1040"/>
                </a:moveTo>
                <a:lnTo>
                  <a:pt x="1435" y="1037"/>
                </a:lnTo>
                <a:lnTo>
                  <a:pt x="1436" y="1035"/>
                </a:lnTo>
                <a:lnTo>
                  <a:pt x="1444" y="1038"/>
                </a:lnTo>
                <a:lnTo>
                  <a:pt x="1443" y="1040"/>
                </a:lnTo>
                <a:close/>
                <a:moveTo>
                  <a:pt x="54" y="1029"/>
                </a:moveTo>
                <a:lnTo>
                  <a:pt x="53" y="1027"/>
                </a:lnTo>
                <a:lnTo>
                  <a:pt x="60" y="1024"/>
                </a:lnTo>
                <a:lnTo>
                  <a:pt x="61" y="1026"/>
                </a:lnTo>
                <a:lnTo>
                  <a:pt x="54" y="1029"/>
                </a:lnTo>
                <a:close/>
                <a:moveTo>
                  <a:pt x="53" y="1026"/>
                </a:moveTo>
                <a:lnTo>
                  <a:pt x="52" y="1025"/>
                </a:lnTo>
                <a:lnTo>
                  <a:pt x="59" y="1022"/>
                </a:lnTo>
                <a:lnTo>
                  <a:pt x="60" y="1023"/>
                </a:lnTo>
                <a:lnTo>
                  <a:pt x="53" y="1026"/>
                </a:lnTo>
                <a:close/>
                <a:moveTo>
                  <a:pt x="1449" y="1025"/>
                </a:moveTo>
                <a:lnTo>
                  <a:pt x="1442" y="1022"/>
                </a:lnTo>
                <a:lnTo>
                  <a:pt x="1442" y="1021"/>
                </a:lnTo>
                <a:lnTo>
                  <a:pt x="1450" y="1024"/>
                </a:lnTo>
                <a:lnTo>
                  <a:pt x="1449" y="1025"/>
                </a:lnTo>
                <a:close/>
                <a:moveTo>
                  <a:pt x="52" y="1024"/>
                </a:moveTo>
                <a:lnTo>
                  <a:pt x="51" y="1022"/>
                </a:lnTo>
                <a:lnTo>
                  <a:pt x="59" y="1019"/>
                </a:lnTo>
                <a:lnTo>
                  <a:pt x="59" y="1021"/>
                </a:lnTo>
                <a:lnTo>
                  <a:pt x="52" y="1024"/>
                </a:lnTo>
                <a:close/>
                <a:moveTo>
                  <a:pt x="1450" y="1022"/>
                </a:moveTo>
                <a:lnTo>
                  <a:pt x="1443" y="1019"/>
                </a:lnTo>
                <a:lnTo>
                  <a:pt x="1443" y="1018"/>
                </a:lnTo>
                <a:lnTo>
                  <a:pt x="1451" y="1021"/>
                </a:lnTo>
                <a:lnTo>
                  <a:pt x="1450" y="1022"/>
                </a:lnTo>
                <a:close/>
                <a:moveTo>
                  <a:pt x="1451" y="1020"/>
                </a:moveTo>
                <a:lnTo>
                  <a:pt x="1444" y="1017"/>
                </a:lnTo>
                <a:lnTo>
                  <a:pt x="1444" y="1016"/>
                </a:lnTo>
                <a:lnTo>
                  <a:pt x="1452" y="1019"/>
                </a:lnTo>
                <a:lnTo>
                  <a:pt x="1451" y="1020"/>
                </a:lnTo>
                <a:close/>
                <a:moveTo>
                  <a:pt x="46" y="1008"/>
                </a:moveTo>
                <a:lnTo>
                  <a:pt x="45" y="1007"/>
                </a:lnTo>
                <a:lnTo>
                  <a:pt x="53" y="1004"/>
                </a:lnTo>
                <a:lnTo>
                  <a:pt x="53" y="1006"/>
                </a:lnTo>
                <a:lnTo>
                  <a:pt x="46" y="1008"/>
                </a:lnTo>
                <a:close/>
                <a:moveTo>
                  <a:pt x="45" y="1006"/>
                </a:moveTo>
                <a:lnTo>
                  <a:pt x="44" y="1005"/>
                </a:lnTo>
                <a:lnTo>
                  <a:pt x="52" y="1002"/>
                </a:lnTo>
                <a:lnTo>
                  <a:pt x="52" y="1003"/>
                </a:lnTo>
                <a:lnTo>
                  <a:pt x="45" y="1006"/>
                </a:lnTo>
                <a:close/>
                <a:moveTo>
                  <a:pt x="1457" y="1004"/>
                </a:moveTo>
                <a:lnTo>
                  <a:pt x="1449" y="1002"/>
                </a:lnTo>
                <a:lnTo>
                  <a:pt x="1450" y="1000"/>
                </a:lnTo>
                <a:lnTo>
                  <a:pt x="1457" y="1003"/>
                </a:lnTo>
                <a:lnTo>
                  <a:pt x="1457" y="1004"/>
                </a:lnTo>
                <a:close/>
                <a:moveTo>
                  <a:pt x="44" y="1003"/>
                </a:moveTo>
                <a:lnTo>
                  <a:pt x="44" y="1002"/>
                </a:lnTo>
                <a:lnTo>
                  <a:pt x="51" y="999"/>
                </a:lnTo>
                <a:lnTo>
                  <a:pt x="52" y="1001"/>
                </a:lnTo>
                <a:lnTo>
                  <a:pt x="44" y="1003"/>
                </a:lnTo>
                <a:close/>
                <a:moveTo>
                  <a:pt x="1458" y="1002"/>
                </a:moveTo>
                <a:lnTo>
                  <a:pt x="1450" y="999"/>
                </a:lnTo>
                <a:lnTo>
                  <a:pt x="1451" y="998"/>
                </a:lnTo>
                <a:lnTo>
                  <a:pt x="1458" y="1000"/>
                </a:lnTo>
                <a:lnTo>
                  <a:pt x="1458" y="1002"/>
                </a:lnTo>
                <a:close/>
                <a:moveTo>
                  <a:pt x="1459" y="999"/>
                </a:moveTo>
                <a:lnTo>
                  <a:pt x="1451" y="997"/>
                </a:lnTo>
                <a:lnTo>
                  <a:pt x="1452" y="995"/>
                </a:lnTo>
                <a:lnTo>
                  <a:pt x="1459" y="998"/>
                </a:lnTo>
                <a:lnTo>
                  <a:pt x="1459" y="999"/>
                </a:lnTo>
                <a:close/>
                <a:moveTo>
                  <a:pt x="39" y="988"/>
                </a:moveTo>
                <a:lnTo>
                  <a:pt x="38" y="987"/>
                </a:lnTo>
                <a:lnTo>
                  <a:pt x="46" y="984"/>
                </a:lnTo>
                <a:lnTo>
                  <a:pt x="46" y="985"/>
                </a:lnTo>
                <a:lnTo>
                  <a:pt x="39" y="988"/>
                </a:lnTo>
                <a:close/>
                <a:moveTo>
                  <a:pt x="38" y="985"/>
                </a:moveTo>
                <a:lnTo>
                  <a:pt x="37" y="984"/>
                </a:lnTo>
                <a:lnTo>
                  <a:pt x="45" y="982"/>
                </a:lnTo>
                <a:lnTo>
                  <a:pt x="45" y="983"/>
                </a:lnTo>
                <a:lnTo>
                  <a:pt x="38" y="985"/>
                </a:lnTo>
                <a:close/>
                <a:moveTo>
                  <a:pt x="1464" y="984"/>
                </a:moveTo>
                <a:lnTo>
                  <a:pt x="1456" y="981"/>
                </a:lnTo>
                <a:lnTo>
                  <a:pt x="1457" y="980"/>
                </a:lnTo>
                <a:lnTo>
                  <a:pt x="1464" y="983"/>
                </a:lnTo>
                <a:lnTo>
                  <a:pt x="1464" y="984"/>
                </a:lnTo>
                <a:close/>
                <a:moveTo>
                  <a:pt x="37" y="983"/>
                </a:moveTo>
                <a:lnTo>
                  <a:pt x="37" y="982"/>
                </a:lnTo>
                <a:lnTo>
                  <a:pt x="44" y="979"/>
                </a:lnTo>
                <a:lnTo>
                  <a:pt x="45" y="980"/>
                </a:lnTo>
                <a:lnTo>
                  <a:pt x="37" y="983"/>
                </a:lnTo>
                <a:close/>
                <a:moveTo>
                  <a:pt x="1465" y="981"/>
                </a:moveTo>
                <a:lnTo>
                  <a:pt x="1457" y="979"/>
                </a:lnTo>
                <a:lnTo>
                  <a:pt x="1458" y="978"/>
                </a:lnTo>
                <a:lnTo>
                  <a:pt x="1465" y="980"/>
                </a:lnTo>
                <a:lnTo>
                  <a:pt x="1465" y="981"/>
                </a:lnTo>
                <a:close/>
                <a:moveTo>
                  <a:pt x="1466" y="979"/>
                </a:moveTo>
                <a:lnTo>
                  <a:pt x="1458" y="976"/>
                </a:lnTo>
                <a:lnTo>
                  <a:pt x="1458" y="975"/>
                </a:lnTo>
                <a:lnTo>
                  <a:pt x="1466" y="978"/>
                </a:lnTo>
                <a:lnTo>
                  <a:pt x="1466" y="979"/>
                </a:lnTo>
                <a:close/>
                <a:moveTo>
                  <a:pt x="32" y="968"/>
                </a:moveTo>
                <a:lnTo>
                  <a:pt x="32" y="966"/>
                </a:lnTo>
                <a:lnTo>
                  <a:pt x="39" y="964"/>
                </a:lnTo>
                <a:lnTo>
                  <a:pt x="40" y="965"/>
                </a:lnTo>
                <a:lnTo>
                  <a:pt x="32" y="968"/>
                </a:lnTo>
                <a:close/>
                <a:moveTo>
                  <a:pt x="31" y="965"/>
                </a:moveTo>
                <a:lnTo>
                  <a:pt x="31" y="964"/>
                </a:lnTo>
                <a:lnTo>
                  <a:pt x="39" y="961"/>
                </a:lnTo>
                <a:lnTo>
                  <a:pt x="39" y="963"/>
                </a:lnTo>
                <a:lnTo>
                  <a:pt x="31" y="965"/>
                </a:lnTo>
                <a:close/>
                <a:moveTo>
                  <a:pt x="1470" y="963"/>
                </a:moveTo>
                <a:lnTo>
                  <a:pt x="1463" y="961"/>
                </a:lnTo>
                <a:lnTo>
                  <a:pt x="1463" y="960"/>
                </a:lnTo>
                <a:lnTo>
                  <a:pt x="1471" y="962"/>
                </a:lnTo>
                <a:lnTo>
                  <a:pt x="1470" y="963"/>
                </a:lnTo>
                <a:close/>
                <a:moveTo>
                  <a:pt x="31" y="962"/>
                </a:moveTo>
                <a:lnTo>
                  <a:pt x="30" y="961"/>
                </a:lnTo>
                <a:lnTo>
                  <a:pt x="38" y="959"/>
                </a:lnTo>
                <a:lnTo>
                  <a:pt x="38" y="960"/>
                </a:lnTo>
                <a:lnTo>
                  <a:pt x="31" y="962"/>
                </a:lnTo>
                <a:close/>
                <a:moveTo>
                  <a:pt x="1471" y="961"/>
                </a:moveTo>
                <a:lnTo>
                  <a:pt x="1464" y="959"/>
                </a:lnTo>
                <a:lnTo>
                  <a:pt x="1464" y="957"/>
                </a:lnTo>
                <a:lnTo>
                  <a:pt x="1472" y="960"/>
                </a:lnTo>
                <a:lnTo>
                  <a:pt x="1471" y="961"/>
                </a:lnTo>
                <a:close/>
                <a:moveTo>
                  <a:pt x="1472" y="958"/>
                </a:moveTo>
                <a:lnTo>
                  <a:pt x="1464" y="956"/>
                </a:lnTo>
                <a:lnTo>
                  <a:pt x="1465" y="955"/>
                </a:lnTo>
                <a:lnTo>
                  <a:pt x="1472" y="957"/>
                </a:lnTo>
                <a:lnTo>
                  <a:pt x="1472" y="958"/>
                </a:lnTo>
                <a:close/>
                <a:moveTo>
                  <a:pt x="26" y="947"/>
                </a:moveTo>
                <a:lnTo>
                  <a:pt x="26" y="945"/>
                </a:lnTo>
                <a:lnTo>
                  <a:pt x="34" y="943"/>
                </a:lnTo>
                <a:lnTo>
                  <a:pt x="34" y="945"/>
                </a:lnTo>
                <a:lnTo>
                  <a:pt x="26" y="947"/>
                </a:lnTo>
                <a:close/>
                <a:moveTo>
                  <a:pt x="25" y="944"/>
                </a:moveTo>
                <a:lnTo>
                  <a:pt x="25" y="943"/>
                </a:lnTo>
                <a:lnTo>
                  <a:pt x="33" y="941"/>
                </a:lnTo>
                <a:lnTo>
                  <a:pt x="33" y="942"/>
                </a:lnTo>
                <a:lnTo>
                  <a:pt x="25" y="944"/>
                </a:lnTo>
                <a:close/>
                <a:moveTo>
                  <a:pt x="1476" y="942"/>
                </a:moveTo>
                <a:lnTo>
                  <a:pt x="1469" y="940"/>
                </a:lnTo>
                <a:lnTo>
                  <a:pt x="1469" y="939"/>
                </a:lnTo>
                <a:lnTo>
                  <a:pt x="1477" y="941"/>
                </a:lnTo>
                <a:lnTo>
                  <a:pt x="1476" y="942"/>
                </a:lnTo>
                <a:close/>
                <a:moveTo>
                  <a:pt x="25" y="941"/>
                </a:moveTo>
                <a:lnTo>
                  <a:pt x="24" y="940"/>
                </a:lnTo>
                <a:lnTo>
                  <a:pt x="32" y="938"/>
                </a:lnTo>
                <a:lnTo>
                  <a:pt x="33" y="939"/>
                </a:lnTo>
                <a:lnTo>
                  <a:pt x="25" y="941"/>
                </a:lnTo>
                <a:close/>
                <a:moveTo>
                  <a:pt x="1477" y="940"/>
                </a:moveTo>
                <a:lnTo>
                  <a:pt x="1469" y="938"/>
                </a:lnTo>
                <a:lnTo>
                  <a:pt x="1470" y="937"/>
                </a:lnTo>
                <a:lnTo>
                  <a:pt x="1477" y="939"/>
                </a:lnTo>
                <a:lnTo>
                  <a:pt x="1477" y="940"/>
                </a:lnTo>
                <a:close/>
                <a:moveTo>
                  <a:pt x="1478" y="937"/>
                </a:moveTo>
                <a:lnTo>
                  <a:pt x="1470" y="935"/>
                </a:lnTo>
                <a:lnTo>
                  <a:pt x="1470" y="934"/>
                </a:lnTo>
                <a:lnTo>
                  <a:pt x="1478" y="936"/>
                </a:lnTo>
                <a:lnTo>
                  <a:pt x="1478" y="937"/>
                </a:lnTo>
                <a:close/>
                <a:moveTo>
                  <a:pt x="20" y="926"/>
                </a:moveTo>
                <a:lnTo>
                  <a:pt x="20" y="925"/>
                </a:lnTo>
                <a:lnTo>
                  <a:pt x="28" y="923"/>
                </a:lnTo>
                <a:lnTo>
                  <a:pt x="29" y="924"/>
                </a:lnTo>
                <a:lnTo>
                  <a:pt x="20" y="926"/>
                </a:lnTo>
                <a:close/>
                <a:moveTo>
                  <a:pt x="20" y="923"/>
                </a:moveTo>
                <a:lnTo>
                  <a:pt x="20" y="922"/>
                </a:lnTo>
                <a:lnTo>
                  <a:pt x="28" y="920"/>
                </a:lnTo>
                <a:lnTo>
                  <a:pt x="28" y="921"/>
                </a:lnTo>
                <a:lnTo>
                  <a:pt x="20" y="923"/>
                </a:lnTo>
                <a:close/>
                <a:moveTo>
                  <a:pt x="1481" y="922"/>
                </a:moveTo>
                <a:lnTo>
                  <a:pt x="1474" y="920"/>
                </a:lnTo>
                <a:lnTo>
                  <a:pt x="1474" y="918"/>
                </a:lnTo>
                <a:lnTo>
                  <a:pt x="1482" y="920"/>
                </a:lnTo>
                <a:lnTo>
                  <a:pt x="1481" y="922"/>
                </a:lnTo>
                <a:close/>
                <a:moveTo>
                  <a:pt x="19" y="921"/>
                </a:moveTo>
                <a:lnTo>
                  <a:pt x="19" y="919"/>
                </a:lnTo>
                <a:lnTo>
                  <a:pt x="27" y="917"/>
                </a:lnTo>
                <a:lnTo>
                  <a:pt x="27" y="919"/>
                </a:lnTo>
                <a:lnTo>
                  <a:pt x="19" y="921"/>
                </a:lnTo>
                <a:close/>
                <a:moveTo>
                  <a:pt x="1482" y="919"/>
                </a:moveTo>
                <a:lnTo>
                  <a:pt x="1474" y="917"/>
                </a:lnTo>
                <a:lnTo>
                  <a:pt x="1475" y="916"/>
                </a:lnTo>
                <a:lnTo>
                  <a:pt x="1482" y="918"/>
                </a:lnTo>
                <a:lnTo>
                  <a:pt x="1482" y="919"/>
                </a:lnTo>
                <a:close/>
                <a:moveTo>
                  <a:pt x="1483" y="916"/>
                </a:moveTo>
                <a:lnTo>
                  <a:pt x="1475" y="915"/>
                </a:lnTo>
                <a:lnTo>
                  <a:pt x="1475" y="913"/>
                </a:lnTo>
                <a:lnTo>
                  <a:pt x="1483" y="915"/>
                </a:lnTo>
                <a:lnTo>
                  <a:pt x="1483" y="916"/>
                </a:lnTo>
                <a:close/>
                <a:moveTo>
                  <a:pt x="16" y="905"/>
                </a:moveTo>
                <a:lnTo>
                  <a:pt x="15" y="904"/>
                </a:lnTo>
                <a:lnTo>
                  <a:pt x="24" y="902"/>
                </a:lnTo>
                <a:lnTo>
                  <a:pt x="24" y="903"/>
                </a:lnTo>
                <a:lnTo>
                  <a:pt x="16" y="905"/>
                </a:lnTo>
                <a:close/>
                <a:moveTo>
                  <a:pt x="15" y="902"/>
                </a:moveTo>
                <a:lnTo>
                  <a:pt x="15" y="901"/>
                </a:lnTo>
                <a:lnTo>
                  <a:pt x="23" y="899"/>
                </a:lnTo>
                <a:lnTo>
                  <a:pt x="23" y="901"/>
                </a:lnTo>
                <a:lnTo>
                  <a:pt x="15" y="902"/>
                </a:lnTo>
                <a:close/>
                <a:moveTo>
                  <a:pt x="1486" y="901"/>
                </a:moveTo>
                <a:lnTo>
                  <a:pt x="1478" y="899"/>
                </a:lnTo>
                <a:lnTo>
                  <a:pt x="1479" y="898"/>
                </a:lnTo>
                <a:lnTo>
                  <a:pt x="1487" y="899"/>
                </a:lnTo>
                <a:lnTo>
                  <a:pt x="1486" y="901"/>
                </a:lnTo>
                <a:close/>
                <a:moveTo>
                  <a:pt x="15" y="900"/>
                </a:moveTo>
                <a:lnTo>
                  <a:pt x="14" y="898"/>
                </a:lnTo>
                <a:lnTo>
                  <a:pt x="23" y="897"/>
                </a:lnTo>
                <a:lnTo>
                  <a:pt x="23" y="898"/>
                </a:lnTo>
                <a:lnTo>
                  <a:pt x="15" y="900"/>
                </a:lnTo>
                <a:close/>
                <a:moveTo>
                  <a:pt x="1487" y="898"/>
                </a:moveTo>
                <a:lnTo>
                  <a:pt x="1479" y="896"/>
                </a:lnTo>
                <a:lnTo>
                  <a:pt x="1479" y="895"/>
                </a:lnTo>
                <a:lnTo>
                  <a:pt x="1487" y="897"/>
                </a:lnTo>
                <a:lnTo>
                  <a:pt x="1487" y="898"/>
                </a:lnTo>
                <a:close/>
                <a:moveTo>
                  <a:pt x="1487" y="895"/>
                </a:moveTo>
                <a:lnTo>
                  <a:pt x="1479" y="894"/>
                </a:lnTo>
                <a:lnTo>
                  <a:pt x="1480" y="892"/>
                </a:lnTo>
                <a:lnTo>
                  <a:pt x="1488" y="894"/>
                </a:lnTo>
                <a:lnTo>
                  <a:pt x="1487" y="895"/>
                </a:lnTo>
                <a:close/>
                <a:moveTo>
                  <a:pt x="12" y="883"/>
                </a:moveTo>
                <a:lnTo>
                  <a:pt x="11" y="882"/>
                </a:lnTo>
                <a:lnTo>
                  <a:pt x="19" y="881"/>
                </a:lnTo>
                <a:lnTo>
                  <a:pt x="19" y="882"/>
                </a:lnTo>
                <a:lnTo>
                  <a:pt x="12" y="883"/>
                </a:lnTo>
                <a:close/>
                <a:moveTo>
                  <a:pt x="11" y="881"/>
                </a:moveTo>
                <a:lnTo>
                  <a:pt x="11" y="880"/>
                </a:lnTo>
                <a:lnTo>
                  <a:pt x="19" y="878"/>
                </a:lnTo>
                <a:lnTo>
                  <a:pt x="19" y="879"/>
                </a:lnTo>
                <a:lnTo>
                  <a:pt x="11" y="881"/>
                </a:lnTo>
                <a:close/>
                <a:moveTo>
                  <a:pt x="1490" y="879"/>
                </a:moveTo>
                <a:lnTo>
                  <a:pt x="1482" y="878"/>
                </a:lnTo>
                <a:lnTo>
                  <a:pt x="1482" y="877"/>
                </a:lnTo>
                <a:lnTo>
                  <a:pt x="1491" y="878"/>
                </a:lnTo>
                <a:lnTo>
                  <a:pt x="1490" y="879"/>
                </a:lnTo>
                <a:close/>
                <a:moveTo>
                  <a:pt x="11" y="878"/>
                </a:moveTo>
                <a:lnTo>
                  <a:pt x="10" y="877"/>
                </a:lnTo>
                <a:lnTo>
                  <a:pt x="18" y="876"/>
                </a:lnTo>
                <a:lnTo>
                  <a:pt x="19" y="877"/>
                </a:lnTo>
                <a:lnTo>
                  <a:pt x="11" y="878"/>
                </a:lnTo>
                <a:close/>
                <a:moveTo>
                  <a:pt x="1491" y="877"/>
                </a:moveTo>
                <a:lnTo>
                  <a:pt x="1483" y="875"/>
                </a:lnTo>
                <a:lnTo>
                  <a:pt x="1483" y="874"/>
                </a:lnTo>
                <a:lnTo>
                  <a:pt x="1491" y="875"/>
                </a:lnTo>
                <a:lnTo>
                  <a:pt x="1491" y="877"/>
                </a:lnTo>
                <a:close/>
                <a:moveTo>
                  <a:pt x="1491" y="874"/>
                </a:moveTo>
                <a:lnTo>
                  <a:pt x="1483" y="873"/>
                </a:lnTo>
                <a:lnTo>
                  <a:pt x="1483" y="871"/>
                </a:lnTo>
                <a:lnTo>
                  <a:pt x="1492" y="873"/>
                </a:lnTo>
                <a:lnTo>
                  <a:pt x="1491" y="874"/>
                </a:lnTo>
                <a:close/>
                <a:moveTo>
                  <a:pt x="8" y="862"/>
                </a:moveTo>
                <a:lnTo>
                  <a:pt x="8" y="861"/>
                </a:lnTo>
                <a:lnTo>
                  <a:pt x="16" y="860"/>
                </a:lnTo>
                <a:lnTo>
                  <a:pt x="16" y="861"/>
                </a:lnTo>
                <a:lnTo>
                  <a:pt x="8" y="862"/>
                </a:lnTo>
                <a:close/>
                <a:moveTo>
                  <a:pt x="8" y="860"/>
                </a:moveTo>
                <a:lnTo>
                  <a:pt x="7" y="858"/>
                </a:lnTo>
                <a:lnTo>
                  <a:pt x="15" y="857"/>
                </a:lnTo>
                <a:lnTo>
                  <a:pt x="16" y="858"/>
                </a:lnTo>
                <a:lnTo>
                  <a:pt x="8" y="860"/>
                </a:lnTo>
                <a:close/>
                <a:moveTo>
                  <a:pt x="1494" y="858"/>
                </a:moveTo>
                <a:lnTo>
                  <a:pt x="1486" y="857"/>
                </a:lnTo>
                <a:lnTo>
                  <a:pt x="1486" y="856"/>
                </a:lnTo>
                <a:lnTo>
                  <a:pt x="1494" y="857"/>
                </a:lnTo>
                <a:lnTo>
                  <a:pt x="1494" y="858"/>
                </a:lnTo>
                <a:close/>
                <a:moveTo>
                  <a:pt x="7" y="857"/>
                </a:moveTo>
                <a:lnTo>
                  <a:pt x="7" y="856"/>
                </a:lnTo>
                <a:lnTo>
                  <a:pt x="15" y="855"/>
                </a:lnTo>
                <a:lnTo>
                  <a:pt x="15" y="856"/>
                </a:lnTo>
                <a:lnTo>
                  <a:pt x="7" y="857"/>
                </a:lnTo>
                <a:close/>
                <a:moveTo>
                  <a:pt x="1494" y="855"/>
                </a:moveTo>
                <a:lnTo>
                  <a:pt x="1486" y="854"/>
                </a:lnTo>
                <a:lnTo>
                  <a:pt x="1486" y="853"/>
                </a:lnTo>
                <a:lnTo>
                  <a:pt x="1494" y="854"/>
                </a:lnTo>
                <a:lnTo>
                  <a:pt x="1494" y="855"/>
                </a:lnTo>
                <a:close/>
                <a:moveTo>
                  <a:pt x="1495" y="853"/>
                </a:moveTo>
                <a:lnTo>
                  <a:pt x="1487" y="852"/>
                </a:lnTo>
                <a:lnTo>
                  <a:pt x="1487" y="850"/>
                </a:lnTo>
                <a:lnTo>
                  <a:pt x="1495" y="851"/>
                </a:lnTo>
                <a:lnTo>
                  <a:pt x="1495" y="853"/>
                </a:lnTo>
                <a:close/>
                <a:moveTo>
                  <a:pt x="5" y="841"/>
                </a:moveTo>
                <a:lnTo>
                  <a:pt x="5" y="840"/>
                </a:lnTo>
                <a:lnTo>
                  <a:pt x="13" y="839"/>
                </a:lnTo>
                <a:lnTo>
                  <a:pt x="13" y="840"/>
                </a:lnTo>
                <a:lnTo>
                  <a:pt x="5" y="841"/>
                </a:lnTo>
                <a:close/>
                <a:moveTo>
                  <a:pt x="5" y="838"/>
                </a:moveTo>
                <a:lnTo>
                  <a:pt x="5" y="837"/>
                </a:lnTo>
                <a:lnTo>
                  <a:pt x="13" y="836"/>
                </a:lnTo>
                <a:lnTo>
                  <a:pt x="13" y="837"/>
                </a:lnTo>
                <a:lnTo>
                  <a:pt x="5" y="838"/>
                </a:lnTo>
                <a:close/>
                <a:moveTo>
                  <a:pt x="1497" y="837"/>
                </a:moveTo>
                <a:lnTo>
                  <a:pt x="1489" y="836"/>
                </a:lnTo>
                <a:lnTo>
                  <a:pt x="1489" y="834"/>
                </a:lnTo>
                <a:lnTo>
                  <a:pt x="1497" y="835"/>
                </a:lnTo>
                <a:lnTo>
                  <a:pt x="1497" y="837"/>
                </a:lnTo>
                <a:close/>
                <a:moveTo>
                  <a:pt x="5" y="836"/>
                </a:moveTo>
                <a:lnTo>
                  <a:pt x="4" y="834"/>
                </a:lnTo>
                <a:lnTo>
                  <a:pt x="12" y="833"/>
                </a:lnTo>
                <a:lnTo>
                  <a:pt x="12" y="835"/>
                </a:lnTo>
                <a:lnTo>
                  <a:pt x="5" y="836"/>
                </a:lnTo>
                <a:close/>
                <a:moveTo>
                  <a:pt x="1497" y="834"/>
                </a:moveTo>
                <a:lnTo>
                  <a:pt x="1489" y="833"/>
                </a:lnTo>
                <a:lnTo>
                  <a:pt x="1489" y="832"/>
                </a:lnTo>
                <a:lnTo>
                  <a:pt x="1497" y="833"/>
                </a:lnTo>
                <a:lnTo>
                  <a:pt x="1497" y="834"/>
                </a:lnTo>
                <a:close/>
                <a:moveTo>
                  <a:pt x="1497" y="831"/>
                </a:moveTo>
                <a:lnTo>
                  <a:pt x="1489" y="830"/>
                </a:lnTo>
                <a:lnTo>
                  <a:pt x="1489" y="829"/>
                </a:lnTo>
                <a:lnTo>
                  <a:pt x="1497" y="830"/>
                </a:lnTo>
                <a:lnTo>
                  <a:pt x="1497" y="831"/>
                </a:lnTo>
                <a:close/>
                <a:moveTo>
                  <a:pt x="3" y="819"/>
                </a:moveTo>
                <a:lnTo>
                  <a:pt x="3" y="818"/>
                </a:lnTo>
                <a:lnTo>
                  <a:pt x="11" y="817"/>
                </a:lnTo>
                <a:lnTo>
                  <a:pt x="11" y="819"/>
                </a:lnTo>
                <a:lnTo>
                  <a:pt x="3" y="819"/>
                </a:lnTo>
                <a:close/>
                <a:moveTo>
                  <a:pt x="3" y="817"/>
                </a:moveTo>
                <a:lnTo>
                  <a:pt x="3" y="815"/>
                </a:lnTo>
                <a:lnTo>
                  <a:pt x="10" y="815"/>
                </a:lnTo>
                <a:lnTo>
                  <a:pt x="11" y="816"/>
                </a:lnTo>
                <a:lnTo>
                  <a:pt x="3" y="817"/>
                </a:lnTo>
                <a:close/>
                <a:moveTo>
                  <a:pt x="1499" y="815"/>
                </a:moveTo>
                <a:lnTo>
                  <a:pt x="1491" y="814"/>
                </a:lnTo>
                <a:lnTo>
                  <a:pt x="1491" y="813"/>
                </a:lnTo>
                <a:lnTo>
                  <a:pt x="1499" y="814"/>
                </a:lnTo>
                <a:lnTo>
                  <a:pt x="1499" y="815"/>
                </a:lnTo>
                <a:close/>
                <a:moveTo>
                  <a:pt x="2" y="814"/>
                </a:moveTo>
                <a:lnTo>
                  <a:pt x="2" y="813"/>
                </a:lnTo>
                <a:lnTo>
                  <a:pt x="10" y="812"/>
                </a:lnTo>
                <a:lnTo>
                  <a:pt x="10" y="813"/>
                </a:lnTo>
                <a:lnTo>
                  <a:pt x="2" y="814"/>
                </a:lnTo>
                <a:close/>
                <a:moveTo>
                  <a:pt x="1499" y="812"/>
                </a:moveTo>
                <a:lnTo>
                  <a:pt x="1491" y="812"/>
                </a:lnTo>
                <a:lnTo>
                  <a:pt x="1491" y="810"/>
                </a:lnTo>
                <a:lnTo>
                  <a:pt x="1499" y="811"/>
                </a:lnTo>
                <a:lnTo>
                  <a:pt x="1499" y="812"/>
                </a:lnTo>
                <a:close/>
                <a:moveTo>
                  <a:pt x="1499" y="810"/>
                </a:moveTo>
                <a:lnTo>
                  <a:pt x="1491" y="809"/>
                </a:lnTo>
                <a:lnTo>
                  <a:pt x="1491" y="808"/>
                </a:lnTo>
                <a:lnTo>
                  <a:pt x="1499" y="808"/>
                </a:lnTo>
                <a:lnTo>
                  <a:pt x="1499" y="810"/>
                </a:lnTo>
                <a:close/>
                <a:moveTo>
                  <a:pt x="1" y="798"/>
                </a:moveTo>
                <a:lnTo>
                  <a:pt x="1" y="797"/>
                </a:lnTo>
                <a:lnTo>
                  <a:pt x="9" y="796"/>
                </a:lnTo>
                <a:lnTo>
                  <a:pt x="9" y="797"/>
                </a:lnTo>
                <a:lnTo>
                  <a:pt x="1" y="798"/>
                </a:lnTo>
                <a:close/>
                <a:moveTo>
                  <a:pt x="1" y="795"/>
                </a:moveTo>
                <a:lnTo>
                  <a:pt x="1" y="794"/>
                </a:lnTo>
                <a:lnTo>
                  <a:pt x="9" y="793"/>
                </a:lnTo>
                <a:lnTo>
                  <a:pt x="9" y="795"/>
                </a:lnTo>
                <a:lnTo>
                  <a:pt x="1" y="795"/>
                </a:lnTo>
                <a:close/>
                <a:moveTo>
                  <a:pt x="1500" y="794"/>
                </a:moveTo>
                <a:lnTo>
                  <a:pt x="1492" y="793"/>
                </a:lnTo>
                <a:lnTo>
                  <a:pt x="1492" y="792"/>
                </a:lnTo>
                <a:lnTo>
                  <a:pt x="1500" y="792"/>
                </a:lnTo>
                <a:lnTo>
                  <a:pt x="1500" y="794"/>
                </a:lnTo>
                <a:close/>
                <a:moveTo>
                  <a:pt x="1" y="793"/>
                </a:moveTo>
                <a:lnTo>
                  <a:pt x="1" y="791"/>
                </a:lnTo>
                <a:lnTo>
                  <a:pt x="9" y="791"/>
                </a:lnTo>
                <a:lnTo>
                  <a:pt x="9" y="792"/>
                </a:lnTo>
                <a:lnTo>
                  <a:pt x="1" y="793"/>
                </a:lnTo>
                <a:close/>
                <a:moveTo>
                  <a:pt x="1501" y="791"/>
                </a:moveTo>
                <a:lnTo>
                  <a:pt x="1493" y="790"/>
                </a:lnTo>
                <a:lnTo>
                  <a:pt x="1493" y="789"/>
                </a:lnTo>
                <a:lnTo>
                  <a:pt x="1501" y="790"/>
                </a:lnTo>
                <a:lnTo>
                  <a:pt x="1501" y="791"/>
                </a:lnTo>
                <a:close/>
                <a:moveTo>
                  <a:pt x="1501" y="788"/>
                </a:moveTo>
                <a:lnTo>
                  <a:pt x="1493" y="788"/>
                </a:lnTo>
                <a:lnTo>
                  <a:pt x="1493" y="786"/>
                </a:lnTo>
                <a:lnTo>
                  <a:pt x="1501" y="787"/>
                </a:lnTo>
                <a:lnTo>
                  <a:pt x="1501" y="788"/>
                </a:lnTo>
                <a:close/>
                <a:moveTo>
                  <a:pt x="0" y="776"/>
                </a:moveTo>
                <a:lnTo>
                  <a:pt x="0" y="775"/>
                </a:lnTo>
                <a:lnTo>
                  <a:pt x="8" y="775"/>
                </a:lnTo>
                <a:lnTo>
                  <a:pt x="8" y="776"/>
                </a:lnTo>
                <a:lnTo>
                  <a:pt x="0" y="776"/>
                </a:lnTo>
                <a:close/>
                <a:moveTo>
                  <a:pt x="0" y="774"/>
                </a:moveTo>
                <a:lnTo>
                  <a:pt x="0" y="772"/>
                </a:lnTo>
                <a:lnTo>
                  <a:pt x="8" y="772"/>
                </a:lnTo>
                <a:lnTo>
                  <a:pt x="8" y="774"/>
                </a:lnTo>
                <a:lnTo>
                  <a:pt x="0" y="774"/>
                </a:lnTo>
                <a:close/>
                <a:moveTo>
                  <a:pt x="1501" y="772"/>
                </a:moveTo>
                <a:lnTo>
                  <a:pt x="1493" y="772"/>
                </a:lnTo>
                <a:lnTo>
                  <a:pt x="1493" y="771"/>
                </a:lnTo>
                <a:lnTo>
                  <a:pt x="1501" y="771"/>
                </a:lnTo>
                <a:lnTo>
                  <a:pt x="1501" y="772"/>
                </a:lnTo>
                <a:close/>
                <a:moveTo>
                  <a:pt x="0" y="771"/>
                </a:moveTo>
                <a:lnTo>
                  <a:pt x="0" y="770"/>
                </a:lnTo>
                <a:lnTo>
                  <a:pt x="8" y="770"/>
                </a:lnTo>
                <a:lnTo>
                  <a:pt x="8" y="771"/>
                </a:lnTo>
                <a:lnTo>
                  <a:pt x="0" y="771"/>
                </a:lnTo>
                <a:close/>
                <a:moveTo>
                  <a:pt x="1501" y="769"/>
                </a:moveTo>
                <a:lnTo>
                  <a:pt x="1493" y="769"/>
                </a:lnTo>
                <a:lnTo>
                  <a:pt x="1493" y="768"/>
                </a:lnTo>
                <a:lnTo>
                  <a:pt x="1501" y="768"/>
                </a:lnTo>
                <a:lnTo>
                  <a:pt x="1501" y="769"/>
                </a:lnTo>
                <a:close/>
                <a:moveTo>
                  <a:pt x="1501" y="767"/>
                </a:moveTo>
                <a:lnTo>
                  <a:pt x="1493" y="767"/>
                </a:lnTo>
                <a:lnTo>
                  <a:pt x="1493" y="765"/>
                </a:lnTo>
                <a:lnTo>
                  <a:pt x="1501" y="765"/>
                </a:lnTo>
                <a:lnTo>
                  <a:pt x="1501" y="767"/>
                </a:lnTo>
                <a:close/>
                <a:moveTo>
                  <a:pt x="0" y="755"/>
                </a:moveTo>
                <a:lnTo>
                  <a:pt x="0" y="753"/>
                </a:lnTo>
                <a:lnTo>
                  <a:pt x="8" y="753"/>
                </a:lnTo>
                <a:lnTo>
                  <a:pt x="8" y="755"/>
                </a:lnTo>
                <a:lnTo>
                  <a:pt x="0" y="755"/>
                </a:lnTo>
                <a:close/>
                <a:moveTo>
                  <a:pt x="0" y="752"/>
                </a:moveTo>
                <a:lnTo>
                  <a:pt x="0" y="751"/>
                </a:lnTo>
                <a:lnTo>
                  <a:pt x="8" y="751"/>
                </a:lnTo>
                <a:lnTo>
                  <a:pt x="8" y="752"/>
                </a:lnTo>
                <a:lnTo>
                  <a:pt x="0" y="752"/>
                </a:lnTo>
                <a:close/>
                <a:moveTo>
                  <a:pt x="1502" y="750"/>
                </a:moveTo>
                <a:lnTo>
                  <a:pt x="1494" y="750"/>
                </a:lnTo>
                <a:lnTo>
                  <a:pt x="1494" y="748"/>
                </a:lnTo>
                <a:lnTo>
                  <a:pt x="1502" y="748"/>
                </a:lnTo>
                <a:lnTo>
                  <a:pt x="1502" y="750"/>
                </a:lnTo>
                <a:close/>
                <a:moveTo>
                  <a:pt x="8" y="749"/>
                </a:moveTo>
                <a:lnTo>
                  <a:pt x="0" y="749"/>
                </a:lnTo>
                <a:lnTo>
                  <a:pt x="0" y="748"/>
                </a:lnTo>
                <a:lnTo>
                  <a:pt x="8" y="748"/>
                </a:lnTo>
                <a:lnTo>
                  <a:pt x="8" y="749"/>
                </a:lnTo>
                <a:close/>
                <a:moveTo>
                  <a:pt x="1494" y="747"/>
                </a:moveTo>
                <a:lnTo>
                  <a:pt x="1494" y="746"/>
                </a:lnTo>
                <a:lnTo>
                  <a:pt x="1502" y="746"/>
                </a:lnTo>
                <a:lnTo>
                  <a:pt x="1502" y="747"/>
                </a:lnTo>
                <a:lnTo>
                  <a:pt x="1494" y="747"/>
                </a:lnTo>
                <a:close/>
                <a:moveTo>
                  <a:pt x="1494" y="744"/>
                </a:moveTo>
                <a:lnTo>
                  <a:pt x="1494" y="743"/>
                </a:lnTo>
                <a:lnTo>
                  <a:pt x="1502" y="743"/>
                </a:lnTo>
                <a:lnTo>
                  <a:pt x="1502" y="744"/>
                </a:lnTo>
                <a:lnTo>
                  <a:pt x="1494" y="744"/>
                </a:lnTo>
                <a:close/>
                <a:moveTo>
                  <a:pt x="8" y="733"/>
                </a:moveTo>
                <a:lnTo>
                  <a:pt x="0" y="733"/>
                </a:lnTo>
                <a:lnTo>
                  <a:pt x="0" y="732"/>
                </a:lnTo>
                <a:lnTo>
                  <a:pt x="8" y="732"/>
                </a:lnTo>
                <a:lnTo>
                  <a:pt x="8" y="733"/>
                </a:lnTo>
                <a:close/>
                <a:moveTo>
                  <a:pt x="8" y="731"/>
                </a:moveTo>
                <a:lnTo>
                  <a:pt x="0" y="731"/>
                </a:lnTo>
                <a:lnTo>
                  <a:pt x="0" y="729"/>
                </a:lnTo>
                <a:lnTo>
                  <a:pt x="8" y="729"/>
                </a:lnTo>
                <a:lnTo>
                  <a:pt x="8" y="731"/>
                </a:lnTo>
                <a:close/>
                <a:moveTo>
                  <a:pt x="1493" y="728"/>
                </a:moveTo>
                <a:lnTo>
                  <a:pt x="1493" y="727"/>
                </a:lnTo>
                <a:lnTo>
                  <a:pt x="1501" y="727"/>
                </a:lnTo>
                <a:lnTo>
                  <a:pt x="1501" y="728"/>
                </a:lnTo>
                <a:lnTo>
                  <a:pt x="1493" y="728"/>
                </a:lnTo>
                <a:close/>
                <a:moveTo>
                  <a:pt x="8" y="728"/>
                </a:moveTo>
                <a:lnTo>
                  <a:pt x="0" y="728"/>
                </a:lnTo>
                <a:lnTo>
                  <a:pt x="0" y="727"/>
                </a:lnTo>
                <a:lnTo>
                  <a:pt x="8" y="727"/>
                </a:lnTo>
                <a:lnTo>
                  <a:pt x="8" y="728"/>
                </a:lnTo>
                <a:close/>
                <a:moveTo>
                  <a:pt x="1493" y="726"/>
                </a:moveTo>
                <a:lnTo>
                  <a:pt x="1493" y="724"/>
                </a:lnTo>
                <a:lnTo>
                  <a:pt x="1501" y="724"/>
                </a:lnTo>
                <a:lnTo>
                  <a:pt x="1501" y="725"/>
                </a:lnTo>
                <a:lnTo>
                  <a:pt x="1493" y="726"/>
                </a:lnTo>
                <a:close/>
                <a:moveTo>
                  <a:pt x="1493" y="723"/>
                </a:moveTo>
                <a:lnTo>
                  <a:pt x="1493" y="722"/>
                </a:lnTo>
                <a:lnTo>
                  <a:pt x="1501" y="721"/>
                </a:lnTo>
                <a:lnTo>
                  <a:pt x="1501" y="723"/>
                </a:lnTo>
                <a:lnTo>
                  <a:pt x="1493" y="723"/>
                </a:lnTo>
                <a:close/>
                <a:moveTo>
                  <a:pt x="9" y="712"/>
                </a:moveTo>
                <a:lnTo>
                  <a:pt x="1" y="712"/>
                </a:lnTo>
                <a:lnTo>
                  <a:pt x="1" y="710"/>
                </a:lnTo>
                <a:lnTo>
                  <a:pt x="9" y="711"/>
                </a:lnTo>
                <a:lnTo>
                  <a:pt x="9" y="712"/>
                </a:lnTo>
                <a:close/>
                <a:moveTo>
                  <a:pt x="9" y="710"/>
                </a:moveTo>
                <a:lnTo>
                  <a:pt x="1" y="709"/>
                </a:lnTo>
                <a:lnTo>
                  <a:pt x="1" y="708"/>
                </a:lnTo>
                <a:lnTo>
                  <a:pt x="9" y="708"/>
                </a:lnTo>
                <a:lnTo>
                  <a:pt x="9" y="710"/>
                </a:lnTo>
                <a:close/>
                <a:moveTo>
                  <a:pt x="1493" y="707"/>
                </a:moveTo>
                <a:lnTo>
                  <a:pt x="1492" y="706"/>
                </a:lnTo>
                <a:lnTo>
                  <a:pt x="1500" y="705"/>
                </a:lnTo>
                <a:lnTo>
                  <a:pt x="1500" y="707"/>
                </a:lnTo>
                <a:lnTo>
                  <a:pt x="1493" y="707"/>
                </a:lnTo>
                <a:close/>
                <a:moveTo>
                  <a:pt x="9" y="707"/>
                </a:moveTo>
                <a:lnTo>
                  <a:pt x="1" y="706"/>
                </a:lnTo>
                <a:lnTo>
                  <a:pt x="1" y="705"/>
                </a:lnTo>
                <a:lnTo>
                  <a:pt x="9" y="706"/>
                </a:lnTo>
                <a:lnTo>
                  <a:pt x="9" y="707"/>
                </a:lnTo>
                <a:close/>
                <a:moveTo>
                  <a:pt x="1492" y="705"/>
                </a:moveTo>
                <a:lnTo>
                  <a:pt x="1492" y="703"/>
                </a:lnTo>
                <a:lnTo>
                  <a:pt x="1500" y="702"/>
                </a:lnTo>
                <a:lnTo>
                  <a:pt x="1500" y="704"/>
                </a:lnTo>
                <a:lnTo>
                  <a:pt x="1492" y="705"/>
                </a:lnTo>
                <a:close/>
                <a:moveTo>
                  <a:pt x="1492" y="702"/>
                </a:moveTo>
                <a:lnTo>
                  <a:pt x="1492" y="700"/>
                </a:lnTo>
                <a:lnTo>
                  <a:pt x="1500" y="700"/>
                </a:lnTo>
                <a:lnTo>
                  <a:pt x="1500" y="701"/>
                </a:lnTo>
                <a:lnTo>
                  <a:pt x="1492" y="702"/>
                </a:lnTo>
                <a:close/>
                <a:moveTo>
                  <a:pt x="10" y="691"/>
                </a:moveTo>
                <a:lnTo>
                  <a:pt x="2" y="690"/>
                </a:lnTo>
                <a:lnTo>
                  <a:pt x="2" y="689"/>
                </a:lnTo>
                <a:lnTo>
                  <a:pt x="10" y="689"/>
                </a:lnTo>
                <a:lnTo>
                  <a:pt x="10" y="691"/>
                </a:lnTo>
                <a:close/>
                <a:moveTo>
                  <a:pt x="10" y="688"/>
                </a:moveTo>
                <a:lnTo>
                  <a:pt x="2" y="687"/>
                </a:lnTo>
                <a:lnTo>
                  <a:pt x="2" y="686"/>
                </a:lnTo>
                <a:lnTo>
                  <a:pt x="10" y="687"/>
                </a:lnTo>
                <a:lnTo>
                  <a:pt x="10" y="688"/>
                </a:lnTo>
                <a:close/>
                <a:moveTo>
                  <a:pt x="1491" y="686"/>
                </a:moveTo>
                <a:lnTo>
                  <a:pt x="1491" y="684"/>
                </a:lnTo>
                <a:lnTo>
                  <a:pt x="1499" y="684"/>
                </a:lnTo>
                <a:lnTo>
                  <a:pt x="1499" y="685"/>
                </a:lnTo>
                <a:lnTo>
                  <a:pt x="1491" y="686"/>
                </a:lnTo>
                <a:close/>
                <a:moveTo>
                  <a:pt x="10" y="685"/>
                </a:moveTo>
                <a:lnTo>
                  <a:pt x="2" y="685"/>
                </a:lnTo>
                <a:lnTo>
                  <a:pt x="2" y="683"/>
                </a:lnTo>
                <a:lnTo>
                  <a:pt x="10" y="684"/>
                </a:lnTo>
                <a:lnTo>
                  <a:pt x="10" y="685"/>
                </a:lnTo>
                <a:close/>
                <a:moveTo>
                  <a:pt x="1491" y="683"/>
                </a:moveTo>
                <a:lnTo>
                  <a:pt x="1491" y="682"/>
                </a:lnTo>
                <a:lnTo>
                  <a:pt x="1499" y="681"/>
                </a:lnTo>
                <a:lnTo>
                  <a:pt x="1499" y="682"/>
                </a:lnTo>
                <a:lnTo>
                  <a:pt x="1491" y="683"/>
                </a:lnTo>
                <a:close/>
                <a:moveTo>
                  <a:pt x="1491" y="680"/>
                </a:moveTo>
                <a:lnTo>
                  <a:pt x="1490" y="679"/>
                </a:lnTo>
                <a:lnTo>
                  <a:pt x="1498" y="678"/>
                </a:lnTo>
                <a:lnTo>
                  <a:pt x="1499" y="680"/>
                </a:lnTo>
                <a:lnTo>
                  <a:pt x="1491" y="680"/>
                </a:lnTo>
                <a:close/>
                <a:moveTo>
                  <a:pt x="12" y="670"/>
                </a:moveTo>
                <a:lnTo>
                  <a:pt x="4" y="669"/>
                </a:lnTo>
                <a:lnTo>
                  <a:pt x="4" y="667"/>
                </a:lnTo>
                <a:lnTo>
                  <a:pt x="12" y="668"/>
                </a:lnTo>
                <a:lnTo>
                  <a:pt x="12" y="670"/>
                </a:lnTo>
                <a:close/>
                <a:moveTo>
                  <a:pt x="12" y="667"/>
                </a:moveTo>
                <a:lnTo>
                  <a:pt x="4" y="666"/>
                </a:lnTo>
                <a:lnTo>
                  <a:pt x="4" y="665"/>
                </a:lnTo>
                <a:lnTo>
                  <a:pt x="12" y="666"/>
                </a:lnTo>
                <a:lnTo>
                  <a:pt x="12" y="667"/>
                </a:lnTo>
                <a:close/>
                <a:moveTo>
                  <a:pt x="1489" y="665"/>
                </a:moveTo>
                <a:lnTo>
                  <a:pt x="1489" y="663"/>
                </a:lnTo>
                <a:lnTo>
                  <a:pt x="1497" y="662"/>
                </a:lnTo>
                <a:lnTo>
                  <a:pt x="1497" y="664"/>
                </a:lnTo>
                <a:lnTo>
                  <a:pt x="1489" y="665"/>
                </a:lnTo>
                <a:close/>
                <a:moveTo>
                  <a:pt x="12" y="664"/>
                </a:moveTo>
                <a:lnTo>
                  <a:pt x="4" y="663"/>
                </a:lnTo>
                <a:lnTo>
                  <a:pt x="5" y="662"/>
                </a:lnTo>
                <a:lnTo>
                  <a:pt x="13" y="663"/>
                </a:lnTo>
                <a:lnTo>
                  <a:pt x="12" y="664"/>
                </a:lnTo>
                <a:close/>
                <a:moveTo>
                  <a:pt x="1489" y="662"/>
                </a:moveTo>
                <a:lnTo>
                  <a:pt x="1488" y="661"/>
                </a:lnTo>
                <a:lnTo>
                  <a:pt x="1496" y="660"/>
                </a:lnTo>
                <a:lnTo>
                  <a:pt x="1497" y="661"/>
                </a:lnTo>
                <a:lnTo>
                  <a:pt x="1489" y="662"/>
                </a:lnTo>
                <a:close/>
                <a:moveTo>
                  <a:pt x="1488" y="659"/>
                </a:moveTo>
                <a:lnTo>
                  <a:pt x="1488" y="658"/>
                </a:lnTo>
                <a:lnTo>
                  <a:pt x="1496" y="657"/>
                </a:lnTo>
                <a:lnTo>
                  <a:pt x="1496" y="658"/>
                </a:lnTo>
                <a:lnTo>
                  <a:pt x="1488" y="659"/>
                </a:lnTo>
                <a:close/>
                <a:moveTo>
                  <a:pt x="14" y="648"/>
                </a:moveTo>
                <a:lnTo>
                  <a:pt x="6" y="647"/>
                </a:lnTo>
                <a:lnTo>
                  <a:pt x="7" y="646"/>
                </a:lnTo>
                <a:lnTo>
                  <a:pt x="15" y="647"/>
                </a:lnTo>
                <a:lnTo>
                  <a:pt x="14" y="648"/>
                </a:lnTo>
                <a:close/>
                <a:moveTo>
                  <a:pt x="15" y="646"/>
                </a:moveTo>
                <a:lnTo>
                  <a:pt x="7" y="645"/>
                </a:lnTo>
                <a:lnTo>
                  <a:pt x="7" y="643"/>
                </a:lnTo>
                <a:lnTo>
                  <a:pt x="15" y="644"/>
                </a:lnTo>
                <a:lnTo>
                  <a:pt x="15" y="646"/>
                </a:lnTo>
                <a:close/>
                <a:moveTo>
                  <a:pt x="1486" y="643"/>
                </a:moveTo>
                <a:lnTo>
                  <a:pt x="1486" y="642"/>
                </a:lnTo>
                <a:lnTo>
                  <a:pt x="1494" y="641"/>
                </a:lnTo>
                <a:lnTo>
                  <a:pt x="1494" y="642"/>
                </a:lnTo>
                <a:lnTo>
                  <a:pt x="1486" y="643"/>
                </a:lnTo>
                <a:close/>
                <a:moveTo>
                  <a:pt x="15" y="643"/>
                </a:moveTo>
                <a:lnTo>
                  <a:pt x="7" y="642"/>
                </a:lnTo>
                <a:lnTo>
                  <a:pt x="7" y="641"/>
                </a:lnTo>
                <a:lnTo>
                  <a:pt x="15" y="642"/>
                </a:lnTo>
                <a:lnTo>
                  <a:pt x="15" y="643"/>
                </a:lnTo>
                <a:close/>
                <a:moveTo>
                  <a:pt x="1486" y="641"/>
                </a:moveTo>
                <a:lnTo>
                  <a:pt x="1486" y="639"/>
                </a:lnTo>
                <a:lnTo>
                  <a:pt x="1494" y="638"/>
                </a:lnTo>
                <a:lnTo>
                  <a:pt x="1494" y="639"/>
                </a:lnTo>
                <a:lnTo>
                  <a:pt x="1486" y="641"/>
                </a:lnTo>
                <a:close/>
                <a:moveTo>
                  <a:pt x="1485" y="638"/>
                </a:moveTo>
                <a:lnTo>
                  <a:pt x="1485" y="637"/>
                </a:lnTo>
                <a:lnTo>
                  <a:pt x="1493" y="635"/>
                </a:lnTo>
                <a:lnTo>
                  <a:pt x="1493" y="637"/>
                </a:lnTo>
                <a:lnTo>
                  <a:pt x="1485" y="638"/>
                </a:lnTo>
                <a:close/>
                <a:moveTo>
                  <a:pt x="18" y="627"/>
                </a:moveTo>
                <a:lnTo>
                  <a:pt x="10" y="626"/>
                </a:lnTo>
                <a:lnTo>
                  <a:pt x="10" y="624"/>
                </a:lnTo>
                <a:lnTo>
                  <a:pt x="18" y="626"/>
                </a:lnTo>
                <a:lnTo>
                  <a:pt x="18" y="627"/>
                </a:lnTo>
                <a:close/>
                <a:moveTo>
                  <a:pt x="18" y="624"/>
                </a:moveTo>
                <a:lnTo>
                  <a:pt x="10" y="623"/>
                </a:lnTo>
                <a:lnTo>
                  <a:pt x="10" y="622"/>
                </a:lnTo>
                <a:lnTo>
                  <a:pt x="18" y="623"/>
                </a:lnTo>
                <a:lnTo>
                  <a:pt x="18" y="624"/>
                </a:lnTo>
                <a:close/>
                <a:moveTo>
                  <a:pt x="1483" y="622"/>
                </a:moveTo>
                <a:lnTo>
                  <a:pt x="1482" y="621"/>
                </a:lnTo>
                <a:lnTo>
                  <a:pt x="1491" y="619"/>
                </a:lnTo>
                <a:lnTo>
                  <a:pt x="1491" y="621"/>
                </a:lnTo>
                <a:lnTo>
                  <a:pt x="1483" y="622"/>
                </a:lnTo>
                <a:close/>
                <a:moveTo>
                  <a:pt x="18" y="622"/>
                </a:moveTo>
                <a:lnTo>
                  <a:pt x="11" y="620"/>
                </a:lnTo>
                <a:lnTo>
                  <a:pt x="11" y="619"/>
                </a:lnTo>
                <a:lnTo>
                  <a:pt x="19" y="621"/>
                </a:lnTo>
                <a:lnTo>
                  <a:pt x="18" y="622"/>
                </a:lnTo>
                <a:close/>
                <a:moveTo>
                  <a:pt x="1482" y="620"/>
                </a:moveTo>
                <a:lnTo>
                  <a:pt x="1482" y="618"/>
                </a:lnTo>
                <a:lnTo>
                  <a:pt x="1490" y="617"/>
                </a:lnTo>
                <a:lnTo>
                  <a:pt x="1490" y="618"/>
                </a:lnTo>
                <a:lnTo>
                  <a:pt x="1482" y="620"/>
                </a:lnTo>
                <a:close/>
                <a:moveTo>
                  <a:pt x="1482" y="617"/>
                </a:moveTo>
                <a:lnTo>
                  <a:pt x="1481" y="616"/>
                </a:lnTo>
                <a:lnTo>
                  <a:pt x="1490" y="614"/>
                </a:lnTo>
                <a:lnTo>
                  <a:pt x="1490" y="615"/>
                </a:lnTo>
                <a:lnTo>
                  <a:pt x="1482" y="617"/>
                </a:lnTo>
                <a:close/>
                <a:moveTo>
                  <a:pt x="21" y="606"/>
                </a:moveTo>
                <a:lnTo>
                  <a:pt x="13" y="605"/>
                </a:lnTo>
                <a:lnTo>
                  <a:pt x="14" y="603"/>
                </a:lnTo>
                <a:lnTo>
                  <a:pt x="22" y="605"/>
                </a:lnTo>
                <a:lnTo>
                  <a:pt x="21" y="606"/>
                </a:lnTo>
                <a:close/>
                <a:moveTo>
                  <a:pt x="22" y="604"/>
                </a:moveTo>
                <a:lnTo>
                  <a:pt x="14" y="602"/>
                </a:lnTo>
                <a:lnTo>
                  <a:pt x="14" y="601"/>
                </a:lnTo>
                <a:lnTo>
                  <a:pt x="22" y="602"/>
                </a:lnTo>
                <a:lnTo>
                  <a:pt x="22" y="604"/>
                </a:lnTo>
                <a:close/>
                <a:moveTo>
                  <a:pt x="1479" y="601"/>
                </a:moveTo>
                <a:lnTo>
                  <a:pt x="1478" y="600"/>
                </a:lnTo>
                <a:lnTo>
                  <a:pt x="1487" y="598"/>
                </a:lnTo>
                <a:lnTo>
                  <a:pt x="1487" y="600"/>
                </a:lnTo>
                <a:lnTo>
                  <a:pt x="1479" y="601"/>
                </a:lnTo>
                <a:close/>
                <a:moveTo>
                  <a:pt x="23" y="601"/>
                </a:moveTo>
                <a:lnTo>
                  <a:pt x="15" y="599"/>
                </a:lnTo>
                <a:lnTo>
                  <a:pt x="15" y="598"/>
                </a:lnTo>
                <a:lnTo>
                  <a:pt x="23" y="600"/>
                </a:lnTo>
                <a:lnTo>
                  <a:pt x="23" y="601"/>
                </a:lnTo>
                <a:close/>
                <a:moveTo>
                  <a:pt x="1478" y="599"/>
                </a:moveTo>
                <a:lnTo>
                  <a:pt x="1478" y="597"/>
                </a:lnTo>
                <a:lnTo>
                  <a:pt x="1486" y="596"/>
                </a:lnTo>
                <a:lnTo>
                  <a:pt x="1486" y="597"/>
                </a:lnTo>
                <a:lnTo>
                  <a:pt x="1478" y="599"/>
                </a:lnTo>
                <a:close/>
                <a:moveTo>
                  <a:pt x="1478" y="596"/>
                </a:moveTo>
                <a:lnTo>
                  <a:pt x="1477" y="595"/>
                </a:lnTo>
                <a:lnTo>
                  <a:pt x="1485" y="593"/>
                </a:lnTo>
                <a:lnTo>
                  <a:pt x="1486" y="594"/>
                </a:lnTo>
                <a:lnTo>
                  <a:pt x="1478" y="596"/>
                </a:lnTo>
                <a:close/>
                <a:moveTo>
                  <a:pt x="26" y="585"/>
                </a:moveTo>
                <a:lnTo>
                  <a:pt x="18" y="584"/>
                </a:lnTo>
                <a:lnTo>
                  <a:pt x="18" y="582"/>
                </a:lnTo>
                <a:lnTo>
                  <a:pt x="26" y="584"/>
                </a:lnTo>
                <a:lnTo>
                  <a:pt x="26" y="585"/>
                </a:lnTo>
                <a:close/>
                <a:moveTo>
                  <a:pt x="27" y="583"/>
                </a:moveTo>
                <a:lnTo>
                  <a:pt x="18" y="581"/>
                </a:lnTo>
                <a:lnTo>
                  <a:pt x="19" y="580"/>
                </a:lnTo>
                <a:lnTo>
                  <a:pt x="27" y="582"/>
                </a:lnTo>
                <a:lnTo>
                  <a:pt x="27" y="583"/>
                </a:lnTo>
                <a:close/>
                <a:moveTo>
                  <a:pt x="1474" y="581"/>
                </a:moveTo>
                <a:lnTo>
                  <a:pt x="1474" y="579"/>
                </a:lnTo>
                <a:lnTo>
                  <a:pt x="1482" y="577"/>
                </a:lnTo>
                <a:lnTo>
                  <a:pt x="1482" y="579"/>
                </a:lnTo>
                <a:lnTo>
                  <a:pt x="1474" y="581"/>
                </a:lnTo>
                <a:close/>
                <a:moveTo>
                  <a:pt x="27" y="580"/>
                </a:moveTo>
                <a:lnTo>
                  <a:pt x="19" y="578"/>
                </a:lnTo>
                <a:lnTo>
                  <a:pt x="19" y="577"/>
                </a:lnTo>
                <a:lnTo>
                  <a:pt x="28" y="579"/>
                </a:lnTo>
                <a:lnTo>
                  <a:pt x="27" y="580"/>
                </a:lnTo>
                <a:close/>
                <a:moveTo>
                  <a:pt x="1474" y="578"/>
                </a:moveTo>
                <a:lnTo>
                  <a:pt x="1473" y="576"/>
                </a:lnTo>
                <a:lnTo>
                  <a:pt x="1481" y="574"/>
                </a:lnTo>
                <a:lnTo>
                  <a:pt x="1481" y="576"/>
                </a:lnTo>
                <a:lnTo>
                  <a:pt x="1474" y="578"/>
                </a:lnTo>
                <a:close/>
                <a:moveTo>
                  <a:pt x="1473" y="575"/>
                </a:moveTo>
                <a:lnTo>
                  <a:pt x="1473" y="574"/>
                </a:lnTo>
                <a:lnTo>
                  <a:pt x="1480" y="572"/>
                </a:lnTo>
                <a:lnTo>
                  <a:pt x="1481" y="573"/>
                </a:lnTo>
                <a:lnTo>
                  <a:pt x="1473" y="575"/>
                </a:lnTo>
                <a:close/>
                <a:moveTo>
                  <a:pt x="31" y="564"/>
                </a:moveTo>
                <a:lnTo>
                  <a:pt x="23" y="562"/>
                </a:lnTo>
                <a:lnTo>
                  <a:pt x="24" y="561"/>
                </a:lnTo>
                <a:lnTo>
                  <a:pt x="31" y="563"/>
                </a:lnTo>
                <a:lnTo>
                  <a:pt x="31" y="564"/>
                </a:lnTo>
                <a:close/>
                <a:moveTo>
                  <a:pt x="32" y="562"/>
                </a:moveTo>
                <a:lnTo>
                  <a:pt x="24" y="560"/>
                </a:lnTo>
                <a:lnTo>
                  <a:pt x="24" y="559"/>
                </a:lnTo>
                <a:lnTo>
                  <a:pt x="32" y="561"/>
                </a:lnTo>
                <a:lnTo>
                  <a:pt x="32" y="562"/>
                </a:lnTo>
                <a:close/>
                <a:moveTo>
                  <a:pt x="1469" y="560"/>
                </a:moveTo>
                <a:lnTo>
                  <a:pt x="1469" y="558"/>
                </a:lnTo>
                <a:lnTo>
                  <a:pt x="1476" y="556"/>
                </a:lnTo>
                <a:lnTo>
                  <a:pt x="1477" y="558"/>
                </a:lnTo>
                <a:lnTo>
                  <a:pt x="1469" y="560"/>
                </a:lnTo>
                <a:close/>
                <a:moveTo>
                  <a:pt x="32" y="559"/>
                </a:moveTo>
                <a:lnTo>
                  <a:pt x="25" y="557"/>
                </a:lnTo>
                <a:lnTo>
                  <a:pt x="25" y="556"/>
                </a:lnTo>
                <a:lnTo>
                  <a:pt x="33" y="558"/>
                </a:lnTo>
                <a:lnTo>
                  <a:pt x="32" y="559"/>
                </a:lnTo>
                <a:close/>
                <a:moveTo>
                  <a:pt x="1468" y="557"/>
                </a:moveTo>
                <a:lnTo>
                  <a:pt x="1468" y="556"/>
                </a:lnTo>
                <a:lnTo>
                  <a:pt x="1476" y="554"/>
                </a:lnTo>
                <a:lnTo>
                  <a:pt x="1476" y="555"/>
                </a:lnTo>
                <a:lnTo>
                  <a:pt x="1468" y="557"/>
                </a:lnTo>
                <a:close/>
                <a:moveTo>
                  <a:pt x="1468" y="554"/>
                </a:moveTo>
                <a:lnTo>
                  <a:pt x="1467" y="553"/>
                </a:lnTo>
                <a:lnTo>
                  <a:pt x="1475" y="551"/>
                </a:lnTo>
                <a:lnTo>
                  <a:pt x="1475" y="552"/>
                </a:lnTo>
                <a:lnTo>
                  <a:pt x="1468" y="554"/>
                </a:lnTo>
                <a:close/>
                <a:moveTo>
                  <a:pt x="37" y="544"/>
                </a:moveTo>
                <a:lnTo>
                  <a:pt x="29" y="542"/>
                </a:lnTo>
                <a:lnTo>
                  <a:pt x="29" y="540"/>
                </a:lnTo>
                <a:lnTo>
                  <a:pt x="37" y="543"/>
                </a:lnTo>
                <a:lnTo>
                  <a:pt x="37" y="544"/>
                </a:lnTo>
                <a:close/>
                <a:moveTo>
                  <a:pt x="37" y="541"/>
                </a:moveTo>
                <a:lnTo>
                  <a:pt x="30" y="539"/>
                </a:lnTo>
                <a:lnTo>
                  <a:pt x="30" y="538"/>
                </a:lnTo>
                <a:lnTo>
                  <a:pt x="38" y="540"/>
                </a:lnTo>
                <a:lnTo>
                  <a:pt x="37" y="541"/>
                </a:lnTo>
                <a:close/>
                <a:moveTo>
                  <a:pt x="1463" y="539"/>
                </a:moveTo>
                <a:lnTo>
                  <a:pt x="1463" y="538"/>
                </a:lnTo>
                <a:lnTo>
                  <a:pt x="1471" y="536"/>
                </a:lnTo>
                <a:lnTo>
                  <a:pt x="1471" y="537"/>
                </a:lnTo>
                <a:lnTo>
                  <a:pt x="1463" y="539"/>
                </a:lnTo>
                <a:close/>
                <a:moveTo>
                  <a:pt x="38" y="539"/>
                </a:moveTo>
                <a:lnTo>
                  <a:pt x="30" y="537"/>
                </a:lnTo>
                <a:lnTo>
                  <a:pt x="31" y="535"/>
                </a:lnTo>
                <a:lnTo>
                  <a:pt x="38" y="538"/>
                </a:lnTo>
                <a:lnTo>
                  <a:pt x="38" y="539"/>
                </a:lnTo>
                <a:close/>
                <a:moveTo>
                  <a:pt x="1463" y="537"/>
                </a:moveTo>
                <a:lnTo>
                  <a:pt x="1462" y="535"/>
                </a:lnTo>
                <a:lnTo>
                  <a:pt x="1470" y="533"/>
                </a:lnTo>
                <a:lnTo>
                  <a:pt x="1470" y="534"/>
                </a:lnTo>
                <a:lnTo>
                  <a:pt x="1463" y="537"/>
                </a:lnTo>
                <a:close/>
                <a:moveTo>
                  <a:pt x="1462" y="534"/>
                </a:moveTo>
                <a:lnTo>
                  <a:pt x="1461" y="533"/>
                </a:lnTo>
                <a:lnTo>
                  <a:pt x="1469" y="530"/>
                </a:lnTo>
                <a:lnTo>
                  <a:pt x="1469" y="532"/>
                </a:lnTo>
                <a:lnTo>
                  <a:pt x="1462" y="534"/>
                </a:lnTo>
                <a:close/>
                <a:moveTo>
                  <a:pt x="43" y="524"/>
                </a:moveTo>
                <a:lnTo>
                  <a:pt x="35" y="521"/>
                </a:lnTo>
                <a:lnTo>
                  <a:pt x="36" y="520"/>
                </a:lnTo>
                <a:lnTo>
                  <a:pt x="43" y="522"/>
                </a:lnTo>
                <a:lnTo>
                  <a:pt x="43" y="524"/>
                </a:lnTo>
                <a:close/>
                <a:moveTo>
                  <a:pt x="44" y="521"/>
                </a:moveTo>
                <a:lnTo>
                  <a:pt x="36" y="519"/>
                </a:lnTo>
                <a:lnTo>
                  <a:pt x="36" y="517"/>
                </a:lnTo>
                <a:lnTo>
                  <a:pt x="44" y="520"/>
                </a:lnTo>
                <a:lnTo>
                  <a:pt x="44" y="521"/>
                </a:lnTo>
                <a:close/>
                <a:moveTo>
                  <a:pt x="1457" y="519"/>
                </a:moveTo>
                <a:lnTo>
                  <a:pt x="1457" y="518"/>
                </a:lnTo>
                <a:lnTo>
                  <a:pt x="1464" y="515"/>
                </a:lnTo>
                <a:lnTo>
                  <a:pt x="1465" y="516"/>
                </a:lnTo>
                <a:lnTo>
                  <a:pt x="1457" y="519"/>
                </a:lnTo>
                <a:close/>
                <a:moveTo>
                  <a:pt x="44" y="519"/>
                </a:moveTo>
                <a:lnTo>
                  <a:pt x="37" y="516"/>
                </a:lnTo>
                <a:lnTo>
                  <a:pt x="37" y="514"/>
                </a:lnTo>
                <a:lnTo>
                  <a:pt x="45" y="517"/>
                </a:lnTo>
                <a:lnTo>
                  <a:pt x="44" y="519"/>
                </a:lnTo>
                <a:close/>
                <a:moveTo>
                  <a:pt x="1456" y="516"/>
                </a:moveTo>
                <a:lnTo>
                  <a:pt x="1456" y="515"/>
                </a:lnTo>
                <a:lnTo>
                  <a:pt x="1463" y="512"/>
                </a:lnTo>
                <a:lnTo>
                  <a:pt x="1464" y="513"/>
                </a:lnTo>
                <a:lnTo>
                  <a:pt x="1456" y="516"/>
                </a:lnTo>
                <a:close/>
                <a:moveTo>
                  <a:pt x="1455" y="513"/>
                </a:moveTo>
                <a:lnTo>
                  <a:pt x="1455" y="512"/>
                </a:lnTo>
                <a:lnTo>
                  <a:pt x="1462" y="510"/>
                </a:lnTo>
                <a:lnTo>
                  <a:pt x="1463" y="511"/>
                </a:lnTo>
                <a:lnTo>
                  <a:pt x="1455" y="513"/>
                </a:lnTo>
                <a:close/>
                <a:moveTo>
                  <a:pt x="50" y="503"/>
                </a:moveTo>
                <a:lnTo>
                  <a:pt x="42" y="500"/>
                </a:lnTo>
                <a:lnTo>
                  <a:pt x="42" y="499"/>
                </a:lnTo>
                <a:lnTo>
                  <a:pt x="50" y="502"/>
                </a:lnTo>
                <a:lnTo>
                  <a:pt x="50" y="503"/>
                </a:lnTo>
                <a:close/>
                <a:moveTo>
                  <a:pt x="50" y="501"/>
                </a:moveTo>
                <a:lnTo>
                  <a:pt x="43" y="498"/>
                </a:lnTo>
                <a:lnTo>
                  <a:pt x="43" y="497"/>
                </a:lnTo>
                <a:lnTo>
                  <a:pt x="51" y="499"/>
                </a:lnTo>
                <a:lnTo>
                  <a:pt x="50" y="501"/>
                </a:lnTo>
                <a:close/>
                <a:moveTo>
                  <a:pt x="1450" y="498"/>
                </a:moveTo>
                <a:lnTo>
                  <a:pt x="1450" y="497"/>
                </a:lnTo>
                <a:lnTo>
                  <a:pt x="1457" y="494"/>
                </a:lnTo>
                <a:lnTo>
                  <a:pt x="1458" y="496"/>
                </a:lnTo>
                <a:lnTo>
                  <a:pt x="1450" y="498"/>
                </a:lnTo>
                <a:close/>
                <a:moveTo>
                  <a:pt x="51" y="498"/>
                </a:moveTo>
                <a:lnTo>
                  <a:pt x="44" y="495"/>
                </a:lnTo>
                <a:lnTo>
                  <a:pt x="44" y="494"/>
                </a:lnTo>
                <a:lnTo>
                  <a:pt x="52" y="497"/>
                </a:lnTo>
                <a:lnTo>
                  <a:pt x="51" y="498"/>
                </a:lnTo>
                <a:close/>
                <a:moveTo>
                  <a:pt x="1449" y="496"/>
                </a:moveTo>
                <a:lnTo>
                  <a:pt x="1449" y="495"/>
                </a:lnTo>
                <a:lnTo>
                  <a:pt x="1456" y="492"/>
                </a:lnTo>
                <a:lnTo>
                  <a:pt x="1457" y="493"/>
                </a:lnTo>
                <a:lnTo>
                  <a:pt x="1449" y="496"/>
                </a:lnTo>
                <a:close/>
                <a:moveTo>
                  <a:pt x="1448" y="493"/>
                </a:moveTo>
                <a:lnTo>
                  <a:pt x="1448" y="492"/>
                </a:lnTo>
                <a:lnTo>
                  <a:pt x="1455" y="489"/>
                </a:lnTo>
                <a:lnTo>
                  <a:pt x="1456" y="491"/>
                </a:lnTo>
                <a:lnTo>
                  <a:pt x="1448" y="493"/>
                </a:lnTo>
                <a:close/>
                <a:moveTo>
                  <a:pt x="57" y="483"/>
                </a:moveTo>
                <a:lnTo>
                  <a:pt x="49" y="480"/>
                </a:lnTo>
                <a:lnTo>
                  <a:pt x="50" y="479"/>
                </a:lnTo>
                <a:lnTo>
                  <a:pt x="57" y="482"/>
                </a:lnTo>
                <a:lnTo>
                  <a:pt x="57" y="483"/>
                </a:lnTo>
                <a:close/>
                <a:moveTo>
                  <a:pt x="58" y="481"/>
                </a:moveTo>
                <a:lnTo>
                  <a:pt x="50" y="478"/>
                </a:lnTo>
                <a:lnTo>
                  <a:pt x="51" y="476"/>
                </a:lnTo>
                <a:lnTo>
                  <a:pt x="58" y="479"/>
                </a:lnTo>
                <a:lnTo>
                  <a:pt x="58" y="481"/>
                </a:lnTo>
                <a:close/>
                <a:moveTo>
                  <a:pt x="1443" y="479"/>
                </a:moveTo>
                <a:lnTo>
                  <a:pt x="1442" y="477"/>
                </a:lnTo>
                <a:lnTo>
                  <a:pt x="1450" y="474"/>
                </a:lnTo>
                <a:lnTo>
                  <a:pt x="1450" y="476"/>
                </a:lnTo>
                <a:lnTo>
                  <a:pt x="1443" y="479"/>
                </a:lnTo>
                <a:close/>
                <a:moveTo>
                  <a:pt x="59" y="478"/>
                </a:moveTo>
                <a:lnTo>
                  <a:pt x="51" y="475"/>
                </a:lnTo>
                <a:lnTo>
                  <a:pt x="52" y="474"/>
                </a:lnTo>
                <a:lnTo>
                  <a:pt x="59" y="477"/>
                </a:lnTo>
                <a:lnTo>
                  <a:pt x="59" y="478"/>
                </a:lnTo>
                <a:close/>
                <a:moveTo>
                  <a:pt x="1441" y="476"/>
                </a:moveTo>
                <a:lnTo>
                  <a:pt x="1441" y="475"/>
                </a:lnTo>
                <a:lnTo>
                  <a:pt x="1449" y="472"/>
                </a:lnTo>
                <a:lnTo>
                  <a:pt x="1449" y="473"/>
                </a:lnTo>
                <a:lnTo>
                  <a:pt x="1441" y="476"/>
                </a:lnTo>
                <a:close/>
                <a:moveTo>
                  <a:pt x="1440" y="474"/>
                </a:moveTo>
                <a:lnTo>
                  <a:pt x="1440" y="472"/>
                </a:lnTo>
                <a:lnTo>
                  <a:pt x="1448" y="469"/>
                </a:lnTo>
                <a:lnTo>
                  <a:pt x="1448" y="471"/>
                </a:lnTo>
                <a:lnTo>
                  <a:pt x="1440" y="474"/>
                </a:lnTo>
                <a:close/>
                <a:moveTo>
                  <a:pt x="65" y="463"/>
                </a:moveTo>
                <a:lnTo>
                  <a:pt x="57" y="460"/>
                </a:lnTo>
                <a:lnTo>
                  <a:pt x="58" y="459"/>
                </a:lnTo>
                <a:lnTo>
                  <a:pt x="66" y="462"/>
                </a:lnTo>
                <a:lnTo>
                  <a:pt x="65" y="463"/>
                </a:lnTo>
                <a:close/>
                <a:moveTo>
                  <a:pt x="66" y="461"/>
                </a:moveTo>
                <a:lnTo>
                  <a:pt x="59" y="458"/>
                </a:lnTo>
                <a:lnTo>
                  <a:pt x="59" y="456"/>
                </a:lnTo>
                <a:lnTo>
                  <a:pt x="67" y="460"/>
                </a:lnTo>
                <a:lnTo>
                  <a:pt x="66" y="461"/>
                </a:lnTo>
                <a:close/>
                <a:moveTo>
                  <a:pt x="1434" y="459"/>
                </a:moveTo>
                <a:lnTo>
                  <a:pt x="1434" y="458"/>
                </a:lnTo>
                <a:lnTo>
                  <a:pt x="1441" y="455"/>
                </a:lnTo>
                <a:lnTo>
                  <a:pt x="1442" y="456"/>
                </a:lnTo>
                <a:lnTo>
                  <a:pt x="1434" y="459"/>
                </a:lnTo>
                <a:close/>
                <a:moveTo>
                  <a:pt x="67" y="458"/>
                </a:moveTo>
                <a:lnTo>
                  <a:pt x="60" y="455"/>
                </a:lnTo>
                <a:lnTo>
                  <a:pt x="60" y="454"/>
                </a:lnTo>
                <a:lnTo>
                  <a:pt x="68" y="457"/>
                </a:lnTo>
                <a:lnTo>
                  <a:pt x="67" y="458"/>
                </a:lnTo>
                <a:close/>
                <a:moveTo>
                  <a:pt x="1433" y="456"/>
                </a:moveTo>
                <a:lnTo>
                  <a:pt x="1433" y="455"/>
                </a:lnTo>
                <a:lnTo>
                  <a:pt x="1440" y="452"/>
                </a:lnTo>
                <a:lnTo>
                  <a:pt x="1441" y="453"/>
                </a:lnTo>
                <a:lnTo>
                  <a:pt x="1433" y="456"/>
                </a:lnTo>
                <a:close/>
                <a:moveTo>
                  <a:pt x="1432" y="454"/>
                </a:moveTo>
                <a:lnTo>
                  <a:pt x="1432" y="453"/>
                </a:lnTo>
                <a:lnTo>
                  <a:pt x="1439" y="449"/>
                </a:lnTo>
                <a:lnTo>
                  <a:pt x="1440" y="451"/>
                </a:lnTo>
                <a:lnTo>
                  <a:pt x="1432" y="454"/>
                </a:lnTo>
                <a:close/>
                <a:moveTo>
                  <a:pt x="74" y="443"/>
                </a:moveTo>
                <a:lnTo>
                  <a:pt x="66" y="440"/>
                </a:lnTo>
                <a:lnTo>
                  <a:pt x="67" y="439"/>
                </a:lnTo>
                <a:lnTo>
                  <a:pt x="74" y="442"/>
                </a:lnTo>
                <a:lnTo>
                  <a:pt x="74" y="443"/>
                </a:lnTo>
                <a:close/>
                <a:moveTo>
                  <a:pt x="75" y="441"/>
                </a:moveTo>
                <a:lnTo>
                  <a:pt x="68" y="438"/>
                </a:lnTo>
                <a:lnTo>
                  <a:pt x="68" y="436"/>
                </a:lnTo>
                <a:lnTo>
                  <a:pt x="75" y="440"/>
                </a:lnTo>
                <a:lnTo>
                  <a:pt x="75" y="441"/>
                </a:lnTo>
                <a:close/>
                <a:moveTo>
                  <a:pt x="1426" y="439"/>
                </a:moveTo>
                <a:lnTo>
                  <a:pt x="1425" y="438"/>
                </a:lnTo>
                <a:lnTo>
                  <a:pt x="1432" y="435"/>
                </a:lnTo>
                <a:lnTo>
                  <a:pt x="1433" y="436"/>
                </a:lnTo>
                <a:lnTo>
                  <a:pt x="1426" y="439"/>
                </a:lnTo>
                <a:close/>
                <a:moveTo>
                  <a:pt x="76" y="439"/>
                </a:moveTo>
                <a:lnTo>
                  <a:pt x="69" y="435"/>
                </a:lnTo>
                <a:lnTo>
                  <a:pt x="69" y="434"/>
                </a:lnTo>
                <a:lnTo>
                  <a:pt x="76" y="437"/>
                </a:lnTo>
                <a:lnTo>
                  <a:pt x="76" y="439"/>
                </a:lnTo>
                <a:close/>
                <a:moveTo>
                  <a:pt x="1425" y="437"/>
                </a:moveTo>
                <a:lnTo>
                  <a:pt x="1424" y="436"/>
                </a:lnTo>
                <a:lnTo>
                  <a:pt x="1431" y="432"/>
                </a:lnTo>
                <a:lnTo>
                  <a:pt x="1432" y="433"/>
                </a:lnTo>
                <a:lnTo>
                  <a:pt x="1425" y="437"/>
                </a:lnTo>
                <a:close/>
                <a:moveTo>
                  <a:pt x="1423" y="434"/>
                </a:moveTo>
                <a:lnTo>
                  <a:pt x="1423" y="433"/>
                </a:lnTo>
                <a:lnTo>
                  <a:pt x="1430" y="430"/>
                </a:lnTo>
                <a:lnTo>
                  <a:pt x="1431" y="431"/>
                </a:lnTo>
                <a:lnTo>
                  <a:pt x="1423" y="434"/>
                </a:lnTo>
                <a:close/>
                <a:moveTo>
                  <a:pt x="83" y="424"/>
                </a:moveTo>
                <a:lnTo>
                  <a:pt x="76" y="421"/>
                </a:lnTo>
                <a:lnTo>
                  <a:pt x="76" y="419"/>
                </a:lnTo>
                <a:lnTo>
                  <a:pt x="83" y="423"/>
                </a:lnTo>
                <a:lnTo>
                  <a:pt x="83" y="424"/>
                </a:lnTo>
                <a:close/>
                <a:moveTo>
                  <a:pt x="84" y="422"/>
                </a:moveTo>
                <a:lnTo>
                  <a:pt x="77" y="418"/>
                </a:lnTo>
                <a:lnTo>
                  <a:pt x="77" y="417"/>
                </a:lnTo>
                <a:lnTo>
                  <a:pt x="85" y="421"/>
                </a:lnTo>
                <a:lnTo>
                  <a:pt x="84" y="422"/>
                </a:lnTo>
                <a:close/>
                <a:moveTo>
                  <a:pt x="1417" y="420"/>
                </a:moveTo>
                <a:lnTo>
                  <a:pt x="1416" y="419"/>
                </a:lnTo>
                <a:lnTo>
                  <a:pt x="1423" y="415"/>
                </a:lnTo>
                <a:lnTo>
                  <a:pt x="1424" y="417"/>
                </a:lnTo>
                <a:lnTo>
                  <a:pt x="1417" y="420"/>
                </a:lnTo>
                <a:close/>
                <a:moveTo>
                  <a:pt x="85" y="419"/>
                </a:moveTo>
                <a:lnTo>
                  <a:pt x="78" y="416"/>
                </a:lnTo>
                <a:lnTo>
                  <a:pt x="79" y="415"/>
                </a:lnTo>
                <a:lnTo>
                  <a:pt x="86" y="418"/>
                </a:lnTo>
                <a:lnTo>
                  <a:pt x="85" y="419"/>
                </a:lnTo>
                <a:close/>
                <a:moveTo>
                  <a:pt x="1415" y="418"/>
                </a:moveTo>
                <a:lnTo>
                  <a:pt x="1415" y="417"/>
                </a:lnTo>
                <a:lnTo>
                  <a:pt x="1422" y="413"/>
                </a:lnTo>
                <a:lnTo>
                  <a:pt x="1423" y="414"/>
                </a:lnTo>
                <a:lnTo>
                  <a:pt x="1415" y="418"/>
                </a:lnTo>
                <a:close/>
                <a:moveTo>
                  <a:pt x="1414" y="415"/>
                </a:moveTo>
                <a:lnTo>
                  <a:pt x="1414" y="414"/>
                </a:lnTo>
                <a:lnTo>
                  <a:pt x="1421" y="411"/>
                </a:lnTo>
                <a:lnTo>
                  <a:pt x="1421" y="412"/>
                </a:lnTo>
                <a:lnTo>
                  <a:pt x="1414" y="415"/>
                </a:lnTo>
                <a:close/>
                <a:moveTo>
                  <a:pt x="92" y="405"/>
                </a:moveTo>
                <a:lnTo>
                  <a:pt x="85" y="401"/>
                </a:lnTo>
                <a:lnTo>
                  <a:pt x="86" y="400"/>
                </a:lnTo>
                <a:lnTo>
                  <a:pt x="93" y="404"/>
                </a:lnTo>
                <a:lnTo>
                  <a:pt x="92" y="405"/>
                </a:lnTo>
                <a:close/>
                <a:moveTo>
                  <a:pt x="94" y="403"/>
                </a:moveTo>
                <a:lnTo>
                  <a:pt x="87" y="399"/>
                </a:lnTo>
                <a:lnTo>
                  <a:pt x="87" y="398"/>
                </a:lnTo>
                <a:lnTo>
                  <a:pt x="94" y="402"/>
                </a:lnTo>
                <a:lnTo>
                  <a:pt x="94" y="403"/>
                </a:lnTo>
                <a:close/>
                <a:moveTo>
                  <a:pt x="1407" y="401"/>
                </a:moveTo>
                <a:lnTo>
                  <a:pt x="1406" y="400"/>
                </a:lnTo>
                <a:lnTo>
                  <a:pt x="1413" y="396"/>
                </a:lnTo>
                <a:lnTo>
                  <a:pt x="1414" y="398"/>
                </a:lnTo>
                <a:lnTo>
                  <a:pt x="1407" y="401"/>
                </a:lnTo>
                <a:close/>
                <a:moveTo>
                  <a:pt x="95" y="400"/>
                </a:moveTo>
                <a:lnTo>
                  <a:pt x="88" y="397"/>
                </a:lnTo>
                <a:lnTo>
                  <a:pt x="88" y="395"/>
                </a:lnTo>
                <a:lnTo>
                  <a:pt x="96" y="399"/>
                </a:lnTo>
                <a:lnTo>
                  <a:pt x="95" y="400"/>
                </a:lnTo>
                <a:close/>
                <a:moveTo>
                  <a:pt x="1406" y="399"/>
                </a:moveTo>
                <a:lnTo>
                  <a:pt x="1405" y="398"/>
                </a:lnTo>
                <a:lnTo>
                  <a:pt x="1412" y="394"/>
                </a:lnTo>
                <a:lnTo>
                  <a:pt x="1413" y="395"/>
                </a:lnTo>
                <a:lnTo>
                  <a:pt x="1406" y="399"/>
                </a:lnTo>
                <a:close/>
                <a:moveTo>
                  <a:pt x="1404" y="397"/>
                </a:moveTo>
                <a:lnTo>
                  <a:pt x="1404" y="395"/>
                </a:lnTo>
                <a:lnTo>
                  <a:pt x="1411" y="392"/>
                </a:lnTo>
                <a:lnTo>
                  <a:pt x="1411" y="393"/>
                </a:lnTo>
                <a:lnTo>
                  <a:pt x="1404" y="397"/>
                </a:lnTo>
                <a:close/>
                <a:moveTo>
                  <a:pt x="103" y="386"/>
                </a:moveTo>
                <a:lnTo>
                  <a:pt x="96" y="382"/>
                </a:lnTo>
                <a:lnTo>
                  <a:pt x="96" y="381"/>
                </a:lnTo>
                <a:lnTo>
                  <a:pt x="103" y="385"/>
                </a:lnTo>
                <a:lnTo>
                  <a:pt x="103" y="386"/>
                </a:lnTo>
                <a:close/>
                <a:moveTo>
                  <a:pt x="104" y="384"/>
                </a:moveTo>
                <a:lnTo>
                  <a:pt x="97" y="380"/>
                </a:lnTo>
                <a:lnTo>
                  <a:pt x="98" y="379"/>
                </a:lnTo>
                <a:lnTo>
                  <a:pt x="105" y="383"/>
                </a:lnTo>
                <a:lnTo>
                  <a:pt x="104" y="384"/>
                </a:lnTo>
                <a:close/>
                <a:moveTo>
                  <a:pt x="1396" y="382"/>
                </a:moveTo>
                <a:lnTo>
                  <a:pt x="1396" y="381"/>
                </a:lnTo>
                <a:lnTo>
                  <a:pt x="1403" y="377"/>
                </a:lnTo>
                <a:lnTo>
                  <a:pt x="1404" y="378"/>
                </a:lnTo>
                <a:lnTo>
                  <a:pt x="1396" y="382"/>
                </a:lnTo>
                <a:close/>
                <a:moveTo>
                  <a:pt x="106" y="381"/>
                </a:moveTo>
                <a:lnTo>
                  <a:pt x="98" y="378"/>
                </a:lnTo>
                <a:lnTo>
                  <a:pt x="99" y="376"/>
                </a:lnTo>
                <a:lnTo>
                  <a:pt x="106" y="380"/>
                </a:lnTo>
                <a:lnTo>
                  <a:pt x="106" y="381"/>
                </a:lnTo>
                <a:close/>
                <a:moveTo>
                  <a:pt x="1395" y="380"/>
                </a:moveTo>
                <a:lnTo>
                  <a:pt x="1394" y="379"/>
                </a:lnTo>
                <a:lnTo>
                  <a:pt x="1402" y="375"/>
                </a:lnTo>
                <a:lnTo>
                  <a:pt x="1402" y="376"/>
                </a:lnTo>
                <a:lnTo>
                  <a:pt x="1395" y="380"/>
                </a:lnTo>
                <a:close/>
                <a:moveTo>
                  <a:pt x="1394" y="378"/>
                </a:moveTo>
                <a:lnTo>
                  <a:pt x="1393" y="377"/>
                </a:lnTo>
                <a:lnTo>
                  <a:pt x="1400" y="373"/>
                </a:lnTo>
                <a:lnTo>
                  <a:pt x="1401" y="374"/>
                </a:lnTo>
                <a:lnTo>
                  <a:pt x="1394" y="378"/>
                </a:lnTo>
                <a:close/>
                <a:moveTo>
                  <a:pt x="114" y="368"/>
                </a:moveTo>
                <a:lnTo>
                  <a:pt x="107" y="364"/>
                </a:lnTo>
                <a:lnTo>
                  <a:pt x="107" y="362"/>
                </a:lnTo>
                <a:lnTo>
                  <a:pt x="114" y="367"/>
                </a:lnTo>
                <a:lnTo>
                  <a:pt x="114" y="368"/>
                </a:lnTo>
                <a:close/>
                <a:moveTo>
                  <a:pt x="115" y="365"/>
                </a:moveTo>
                <a:lnTo>
                  <a:pt x="108" y="361"/>
                </a:lnTo>
                <a:lnTo>
                  <a:pt x="109" y="360"/>
                </a:lnTo>
                <a:lnTo>
                  <a:pt x="116" y="364"/>
                </a:lnTo>
                <a:lnTo>
                  <a:pt x="115" y="365"/>
                </a:lnTo>
                <a:close/>
                <a:moveTo>
                  <a:pt x="1386" y="364"/>
                </a:moveTo>
                <a:lnTo>
                  <a:pt x="1385" y="363"/>
                </a:lnTo>
                <a:lnTo>
                  <a:pt x="1392" y="359"/>
                </a:lnTo>
                <a:lnTo>
                  <a:pt x="1392" y="360"/>
                </a:lnTo>
                <a:lnTo>
                  <a:pt x="1386" y="364"/>
                </a:lnTo>
                <a:close/>
                <a:moveTo>
                  <a:pt x="116" y="363"/>
                </a:moveTo>
                <a:lnTo>
                  <a:pt x="110" y="359"/>
                </a:lnTo>
                <a:lnTo>
                  <a:pt x="110" y="358"/>
                </a:lnTo>
                <a:lnTo>
                  <a:pt x="117" y="362"/>
                </a:lnTo>
                <a:lnTo>
                  <a:pt x="116" y="363"/>
                </a:lnTo>
                <a:close/>
                <a:moveTo>
                  <a:pt x="1384" y="362"/>
                </a:moveTo>
                <a:lnTo>
                  <a:pt x="1383" y="361"/>
                </a:lnTo>
                <a:lnTo>
                  <a:pt x="1390" y="357"/>
                </a:lnTo>
                <a:lnTo>
                  <a:pt x="1391" y="358"/>
                </a:lnTo>
                <a:lnTo>
                  <a:pt x="1384" y="362"/>
                </a:lnTo>
                <a:close/>
                <a:moveTo>
                  <a:pt x="1383" y="360"/>
                </a:moveTo>
                <a:lnTo>
                  <a:pt x="1382" y="359"/>
                </a:lnTo>
                <a:lnTo>
                  <a:pt x="1389" y="354"/>
                </a:lnTo>
                <a:lnTo>
                  <a:pt x="1390" y="355"/>
                </a:lnTo>
                <a:lnTo>
                  <a:pt x="1383" y="360"/>
                </a:lnTo>
                <a:close/>
                <a:moveTo>
                  <a:pt x="125" y="350"/>
                </a:moveTo>
                <a:lnTo>
                  <a:pt x="118" y="345"/>
                </a:lnTo>
                <a:lnTo>
                  <a:pt x="119" y="344"/>
                </a:lnTo>
                <a:lnTo>
                  <a:pt x="126" y="349"/>
                </a:lnTo>
                <a:lnTo>
                  <a:pt x="125" y="350"/>
                </a:lnTo>
                <a:close/>
                <a:moveTo>
                  <a:pt x="126" y="347"/>
                </a:moveTo>
                <a:lnTo>
                  <a:pt x="120" y="343"/>
                </a:lnTo>
                <a:lnTo>
                  <a:pt x="120" y="342"/>
                </a:lnTo>
                <a:lnTo>
                  <a:pt x="127" y="346"/>
                </a:lnTo>
                <a:lnTo>
                  <a:pt x="126" y="347"/>
                </a:lnTo>
                <a:close/>
                <a:moveTo>
                  <a:pt x="1374" y="346"/>
                </a:moveTo>
                <a:lnTo>
                  <a:pt x="1374" y="345"/>
                </a:lnTo>
                <a:lnTo>
                  <a:pt x="1380" y="341"/>
                </a:lnTo>
                <a:lnTo>
                  <a:pt x="1381" y="342"/>
                </a:lnTo>
                <a:lnTo>
                  <a:pt x="1374" y="346"/>
                </a:lnTo>
                <a:close/>
                <a:moveTo>
                  <a:pt x="128" y="345"/>
                </a:moveTo>
                <a:lnTo>
                  <a:pt x="121" y="341"/>
                </a:lnTo>
                <a:lnTo>
                  <a:pt x="122" y="340"/>
                </a:lnTo>
                <a:lnTo>
                  <a:pt x="128" y="344"/>
                </a:lnTo>
                <a:lnTo>
                  <a:pt x="128" y="345"/>
                </a:lnTo>
                <a:close/>
                <a:moveTo>
                  <a:pt x="1373" y="344"/>
                </a:moveTo>
                <a:lnTo>
                  <a:pt x="1372" y="343"/>
                </a:lnTo>
                <a:lnTo>
                  <a:pt x="1379" y="339"/>
                </a:lnTo>
                <a:lnTo>
                  <a:pt x="1380" y="340"/>
                </a:lnTo>
                <a:lnTo>
                  <a:pt x="1373" y="344"/>
                </a:lnTo>
                <a:close/>
                <a:moveTo>
                  <a:pt x="1371" y="342"/>
                </a:moveTo>
                <a:lnTo>
                  <a:pt x="1371" y="341"/>
                </a:lnTo>
                <a:lnTo>
                  <a:pt x="1377" y="336"/>
                </a:lnTo>
                <a:lnTo>
                  <a:pt x="1378" y="337"/>
                </a:lnTo>
                <a:lnTo>
                  <a:pt x="1371" y="342"/>
                </a:lnTo>
                <a:close/>
                <a:moveTo>
                  <a:pt x="137" y="332"/>
                </a:moveTo>
                <a:lnTo>
                  <a:pt x="130" y="327"/>
                </a:lnTo>
                <a:lnTo>
                  <a:pt x="131" y="326"/>
                </a:lnTo>
                <a:lnTo>
                  <a:pt x="137" y="331"/>
                </a:lnTo>
                <a:lnTo>
                  <a:pt x="137" y="332"/>
                </a:lnTo>
                <a:close/>
                <a:moveTo>
                  <a:pt x="138" y="330"/>
                </a:moveTo>
                <a:lnTo>
                  <a:pt x="131" y="325"/>
                </a:lnTo>
                <a:lnTo>
                  <a:pt x="132" y="324"/>
                </a:lnTo>
                <a:lnTo>
                  <a:pt x="139" y="328"/>
                </a:lnTo>
                <a:lnTo>
                  <a:pt x="138" y="330"/>
                </a:lnTo>
                <a:close/>
                <a:moveTo>
                  <a:pt x="1362" y="328"/>
                </a:moveTo>
                <a:lnTo>
                  <a:pt x="1362" y="327"/>
                </a:lnTo>
                <a:lnTo>
                  <a:pt x="1368" y="323"/>
                </a:lnTo>
                <a:lnTo>
                  <a:pt x="1369" y="324"/>
                </a:lnTo>
                <a:lnTo>
                  <a:pt x="1362" y="328"/>
                </a:lnTo>
                <a:close/>
                <a:moveTo>
                  <a:pt x="140" y="327"/>
                </a:moveTo>
                <a:lnTo>
                  <a:pt x="133" y="323"/>
                </a:lnTo>
                <a:lnTo>
                  <a:pt x="134" y="322"/>
                </a:lnTo>
                <a:lnTo>
                  <a:pt x="140" y="326"/>
                </a:lnTo>
                <a:lnTo>
                  <a:pt x="140" y="327"/>
                </a:lnTo>
                <a:close/>
                <a:moveTo>
                  <a:pt x="1361" y="326"/>
                </a:moveTo>
                <a:lnTo>
                  <a:pt x="1360" y="325"/>
                </a:lnTo>
                <a:lnTo>
                  <a:pt x="1367" y="320"/>
                </a:lnTo>
                <a:lnTo>
                  <a:pt x="1368" y="322"/>
                </a:lnTo>
                <a:lnTo>
                  <a:pt x="1361" y="326"/>
                </a:lnTo>
                <a:close/>
                <a:moveTo>
                  <a:pt x="1359" y="324"/>
                </a:moveTo>
                <a:lnTo>
                  <a:pt x="1359" y="323"/>
                </a:lnTo>
                <a:lnTo>
                  <a:pt x="1365" y="318"/>
                </a:lnTo>
                <a:lnTo>
                  <a:pt x="1366" y="319"/>
                </a:lnTo>
                <a:lnTo>
                  <a:pt x="1359" y="324"/>
                </a:lnTo>
                <a:close/>
                <a:moveTo>
                  <a:pt x="149" y="314"/>
                </a:moveTo>
                <a:lnTo>
                  <a:pt x="142" y="309"/>
                </a:lnTo>
                <a:lnTo>
                  <a:pt x="143" y="308"/>
                </a:lnTo>
                <a:lnTo>
                  <a:pt x="150" y="313"/>
                </a:lnTo>
                <a:lnTo>
                  <a:pt x="149" y="314"/>
                </a:lnTo>
                <a:close/>
                <a:moveTo>
                  <a:pt x="151" y="312"/>
                </a:moveTo>
                <a:lnTo>
                  <a:pt x="144" y="307"/>
                </a:lnTo>
                <a:lnTo>
                  <a:pt x="145" y="306"/>
                </a:lnTo>
                <a:lnTo>
                  <a:pt x="151" y="311"/>
                </a:lnTo>
                <a:lnTo>
                  <a:pt x="151" y="312"/>
                </a:lnTo>
                <a:close/>
                <a:moveTo>
                  <a:pt x="1350" y="311"/>
                </a:moveTo>
                <a:lnTo>
                  <a:pt x="1349" y="310"/>
                </a:lnTo>
                <a:lnTo>
                  <a:pt x="1356" y="305"/>
                </a:lnTo>
                <a:lnTo>
                  <a:pt x="1356" y="306"/>
                </a:lnTo>
                <a:lnTo>
                  <a:pt x="1350" y="311"/>
                </a:lnTo>
                <a:close/>
                <a:moveTo>
                  <a:pt x="152" y="310"/>
                </a:moveTo>
                <a:lnTo>
                  <a:pt x="145" y="305"/>
                </a:lnTo>
                <a:lnTo>
                  <a:pt x="146" y="304"/>
                </a:lnTo>
                <a:lnTo>
                  <a:pt x="153" y="309"/>
                </a:lnTo>
                <a:lnTo>
                  <a:pt x="152" y="310"/>
                </a:lnTo>
                <a:close/>
                <a:moveTo>
                  <a:pt x="1348" y="309"/>
                </a:moveTo>
                <a:lnTo>
                  <a:pt x="1347" y="308"/>
                </a:lnTo>
                <a:lnTo>
                  <a:pt x="1354" y="303"/>
                </a:lnTo>
                <a:lnTo>
                  <a:pt x="1355" y="304"/>
                </a:lnTo>
                <a:lnTo>
                  <a:pt x="1348" y="309"/>
                </a:lnTo>
                <a:close/>
                <a:moveTo>
                  <a:pt x="1347" y="307"/>
                </a:moveTo>
                <a:lnTo>
                  <a:pt x="1346" y="306"/>
                </a:lnTo>
                <a:lnTo>
                  <a:pt x="1352" y="301"/>
                </a:lnTo>
                <a:lnTo>
                  <a:pt x="1353" y="302"/>
                </a:lnTo>
                <a:lnTo>
                  <a:pt x="1347" y="307"/>
                </a:lnTo>
                <a:close/>
                <a:moveTo>
                  <a:pt x="162" y="297"/>
                </a:moveTo>
                <a:lnTo>
                  <a:pt x="156" y="292"/>
                </a:lnTo>
                <a:lnTo>
                  <a:pt x="156" y="291"/>
                </a:lnTo>
                <a:lnTo>
                  <a:pt x="163" y="296"/>
                </a:lnTo>
                <a:lnTo>
                  <a:pt x="162" y="297"/>
                </a:lnTo>
                <a:close/>
                <a:moveTo>
                  <a:pt x="163" y="295"/>
                </a:moveTo>
                <a:lnTo>
                  <a:pt x="157" y="290"/>
                </a:lnTo>
                <a:lnTo>
                  <a:pt x="158" y="289"/>
                </a:lnTo>
                <a:lnTo>
                  <a:pt x="164" y="294"/>
                </a:lnTo>
                <a:lnTo>
                  <a:pt x="163" y="295"/>
                </a:lnTo>
                <a:close/>
                <a:moveTo>
                  <a:pt x="1337" y="294"/>
                </a:moveTo>
                <a:lnTo>
                  <a:pt x="1336" y="293"/>
                </a:lnTo>
                <a:lnTo>
                  <a:pt x="1343" y="288"/>
                </a:lnTo>
                <a:lnTo>
                  <a:pt x="1343" y="289"/>
                </a:lnTo>
                <a:lnTo>
                  <a:pt x="1337" y="294"/>
                </a:lnTo>
                <a:close/>
                <a:moveTo>
                  <a:pt x="165" y="293"/>
                </a:moveTo>
                <a:lnTo>
                  <a:pt x="159" y="288"/>
                </a:lnTo>
                <a:lnTo>
                  <a:pt x="160" y="287"/>
                </a:lnTo>
                <a:lnTo>
                  <a:pt x="166" y="292"/>
                </a:lnTo>
                <a:lnTo>
                  <a:pt x="165" y="293"/>
                </a:lnTo>
                <a:close/>
                <a:moveTo>
                  <a:pt x="1335" y="292"/>
                </a:moveTo>
                <a:lnTo>
                  <a:pt x="1335" y="291"/>
                </a:lnTo>
                <a:lnTo>
                  <a:pt x="1341" y="286"/>
                </a:lnTo>
                <a:lnTo>
                  <a:pt x="1342" y="287"/>
                </a:lnTo>
                <a:lnTo>
                  <a:pt x="1335" y="292"/>
                </a:lnTo>
                <a:close/>
                <a:moveTo>
                  <a:pt x="1334" y="290"/>
                </a:moveTo>
                <a:lnTo>
                  <a:pt x="1333" y="289"/>
                </a:lnTo>
                <a:lnTo>
                  <a:pt x="1339" y="284"/>
                </a:lnTo>
                <a:lnTo>
                  <a:pt x="1340" y="285"/>
                </a:lnTo>
                <a:lnTo>
                  <a:pt x="1334" y="290"/>
                </a:lnTo>
                <a:close/>
                <a:moveTo>
                  <a:pt x="175" y="281"/>
                </a:moveTo>
                <a:lnTo>
                  <a:pt x="169" y="275"/>
                </a:lnTo>
                <a:lnTo>
                  <a:pt x="170" y="274"/>
                </a:lnTo>
                <a:lnTo>
                  <a:pt x="176" y="279"/>
                </a:lnTo>
                <a:lnTo>
                  <a:pt x="175" y="281"/>
                </a:lnTo>
                <a:close/>
                <a:moveTo>
                  <a:pt x="177" y="278"/>
                </a:moveTo>
                <a:lnTo>
                  <a:pt x="171" y="273"/>
                </a:lnTo>
                <a:lnTo>
                  <a:pt x="171" y="272"/>
                </a:lnTo>
                <a:lnTo>
                  <a:pt x="178" y="277"/>
                </a:lnTo>
                <a:lnTo>
                  <a:pt x="177" y="278"/>
                </a:lnTo>
                <a:close/>
                <a:moveTo>
                  <a:pt x="1324" y="278"/>
                </a:moveTo>
                <a:lnTo>
                  <a:pt x="1323" y="277"/>
                </a:lnTo>
                <a:lnTo>
                  <a:pt x="1329" y="271"/>
                </a:lnTo>
                <a:lnTo>
                  <a:pt x="1330" y="272"/>
                </a:lnTo>
                <a:lnTo>
                  <a:pt x="1324" y="278"/>
                </a:lnTo>
                <a:close/>
                <a:moveTo>
                  <a:pt x="178" y="276"/>
                </a:moveTo>
                <a:lnTo>
                  <a:pt x="172" y="271"/>
                </a:lnTo>
                <a:lnTo>
                  <a:pt x="173" y="270"/>
                </a:lnTo>
                <a:lnTo>
                  <a:pt x="179" y="275"/>
                </a:lnTo>
                <a:lnTo>
                  <a:pt x="178" y="276"/>
                </a:lnTo>
                <a:close/>
                <a:moveTo>
                  <a:pt x="1322" y="275"/>
                </a:moveTo>
                <a:lnTo>
                  <a:pt x="1321" y="274"/>
                </a:lnTo>
                <a:lnTo>
                  <a:pt x="1327" y="269"/>
                </a:lnTo>
                <a:lnTo>
                  <a:pt x="1328" y="270"/>
                </a:lnTo>
                <a:lnTo>
                  <a:pt x="1322" y="275"/>
                </a:lnTo>
                <a:close/>
                <a:moveTo>
                  <a:pt x="1320" y="273"/>
                </a:moveTo>
                <a:lnTo>
                  <a:pt x="1320" y="272"/>
                </a:lnTo>
                <a:lnTo>
                  <a:pt x="1326" y="267"/>
                </a:lnTo>
                <a:lnTo>
                  <a:pt x="1327" y="268"/>
                </a:lnTo>
                <a:lnTo>
                  <a:pt x="1320" y="273"/>
                </a:lnTo>
                <a:close/>
                <a:moveTo>
                  <a:pt x="189" y="264"/>
                </a:moveTo>
                <a:lnTo>
                  <a:pt x="183" y="259"/>
                </a:lnTo>
                <a:lnTo>
                  <a:pt x="184" y="258"/>
                </a:lnTo>
                <a:lnTo>
                  <a:pt x="190" y="263"/>
                </a:lnTo>
                <a:lnTo>
                  <a:pt x="189" y="264"/>
                </a:lnTo>
                <a:close/>
                <a:moveTo>
                  <a:pt x="191" y="262"/>
                </a:moveTo>
                <a:lnTo>
                  <a:pt x="184" y="257"/>
                </a:lnTo>
                <a:lnTo>
                  <a:pt x="185" y="256"/>
                </a:lnTo>
                <a:lnTo>
                  <a:pt x="192" y="261"/>
                </a:lnTo>
                <a:lnTo>
                  <a:pt x="191" y="262"/>
                </a:lnTo>
                <a:close/>
                <a:moveTo>
                  <a:pt x="1310" y="261"/>
                </a:moveTo>
                <a:lnTo>
                  <a:pt x="1309" y="260"/>
                </a:lnTo>
                <a:lnTo>
                  <a:pt x="1315" y="255"/>
                </a:lnTo>
                <a:lnTo>
                  <a:pt x="1316" y="256"/>
                </a:lnTo>
                <a:lnTo>
                  <a:pt x="1310" y="261"/>
                </a:lnTo>
                <a:close/>
                <a:moveTo>
                  <a:pt x="193" y="260"/>
                </a:moveTo>
                <a:lnTo>
                  <a:pt x="186" y="255"/>
                </a:lnTo>
                <a:lnTo>
                  <a:pt x="187" y="254"/>
                </a:lnTo>
                <a:lnTo>
                  <a:pt x="193" y="259"/>
                </a:lnTo>
                <a:lnTo>
                  <a:pt x="193" y="260"/>
                </a:lnTo>
                <a:close/>
                <a:moveTo>
                  <a:pt x="1308" y="259"/>
                </a:moveTo>
                <a:lnTo>
                  <a:pt x="1307" y="258"/>
                </a:lnTo>
                <a:lnTo>
                  <a:pt x="1313" y="253"/>
                </a:lnTo>
                <a:lnTo>
                  <a:pt x="1314" y="254"/>
                </a:lnTo>
                <a:lnTo>
                  <a:pt x="1308" y="259"/>
                </a:lnTo>
                <a:close/>
                <a:moveTo>
                  <a:pt x="1306" y="257"/>
                </a:moveTo>
                <a:lnTo>
                  <a:pt x="1305" y="256"/>
                </a:lnTo>
                <a:lnTo>
                  <a:pt x="1311" y="251"/>
                </a:lnTo>
                <a:lnTo>
                  <a:pt x="1312" y="252"/>
                </a:lnTo>
                <a:lnTo>
                  <a:pt x="1306" y="257"/>
                </a:lnTo>
                <a:close/>
                <a:moveTo>
                  <a:pt x="203" y="248"/>
                </a:moveTo>
                <a:lnTo>
                  <a:pt x="197" y="243"/>
                </a:lnTo>
                <a:lnTo>
                  <a:pt x="198" y="242"/>
                </a:lnTo>
                <a:lnTo>
                  <a:pt x="204" y="247"/>
                </a:lnTo>
                <a:lnTo>
                  <a:pt x="203" y="248"/>
                </a:lnTo>
                <a:close/>
                <a:moveTo>
                  <a:pt x="205" y="246"/>
                </a:moveTo>
                <a:lnTo>
                  <a:pt x="199" y="241"/>
                </a:lnTo>
                <a:lnTo>
                  <a:pt x="200" y="240"/>
                </a:lnTo>
                <a:lnTo>
                  <a:pt x="206" y="245"/>
                </a:lnTo>
                <a:lnTo>
                  <a:pt x="205" y="246"/>
                </a:lnTo>
                <a:close/>
                <a:moveTo>
                  <a:pt x="1295" y="245"/>
                </a:moveTo>
                <a:lnTo>
                  <a:pt x="1295" y="244"/>
                </a:lnTo>
                <a:lnTo>
                  <a:pt x="1300" y="239"/>
                </a:lnTo>
                <a:lnTo>
                  <a:pt x="1301" y="240"/>
                </a:lnTo>
                <a:lnTo>
                  <a:pt x="1295" y="245"/>
                </a:lnTo>
                <a:close/>
                <a:moveTo>
                  <a:pt x="207" y="244"/>
                </a:moveTo>
                <a:lnTo>
                  <a:pt x="201" y="239"/>
                </a:lnTo>
                <a:lnTo>
                  <a:pt x="202" y="238"/>
                </a:lnTo>
                <a:lnTo>
                  <a:pt x="208" y="243"/>
                </a:lnTo>
                <a:lnTo>
                  <a:pt x="207" y="244"/>
                </a:lnTo>
                <a:close/>
                <a:moveTo>
                  <a:pt x="1294" y="243"/>
                </a:moveTo>
                <a:lnTo>
                  <a:pt x="1293" y="242"/>
                </a:lnTo>
                <a:lnTo>
                  <a:pt x="1299" y="237"/>
                </a:lnTo>
                <a:lnTo>
                  <a:pt x="1300" y="238"/>
                </a:lnTo>
                <a:lnTo>
                  <a:pt x="1294" y="243"/>
                </a:lnTo>
                <a:close/>
                <a:moveTo>
                  <a:pt x="1292" y="241"/>
                </a:moveTo>
                <a:lnTo>
                  <a:pt x="1291" y="240"/>
                </a:lnTo>
                <a:lnTo>
                  <a:pt x="1297" y="235"/>
                </a:lnTo>
                <a:lnTo>
                  <a:pt x="1298" y="236"/>
                </a:lnTo>
                <a:lnTo>
                  <a:pt x="1292" y="241"/>
                </a:lnTo>
                <a:close/>
                <a:moveTo>
                  <a:pt x="218" y="233"/>
                </a:moveTo>
                <a:lnTo>
                  <a:pt x="212" y="227"/>
                </a:lnTo>
                <a:lnTo>
                  <a:pt x="213" y="226"/>
                </a:lnTo>
                <a:lnTo>
                  <a:pt x="219" y="232"/>
                </a:lnTo>
                <a:lnTo>
                  <a:pt x="218" y="233"/>
                </a:lnTo>
                <a:close/>
                <a:moveTo>
                  <a:pt x="220" y="231"/>
                </a:moveTo>
                <a:lnTo>
                  <a:pt x="214" y="225"/>
                </a:lnTo>
                <a:lnTo>
                  <a:pt x="215" y="224"/>
                </a:lnTo>
                <a:lnTo>
                  <a:pt x="221" y="230"/>
                </a:lnTo>
                <a:lnTo>
                  <a:pt x="220" y="231"/>
                </a:lnTo>
                <a:close/>
                <a:moveTo>
                  <a:pt x="1281" y="230"/>
                </a:moveTo>
                <a:lnTo>
                  <a:pt x="1280" y="229"/>
                </a:lnTo>
                <a:lnTo>
                  <a:pt x="1286" y="223"/>
                </a:lnTo>
                <a:lnTo>
                  <a:pt x="1287" y="224"/>
                </a:lnTo>
                <a:lnTo>
                  <a:pt x="1281" y="230"/>
                </a:lnTo>
                <a:close/>
                <a:moveTo>
                  <a:pt x="222" y="229"/>
                </a:moveTo>
                <a:lnTo>
                  <a:pt x="216" y="223"/>
                </a:lnTo>
                <a:lnTo>
                  <a:pt x="217" y="222"/>
                </a:lnTo>
                <a:lnTo>
                  <a:pt x="222" y="228"/>
                </a:lnTo>
                <a:lnTo>
                  <a:pt x="222" y="229"/>
                </a:lnTo>
                <a:close/>
                <a:moveTo>
                  <a:pt x="1279" y="228"/>
                </a:moveTo>
                <a:lnTo>
                  <a:pt x="1278" y="227"/>
                </a:lnTo>
                <a:lnTo>
                  <a:pt x="1284" y="221"/>
                </a:lnTo>
                <a:lnTo>
                  <a:pt x="1285" y="222"/>
                </a:lnTo>
                <a:lnTo>
                  <a:pt x="1279" y="228"/>
                </a:lnTo>
                <a:close/>
                <a:moveTo>
                  <a:pt x="1277" y="226"/>
                </a:moveTo>
                <a:lnTo>
                  <a:pt x="1276" y="225"/>
                </a:lnTo>
                <a:lnTo>
                  <a:pt x="1282" y="220"/>
                </a:lnTo>
                <a:lnTo>
                  <a:pt x="1283" y="220"/>
                </a:lnTo>
                <a:lnTo>
                  <a:pt x="1277" y="226"/>
                </a:lnTo>
                <a:close/>
                <a:moveTo>
                  <a:pt x="233" y="218"/>
                </a:moveTo>
                <a:lnTo>
                  <a:pt x="227" y="212"/>
                </a:lnTo>
                <a:lnTo>
                  <a:pt x="228" y="211"/>
                </a:lnTo>
                <a:lnTo>
                  <a:pt x="234" y="217"/>
                </a:lnTo>
                <a:lnTo>
                  <a:pt x="233" y="218"/>
                </a:lnTo>
                <a:close/>
                <a:moveTo>
                  <a:pt x="235" y="216"/>
                </a:moveTo>
                <a:lnTo>
                  <a:pt x="229" y="210"/>
                </a:lnTo>
                <a:lnTo>
                  <a:pt x="231" y="209"/>
                </a:lnTo>
                <a:lnTo>
                  <a:pt x="236" y="215"/>
                </a:lnTo>
                <a:lnTo>
                  <a:pt x="235" y="216"/>
                </a:lnTo>
                <a:close/>
                <a:moveTo>
                  <a:pt x="1265" y="215"/>
                </a:moveTo>
                <a:lnTo>
                  <a:pt x="1264" y="214"/>
                </a:lnTo>
                <a:lnTo>
                  <a:pt x="1270" y="208"/>
                </a:lnTo>
                <a:lnTo>
                  <a:pt x="1271" y="209"/>
                </a:lnTo>
                <a:lnTo>
                  <a:pt x="1265" y="215"/>
                </a:lnTo>
                <a:close/>
                <a:moveTo>
                  <a:pt x="237" y="214"/>
                </a:moveTo>
                <a:lnTo>
                  <a:pt x="231" y="208"/>
                </a:lnTo>
                <a:lnTo>
                  <a:pt x="232" y="207"/>
                </a:lnTo>
                <a:lnTo>
                  <a:pt x="238" y="213"/>
                </a:lnTo>
                <a:lnTo>
                  <a:pt x="237" y="214"/>
                </a:lnTo>
                <a:close/>
                <a:moveTo>
                  <a:pt x="1263" y="213"/>
                </a:moveTo>
                <a:lnTo>
                  <a:pt x="1263" y="212"/>
                </a:lnTo>
                <a:lnTo>
                  <a:pt x="1268" y="206"/>
                </a:lnTo>
                <a:lnTo>
                  <a:pt x="1269" y="207"/>
                </a:lnTo>
                <a:lnTo>
                  <a:pt x="1263" y="213"/>
                </a:lnTo>
                <a:close/>
                <a:moveTo>
                  <a:pt x="1262" y="211"/>
                </a:moveTo>
                <a:lnTo>
                  <a:pt x="1261" y="210"/>
                </a:lnTo>
                <a:lnTo>
                  <a:pt x="1266" y="205"/>
                </a:lnTo>
                <a:lnTo>
                  <a:pt x="1267" y="205"/>
                </a:lnTo>
                <a:lnTo>
                  <a:pt x="1262" y="211"/>
                </a:lnTo>
                <a:close/>
                <a:moveTo>
                  <a:pt x="249" y="203"/>
                </a:moveTo>
                <a:lnTo>
                  <a:pt x="243" y="197"/>
                </a:lnTo>
                <a:lnTo>
                  <a:pt x="244" y="196"/>
                </a:lnTo>
                <a:lnTo>
                  <a:pt x="250" y="202"/>
                </a:lnTo>
                <a:lnTo>
                  <a:pt x="249" y="203"/>
                </a:lnTo>
                <a:close/>
                <a:moveTo>
                  <a:pt x="251" y="201"/>
                </a:moveTo>
                <a:lnTo>
                  <a:pt x="245" y="195"/>
                </a:lnTo>
                <a:lnTo>
                  <a:pt x="246" y="194"/>
                </a:lnTo>
                <a:lnTo>
                  <a:pt x="252" y="200"/>
                </a:lnTo>
                <a:lnTo>
                  <a:pt x="251" y="201"/>
                </a:lnTo>
                <a:close/>
                <a:moveTo>
                  <a:pt x="1250" y="200"/>
                </a:moveTo>
                <a:lnTo>
                  <a:pt x="1249" y="199"/>
                </a:lnTo>
                <a:lnTo>
                  <a:pt x="1254" y="193"/>
                </a:lnTo>
                <a:lnTo>
                  <a:pt x="1255" y="194"/>
                </a:lnTo>
                <a:lnTo>
                  <a:pt x="1250" y="200"/>
                </a:lnTo>
                <a:close/>
                <a:moveTo>
                  <a:pt x="253" y="199"/>
                </a:moveTo>
                <a:lnTo>
                  <a:pt x="247" y="193"/>
                </a:lnTo>
                <a:lnTo>
                  <a:pt x="248" y="192"/>
                </a:lnTo>
                <a:lnTo>
                  <a:pt x="254" y="198"/>
                </a:lnTo>
                <a:lnTo>
                  <a:pt x="253" y="199"/>
                </a:lnTo>
                <a:close/>
                <a:moveTo>
                  <a:pt x="1248" y="198"/>
                </a:moveTo>
                <a:lnTo>
                  <a:pt x="1247" y="197"/>
                </a:lnTo>
                <a:lnTo>
                  <a:pt x="1252" y="192"/>
                </a:lnTo>
                <a:lnTo>
                  <a:pt x="1253" y="192"/>
                </a:lnTo>
                <a:lnTo>
                  <a:pt x="1248" y="198"/>
                </a:lnTo>
                <a:close/>
                <a:moveTo>
                  <a:pt x="1246" y="197"/>
                </a:moveTo>
                <a:lnTo>
                  <a:pt x="1245" y="196"/>
                </a:lnTo>
                <a:lnTo>
                  <a:pt x="1250" y="190"/>
                </a:lnTo>
                <a:lnTo>
                  <a:pt x="1251" y="191"/>
                </a:lnTo>
                <a:lnTo>
                  <a:pt x="1246" y="197"/>
                </a:lnTo>
                <a:close/>
                <a:moveTo>
                  <a:pt x="264" y="189"/>
                </a:moveTo>
                <a:lnTo>
                  <a:pt x="259" y="183"/>
                </a:lnTo>
                <a:lnTo>
                  <a:pt x="260" y="182"/>
                </a:lnTo>
                <a:lnTo>
                  <a:pt x="265" y="188"/>
                </a:lnTo>
                <a:lnTo>
                  <a:pt x="264" y="189"/>
                </a:lnTo>
                <a:close/>
                <a:moveTo>
                  <a:pt x="266" y="187"/>
                </a:moveTo>
                <a:lnTo>
                  <a:pt x="261" y="181"/>
                </a:lnTo>
                <a:lnTo>
                  <a:pt x="262" y="180"/>
                </a:lnTo>
                <a:lnTo>
                  <a:pt x="267" y="186"/>
                </a:lnTo>
                <a:lnTo>
                  <a:pt x="266" y="187"/>
                </a:lnTo>
                <a:close/>
                <a:moveTo>
                  <a:pt x="1234" y="186"/>
                </a:moveTo>
                <a:lnTo>
                  <a:pt x="1233" y="185"/>
                </a:lnTo>
                <a:lnTo>
                  <a:pt x="1238" y="179"/>
                </a:lnTo>
                <a:lnTo>
                  <a:pt x="1239" y="180"/>
                </a:lnTo>
                <a:lnTo>
                  <a:pt x="1234" y="186"/>
                </a:lnTo>
                <a:close/>
                <a:moveTo>
                  <a:pt x="268" y="185"/>
                </a:moveTo>
                <a:lnTo>
                  <a:pt x="263" y="179"/>
                </a:lnTo>
                <a:lnTo>
                  <a:pt x="264" y="178"/>
                </a:lnTo>
                <a:lnTo>
                  <a:pt x="270" y="184"/>
                </a:lnTo>
                <a:lnTo>
                  <a:pt x="268" y="185"/>
                </a:lnTo>
                <a:close/>
                <a:moveTo>
                  <a:pt x="1232" y="184"/>
                </a:moveTo>
                <a:lnTo>
                  <a:pt x="1231" y="183"/>
                </a:lnTo>
                <a:lnTo>
                  <a:pt x="1236" y="177"/>
                </a:lnTo>
                <a:lnTo>
                  <a:pt x="1237" y="178"/>
                </a:lnTo>
                <a:lnTo>
                  <a:pt x="1232" y="184"/>
                </a:lnTo>
                <a:close/>
                <a:moveTo>
                  <a:pt x="1230" y="183"/>
                </a:moveTo>
                <a:lnTo>
                  <a:pt x="1229" y="182"/>
                </a:lnTo>
                <a:lnTo>
                  <a:pt x="1234" y="176"/>
                </a:lnTo>
                <a:lnTo>
                  <a:pt x="1235" y="177"/>
                </a:lnTo>
                <a:lnTo>
                  <a:pt x="1230" y="183"/>
                </a:lnTo>
                <a:close/>
                <a:moveTo>
                  <a:pt x="281" y="175"/>
                </a:moveTo>
                <a:lnTo>
                  <a:pt x="276" y="169"/>
                </a:lnTo>
                <a:lnTo>
                  <a:pt x="277" y="168"/>
                </a:lnTo>
                <a:lnTo>
                  <a:pt x="282" y="174"/>
                </a:lnTo>
                <a:lnTo>
                  <a:pt x="281" y="175"/>
                </a:lnTo>
                <a:close/>
                <a:moveTo>
                  <a:pt x="283" y="173"/>
                </a:moveTo>
                <a:lnTo>
                  <a:pt x="278" y="167"/>
                </a:lnTo>
                <a:lnTo>
                  <a:pt x="279" y="166"/>
                </a:lnTo>
                <a:lnTo>
                  <a:pt x="284" y="172"/>
                </a:lnTo>
                <a:lnTo>
                  <a:pt x="283" y="173"/>
                </a:lnTo>
                <a:close/>
                <a:moveTo>
                  <a:pt x="1217" y="172"/>
                </a:moveTo>
                <a:lnTo>
                  <a:pt x="1216" y="172"/>
                </a:lnTo>
                <a:lnTo>
                  <a:pt x="1221" y="165"/>
                </a:lnTo>
                <a:lnTo>
                  <a:pt x="1222" y="166"/>
                </a:lnTo>
                <a:lnTo>
                  <a:pt x="1217" y="172"/>
                </a:lnTo>
                <a:close/>
                <a:moveTo>
                  <a:pt x="285" y="172"/>
                </a:moveTo>
                <a:lnTo>
                  <a:pt x="280" y="165"/>
                </a:lnTo>
                <a:lnTo>
                  <a:pt x="281" y="165"/>
                </a:lnTo>
                <a:lnTo>
                  <a:pt x="286" y="171"/>
                </a:lnTo>
                <a:lnTo>
                  <a:pt x="285" y="172"/>
                </a:lnTo>
                <a:close/>
                <a:moveTo>
                  <a:pt x="1215" y="171"/>
                </a:moveTo>
                <a:lnTo>
                  <a:pt x="1214" y="170"/>
                </a:lnTo>
                <a:lnTo>
                  <a:pt x="1219" y="164"/>
                </a:lnTo>
                <a:lnTo>
                  <a:pt x="1220" y="165"/>
                </a:lnTo>
                <a:lnTo>
                  <a:pt x="1215" y="171"/>
                </a:lnTo>
                <a:close/>
                <a:moveTo>
                  <a:pt x="1213" y="169"/>
                </a:moveTo>
                <a:lnTo>
                  <a:pt x="1212" y="168"/>
                </a:lnTo>
                <a:lnTo>
                  <a:pt x="1217" y="162"/>
                </a:lnTo>
                <a:lnTo>
                  <a:pt x="1218" y="163"/>
                </a:lnTo>
                <a:lnTo>
                  <a:pt x="1213" y="169"/>
                </a:lnTo>
                <a:close/>
                <a:moveTo>
                  <a:pt x="298" y="162"/>
                </a:moveTo>
                <a:lnTo>
                  <a:pt x="293" y="155"/>
                </a:lnTo>
                <a:lnTo>
                  <a:pt x="294" y="155"/>
                </a:lnTo>
                <a:lnTo>
                  <a:pt x="299" y="161"/>
                </a:lnTo>
                <a:lnTo>
                  <a:pt x="298" y="162"/>
                </a:lnTo>
                <a:close/>
                <a:moveTo>
                  <a:pt x="300" y="160"/>
                </a:moveTo>
                <a:lnTo>
                  <a:pt x="295" y="154"/>
                </a:lnTo>
                <a:lnTo>
                  <a:pt x="296" y="153"/>
                </a:lnTo>
                <a:lnTo>
                  <a:pt x="301" y="159"/>
                </a:lnTo>
                <a:lnTo>
                  <a:pt x="300" y="160"/>
                </a:lnTo>
                <a:close/>
                <a:moveTo>
                  <a:pt x="1201" y="159"/>
                </a:moveTo>
                <a:lnTo>
                  <a:pt x="1199" y="159"/>
                </a:lnTo>
                <a:lnTo>
                  <a:pt x="1204" y="152"/>
                </a:lnTo>
                <a:lnTo>
                  <a:pt x="1205" y="153"/>
                </a:lnTo>
                <a:lnTo>
                  <a:pt x="1201" y="159"/>
                </a:lnTo>
                <a:close/>
                <a:moveTo>
                  <a:pt x="302" y="159"/>
                </a:moveTo>
                <a:lnTo>
                  <a:pt x="297" y="152"/>
                </a:lnTo>
                <a:lnTo>
                  <a:pt x="298" y="151"/>
                </a:lnTo>
                <a:lnTo>
                  <a:pt x="303" y="158"/>
                </a:lnTo>
                <a:lnTo>
                  <a:pt x="302" y="159"/>
                </a:lnTo>
                <a:close/>
                <a:moveTo>
                  <a:pt x="1198" y="158"/>
                </a:moveTo>
                <a:lnTo>
                  <a:pt x="1197" y="157"/>
                </a:lnTo>
                <a:lnTo>
                  <a:pt x="1202" y="151"/>
                </a:lnTo>
                <a:lnTo>
                  <a:pt x="1203" y="151"/>
                </a:lnTo>
                <a:lnTo>
                  <a:pt x="1198" y="158"/>
                </a:lnTo>
                <a:close/>
                <a:moveTo>
                  <a:pt x="1196" y="156"/>
                </a:moveTo>
                <a:lnTo>
                  <a:pt x="1195" y="155"/>
                </a:lnTo>
                <a:lnTo>
                  <a:pt x="1200" y="149"/>
                </a:lnTo>
                <a:lnTo>
                  <a:pt x="1201" y="150"/>
                </a:lnTo>
                <a:lnTo>
                  <a:pt x="1196" y="156"/>
                </a:lnTo>
                <a:close/>
                <a:moveTo>
                  <a:pt x="315" y="149"/>
                </a:moveTo>
                <a:lnTo>
                  <a:pt x="310" y="143"/>
                </a:lnTo>
                <a:lnTo>
                  <a:pt x="311" y="141"/>
                </a:lnTo>
                <a:lnTo>
                  <a:pt x="316" y="148"/>
                </a:lnTo>
                <a:lnTo>
                  <a:pt x="315" y="149"/>
                </a:lnTo>
                <a:close/>
                <a:moveTo>
                  <a:pt x="317" y="147"/>
                </a:moveTo>
                <a:lnTo>
                  <a:pt x="312" y="141"/>
                </a:lnTo>
                <a:lnTo>
                  <a:pt x="313" y="140"/>
                </a:lnTo>
                <a:lnTo>
                  <a:pt x="318" y="147"/>
                </a:lnTo>
                <a:lnTo>
                  <a:pt x="317" y="147"/>
                </a:lnTo>
                <a:close/>
                <a:moveTo>
                  <a:pt x="1183" y="147"/>
                </a:moveTo>
                <a:lnTo>
                  <a:pt x="1182" y="146"/>
                </a:lnTo>
                <a:lnTo>
                  <a:pt x="1187" y="139"/>
                </a:lnTo>
                <a:lnTo>
                  <a:pt x="1188" y="140"/>
                </a:lnTo>
                <a:lnTo>
                  <a:pt x="1183" y="147"/>
                </a:lnTo>
                <a:close/>
                <a:moveTo>
                  <a:pt x="319" y="146"/>
                </a:moveTo>
                <a:lnTo>
                  <a:pt x="315" y="139"/>
                </a:lnTo>
                <a:lnTo>
                  <a:pt x="316" y="138"/>
                </a:lnTo>
                <a:lnTo>
                  <a:pt x="320" y="145"/>
                </a:lnTo>
                <a:lnTo>
                  <a:pt x="319" y="146"/>
                </a:lnTo>
                <a:close/>
                <a:moveTo>
                  <a:pt x="1181" y="145"/>
                </a:moveTo>
                <a:lnTo>
                  <a:pt x="1180" y="144"/>
                </a:lnTo>
                <a:lnTo>
                  <a:pt x="1184" y="138"/>
                </a:lnTo>
                <a:lnTo>
                  <a:pt x="1186" y="138"/>
                </a:lnTo>
                <a:lnTo>
                  <a:pt x="1181" y="145"/>
                </a:lnTo>
                <a:close/>
                <a:moveTo>
                  <a:pt x="1179" y="144"/>
                </a:moveTo>
                <a:lnTo>
                  <a:pt x="1178" y="143"/>
                </a:lnTo>
                <a:lnTo>
                  <a:pt x="1182" y="136"/>
                </a:lnTo>
                <a:lnTo>
                  <a:pt x="1183" y="137"/>
                </a:lnTo>
                <a:lnTo>
                  <a:pt x="1179" y="144"/>
                </a:lnTo>
                <a:close/>
                <a:moveTo>
                  <a:pt x="332" y="137"/>
                </a:moveTo>
                <a:lnTo>
                  <a:pt x="328" y="130"/>
                </a:lnTo>
                <a:lnTo>
                  <a:pt x="329" y="129"/>
                </a:lnTo>
                <a:lnTo>
                  <a:pt x="333" y="136"/>
                </a:lnTo>
                <a:lnTo>
                  <a:pt x="332" y="137"/>
                </a:lnTo>
                <a:close/>
                <a:moveTo>
                  <a:pt x="335" y="135"/>
                </a:moveTo>
                <a:lnTo>
                  <a:pt x="330" y="128"/>
                </a:lnTo>
                <a:lnTo>
                  <a:pt x="331" y="128"/>
                </a:lnTo>
                <a:lnTo>
                  <a:pt x="336" y="134"/>
                </a:lnTo>
                <a:lnTo>
                  <a:pt x="335" y="135"/>
                </a:lnTo>
                <a:close/>
                <a:moveTo>
                  <a:pt x="1166" y="134"/>
                </a:moveTo>
                <a:lnTo>
                  <a:pt x="1165" y="134"/>
                </a:lnTo>
                <a:lnTo>
                  <a:pt x="1169" y="127"/>
                </a:lnTo>
                <a:lnTo>
                  <a:pt x="1170" y="128"/>
                </a:lnTo>
                <a:lnTo>
                  <a:pt x="1166" y="134"/>
                </a:lnTo>
                <a:close/>
                <a:moveTo>
                  <a:pt x="337" y="134"/>
                </a:moveTo>
                <a:lnTo>
                  <a:pt x="332" y="127"/>
                </a:lnTo>
                <a:lnTo>
                  <a:pt x="333" y="126"/>
                </a:lnTo>
                <a:lnTo>
                  <a:pt x="338" y="133"/>
                </a:lnTo>
                <a:lnTo>
                  <a:pt x="337" y="134"/>
                </a:lnTo>
                <a:close/>
                <a:moveTo>
                  <a:pt x="1163" y="133"/>
                </a:moveTo>
                <a:lnTo>
                  <a:pt x="1162" y="132"/>
                </a:lnTo>
                <a:lnTo>
                  <a:pt x="1167" y="125"/>
                </a:lnTo>
                <a:lnTo>
                  <a:pt x="1168" y="126"/>
                </a:lnTo>
                <a:lnTo>
                  <a:pt x="1163" y="133"/>
                </a:lnTo>
                <a:close/>
                <a:moveTo>
                  <a:pt x="1161" y="131"/>
                </a:moveTo>
                <a:lnTo>
                  <a:pt x="1160" y="131"/>
                </a:lnTo>
                <a:lnTo>
                  <a:pt x="1165" y="124"/>
                </a:lnTo>
                <a:lnTo>
                  <a:pt x="1166" y="125"/>
                </a:lnTo>
                <a:lnTo>
                  <a:pt x="1161" y="131"/>
                </a:lnTo>
                <a:close/>
                <a:moveTo>
                  <a:pt x="350" y="125"/>
                </a:moveTo>
                <a:lnTo>
                  <a:pt x="346" y="118"/>
                </a:lnTo>
                <a:lnTo>
                  <a:pt x="347" y="117"/>
                </a:lnTo>
                <a:lnTo>
                  <a:pt x="351" y="124"/>
                </a:lnTo>
                <a:lnTo>
                  <a:pt x="350" y="125"/>
                </a:lnTo>
                <a:close/>
                <a:moveTo>
                  <a:pt x="352" y="123"/>
                </a:moveTo>
                <a:lnTo>
                  <a:pt x="348" y="117"/>
                </a:lnTo>
                <a:lnTo>
                  <a:pt x="349" y="116"/>
                </a:lnTo>
                <a:lnTo>
                  <a:pt x="353" y="123"/>
                </a:lnTo>
                <a:lnTo>
                  <a:pt x="352" y="123"/>
                </a:lnTo>
                <a:close/>
                <a:moveTo>
                  <a:pt x="1148" y="123"/>
                </a:moveTo>
                <a:lnTo>
                  <a:pt x="1146" y="122"/>
                </a:lnTo>
                <a:lnTo>
                  <a:pt x="1151" y="115"/>
                </a:lnTo>
                <a:lnTo>
                  <a:pt x="1152" y="116"/>
                </a:lnTo>
                <a:lnTo>
                  <a:pt x="1148" y="123"/>
                </a:lnTo>
                <a:close/>
                <a:moveTo>
                  <a:pt x="354" y="122"/>
                </a:moveTo>
                <a:lnTo>
                  <a:pt x="350" y="115"/>
                </a:lnTo>
                <a:lnTo>
                  <a:pt x="351" y="114"/>
                </a:lnTo>
                <a:lnTo>
                  <a:pt x="356" y="121"/>
                </a:lnTo>
                <a:lnTo>
                  <a:pt x="354" y="122"/>
                </a:lnTo>
                <a:close/>
                <a:moveTo>
                  <a:pt x="1145" y="121"/>
                </a:moveTo>
                <a:lnTo>
                  <a:pt x="1144" y="120"/>
                </a:lnTo>
                <a:lnTo>
                  <a:pt x="1148" y="114"/>
                </a:lnTo>
                <a:lnTo>
                  <a:pt x="1150" y="114"/>
                </a:lnTo>
                <a:lnTo>
                  <a:pt x="1145" y="121"/>
                </a:lnTo>
                <a:close/>
                <a:moveTo>
                  <a:pt x="1143" y="120"/>
                </a:moveTo>
                <a:lnTo>
                  <a:pt x="1142" y="119"/>
                </a:lnTo>
                <a:lnTo>
                  <a:pt x="1146" y="112"/>
                </a:lnTo>
                <a:lnTo>
                  <a:pt x="1147" y="113"/>
                </a:lnTo>
                <a:lnTo>
                  <a:pt x="1143" y="120"/>
                </a:lnTo>
                <a:close/>
                <a:moveTo>
                  <a:pt x="368" y="114"/>
                </a:moveTo>
                <a:lnTo>
                  <a:pt x="364" y="107"/>
                </a:lnTo>
                <a:lnTo>
                  <a:pt x="365" y="106"/>
                </a:lnTo>
                <a:lnTo>
                  <a:pt x="369" y="113"/>
                </a:lnTo>
                <a:lnTo>
                  <a:pt x="368" y="114"/>
                </a:lnTo>
                <a:close/>
                <a:moveTo>
                  <a:pt x="371" y="112"/>
                </a:moveTo>
                <a:lnTo>
                  <a:pt x="367" y="105"/>
                </a:lnTo>
                <a:lnTo>
                  <a:pt x="368" y="105"/>
                </a:lnTo>
                <a:lnTo>
                  <a:pt x="372" y="112"/>
                </a:lnTo>
                <a:lnTo>
                  <a:pt x="371" y="112"/>
                </a:lnTo>
                <a:close/>
                <a:moveTo>
                  <a:pt x="1129" y="111"/>
                </a:moveTo>
                <a:lnTo>
                  <a:pt x="1128" y="111"/>
                </a:lnTo>
                <a:lnTo>
                  <a:pt x="1132" y="104"/>
                </a:lnTo>
                <a:lnTo>
                  <a:pt x="1133" y="105"/>
                </a:lnTo>
                <a:lnTo>
                  <a:pt x="1129" y="111"/>
                </a:lnTo>
                <a:close/>
                <a:moveTo>
                  <a:pt x="373" y="111"/>
                </a:moveTo>
                <a:lnTo>
                  <a:pt x="369" y="104"/>
                </a:lnTo>
                <a:lnTo>
                  <a:pt x="370" y="103"/>
                </a:lnTo>
                <a:lnTo>
                  <a:pt x="374" y="110"/>
                </a:lnTo>
                <a:lnTo>
                  <a:pt x="373" y="111"/>
                </a:lnTo>
                <a:close/>
                <a:moveTo>
                  <a:pt x="1127" y="110"/>
                </a:moveTo>
                <a:lnTo>
                  <a:pt x="1126" y="109"/>
                </a:lnTo>
                <a:lnTo>
                  <a:pt x="1130" y="103"/>
                </a:lnTo>
                <a:lnTo>
                  <a:pt x="1131" y="103"/>
                </a:lnTo>
                <a:lnTo>
                  <a:pt x="1127" y="110"/>
                </a:lnTo>
                <a:close/>
                <a:moveTo>
                  <a:pt x="1125" y="109"/>
                </a:moveTo>
                <a:lnTo>
                  <a:pt x="1124" y="108"/>
                </a:lnTo>
                <a:lnTo>
                  <a:pt x="1128" y="101"/>
                </a:lnTo>
                <a:lnTo>
                  <a:pt x="1129" y="102"/>
                </a:lnTo>
                <a:lnTo>
                  <a:pt x="1125" y="109"/>
                </a:lnTo>
                <a:close/>
                <a:moveTo>
                  <a:pt x="387" y="103"/>
                </a:moveTo>
                <a:lnTo>
                  <a:pt x="383" y="96"/>
                </a:lnTo>
                <a:lnTo>
                  <a:pt x="384" y="95"/>
                </a:lnTo>
                <a:lnTo>
                  <a:pt x="388" y="102"/>
                </a:lnTo>
                <a:lnTo>
                  <a:pt x="387" y="103"/>
                </a:lnTo>
                <a:close/>
                <a:moveTo>
                  <a:pt x="389" y="102"/>
                </a:moveTo>
                <a:lnTo>
                  <a:pt x="385" y="95"/>
                </a:lnTo>
                <a:lnTo>
                  <a:pt x="386" y="94"/>
                </a:lnTo>
                <a:lnTo>
                  <a:pt x="390" y="101"/>
                </a:lnTo>
                <a:lnTo>
                  <a:pt x="389" y="102"/>
                </a:lnTo>
                <a:close/>
                <a:moveTo>
                  <a:pt x="1111" y="101"/>
                </a:moveTo>
                <a:lnTo>
                  <a:pt x="1110" y="100"/>
                </a:lnTo>
                <a:lnTo>
                  <a:pt x="1114" y="93"/>
                </a:lnTo>
                <a:lnTo>
                  <a:pt x="1115" y="94"/>
                </a:lnTo>
                <a:lnTo>
                  <a:pt x="1111" y="101"/>
                </a:lnTo>
                <a:close/>
                <a:moveTo>
                  <a:pt x="391" y="100"/>
                </a:moveTo>
                <a:lnTo>
                  <a:pt x="387" y="93"/>
                </a:lnTo>
                <a:lnTo>
                  <a:pt x="389" y="93"/>
                </a:lnTo>
                <a:lnTo>
                  <a:pt x="392" y="100"/>
                </a:lnTo>
                <a:lnTo>
                  <a:pt x="391" y="100"/>
                </a:lnTo>
                <a:close/>
                <a:moveTo>
                  <a:pt x="1109" y="100"/>
                </a:moveTo>
                <a:lnTo>
                  <a:pt x="1107" y="99"/>
                </a:lnTo>
                <a:lnTo>
                  <a:pt x="1111" y="92"/>
                </a:lnTo>
                <a:lnTo>
                  <a:pt x="1112" y="93"/>
                </a:lnTo>
                <a:lnTo>
                  <a:pt x="1109" y="100"/>
                </a:lnTo>
                <a:close/>
                <a:moveTo>
                  <a:pt x="1106" y="98"/>
                </a:moveTo>
                <a:lnTo>
                  <a:pt x="1105" y="98"/>
                </a:lnTo>
                <a:lnTo>
                  <a:pt x="1109" y="91"/>
                </a:lnTo>
                <a:lnTo>
                  <a:pt x="1110" y="91"/>
                </a:lnTo>
                <a:lnTo>
                  <a:pt x="1106" y="98"/>
                </a:lnTo>
                <a:close/>
                <a:moveTo>
                  <a:pt x="406" y="93"/>
                </a:moveTo>
                <a:lnTo>
                  <a:pt x="402" y="86"/>
                </a:lnTo>
                <a:lnTo>
                  <a:pt x="403" y="85"/>
                </a:lnTo>
                <a:lnTo>
                  <a:pt x="407" y="92"/>
                </a:lnTo>
                <a:lnTo>
                  <a:pt x="406" y="93"/>
                </a:lnTo>
                <a:close/>
                <a:moveTo>
                  <a:pt x="408" y="92"/>
                </a:moveTo>
                <a:lnTo>
                  <a:pt x="404" y="85"/>
                </a:lnTo>
                <a:lnTo>
                  <a:pt x="405" y="84"/>
                </a:lnTo>
                <a:lnTo>
                  <a:pt x="409" y="91"/>
                </a:lnTo>
                <a:lnTo>
                  <a:pt x="408" y="92"/>
                </a:lnTo>
                <a:close/>
                <a:moveTo>
                  <a:pt x="1092" y="91"/>
                </a:moveTo>
                <a:lnTo>
                  <a:pt x="1091" y="90"/>
                </a:lnTo>
                <a:lnTo>
                  <a:pt x="1094" y="83"/>
                </a:lnTo>
                <a:lnTo>
                  <a:pt x="1096" y="84"/>
                </a:lnTo>
                <a:lnTo>
                  <a:pt x="1092" y="91"/>
                </a:lnTo>
                <a:close/>
                <a:moveTo>
                  <a:pt x="410" y="90"/>
                </a:moveTo>
                <a:lnTo>
                  <a:pt x="407" y="83"/>
                </a:lnTo>
                <a:lnTo>
                  <a:pt x="408" y="83"/>
                </a:lnTo>
                <a:lnTo>
                  <a:pt x="411" y="90"/>
                </a:lnTo>
                <a:lnTo>
                  <a:pt x="410" y="90"/>
                </a:lnTo>
                <a:close/>
                <a:moveTo>
                  <a:pt x="1089" y="90"/>
                </a:moveTo>
                <a:lnTo>
                  <a:pt x="1088" y="89"/>
                </a:lnTo>
                <a:lnTo>
                  <a:pt x="1092" y="82"/>
                </a:lnTo>
                <a:lnTo>
                  <a:pt x="1093" y="82"/>
                </a:lnTo>
                <a:lnTo>
                  <a:pt x="1089" y="90"/>
                </a:lnTo>
                <a:close/>
                <a:moveTo>
                  <a:pt x="1087" y="88"/>
                </a:moveTo>
                <a:lnTo>
                  <a:pt x="1086" y="88"/>
                </a:lnTo>
                <a:lnTo>
                  <a:pt x="1090" y="81"/>
                </a:lnTo>
                <a:lnTo>
                  <a:pt x="1091" y="81"/>
                </a:lnTo>
                <a:lnTo>
                  <a:pt x="1087" y="88"/>
                </a:lnTo>
                <a:close/>
                <a:moveTo>
                  <a:pt x="424" y="83"/>
                </a:moveTo>
                <a:lnTo>
                  <a:pt x="421" y="76"/>
                </a:lnTo>
                <a:lnTo>
                  <a:pt x="422" y="75"/>
                </a:lnTo>
                <a:lnTo>
                  <a:pt x="426" y="83"/>
                </a:lnTo>
                <a:lnTo>
                  <a:pt x="424" y="83"/>
                </a:lnTo>
                <a:close/>
                <a:moveTo>
                  <a:pt x="427" y="82"/>
                </a:moveTo>
                <a:lnTo>
                  <a:pt x="423" y="75"/>
                </a:lnTo>
                <a:lnTo>
                  <a:pt x="425" y="74"/>
                </a:lnTo>
                <a:lnTo>
                  <a:pt x="428" y="82"/>
                </a:lnTo>
                <a:lnTo>
                  <a:pt x="427" y="82"/>
                </a:lnTo>
                <a:close/>
                <a:moveTo>
                  <a:pt x="1073" y="81"/>
                </a:moveTo>
                <a:lnTo>
                  <a:pt x="1072" y="81"/>
                </a:lnTo>
                <a:lnTo>
                  <a:pt x="1075" y="73"/>
                </a:lnTo>
                <a:lnTo>
                  <a:pt x="1076" y="74"/>
                </a:lnTo>
                <a:lnTo>
                  <a:pt x="1073" y="81"/>
                </a:lnTo>
                <a:close/>
                <a:moveTo>
                  <a:pt x="429" y="81"/>
                </a:moveTo>
                <a:lnTo>
                  <a:pt x="426" y="73"/>
                </a:lnTo>
                <a:lnTo>
                  <a:pt x="427" y="73"/>
                </a:lnTo>
                <a:lnTo>
                  <a:pt x="430" y="80"/>
                </a:lnTo>
                <a:lnTo>
                  <a:pt x="429" y="81"/>
                </a:lnTo>
                <a:close/>
                <a:moveTo>
                  <a:pt x="1070" y="80"/>
                </a:moveTo>
                <a:lnTo>
                  <a:pt x="1069" y="79"/>
                </a:lnTo>
                <a:lnTo>
                  <a:pt x="1073" y="72"/>
                </a:lnTo>
                <a:lnTo>
                  <a:pt x="1074" y="73"/>
                </a:lnTo>
                <a:lnTo>
                  <a:pt x="1070" y="80"/>
                </a:lnTo>
                <a:close/>
                <a:moveTo>
                  <a:pt x="1068" y="79"/>
                </a:moveTo>
                <a:lnTo>
                  <a:pt x="1067" y="78"/>
                </a:lnTo>
                <a:lnTo>
                  <a:pt x="1070" y="71"/>
                </a:lnTo>
                <a:lnTo>
                  <a:pt x="1071" y="71"/>
                </a:lnTo>
                <a:lnTo>
                  <a:pt x="1068" y="79"/>
                </a:lnTo>
                <a:close/>
                <a:moveTo>
                  <a:pt x="444" y="74"/>
                </a:moveTo>
                <a:lnTo>
                  <a:pt x="441" y="67"/>
                </a:lnTo>
                <a:lnTo>
                  <a:pt x="442" y="66"/>
                </a:lnTo>
                <a:lnTo>
                  <a:pt x="445" y="73"/>
                </a:lnTo>
                <a:lnTo>
                  <a:pt x="444" y="74"/>
                </a:lnTo>
                <a:close/>
                <a:moveTo>
                  <a:pt x="446" y="73"/>
                </a:moveTo>
                <a:lnTo>
                  <a:pt x="443" y="66"/>
                </a:lnTo>
                <a:lnTo>
                  <a:pt x="444" y="65"/>
                </a:lnTo>
                <a:lnTo>
                  <a:pt x="448" y="72"/>
                </a:lnTo>
                <a:lnTo>
                  <a:pt x="446" y="73"/>
                </a:lnTo>
                <a:close/>
                <a:moveTo>
                  <a:pt x="1053" y="72"/>
                </a:moveTo>
                <a:lnTo>
                  <a:pt x="1052" y="71"/>
                </a:lnTo>
                <a:lnTo>
                  <a:pt x="1055" y="64"/>
                </a:lnTo>
                <a:lnTo>
                  <a:pt x="1056" y="65"/>
                </a:lnTo>
                <a:lnTo>
                  <a:pt x="1053" y="72"/>
                </a:lnTo>
                <a:close/>
                <a:moveTo>
                  <a:pt x="449" y="72"/>
                </a:moveTo>
                <a:lnTo>
                  <a:pt x="446" y="64"/>
                </a:lnTo>
                <a:lnTo>
                  <a:pt x="447" y="64"/>
                </a:lnTo>
                <a:lnTo>
                  <a:pt x="450" y="71"/>
                </a:lnTo>
                <a:lnTo>
                  <a:pt x="449" y="72"/>
                </a:lnTo>
                <a:close/>
                <a:moveTo>
                  <a:pt x="1051" y="71"/>
                </a:moveTo>
                <a:lnTo>
                  <a:pt x="1049" y="70"/>
                </a:lnTo>
                <a:lnTo>
                  <a:pt x="1053" y="63"/>
                </a:lnTo>
                <a:lnTo>
                  <a:pt x="1054" y="64"/>
                </a:lnTo>
                <a:lnTo>
                  <a:pt x="1051" y="71"/>
                </a:lnTo>
                <a:close/>
                <a:moveTo>
                  <a:pt x="1048" y="70"/>
                </a:moveTo>
                <a:lnTo>
                  <a:pt x="1047" y="69"/>
                </a:lnTo>
                <a:lnTo>
                  <a:pt x="1050" y="62"/>
                </a:lnTo>
                <a:lnTo>
                  <a:pt x="1051" y="63"/>
                </a:lnTo>
                <a:lnTo>
                  <a:pt x="1048" y="70"/>
                </a:lnTo>
                <a:close/>
                <a:moveTo>
                  <a:pt x="463" y="65"/>
                </a:moveTo>
                <a:lnTo>
                  <a:pt x="460" y="58"/>
                </a:lnTo>
                <a:lnTo>
                  <a:pt x="461" y="58"/>
                </a:lnTo>
                <a:lnTo>
                  <a:pt x="465" y="65"/>
                </a:lnTo>
                <a:lnTo>
                  <a:pt x="463" y="65"/>
                </a:lnTo>
                <a:close/>
                <a:moveTo>
                  <a:pt x="466" y="64"/>
                </a:moveTo>
                <a:lnTo>
                  <a:pt x="463" y="57"/>
                </a:lnTo>
                <a:lnTo>
                  <a:pt x="464" y="57"/>
                </a:lnTo>
                <a:lnTo>
                  <a:pt x="467" y="64"/>
                </a:lnTo>
                <a:lnTo>
                  <a:pt x="466" y="64"/>
                </a:lnTo>
                <a:close/>
                <a:moveTo>
                  <a:pt x="1034" y="64"/>
                </a:moveTo>
                <a:lnTo>
                  <a:pt x="1032" y="63"/>
                </a:lnTo>
                <a:lnTo>
                  <a:pt x="1035" y="56"/>
                </a:lnTo>
                <a:lnTo>
                  <a:pt x="1037" y="56"/>
                </a:lnTo>
                <a:lnTo>
                  <a:pt x="1034" y="64"/>
                </a:lnTo>
                <a:close/>
                <a:moveTo>
                  <a:pt x="468" y="63"/>
                </a:moveTo>
                <a:lnTo>
                  <a:pt x="465" y="56"/>
                </a:lnTo>
                <a:lnTo>
                  <a:pt x="466" y="55"/>
                </a:lnTo>
                <a:lnTo>
                  <a:pt x="469" y="63"/>
                </a:lnTo>
                <a:lnTo>
                  <a:pt x="468" y="63"/>
                </a:lnTo>
                <a:close/>
                <a:moveTo>
                  <a:pt x="1031" y="63"/>
                </a:moveTo>
                <a:lnTo>
                  <a:pt x="1030" y="62"/>
                </a:lnTo>
                <a:lnTo>
                  <a:pt x="1033" y="55"/>
                </a:lnTo>
                <a:lnTo>
                  <a:pt x="1034" y="55"/>
                </a:lnTo>
                <a:lnTo>
                  <a:pt x="1031" y="63"/>
                </a:lnTo>
                <a:close/>
                <a:moveTo>
                  <a:pt x="1029" y="62"/>
                </a:moveTo>
                <a:lnTo>
                  <a:pt x="1027" y="61"/>
                </a:lnTo>
                <a:lnTo>
                  <a:pt x="1030" y="54"/>
                </a:lnTo>
                <a:lnTo>
                  <a:pt x="1032" y="54"/>
                </a:lnTo>
                <a:lnTo>
                  <a:pt x="1029" y="62"/>
                </a:lnTo>
                <a:close/>
                <a:moveTo>
                  <a:pt x="483" y="58"/>
                </a:moveTo>
                <a:lnTo>
                  <a:pt x="480" y="50"/>
                </a:lnTo>
                <a:lnTo>
                  <a:pt x="482" y="50"/>
                </a:lnTo>
                <a:lnTo>
                  <a:pt x="485" y="57"/>
                </a:lnTo>
                <a:lnTo>
                  <a:pt x="483" y="58"/>
                </a:lnTo>
                <a:close/>
                <a:moveTo>
                  <a:pt x="486" y="57"/>
                </a:moveTo>
                <a:lnTo>
                  <a:pt x="483" y="49"/>
                </a:lnTo>
                <a:lnTo>
                  <a:pt x="484" y="49"/>
                </a:lnTo>
                <a:lnTo>
                  <a:pt x="487" y="56"/>
                </a:lnTo>
                <a:lnTo>
                  <a:pt x="486" y="57"/>
                </a:lnTo>
                <a:close/>
                <a:moveTo>
                  <a:pt x="1013" y="56"/>
                </a:moveTo>
                <a:lnTo>
                  <a:pt x="1012" y="55"/>
                </a:lnTo>
                <a:lnTo>
                  <a:pt x="1015" y="48"/>
                </a:lnTo>
                <a:lnTo>
                  <a:pt x="1016" y="48"/>
                </a:lnTo>
                <a:lnTo>
                  <a:pt x="1013" y="56"/>
                </a:lnTo>
                <a:close/>
                <a:moveTo>
                  <a:pt x="488" y="56"/>
                </a:moveTo>
                <a:lnTo>
                  <a:pt x="486" y="48"/>
                </a:lnTo>
                <a:lnTo>
                  <a:pt x="487" y="48"/>
                </a:lnTo>
                <a:lnTo>
                  <a:pt x="490" y="55"/>
                </a:lnTo>
                <a:lnTo>
                  <a:pt x="488" y="56"/>
                </a:lnTo>
                <a:close/>
                <a:moveTo>
                  <a:pt x="1011" y="55"/>
                </a:moveTo>
                <a:lnTo>
                  <a:pt x="1010" y="54"/>
                </a:lnTo>
                <a:lnTo>
                  <a:pt x="1012" y="47"/>
                </a:lnTo>
                <a:lnTo>
                  <a:pt x="1014" y="47"/>
                </a:lnTo>
                <a:lnTo>
                  <a:pt x="1011" y="55"/>
                </a:lnTo>
                <a:close/>
                <a:moveTo>
                  <a:pt x="1008" y="54"/>
                </a:moveTo>
                <a:lnTo>
                  <a:pt x="1007" y="53"/>
                </a:lnTo>
                <a:lnTo>
                  <a:pt x="1010" y="46"/>
                </a:lnTo>
                <a:lnTo>
                  <a:pt x="1011" y="46"/>
                </a:lnTo>
                <a:lnTo>
                  <a:pt x="1008" y="54"/>
                </a:lnTo>
                <a:close/>
                <a:moveTo>
                  <a:pt x="503" y="50"/>
                </a:moveTo>
                <a:lnTo>
                  <a:pt x="501" y="43"/>
                </a:lnTo>
                <a:lnTo>
                  <a:pt x="502" y="42"/>
                </a:lnTo>
                <a:lnTo>
                  <a:pt x="505" y="50"/>
                </a:lnTo>
                <a:lnTo>
                  <a:pt x="503" y="50"/>
                </a:lnTo>
                <a:close/>
                <a:moveTo>
                  <a:pt x="506" y="49"/>
                </a:moveTo>
                <a:lnTo>
                  <a:pt x="503" y="42"/>
                </a:lnTo>
                <a:lnTo>
                  <a:pt x="504" y="41"/>
                </a:lnTo>
                <a:lnTo>
                  <a:pt x="507" y="49"/>
                </a:lnTo>
                <a:lnTo>
                  <a:pt x="506" y="49"/>
                </a:lnTo>
                <a:close/>
                <a:moveTo>
                  <a:pt x="993" y="49"/>
                </a:moveTo>
                <a:lnTo>
                  <a:pt x="992" y="48"/>
                </a:lnTo>
                <a:lnTo>
                  <a:pt x="995" y="41"/>
                </a:lnTo>
                <a:lnTo>
                  <a:pt x="996" y="41"/>
                </a:lnTo>
                <a:lnTo>
                  <a:pt x="993" y="49"/>
                </a:lnTo>
                <a:close/>
                <a:moveTo>
                  <a:pt x="508" y="48"/>
                </a:moveTo>
                <a:lnTo>
                  <a:pt x="506" y="41"/>
                </a:lnTo>
                <a:lnTo>
                  <a:pt x="507" y="40"/>
                </a:lnTo>
                <a:lnTo>
                  <a:pt x="510" y="48"/>
                </a:lnTo>
                <a:lnTo>
                  <a:pt x="508" y="48"/>
                </a:lnTo>
                <a:close/>
                <a:moveTo>
                  <a:pt x="991" y="48"/>
                </a:moveTo>
                <a:lnTo>
                  <a:pt x="990" y="47"/>
                </a:lnTo>
                <a:lnTo>
                  <a:pt x="992" y="40"/>
                </a:lnTo>
                <a:lnTo>
                  <a:pt x="993" y="40"/>
                </a:lnTo>
                <a:lnTo>
                  <a:pt x="991" y="48"/>
                </a:lnTo>
                <a:close/>
                <a:moveTo>
                  <a:pt x="988" y="47"/>
                </a:moveTo>
                <a:lnTo>
                  <a:pt x="987" y="46"/>
                </a:lnTo>
                <a:lnTo>
                  <a:pt x="990" y="39"/>
                </a:lnTo>
                <a:lnTo>
                  <a:pt x="991" y="39"/>
                </a:lnTo>
                <a:lnTo>
                  <a:pt x="988" y="47"/>
                </a:lnTo>
                <a:close/>
                <a:moveTo>
                  <a:pt x="524" y="43"/>
                </a:moveTo>
                <a:lnTo>
                  <a:pt x="521" y="36"/>
                </a:lnTo>
                <a:lnTo>
                  <a:pt x="522" y="35"/>
                </a:lnTo>
                <a:lnTo>
                  <a:pt x="525" y="43"/>
                </a:lnTo>
                <a:lnTo>
                  <a:pt x="524" y="43"/>
                </a:lnTo>
                <a:close/>
                <a:moveTo>
                  <a:pt x="526" y="43"/>
                </a:moveTo>
                <a:lnTo>
                  <a:pt x="524" y="35"/>
                </a:lnTo>
                <a:lnTo>
                  <a:pt x="525" y="35"/>
                </a:lnTo>
                <a:lnTo>
                  <a:pt x="528" y="42"/>
                </a:lnTo>
                <a:lnTo>
                  <a:pt x="526" y="43"/>
                </a:lnTo>
                <a:close/>
                <a:moveTo>
                  <a:pt x="973" y="42"/>
                </a:moveTo>
                <a:lnTo>
                  <a:pt x="971" y="41"/>
                </a:lnTo>
                <a:lnTo>
                  <a:pt x="974" y="34"/>
                </a:lnTo>
                <a:lnTo>
                  <a:pt x="975" y="34"/>
                </a:lnTo>
                <a:lnTo>
                  <a:pt x="973" y="42"/>
                </a:lnTo>
                <a:close/>
                <a:moveTo>
                  <a:pt x="529" y="42"/>
                </a:moveTo>
                <a:lnTo>
                  <a:pt x="526" y="34"/>
                </a:lnTo>
                <a:lnTo>
                  <a:pt x="528" y="34"/>
                </a:lnTo>
                <a:lnTo>
                  <a:pt x="530" y="41"/>
                </a:lnTo>
                <a:lnTo>
                  <a:pt x="529" y="42"/>
                </a:lnTo>
                <a:close/>
                <a:moveTo>
                  <a:pt x="970" y="41"/>
                </a:moveTo>
                <a:lnTo>
                  <a:pt x="969" y="41"/>
                </a:lnTo>
                <a:lnTo>
                  <a:pt x="971" y="33"/>
                </a:lnTo>
                <a:lnTo>
                  <a:pt x="973" y="33"/>
                </a:lnTo>
                <a:lnTo>
                  <a:pt x="970" y="41"/>
                </a:lnTo>
                <a:close/>
                <a:moveTo>
                  <a:pt x="968" y="40"/>
                </a:moveTo>
                <a:lnTo>
                  <a:pt x="966" y="40"/>
                </a:lnTo>
                <a:lnTo>
                  <a:pt x="969" y="32"/>
                </a:lnTo>
                <a:lnTo>
                  <a:pt x="970" y="33"/>
                </a:lnTo>
                <a:lnTo>
                  <a:pt x="968" y="40"/>
                </a:lnTo>
                <a:close/>
                <a:moveTo>
                  <a:pt x="544" y="37"/>
                </a:moveTo>
                <a:lnTo>
                  <a:pt x="542" y="29"/>
                </a:lnTo>
                <a:lnTo>
                  <a:pt x="543" y="29"/>
                </a:lnTo>
                <a:lnTo>
                  <a:pt x="545" y="37"/>
                </a:lnTo>
                <a:lnTo>
                  <a:pt x="544" y="37"/>
                </a:lnTo>
                <a:close/>
                <a:moveTo>
                  <a:pt x="547" y="36"/>
                </a:moveTo>
                <a:lnTo>
                  <a:pt x="544" y="29"/>
                </a:lnTo>
                <a:lnTo>
                  <a:pt x="546" y="28"/>
                </a:lnTo>
                <a:lnTo>
                  <a:pt x="548" y="36"/>
                </a:lnTo>
                <a:lnTo>
                  <a:pt x="547" y="36"/>
                </a:lnTo>
                <a:close/>
                <a:moveTo>
                  <a:pt x="952" y="36"/>
                </a:moveTo>
                <a:lnTo>
                  <a:pt x="951" y="35"/>
                </a:lnTo>
                <a:lnTo>
                  <a:pt x="953" y="28"/>
                </a:lnTo>
                <a:lnTo>
                  <a:pt x="955" y="28"/>
                </a:lnTo>
                <a:lnTo>
                  <a:pt x="952" y="36"/>
                </a:lnTo>
                <a:close/>
                <a:moveTo>
                  <a:pt x="549" y="36"/>
                </a:moveTo>
                <a:lnTo>
                  <a:pt x="547" y="28"/>
                </a:lnTo>
                <a:lnTo>
                  <a:pt x="548" y="28"/>
                </a:lnTo>
                <a:lnTo>
                  <a:pt x="550" y="35"/>
                </a:lnTo>
                <a:lnTo>
                  <a:pt x="549" y="36"/>
                </a:lnTo>
                <a:close/>
                <a:moveTo>
                  <a:pt x="950" y="35"/>
                </a:moveTo>
                <a:lnTo>
                  <a:pt x="949" y="35"/>
                </a:lnTo>
                <a:lnTo>
                  <a:pt x="951" y="27"/>
                </a:lnTo>
                <a:lnTo>
                  <a:pt x="952" y="27"/>
                </a:lnTo>
                <a:lnTo>
                  <a:pt x="950" y="35"/>
                </a:lnTo>
                <a:close/>
                <a:moveTo>
                  <a:pt x="947" y="34"/>
                </a:moveTo>
                <a:lnTo>
                  <a:pt x="946" y="34"/>
                </a:lnTo>
                <a:lnTo>
                  <a:pt x="948" y="26"/>
                </a:lnTo>
                <a:lnTo>
                  <a:pt x="949" y="27"/>
                </a:lnTo>
                <a:lnTo>
                  <a:pt x="947" y="34"/>
                </a:lnTo>
                <a:close/>
                <a:moveTo>
                  <a:pt x="565" y="32"/>
                </a:moveTo>
                <a:lnTo>
                  <a:pt x="563" y="24"/>
                </a:lnTo>
                <a:lnTo>
                  <a:pt x="564" y="23"/>
                </a:lnTo>
                <a:lnTo>
                  <a:pt x="566" y="31"/>
                </a:lnTo>
                <a:lnTo>
                  <a:pt x="565" y="32"/>
                </a:lnTo>
                <a:close/>
                <a:moveTo>
                  <a:pt x="567" y="31"/>
                </a:moveTo>
                <a:lnTo>
                  <a:pt x="566" y="23"/>
                </a:lnTo>
                <a:lnTo>
                  <a:pt x="567" y="23"/>
                </a:lnTo>
                <a:lnTo>
                  <a:pt x="569" y="31"/>
                </a:lnTo>
                <a:lnTo>
                  <a:pt x="567" y="31"/>
                </a:lnTo>
                <a:close/>
                <a:moveTo>
                  <a:pt x="932" y="30"/>
                </a:moveTo>
                <a:lnTo>
                  <a:pt x="930" y="30"/>
                </a:lnTo>
                <a:lnTo>
                  <a:pt x="932" y="22"/>
                </a:lnTo>
                <a:lnTo>
                  <a:pt x="933" y="23"/>
                </a:lnTo>
                <a:lnTo>
                  <a:pt x="932" y="30"/>
                </a:lnTo>
                <a:close/>
                <a:moveTo>
                  <a:pt x="570" y="30"/>
                </a:moveTo>
                <a:lnTo>
                  <a:pt x="568" y="23"/>
                </a:lnTo>
                <a:lnTo>
                  <a:pt x="569" y="22"/>
                </a:lnTo>
                <a:lnTo>
                  <a:pt x="571" y="30"/>
                </a:lnTo>
                <a:lnTo>
                  <a:pt x="570" y="30"/>
                </a:lnTo>
                <a:close/>
                <a:moveTo>
                  <a:pt x="929" y="30"/>
                </a:moveTo>
                <a:lnTo>
                  <a:pt x="928" y="29"/>
                </a:lnTo>
                <a:lnTo>
                  <a:pt x="930" y="22"/>
                </a:lnTo>
                <a:lnTo>
                  <a:pt x="931" y="22"/>
                </a:lnTo>
                <a:lnTo>
                  <a:pt x="929" y="30"/>
                </a:lnTo>
                <a:close/>
                <a:moveTo>
                  <a:pt x="926" y="29"/>
                </a:moveTo>
                <a:lnTo>
                  <a:pt x="925" y="29"/>
                </a:lnTo>
                <a:lnTo>
                  <a:pt x="927" y="21"/>
                </a:lnTo>
                <a:lnTo>
                  <a:pt x="928" y="21"/>
                </a:lnTo>
                <a:lnTo>
                  <a:pt x="926" y="29"/>
                </a:lnTo>
                <a:close/>
                <a:moveTo>
                  <a:pt x="586" y="27"/>
                </a:moveTo>
                <a:lnTo>
                  <a:pt x="584" y="19"/>
                </a:lnTo>
                <a:lnTo>
                  <a:pt x="585" y="18"/>
                </a:lnTo>
                <a:lnTo>
                  <a:pt x="587" y="26"/>
                </a:lnTo>
                <a:lnTo>
                  <a:pt x="586" y="27"/>
                </a:lnTo>
                <a:close/>
                <a:moveTo>
                  <a:pt x="588" y="26"/>
                </a:moveTo>
                <a:lnTo>
                  <a:pt x="586" y="18"/>
                </a:lnTo>
                <a:lnTo>
                  <a:pt x="588" y="18"/>
                </a:lnTo>
                <a:lnTo>
                  <a:pt x="589" y="26"/>
                </a:lnTo>
                <a:lnTo>
                  <a:pt x="588" y="26"/>
                </a:lnTo>
                <a:close/>
                <a:moveTo>
                  <a:pt x="911" y="25"/>
                </a:moveTo>
                <a:lnTo>
                  <a:pt x="910" y="25"/>
                </a:lnTo>
                <a:lnTo>
                  <a:pt x="911" y="17"/>
                </a:lnTo>
                <a:lnTo>
                  <a:pt x="913" y="18"/>
                </a:lnTo>
                <a:lnTo>
                  <a:pt x="911" y="25"/>
                </a:lnTo>
                <a:close/>
                <a:moveTo>
                  <a:pt x="591" y="25"/>
                </a:moveTo>
                <a:lnTo>
                  <a:pt x="589" y="18"/>
                </a:lnTo>
                <a:lnTo>
                  <a:pt x="590" y="17"/>
                </a:lnTo>
                <a:lnTo>
                  <a:pt x="592" y="25"/>
                </a:lnTo>
                <a:lnTo>
                  <a:pt x="591" y="25"/>
                </a:lnTo>
                <a:close/>
                <a:moveTo>
                  <a:pt x="908" y="25"/>
                </a:moveTo>
                <a:lnTo>
                  <a:pt x="907" y="25"/>
                </a:lnTo>
                <a:lnTo>
                  <a:pt x="909" y="16"/>
                </a:lnTo>
                <a:lnTo>
                  <a:pt x="910" y="17"/>
                </a:lnTo>
                <a:lnTo>
                  <a:pt x="908" y="25"/>
                </a:lnTo>
                <a:close/>
                <a:moveTo>
                  <a:pt x="906" y="24"/>
                </a:moveTo>
                <a:lnTo>
                  <a:pt x="904" y="24"/>
                </a:lnTo>
                <a:lnTo>
                  <a:pt x="906" y="16"/>
                </a:lnTo>
                <a:lnTo>
                  <a:pt x="907" y="16"/>
                </a:lnTo>
                <a:lnTo>
                  <a:pt x="906" y="24"/>
                </a:lnTo>
                <a:close/>
                <a:moveTo>
                  <a:pt x="607" y="22"/>
                </a:moveTo>
                <a:lnTo>
                  <a:pt x="605" y="14"/>
                </a:lnTo>
                <a:lnTo>
                  <a:pt x="606" y="14"/>
                </a:lnTo>
                <a:lnTo>
                  <a:pt x="608" y="22"/>
                </a:lnTo>
                <a:lnTo>
                  <a:pt x="607" y="22"/>
                </a:lnTo>
                <a:close/>
                <a:moveTo>
                  <a:pt x="609" y="22"/>
                </a:moveTo>
                <a:lnTo>
                  <a:pt x="608" y="13"/>
                </a:lnTo>
                <a:lnTo>
                  <a:pt x="609" y="13"/>
                </a:lnTo>
                <a:lnTo>
                  <a:pt x="611" y="21"/>
                </a:lnTo>
                <a:lnTo>
                  <a:pt x="609" y="22"/>
                </a:lnTo>
                <a:close/>
                <a:moveTo>
                  <a:pt x="890" y="21"/>
                </a:moveTo>
                <a:lnTo>
                  <a:pt x="888" y="21"/>
                </a:lnTo>
                <a:lnTo>
                  <a:pt x="890" y="13"/>
                </a:lnTo>
                <a:lnTo>
                  <a:pt x="891" y="13"/>
                </a:lnTo>
                <a:lnTo>
                  <a:pt x="890" y="21"/>
                </a:lnTo>
                <a:close/>
                <a:moveTo>
                  <a:pt x="612" y="21"/>
                </a:moveTo>
                <a:lnTo>
                  <a:pt x="610" y="13"/>
                </a:lnTo>
                <a:lnTo>
                  <a:pt x="612" y="13"/>
                </a:lnTo>
                <a:lnTo>
                  <a:pt x="613" y="21"/>
                </a:lnTo>
                <a:lnTo>
                  <a:pt x="612" y="21"/>
                </a:lnTo>
                <a:close/>
                <a:moveTo>
                  <a:pt x="887" y="21"/>
                </a:moveTo>
                <a:lnTo>
                  <a:pt x="886" y="20"/>
                </a:lnTo>
                <a:lnTo>
                  <a:pt x="887" y="12"/>
                </a:lnTo>
                <a:lnTo>
                  <a:pt x="889" y="13"/>
                </a:lnTo>
                <a:lnTo>
                  <a:pt x="887" y="21"/>
                </a:lnTo>
                <a:close/>
                <a:moveTo>
                  <a:pt x="884" y="20"/>
                </a:moveTo>
                <a:lnTo>
                  <a:pt x="883" y="20"/>
                </a:lnTo>
                <a:lnTo>
                  <a:pt x="885" y="12"/>
                </a:lnTo>
                <a:lnTo>
                  <a:pt x="886" y="12"/>
                </a:lnTo>
                <a:lnTo>
                  <a:pt x="884" y="20"/>
                </a:lnTo>
                <a:close/>
                <a:moveTo>
                  <a:pt x="628" y="18"/>
                </a:moveTo>
                <a:lnTo>
                  <a:pt x="626" y="10"/>
                </a:lnTo>
                <a:lnTo>
                  <a:pt x="628" y="10"/>
                </a:lnTo>
                <a:lnTo>
                  <a:pt x="629" y="18"/>
                </a:lnTo>
                <a:lnTo>
                  <a:pt x="628" y="18"/>
                </a:lnTo>
                <a:close/>
                <a:moveTo>
                  <a:pt x="630" y="18"/>
                </a:moveTo>
                <a:lnTo>
                  <a:pt x="629" y="10"/>
                </a:lnTo>
                <a:lnTo>
                  <a:pt x="630" y="10"/>
                </a:lnTo>
                <a:lnTo>
                  <a:pt x="631" y="18"/>
                </a:lnTo>
                <a:lnTo>
                  <a:pt x="630" y="18"/>
                </a:lnTo>
                <a:close/>
                <a:moveTo>
                  <a:pt x="869" y="18"/>
                </a:moveTo>
                <a:lnTo>
                  <a:pt x="867" y="17"/>
                </a:lnTo>
                <a:lnTo>
                  <a:pt x="869" y="9"/>
                </a:lnTo>
                <a:lnTo>
                  <a:pt x="870" y="9"/>
                </a:lnTo>
                <a:lnTo>
                  <a:pt x="869" y="18"/>
                </a:lnTo>
                <a:close/>
                <a:moveTo>
                  <a:pt x="633" y="18"/>
                </a:moveTo>
                <a:lnTo>
                  <a:pt x="632" y="9"/>
                </a:lnTo>
                <a:lnTo>
                  <a:pt x="633" y="9"/>
                </a:lnTo>
                <a:lnTo>
                  <a:pt x="634" y="17"/>
                </a:lnTo>
                <a:lnTo>
                  <a:pt x="633" y="18"/>
                </a:lnTo>
                <a:close/>
                <a:moveTo>
                  <a:pt x="866" y="17"/>
                </a:moveTo>
                <a:lnTo>
                  <a:pt x="865" y="17"/>
                </a:lnTo>
                <a:lnTo>
                  <a:pt x="866" y="9"/>
                </a:lnTo>
                <a:lnTo>
                  <a:pt x="867" y="9"/>
                </a:lnTo>
                <a:lnTo>
                  <a:pt x="866" y="17"/>
                </a:lnTo>
                <a:close/>
                <a:moveTo>
                  <a:pt x="864" y="16"/>
                </a:moveTo>
                <a:lnTo>
                  <a:pt x="862" y="16"/>
                </a:lnTo>
                <a:lnTo>
                  <a:pt x="863" y="8"/>
                </a:lnTo>
                <a:lnTo>
                  <a:pt x="865" y="9"/>
                </a:lnTo>
                <a:lnTo>
                  <a:pt x="864" y="16"/>
                </a:lnTo>
                <a:close/>
                <a:moveTo>
                  <a:pt x="649" y="15"/>
                </a:moveTo>
                <a:lnTo>
                  <a:pt x="647" y="7"/>
                </a:lnTo>
                <a:lnTo>
                  <a:pt x="649" y="7"/>
                </a:lnTo>
                <a:lnTo>
                  <a:pt x="650" y="15"/>
                </a:lnTo>
                <a:lnTo>
                  <a:pt x="649" y="15"/>
                </a:lnTo>
                <a:close/>
                <a:moveTo>
                  <a:pt x="652" y="15"/>
                </a:moveTo>
                <a:lnTo>
                  <a:pt x="650" y="7"/>
                </a:lnTo>
                <a:lnTo>
                  <a:pt x="652" y="6"/>
                </a:lnTo>
                <a:lnTo>
                  <a:pt x="653" y="14"/>
                </a:lnTo>
                <a:lnTo>
                  <a:pt x="652" y="15"/>
                </a:lnTo>
                <a:close/>
                <a:moveTo>
                  <a:pt x="847" y="14"/>
                </a:moveTo>
                <a:lnTo>
                  <a:pt x="846" y="14"/>
                </a:lnTo>
                <a:lnTo>
                  <a:pt x="847" y="6"/>
                </a:lnTo>
                <a:lnTo>
                  <a:pt x="848" y="6"/>
                </a:lnTo>
                <a:lnTo>
                  <a:pt x="847" y="14"/>
                </a:lnTo>
                <a:close/>
                <a:moveTo>
                  <a:pt x="654" y="14"/>
                </a:moveTo>
                <a:lnTo>
                  <a:pt x="653" y="6"/>
                </a:lnTo>
                <a:lnTo>
                  <a:pt x="654" y="6"/>
                </a:lnTo>
                <a:lnTo>
                  <a:pt x="655" y="14"/>
                </a:lnTo>
                <a:lnTo>
                  <a:pt x="654" y="14"/>
                </a:lnTo>
                <a:close/>
                <a:moveTo>
                  <a:pt x="845" y="14"/>
                </a:moveTo>
                <a:lnTo>
                  <a:pt x="843" y="14"/>
                </a:lnTo>
                <a:lnTo>
                  <a:pt x="844" y="6"/>
                </a:lnTo>
                <a:lnTo>
                  <a:pt x="846" y="6"/>
                </a:lnTo>
                <a:lnTo>
                  <a:pt x="845" y="14"/>
                </a:lnTo>
                <a:close/>
                <a:moveTo>
                  <a:pt x="842" y="14"/>
                </a:moveTo>
                <a:lnTo>
                  <a:pt x="841" y="13"/>
                </a:lnTo>
                <a:lnTo>
                  <a:pt x="842" y="5"/>
                </a:lnTo>
                <a:lnTo>
                  <a:pt x="843" y="6"/>
                </a:lnTo>
                <a:lnTo>
                  <a:pt x="842" y="14"/>
                </a:lnTo>
                <a:close/>
                <a:moveTo>
                  <a:pt x="670" y="12"/>
                </a:moveTo>
                <a:lnTo>
                  <a:pt x="669" y="4"/>
                </a:lnTo>
                <a:lnTo>
                  <a:pt x="670" y="4"/>
                </a:lnTo>
                <a:lnTo>
                  <a:pt x="671" y="12"/>
                </a:lnTo>
                <a:lnTo>
                  <a:pt x="670" y="12"/>
                </a:lnTo>
                <a:close/>
                <a:moveTo>
                  <a:pt x="673" y="12"/>
                </a:moveTo>
                <a:lnTo>
                  <a:pt x="672" y="4"/>
                </a:lnTo>
                <a:lnTo>
                  <a:pt x="673" y="4"/>
                </a:lnTo>
                <a:lnTo>
                  <a:pt x="674" y="12"/>
                </a:lnTo>
                <a:lnTo>
                  <a:pt x="673" y="12"/>
                </a:lnTo>
                <a:close/>
                <a:moveTo>
                  <a:pt x="826" y="12"/>
                </a:moveTo>
                <a:lnTo>
                  <a:pt x="825" y="12"/>
                </a:lnTo>
                <a:lnTo>
                  <a:pt x="826" y="4"/>
                </a:lnTo>
                <a:lnTo>
                  <a:pt x="827" y="4"/>
                </a:lnTo>
                <a:lnTo>
                  <a:pt x="826" y="12"/>
                </a:lnTo>
                <a:close/>
                <a:moveTo>
                  <a:pt x="675" y="12"/>
                </a:moveTo>
                <a:lnTo>
                  <a:pt x="674" y="4"/>
                </a:lnTo>
                <a:lnTo>
                  <a:pt x="676" y="4"/>
                </a:lnTo>
                <a:lnTo>
                  <a:pt x="677" y="12"/>
                </a:lnTo>
                <a:lnTo>
                  <a:pt x="675" y="12"/>
                </a:lnTo>
                <a:close/>
                <a:moveTo>
                  <a:pt x="824" y="11"/>
                </a:moveTo>
                <a:lnTo>
                  <a:pt x="822" y="11"/>
                </a:lnTo>
                <a:lnTo>
                  <a:pt x="823" y="3"/>
                </a:lnTo>
                <a:lnTo>
                  <a:pt x="824" y="4"/>
                </a:lnTo>
                <a:lnTo>
                  <a:pt x="824" y="11"/>
                </a:lnTo>
                <a:close/>
                <a:moveTo>
                  <a:pt x="821" y="11"/>
                </a:moveTo>
                <a:lnTo>
                  <a:pt x="820" y="11"/>
                </a:lnTo>
                <a:lnTo>
                  <a:pt x="820" y="3"/>
                </a:lnTo>
                <a:lnTo>
                  <a:pt x="822" y="3"/>
                </a:lnTo>
                <a:lnTo>
                  <a:pt x="821" y="11"/>
                </a:lnTo>
                <a:close/>
                <a:moveTo>
                  <a:pt x="691" y="10"/>
                </a:moveTo>
                <a:lnTo>
                  <a:pt x="691" y="2"/>
                </a:lnTo>
                <a:lnTo>
                  <a:pt x="692" y="2"/>
                </a:lnTo>
                <a:lnTo>
                  <a:pt x="693" y="10"/>
                </a:lnTo>
                <a:lnTo>
                  <a:pt x="691" y="10"/>
                </a:lnTo>
                <a:close/>
                <a:moveTo>
                  <a:pt x="694" y="10"/>
                </a:moveTo>
                <a:lnTo>
                  <a:pt x="694" y="2"/>
                </a:lnTo>
                <a:lnTo>
                  <a:pt x="695" y="2"/>
                </a:lnTo>
                <a:lnTo>
                  <a:pt x="695" y="10"/>
                </a:lnTo>
                <a:lnTo>
                  <a:pt x="694" y="10"/>
                </a:lnTo>
                <a:close/>
                <a:moveTo>
                  <a:pt x="805" y="10"/>
                </a:moveTo>
                <a:lnTo>
                  <a:pt x="803" y="10"/>
                </a:lnTo>
                <a:lnTo>
                  <a:pt x="804" y="2"/>
                </a:lnTo>
                <a:lnTo>
                  <a:pt x="805" y="2"/>
                </a:lnTo>
                <a:lnTo>
                  <a:pt x="805" y="10"/>
                </a:lnTo>
                <a:close/>
                <a:moveTo>
                  <a:pt x="697" y="10"/>
                </a:moveTo>
                <a:lnTo>
                  <a:pt x="696" y="2"/>
                </a:lnTo>
                <a:lnTo>
                  <a:pt x="698" y="2"/>
                </a:lnTo>
                <a:lnTo>
                  <a:pt x="698" y="10"/>
                </a:lnTo>
                <a:lnTo>
                  <a:pt x="697" y="10"/>
                </a:lnTo>
                <a:close/>
                <a:moveTo>
                  <a:pt x="802" y="10"/>
                </a:moveTo>
                <a:lnTo>
                  <a:pt x="801" y="10"/>
                </a:lnTo>
                <a:lnTo>
                  <a:pt x="801" y="2"/>
                </a:lnTo>
                <a:lnTo>
                  <a:pt x="803" y="2"/>
                </a:lnTo>
                <a:lnTo>
                  <a:pt x="802" y="10"/>
                </a:lnTo>
                <a:close/>
                <a:moveTo>
                  <a:pt x="800" y="10"/>
                </a:moveTo>
                <a:lnTo>
                  <a:pt x="798" y="9"/>
                </a:lnTo>
                <a:lnTo>
                  <a:pt x="799" y="1"/>
                </a:lnTo>
                <a:lnTo>
                  <a:pt x="800" y="2"/>
                </a:lnTo>
                <a:lnTo>
                  <a:pt x="800" y="10"/>
                </a:lnTo>
                <a:close/>
                <a:moveTo>
                  <a:pt x="713" y="9"/>
                </a:moveTo>
                <a:lnTo>
                  <a:pt x="712" y="1"/>
                </a:lnTo>
                <a:lnTo>
                  <a:pt x="714" y="1"/>
                </a:lnTo>
                <a:lnTo>
                  <a:pt x="714" y="9"/>
                </a:lnTo>
                <a:lnTo>
                  <a:pt x="713" y="9"/>
                </a:lnTo>
                <a:close/>
                <a:moveTo>
                  <a:pt x="715" y="9"/>
                </a:moveTo>
                <a:lnTo>
                  <a:pt x="715" y="1"/>
                </a:lnTo>
                <a:lnTo>
                  <a:pt x="716" y="1"/>
                </a:lnTo>
                <a:lnTo>
                  <a:pt x="717" y="9"/>
                </a:lnTo>
                <a:lnTo>
                  <a:pt x="715" y="9"/>
                </a:lnTo>
                <a:close/>
                <a:moveTo>
                  <a:pt x="784" y="9"/>
                </a:moveTo>
                <a:lnTo>
                  <a:pt x="782" y="9"/>
                </a:lnTo>
                <a:lnTo>
                  <a:pt x="783" y="1"/>
                </a:lnTo>
                <a:lnTo>
                  <a:pt x="784" y="1"/>
                </a:lnTo>
                <a:lnTo>
                  <a:pt x="784" y="9"/>
                </a:lnTo>
                <a:close/>
                <a:moveTo>
                  <a:pt x="718" y="9"/>
                </a:moveTo>
                <a:lnTo>
                  <a:pt x="718" y="1"/>
                </a:lnTo>
                <a:lnTo>
                  <a:pt x="719" y="1"/>
                </a:lnTo>
                <a:lnTo>
                  <a:pt x="719" y="9"/>
                </a:lnTo>
                <a:lnTo>
                  <a:pt x="718" y="9"/>
                </a:lnTo>
                <a:close/>
                <a:moveTo>
                  <a:pt x="781" y="9"/>
                </a:moveTo>
                <a:lnTo>
                  <a:pt x="780" y="9"/>
                </a:lnTo>
                <a:lnTo>
                  <a:pt x="780" y="1"/>
                </a:lnTo>
                <a:lnTo>
                  <a:pt x="781" y="1"/>
                </a:lnTo>
                <a:lnTo>
                  <a:pt x="781" y="9"/>
                </a:lnTo>
                <a:close/>
                <a:moveTo>
                  <a:pt x="778" y="8"/>
                </a:moveTo>
                <a:lnTo>
                  <a:pt x="777" y="8"/>
                </a:lnTo>
                <a:lnTo>
                  <a:pt x="777" y="0"/>
                </a:lnTo>
                <a:lnTo>
                  <a:pt x="779" y="0"/>
                </a:lnTo>
                <a:lnTo>
                  <a:pt x="778" y="8"/>
                </a:lnTo>
                <a:close/>
                <a:moveTo>
                  <a:pt x="734" y="8"/>
                </a:moveTo>
                <a:lnTo>
                  <a:pt x="734" y="0"/>
                </a:lnTo>
                <a:lnTo>
                  <a:pt x="735" y="0"/>
                </a:lnTo>
                <a:lnTo>
                  <a:pt x="735" y="8"/>
                </a:lnTo>
                <a:lnTo>
                  <a:pt x="734" y="8"/>
                </a:lnTo>
                <a:close/>
                <a:moveTo>
                  <a:pt x="737" y="8"/>
                </a:moveTo>
                <a:lnTo>
                  <a:pt x="737" y="0"/>
                </a:lnTo>
                <a:lnTo>
                  <a:pt x="738" y="0"/>
                </a:lnTo>
                <a:lnTo>
                  <a:pt x="738" y="8"/>
                </a:lnTo>
                <a:lnTo>
                  <a:pt x="737" y="8"/>
                </a:lnTo>
                <a:close/>
                <a:moveTo>
                  <a:pt x="762" y="8"/>
                </a:moveTo>
                <a:lnTo>
                  <a:pt x="761" y="8"/>
                </a:lnTo>
                <a:lnTo>
                  <a:pt x="761" y="0"/>
                </a:lnTo>
                <a:lnTo>
                  <a:pt x="762" y="0"/>
                </a:lnTo>
                <a:lnTo>
                  <a:pt x="762" y="8"/>
                </a:lnTo>
                <a:close/>
                <a:moveTo>
                  <a:pt x="739" y="8"/>
                </a:moveTo>
                <a:lnTo>
                  <a:pt x="739" y="0"/>
                </a:lnTo>
                <a:lnTo>
                  <a:pt x="741" y="0"/>
                </a:lnTo>
                <a:lnTo>
                  <a:pt x="741" y="8"/>
                </a:lnTo>
                <a:lnTo>
                  <a:pt x="739" y="8"/>
                </a:lnTo>
                <a:close/>
                <a:moveTo>
                  <a:pt x="759" y="8"/>
                </a:moveTo>
                <a:lnTo>
                  <a:pt x="758" y="8"/>
                </a:lnTo>
                <a:lnTo>
                  <a:pt x="758" y="0"/>
                </a:lnTo>
                <a:lnTo>
                  <a:pt x="759" y="0"/>
                </a:lnTo>
                <a:lnTo>
                  <a:pt x="759" y="8"/>
                </a:lnTo>
                <a:close/>
                <a:moveTo>
                  <a:pt x="757" y="8"/>
                </a:moveTo>
                <a:lnTo>
                  <a:pt x="755" y="8"/>
                </a:lnTo>
                <a:lnTo>
                  <a:pt x="755" y="0"/>
                </a:lnTo>
                <a:lnTo>
                  <a:pt x="757" y="0"/>
                </a:lnTo>
                <a:lnTo>
                  <a:pt x="757" y="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DA9B158A-771B-42EF-A127-F32353A06665}"/>
              </a:ext>
            </a:extLst>
          </p:cNvPr>
          <p:cNvSpPr txBox="1"/>
          <p:nvPr/>
        </p:nvSpPr>
        <p:spPr>
          <a:xfrm>
            <a:off x="4039573" y="3368877"/>
            <a:ext cx="1865722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Service </a:t>
            </a:r>
            <a:r>
              <a:rPr lang="en-US" sz="20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Title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3EBF7BDE-3AA0-46AA-B1F6-1B5678FE6149}"/>
              </a:ext>
            </a:extLst>
          </p:cNvPr>
          <p:cNvSpPr/>
          <p:nvPr/>
        </p:nvSpPr>
        <p:spPr>
          <a:xfrm>
            <a:off x="3918985" y="3786379"/>
            <a:ext cx="210689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 is simply dummy ever since the 1500s, when an make a survived not</a:t>
            </a: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B6E61C49-4E13-48B6-B5A7-286C1603A213}"/>
              </a:ext>
            </a:extLst>
          </p:cNvPr>
          <p:cNvSpPr/>
          <p:nvPr/>
        </p:nvSpPr>
        <p:spPr>
          <a:xfrm>
            <a:off x="8110325" y="2413574"/>
            <a:ext cx="3096446" cy="3096447"/>
          </a:xfrm>
          <a:prstGeom prst="ellipse">
            <a:avLst/>
          </a:prstGeom>
          <a:solidFill>
            <a:schemeClr val="accent3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11A6501-8A8F-4322-BD78-67DE1621E906}"/>
              </a:ext>
            </a:extLst>
          </p:cNvPr>
          <p:cNvSpPr txBox="1"/>
          <p:nvPr/>
        </p:nvSpPr>
        <p:spPr>
          <a:xfrm>
            <a:off x="8725687" y="3368877"/>
            <a:ext cx="1865722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Service </a:t>
            </a:r>
            <a:r>
              <a:rPr lang="en-US" sz="20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Title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6906A419-8364-4651-B238-8AF391DF33FD}"/>
              </a:ext>
            </a:extLst>
          </p:cNvPr>
          <p:cNvSpPr/>
          <p:nvPr/>
        </p:nvSpPr>
        <p:spPr>
          <a:xfrm>
            <a:off x="8605099" y="3786379"/>
            <a:ext cx="210689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 is simply dummy ever since the 1500s, when an make a survived not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635AA502-0963-4110-B2EA-AB94E45F8452}"/>
              </a:ext>
            </a:extLst>
          </p:cNvPr>
          <p:cNvSpPr txBox="1"/>
          <p:nvPr/>
        </p:nvSpPr>
        <p:spPr>
          <a:xfrm>
            <a:off x="6478555" y="3356598"/>
            <a:ext cx="1865722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Service </a:t>
            </a:r>
            <a:r>
              <a:rPr lang="en-US" sz="20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Title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47BFD619-4991-4E6B-99AB-099B12BE2946}"/>
              </a:ext>
            </a:extLst>
          </p:cNvPr>
          <p:cNvSpPr/>
          <p:nvPr/>
        </p:nvSpPr>
        <p:spPr>
          <a:xfrm>
            <a:off x="6357967" y="3774100"/>
            <a:ext cx="210689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 is simply dummy ever since the 1500s, when an make a survived not</a:t>
            </a:r>
          </a:p>
        </p:txBody>
      </p:sp>
    </p:spTree>
    <p:extLst>
      <p:ext uri="{BB962C8B-B14F-4D97-AF65-F5344CB8AC3E}">
        <p14:creationId xmlns:p14="http://schemas.microsoft.com/office/powerpoint/2010/main" val="28802461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42CD97E1-664D-4D98-99D6-45F27A7329F7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3" name="Picture Placeholder 42">
            <a:extLst>
              <a:ext uri="{FF2B5EF4-FFF2-40B4-BE49-F238E27FC236}">
                <a16:creationId xmlns:a16="http://schemas.microsoft.com/office/drawing/2014/main" id="{238C82BC-64BB-482B-A3A9-57177827D833}"/>
              </a:ext>
            </a:extLst>
          </p:cNvPr>
          <p:cNvPicPr>
            <a:picLocks noGrp="1" noChangeAspect="1"/>
          </p:cNvPicPr>
          <p:nvPr>
            <p:ph type="pic" sz="quarter" idx="4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68" r="10368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41" name="Picture Placeholder 40">
            <a:extLst>
              <a:ext uri="{FF2B5EF4-FFF2-40B4-BE49-F238E27FC236}">
                <a16:creationId xmlns:a16="http://schemas.microsoft.com/office/drawing/2014/main" id="{4B9BC103-1B20-47F3-B24F-E1A6C6CFF5CC}"/>
              </a:ext>
            </a:extLst>
          </p:cNvPr>
          <p:cNvPicPr>
            <a:picLocks noGrp="1" noChangeAspect="1"/>
          </p:cNvPicPr>
          <p:nvPr>
            <p:ph type="pic" sz="quarter" idx="40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60" r="8760"/>
          <a:stretch>
            <a:fillRect/>
          </a:stretch>
        </p:blipFill>
        <p:spPr/>
      </p:pic>
      <p:pic>
        <p:nvPicPr>
          <p:cNvPr id="45" name="Picture Placeholder 44">
            <a:extLst>
              <a:ext uri="{FF2B5EF4-FFF2-40B4-BE49-F238E27FC236}">
                <a16:creationId xmlns:a16="http://schemas.microsoft.com/office/drawing/2014/main" id="{789252F9-F863-4E25-8CF1-AAB92B9493AC}"/>
              </a:ext>
            </a:extLst>
          </p:cNvPr>
          <p:cNvPicPr>
            <a:picLocks noGrp="1" noChangeAspect="1"/>
          </p:cNvPicPr>
          <p:nvPr>
            <p:ph type="pic" sz="quarter" idx="42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95" r="8495"/>
          <a:stretch>
            <a:fillRect/>
          </a:stretch>
        </p:blipFill>
        <p:spPr/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DC148214-87E6-4691-9887-CA54A82815F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About us</a:t>
            </a: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103BAFCE-C530-4946-9FBD-BF1E58E7545B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9E8E81-A44C-4347-954C-48457C7F4D35}"/>
              </a:ext>
            </a:extLst>
          </p:cNvPr>
          <p:cNvGrpSpPr/>
          <p:nvPr/>
        </p:nvGrpSpPr>
        <p:grpSpPr>
          <a:xfrm>
            <a:off x="1000241" y="5182731"/>
            <a:ext cx="2817120" cy="540656"/>
            <a:chOff x="1584413" y="5716170"/>
            <a:chExt cx="2817120" cy="540656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676B0E1A-937A-4F27-98E6-4101C8B76582}"/>
                </a:ext>
              </a:extLst>
            </p:cNvPr>
            <p:cNvSpPr/>
            <p:nvPr/>
          </p:nvSpPr>
          <p:spPr>
            <a:xfrm>
              <a:off x="1584413" y="5716170"/>
              <a:ext cx="540658" cy="540656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8106681C-666F-4566-97F1-DCB5329BCB84}"/>
                </a:ext>
              </a:extLst>
            </p:cNvPr>
            <p:cNvSpPr txBox="1"/>
            <p:nvPr/>
          </p:nvSpPr>
          <p:spPr>
            <a:xfrm>
              <a:off x="1629769" y="5786442"/>
              <a:ext cx="4499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1</a:t>
              </a:r>
            </a:p>
          </p:txBody>
        </p:sp>
        <p:sp>
          <p:nvSpPr>
            <p:cNvPr id="23" name="Rectangle 9">
              <a:extLst>
                <a:ext uri="{FF2B5EF4-FFF2-40B4-BE49-F238E27FC236}">
                  <a16:creationId xmlns:a16="http://schemas.microsoft.com/office/drawing/2014/main" id="{2BC72B78-7826-43A6-87C2-7B975EA0BF9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5717" y="5767811"/>
              <a:ext cx="2105816" cy="437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500"/>
                </a:lnSpc>
              </a:pPr>
              <a:r>
                <a:rPr lang="en-US" sz="11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26A94744-E969-4A51-A7EA-B8EA08684478}"/>
              </a:ext>
            </a:extLst>
          </p:cNvPr>
          <p:cNvGrpSpPr/>
          <p:nvPr/>
        </p:nvGrpSpPr>
        <p:grpSpPr>
          <a:xfrm>
            <a:off x="4484292" y="5182731"/>
            <a:ext cx="2824610" cy="540656"/>
            <a:chOff x="4689969" y="5716170"/>
            <a:chExt cx="2824610" cy="540656"/>
          </a:xfrm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20484625-C859-4528-9A86-1EAAA9E2BBEA}"/>
                </a:ext>
              </a:extLst>
            </p:cNvPr>
            <p:cNvSpPr/>
            <p:nvPr/>
          </p:nvSpPr>
          <p:spPr>
            <a:xfrm>
              <a:off x="4689969" y="5716170"/>
              <a:ext cx="540658" cy="540656"/>
            </a:xfrm>
            <a:prstGeom prst="ellipse">
              <a:avLst/>
            </a:prstGeom>
            <a:solidFill>
              <a:schemeClr val="accent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0D20F1C8-5705-46F3-8D0E-2BE8A8693A92}"/>
                </a:ext>
              </a:extLst>
            </p:cNvPr>
            <p:cNvSpPr txBox="1"/>
            <p:nvPr/>
          </p:nvSpPr>
          <p:spPr>
            <a:xfrm>
              <a:off x="4735325" y="5786442"/>
              <a:ext cx="4499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2</a:t>
              </a:r>
            </a:p>
          </p:txBody>
        </p:sp>
        <p:sp>
          <p:nvSpPr>
            <p:cNvPr id="31" name="Rectangle 9">
              <a:extLst>
                <a:ext uri="{FF2B5EF4-FFF2-40B4-BE49-F238E27FC236}">
                  <a16:creationId xmlns:a16="http://schemas.microsoft.com/office/drawing/2014/main" id="{2CFDE6D6-55C0-4525-B180-F6A99D14037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1272" y="5767811"/>
              <a:ext cx="2113307" cy="437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500"/>
                </a:lnSpc>
              </a:pPr>
              <a:r>
                <a:rPr lang="en-US" sz="11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75E5A13D-E5BA-4935-B9DF-B4ED1E1A497A}"/>
              </a:ext>
            </a:extLst>
          </p:cNvPr>
          <p:cNvGrpSpPr/>
          <p:nvPr/>
        </p:nvGrpSpPr>
        <p:grpSpPr>
          <a:xfrm>
            <a:off x="7968343" y="5182731"/>
            <a:ext cx="2915092" cy="540656"/>
            <a:chOff x="7803014" y="5716170"/>
            <a:chExt cx="2915092" cy="540656"/>
          </a:xfrm>
        </p:grpSpPr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86C466BA-522E-4CCB-8E95-1B989F247B9E}"/>
                </a:ext>
              </a:extLst>
            </p:cNvPr>
            <p:cNvSpPr/>
            <p:nvPr/>
          </p:nvSpPr>
          <p:spPr>
            <a:xfrm>
              <a:off x="7803014" y="5716170"/>
              <a:ext cx="540658" cy="540656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48A79028-589B-4259-BC83-2E4675868302}"/>
                </a:ext>
              </a:extLst>
            </p:cNvPr>
            <p:cNvSpPr txBox="1"/>
            <p:nvPr/>
          </p:nvSpPr>
          <p:spPr>
            <a:xfrm>
              <a:off x="7848370" y="5786442"/>
              <a:ext cx="4499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3</a:t>
              </a:r>
            </a:p>
          </p:txBody>
        </p:sp>
        <p:sp>
          <p:nvSpPr>
            <p:cNvPr id="34" name="Rectangle 9">
              <a:extLst>
                <a:ext uri="{FF2B5EF4-FFF2-40B4-BE49-F238E27FC236}">
                  <a16:creationId xmlns:a16="http://schemas.microsoft.com/office/drawing/2014/main" id="{CD103F12-F197-48CC-BA26-47BC407A67FC}"/>
                </a:ext>
              </a:extLst>
            </p:cNvPr>
            <p:cNvSpPr>
              <a:spLocks/>
            </p:cNvSpPr>
            <p:nvPr/>
          </p:nvSpPr>
          <p:spPr bwMode="auto">
            <a:xfrm>
              <a:off x="8514317" y="5767811"/>
              <a:ext cx="2203789" cy="437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500"/>
                </a:lnSpc>
              </a:pPr>
              <a:r>
                <a:rPr lang="en-US" sz="11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638355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Placeholder 39">
            <a:extLst>
              <a:ext uri="{FF2B5EF4-FFF2-40B4-BE49-F238E27FC236}">
                <a16:creationId xmlns:a16="http://schemas.microsoft.com/office/drawing/2014/main" id="{FA0D28B0-47D2-4650-8596-6F3A4014F736}"/>
              </a:ext>
            </a:extLst>
          </p:cNvPr>
          <p:cNvPicPr>
            <a:picLocks noGrp="1" noChangeAspect="1"/>
          </p:cNvPicPr>
          <p:nvPr>
            <p:ph type="pic" sz="quarter" idx="40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63" b="9263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48" name="Picture Placeholder 47">
            <a:extLst>
              <a:ext uri="{FF2B5EF4-FFF2-40B4-BE49-F238E27FC236}">
                <a16:creationId xmlns:a16="http://schemas.microsoft.com/office/drawing/2014/main" id="{25C299EC-A88B-4E77-9203-FA9EE152CE88}"/>
              </a:ext>
            </a:extLst>
          </p:cNvPr>
          <p:cNvPicPr>
            <a:picLocks noGrp="1" noChangeAspect="1"/>
          </p:cNvPicPr>
          <p:nvPr>
            <p:ph type="pic" sz="quarter" idx="4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55" b="14355"/>
          <a:stretch>
            <a:fillRect/>
          </a:stretch>
        </p:blipFill>
        <p:spPr/>
      </p:pic>
      <p:sp>
        <p:nvSpPr>
          <p:cNvPr id="8" name="Title 7">
            <a:extLst>
              <a:ext uri="{FF2B5EF4-FFF2-40B4-BE49-F238E27FC236}">
                <a16:creationId xmlns:a16="http://schemas.microsoft.com/office/drawing/2014/main" id="{68B25A82-9DB3-41C9-A617-ED3C0A830F9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About us</a:t>
            </a:r>
            <a:endParaRPr lang="en-US" dirty="0"/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35C0BA2F-57D9-45C2-9021-9E039B563F40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C0078A8-55EF-4A51-BCC4-151692040D76}"/>
              </a:ext>
            </a:extLst>
          </p:cNvPr>
          <p:cNvSpPr/>
          <p:nvPr/>
        </p:nvSpPr>
        <p:spPr>
          <a:xfrm>
            <a:off x="0" y="1814518"/>
            <a:ext cx="12192000" cy="2895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4E6115A-C45C-464C-9AD3-2D978C46CA9F}"/>
              </a:ext>
            </a:extLst>
          </p:cNvPr>
          <p:cNvSpPr/>
          <p:nvPr/>
        </p:nvSpPr>
        <p:spPr>
          <a:xfrm>
            <a:off x="4110038" y="1814518"/>
            <a:ext cx="3971925" cy="2895600"/>
          </a:xfrm>
          <a:prstGeom prst="rect">
            <a:avLst/>
          </a:prstGeom>
          <a:solidFill>
            <a:schemeClr val="tx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F901CEBD-933A-463D-A0C3-9ADBAC783DEB}"/>
              </a:ext>
            </a:extLst>
          </p:cNvPr>
          <p:cNvGrpSpPr/>
          <p:nvPr/>
        </p:nvGrpSpPr>
        <p:grpSpPr>
          <a:xfrm>
            <a:off x="4830481" y="2593493"/>
            <a:ext cx="2531037" cy="1337650"/>
            <a:chOff x="789501" y="2875002"/>
            <a:chExt cx="2531037" cy="1337650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F2D923E2-0322-4EAC-93AB-8F47DF2EB4DB}"/>
                </a:ext>
              </a:extLst>
            </p:cNvPr>
            <p:cNvSpPr txBox="1"/>
            <p:nvPr/>
          </p:nvSpPr>
          <p:spPr>
            <a:xfrm>
              <a:off x="789501" y="2875002"/>
              <a:ext cx="1734770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0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Services</a:t>
              </a: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BD7BA42E-28B1-4992-ABCB-7B5BC140785F}"/>
                </a:ext>
              </a:extLst>
            </p:cNvPr>
            <p:cNvSpPr/>
            <p:nvPr/>
          </p:nvSpPr>
          <p:spPr>
            <a:xfrm>
              <a:off x="789501" y="3377102"/>
              <a:ext cx="2531037" cy="8355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Lorem Ipsum is simply dummy Ipsum has been the industry's the release of </a:t>
              </a:r>
              <a:r>
                <a:rPr lang="en-US" sz="1200" dirty="0" err="1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Letraset</a:t>
              </a:r>
              <a:r>
                <a:rPr lang="en-US" sz="12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 sheets</a:t>
              </a: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00049ED5-C877-4757-A62F-B0D594089C26}"/>
              </a:ext>
            </a:extLst>
          </p:cNvPr>
          <p:cNvGrpSpPr/>
          <p:nvPr/>
        </p:nvGrpSpPr>
        <p:grpSpPr>
          <a:xfrm>
            <a:off x="672681" y="2593493"/>
            <a:ext cx="2531037" cy="1337650"/>
            <a:chOff x="789501" y="2875002"/>
            <a:chExt cx="2531037" cy="1337650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19B82511-CBD6-4BAE-9204-93BDA841F5AD}"/>
                </a:ext>
              </a:extLst>
            </p:cNvPr>
            <p:cNvSpPr txBox="1"/>
            <p:nvPr/>
          </p:nvSpPr>
          <p:spPr>
            <a:xfrm>
              <a:off x="789501" y="2875002"/>
              <a:ext cx="1734770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0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Services</a:t>
              </a: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80D214C7-00D7-42ED-9D8D-DFB8D59B3B01}"/>
                </a:ext>
              </a:extLst>
            </p:cNvPr>
            <p:cNvSpPr/>
            <p:nvPr/>
          </p:nvSpPr>
          <p:spPr>
            <a:xfrm>
              <a:off x="789501" y="3377102"/>
              <a:ext cx="2531037" cy="8355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Lorem Ipsum is simply dummy Ipsum has been the industry's the release of </a:t>
              </a:r>
              <a:r>
                <a:rPr lang="en-US" sz="1200" dirty="0" err="1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Letraset</a:t>
              </a:r>
              <a:r>
                <a:rPr lang="en-US" sz="12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 sheets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7AADED9A-D5BF-452B-B2D3-E5F6DFC18225}"/>
              </a:ext>
            </a:extLst>
          </p:cNvPr>
          <p:cNvGrpSpPr/>
          <p:nvPr/>
        </p:nvGrpSpPr>
        <p:grpSpPr>
          <a:xfrm>
            <a:off x="8988281" y="2593493"/>
            <a:ext cx="2531037" cy="1337650"/>
            <a:chOff x="789501" y="2875002"/>
            <a:chExt cx="2531037" cy="1337650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EB8ED4DA-5FCF-45E7-8873-D71E1D6A5E1D}"/>
                </a:ext>
              </a:extLst>
            </p:cNvPr>
            <p:cNvSpPr txBox="1"/>
            <p:nvPr/>
          </p:nvSpPr>
          <p:spPr>
            <a:xfrm>
              <a:off x="789501" y="2875002"/>
              <a:ext cx="1734770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0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Services</a:t>
              </a: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6343F303-B4C4-46F3-825B-7ABF3FA458FA}"/>
                </a:ext>
              </a:extLst>
            </p:cNvPr>
            <p:cNvSpPr/>
            <p:nvPr/>
          </p:nvSpPr>
          <p:spPr>
            <a:xfrm>
              <a:off x="789501" y="3377102"/>
              <a:ext cx="2531037" cy="8355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Lorem Ipsum is simply dummy Ipsum has been the industry's the release of </a:t>
              </a:r>
              <a:r>
                <a:rPr lang="en-US" sz="1200" dirty="0" err="1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Letraset</a:t>
              </a:r>
              <a:r>
                <a:rPr lang="en-US" sz="12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 sheets</a:t>
              </a:r>
            </a:p>
          </p:txBody>
        </p:sp>
      </p:grpSp>
      <p:pic>
        <p:nvPicPr>
          <p:cNvPr id="46" name="Picture Placeholder 45">
            <a:extLst>
              <a:ext uri="{FF2B5EF4-FFF2-40B4-BE49-F238E27FC236}">
                <a16:creationId xmlns:a16="http://schemas.microsoft.com/office/drawing/2014/main" id="{CF7D4F65-1C11-4795-AF64-7490E8FEA171}"/>
              </a:ext>
            </a:extLst>
          </p:cNvPr>
          <p:cNvPicPr>
            <a:picLocks noGrp="1" noChangeAspect="1"/>
          </p:cNvPicPr>
          <p:nvPr>
            <p:ph type="pic" sz="quarter" idx="4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591" b="1159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222794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D238253C-6FFB-4A05-A214-6F76EBFFA05A}"/>
              </a:ext>
            </a:extLst>
          </p:cNvPr>
          <p:cNvPicPr>
            <a:picLocks noGrp="1" noChangeAspect="1"/>
          </p:cNvPicPr>
          <p:nvPr>
            <p:ph type="pic" sz="quarter" idx="4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511" b="36511"/>
          <a:stretch>
            <a:fillRect/>
          </a:stretch>
        </p:blipFill>
        <p:spPr/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6B8F750-D355-4A6F-B3FA-7E4E15D04DB0}"/>
              </a:ext>
            </a:extLst>
          </p:cNvPr>
          <p:cNvSpPr/>
          <p:nvPr/>
        </p:nvSpPr>
        <p:spPr>
          <a:xfrm>
            <a:off x="0" y="1814513"/>
            <a:ext cx="12192000" cy="2194458"/>
          </a:xfrm>
          <a:prstGeom prst="rect">
            <a:avLst/>
          </a:prstGeom>
          <a:solidFill>
            <a:schemeClr val="accent3">
              <a:alpha val="6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CFC9E6F-7365-4B4C-9BA8-C26CA09EFEF6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BE47B41-AFC8-4ABA-B086-47624149E44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Services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F4037C7-EBAC-4DA0-BD89-37B9F0949FFE}"/>
              </a:ext>
            </a:extLst>
          </p:cNvPr>
          <p:cNvSpPr/>
          <p:nvPr/>
        </p:nvSpPr>
        <p:spPr>
          <a:xfrm>
            <a:off x="1888435" y="3436781"/>
            <a:ext cx="1007165" cy="10071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67687CAC-960F-4A99-A908-161A862342DB}"/>
              </a:ext>
            </a:extLst>
          </p:cNvPr>
          <p:cNvSpPr/>
          <p:nvPr/>
        </p:nvSpPr>
        <p:spPr>
          <a:xfrm>
            <a:off x="5592418" y="3436781"/>
            <a:ext cx="1007165" cy="10071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699BF991-4B8F-48C3-B608-93EFF00F749E}"/>
              </a:ext>
            </a:extLst>
          </p:cNvPr>
          <p:cNvSpPr/>
          <p:nvPr/>
        </p:nvSpPr>
        <p:spPr>
          <a:xfrm>
            <a:off x="9296400" y="3436781"/>
            <a:ext cx="1007165" cy="10071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AutoShape 62">
            <a:extLst>
              <a:ext uri="{FF2B5EF4-FFF2-40B4-BE49-F238E27FC236}">
                <a16:creationId xmlns:a16="http://schemas.microsoft.com/office/drawing/2014/main" id="{7F5AFF19-ECB3-4044-B018-24D144A7D7AE}"/>
              </a:ext>
            </a:extLst>
          </p:cNvPr>
          <p:cNvSpPr>
            <a:spLocks/>
          </p:cNvSpPr>
          <p:nvPr/>
        </p:nvSpPr>
        <p:spPr bwMode="auto">
          <a:xfrm>
            <a:off x="2195550" y="3743896"/>
            <a:ext cx="392935" cy="392935"/>
          </a:xfrm>
          <a:custGeom>
            <a:avLst/>
            <a:gdLst/>
            <a:ahLst/>
            <a:cxnLst/>
            <a:rect l="0" t="0" r="r" b="b"/>
            <a:pathLst>
              <a:path w="21403" h="21404">
                <a:moveTo>
                  <a:pt x="16052" y="10081"/>
                </a:moveTo>
                <a:lnTo>
                  <a:pt x="16052" y="18729"/>
                </a:lnTo>
                <a:lnTo>
                  <a:pt x="2676" y="18729"/>
                </a:lnTo>
                <a:lnTo>
                  <a:pt x="2676" y="5351"/>
                </a:lnTo>
                <a:lnTo>
                  <a:pt x="11323" y="5351"/>
                </a:lnTo>
                <a:lnTo>
                  <a:pt x="13998" y="2675"/>
                </a:lnTo>
                <a:lnTo>
                  <a:pt x="0" y="2675"/>
                </a:lnTo>
                <a:lnTo>
                  <a:pt x="0" y="21404"/>
                </a:lnTo>
                <a:lnTo>
                  <a:pt x="18728" y="21404"/>
                </a:lnTo>
                <a:lnTo>
                  <a:pt x="18728" y="7406"/>
                </a:lnTo>
                <a:cubicBezTo>
                  <a:pt x="18728" y="7406"/>
                  <a:pt x="16052" y="10081"/>
                  <a:pt x="16052" y="10081"/>
                </a:cubicBezTo>
                <a:close/>
                <a:moveTo>
                  <a:pt x="6627" y="11939"/>
                </a:moveTo>
                <a:lnTo>
                  <a:pt x="5682" y="15723"/>
                </a:lnTo>
                <a:lnTo>
                  <a:pt x="9465" y="14777"/>
                </a:lnTo>
                <a:lnTo>
                  <a:pt x="18924" y="5318"/>
                </a:lnTo>
                <a:lnTo>
                  <a:pt x="16085" y="2479"/>
                </a:lnTo>
                <a:cubicBezTo>
                  <a:pt x="16085" y="2479"/>
                  <a:pt x="6627" y="11939"/>
                  <a:pt x="6627" y="11939"/>
                </a:cubicBezTo>
                <a:close/>
                <a:moveTo>
                  <a:pt x="20816" y="587"/>
                </a:moveTo>
                <a:cubicBezTo>
                  <a:pt x="21600" y="1371"/>
                  <a:pt x="21598" y="2642"/>
                  <a:pt x="20816" y="3426"/>
                </a:cubicBezTo>
                <a:lnTo>
                  <a:pt x="19870" y="4372"/>
                </a:lnTo>
                <a:lnTo>
                  <a:pt x="17031" y="1533"/>
                </a:lnTo>
                <a:lnTo>
                  <a:pt x="17977" y="587"/>
                </a:lnTo>
                <a:cubicBezTo>
                  <a:pt x="18761" y="-195"/>
                  <a:pt x="20032" y="-196"/>
                  <a:pt x="20816" y="587"/>
                </a:cubicBezTo>
                <a:cubicBezTo>
                  <a:pt x="20816" y="587"/>
                  <a:pt x="20816" y="587"/>
                  <a:pt x="20816" y="587"/>
                </a:cubicBezTo>
                <a:close/>
                <a:moveTo>
                  <a:pt x="20816" y="587"/>
                </a:moveTo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0" tIns="0" rIns="0" bIns="0"/>
          <a:lstStyle/>
          <a:p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7036E0E-2BD1-4548-8CBA-D6E2D51FBB41}"/>
              </a:ext>
            </a:extLst>
          </p:cNvPr>
          <p:cNvGrpSpPr/>
          <p:nvPr/>
        </p:nvGrpSpPr>
        <p:grpSpPr>
          <a:xfrm>
            <a:off x="1537153" y="4764313"/>
            <a:ext cx="1697372" cy="779515"/>
            <a:chOff x="1536465" y="5066942"/>
            <a:chExt cx="1697372" cy="779515"/>
          </a:xfrm>
        </p:grpSpPr>
        <p:sp>
          <p:nvSpPr>
            <p:cNvPr id="36" name="Rectangle 17">
              <a:extLst>
                <a:ext uri="{FF2B5EF4-FFF2-40B4-BE49-F238E27FC236}">
                  <a16:creationId xmlns:a16="http://schemas.microsoft.com/office/drawing/2014/main" id="{FC223F7A-5F99-413B-8A0A-148C5B5990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6465" y="5424663"/>
              <a:ext cx="1697372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  <a:sym typeface="Montserrat-Regular" charset="0"/>
                </a:rPr>
                <a:t>This letterhead design is meant to project an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A0314129-6982-4FDA-BA48-DC1C450D2513}"/>
                </a:ext>
              </a:extLst>
            </p:cNvPr>
            <p:cNvSpPr txBox="1"/>
            <p:nvPr/>
          </p:nvSpPr>
          <p:spPr>
            <a:xfrm>
              <a:off x="1856000" y="5066942"/>
              <a:ext cx="105830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Minimal </a:t>
              </a:r>
            </a:p>
          </p:txBody>
        </p:sp>
      </p:grpSp>
      <p:sp>
        <p:nvSpPr>
          <p:cNvPr id="39" name="AutoShape 9">
            <a:extLst>
              <a:ext uri="{FF2B5EF4-FFF2-40B4-BE49-F238E27FC236}">
                <a16:creationId xmlns:a16="http://schemas.microsoft.com/office/drawing/2014/main" id="{D7FB2340-2AF2-4A35-855A-980D58F25A97}"/>
              </a:ext>
            </a:extLst>
          </p:cNvPr>
          <p:cNvSpPr>
            <a:spLocks/>
          </p:cNvSpPr>
          <p:nvPr/>
        </p:nvSpPr>
        <p:spPr bwMode="auto">
          <a:xfrm>
            <a:off x="5860546" y="3695007"/>
            <a:ext cx="470909" cy="49071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6886" y="15360"/>
                </a:moveTo>
                <a:cubicBezTo>
                  <a:pt x="16640" y="15125"/>
                  <a:pt x="16246" y="15125"/>
                  <a:pt x="16000" y="15360"/>
                </a:cubicBezTo>
                <a:cubicBezTo>
                  <a:pt x="15755" y="15595"/>
                  <a:pt x="15755" y="15973"/>
                  <a:pt x="16000" y="16209"/>
                </a:cubicBezTo>
                <a:lnTo>
                  <a:pt x="17552" y="17698"/>
                </a:lnTo>
                <a:cubicBezTo>
                  <a:pt x="17673" y="17813"/>
                  <a:pt x="17835" y="17871"/>
                  <a:pt x="17992" y="17871"/>
                </a:cubicBezTo>
                <a:cubicBezTo>
                  <a:pt x="18149" y="17871"/>
                  <a:pt x="18312" y="17813"/>
                  <a:pt x="18431" y="17698"/>
                </a:cubicBezTo>
                <a:cubicBezTo>
                  <a:pt x="18677" y="17462"/>
                  <a:pt x="18677" y="17085"/>
                  <a:pt x="18431" y="16849"/>
                </a:cubicBezTo>
                <a:cubicBezTo>
                  <a:pt x="18431" y="16849"/>
                  <a:pt x="16886" y="15360"/>
                  <a:pt x="16886" y="15360"/>
                </a:cubicBezTo>
                <a:close/>
                <a:moveTo>
                  <a:pt x="4715" y="5368"/>
                </a:moveTo>
                <a:cubicBezTo>
                  <a:pt x="4835" y="5484"/>
                  <a:pt x="4997" y="5542"/>
                  <a:pt x="5154" y="5542"/>
                </a:cubicBezTo>
                <a:cubicBezTo>
                  <a:pt x="5312" y="5542"/>
                  <a:pt x="5474" y="5484"/>
                  <a:pt x="5594" y="5368"/>
                </a:cubicBezTo>
                <a:cubicBezTo>
                  <a:pt x="5840" y="5133"/>
                  <a:pt x="5840" y="4756"/>
                  <a:pt x="5594" y="4520"/>
                </a:cubicBezTo>
                <a:lnTo>
                  <a:pt x="4043" y="3031"/>
                </a:lnTo>
                <a:cubicBezTo>
                  <a:pt x="3798" y="2796"/>
                  <a:pt x="3404" y="2796"/>
                  <a:pt x="3158" y="3031"/>
                </a:cubicBezTo>
                <a:cubicBezTo>
                  <a:pt x="2913" y="3266"/>
                  <a:pt x="2913" y="3644"/>
                  <a:pt x="3158" y="3880"/>
                </a:cubicBezTo>
                <a:cubicBezTo>
                  <a:pt x="3158" y="3880"/>
                  <a:pt x="4715" y="5368"/>
                  <a:pt x="4715" y="5368"/>
                </a:cubicBezTo>
                <a:close/>
                <a:moveTo>
                  <a:pt x="16445" y="5546"/>
                </a:moveTo>
                <a:cubicBezTo>
                  <a:pt x="16603" y="5546"/>
                  <a:pt x="16765" y="5489"/>
                  <a:pt x="16886" y="5373"/>
                </a:cubicBezTo>
                <a:lnTo>
                  <a:pt x="18436" y="3885"/>
                </a:lnTo>
                <a:cubicBezTo>
                  <a:pt x="18681" y="3649"/>
                  <a:pt x="18681" y="3271"/>
                  <a:pt x="18436" y="3035"/>
                </a:cubicBezTo>
                <a:cubicBezTo>
                  <a:pt x="18191" y="2800"/>
                  <a:pt x="17798" y="2800"/>
                  <a:pt x="17552" y="3035"/>
                </a:cubicBezTo>
                <a:lnTo>
                  <a:pt x="16000" y="4524"/>
                </a:lnTo>
                <a:cubicBezTo>
                  <a:pt x="15755" y="4760"/>
                  <a:pt x="15755" y="5138"/>
                  <a:pt x="16000" y="5373"/>
                </a:cubicBezTo>
                <a:cubicBezTo>
                  <a:pt x="16125" y="5489"/>
                  <a:pt x="16283" y="5546"/>
                  <a:pt x="16445" y="5546"/>
                </a:cubicBezTo>
                <a:cubicBezTo>
                  <a:pt x="16445" y="5546"/>
                  <a:pt x="16445" y="5546"/>
                  <a:pt x="16445" y="5546"/>
                </a:cubicBezTo>
                <a:close/>
                <a:moveTo>
                  <a:pt x="4715" y="15360"/>
                </a:moveTo>
                <a:lnTo>
                  <a:pt x="3164" y="16849"/>
                </a:lnTo>
                <a:cubicBezTo>
                  <a:pt x="2918" y="17085"/>
                  <a:pt x="2918" y="17462"/>
                  <a:pt x="3164" y="17698"/>
                </a:cubicBezTo>
                <a:cubicBezTo>
                  <a:pt x="3283" y="17813"/>
                  <a:pt x="3446" y="17871"/>
                  <a:pt x="3603" y="17871"/>
                </a:cubicBezTo>
                <a:cubicBezTo>
                  <a:pt x="3760" y="17871"/>
                  <a:pt x="3923" y="17813"/>
                  <a:pt x="4043" y="17698"/>
                </a:cubicBezTo>
                <a:lnTo>
                  <a:pt x="5594" y="16209"/>
                </a:lnTo>
                <a:cubicBezTo>
                  <a:pt x="5840" y="15973"/>
                  <a:pt x="5840" y="15595"/>
                  <a:pt x="5594" y="15360"/>
                </a:cubicBezTo>
                <a:cubicBezTo>
                  <a:pt x="5354" y="15125"/>
                  <a:pt x="4955" y="15125"/>
                  <a:pt x="4715" y="15360"/>
                </a:cubicBezTo>
                <a:cubicBezTo>
                  <a:pt x="4715" y="15360"/>
                  <a:pt x="4715" y="15360"/>
                  <a:pt x="4715" y="15360"/>
                </a:cubicBezTo>
                <a:close/>
                <a:moveTo>
                  <a:pt x="20974" y="9764"/>
                </a:moveTo>
                <a:lnTo>
                  <a:pt x="18784" y="9764"/>
                </a:lnTo>
                <a:cubicBezTo>
                  <a:pt x="18441" y="9764"/>
                  <a:pt x="18158" y="10031"/>
                  <a:pt x="18158" y="10365"/>
                </a:cubicBezTo>
                <a:cubicBezTo>
                  <a:pt x="18158" y="10694"/>
                  <a:pt x="18436" y="10964"/>
                  <a:pt x="18784" y="10964"/>
                </a:cubicBezTo>
                <a:lnTo>
                  <a:pt x="20974" y="10964"/>
                </a:lnTo>
                <a:cubicBezTo>
                  <a:pt x="21317" y="10964"/>
                  <a:pt x="21600" y="10698"/>
                  <a:pt x="21600" y="10365"/>
                </a:cubicBezTo>
                <a:cubicBezTo>
                  <a:pt x="21600" y="10036"/>
                  <a:pt x="21321" y="9764"/>
                  <a:pt x="20974" y="9764"/>
                </a:cubicBezTo>
                <a:cubicBezTo>
                  <a:pt x="20974" y="9764"/>
                  <a:pt x="20974" y="9764"/>
                  <a:pt x="20974" y="9764"/>
                </a:cubicBezTo>
                <a:close/>
                <a:moveTo>
                  <a:pt x="3441" y="10365"/>
                </a:moveTo>
                <a:cubicBezTo>
                  <a:pt x="3441" y="10036"/>
                  <a:pt x="3164" y="9764"/>
                  <a:pt x="2816" y="9764"/>
                </a:cubicBezTo>
                <a:lnTo>
                  <a:pt x="625" y="9764"/>
                </a:lnTo>
                <a:cubicBezTo>
                  <a:pt x="283" y="9764"/>
                  <a:pt x="0" y="10031"/>
                  <a:pt x="0" y="10365"/>
                </a:cubicBezTo>
                <a:cubicBezTo>
                  <a:pt x="0" y="10694"/>
                  <a:pt x="278" y="10964"/>
                  <a:pt x="625" y="10964"/>
                </a:cubicBezTo>
                <a:lnTo>
                  <a:pt x="2816" y="10964"/>
                </a:lnTo>
                <a:cubicBezTo>
                  <a:pt x="3164" y="10964"/>
                  <a:pt x="3441" y="10698"/>
                  <a:pt x="3441" y="10365"/>
                </a:cubicBezTo>
                <a:cubicBezTo>
                  <a:pt x="3441" y="10365"/>
                  <a:pt x="3441" y="10365"/>
                  <a:pt x="3441" y="10365"/>
                </a:cubicBezTo>
                <a:close/>
                <a:moveTo>
                  <a:pt x="10800" y="3302"/>
                </a:moveTo>
                <a:cubicBezTo>
                  <a:pt x="11143" y="3302"/>
                  <a:pt x="11425" y="3035"/>
                  <a:pt x="11425" y="2702"/>
                </a:cubicBezTo>
                <a:lnTo>
                  <a:pt x="11425" y="600"/>
                </a:lnTo>
                <a:cubicBezTo>
                  <a:pt x="11425" y="271"/>
                  <a:pt x="11147" y="0"/>
                  <a:pt x="10800" y="0"/>
                </a:cubicBezTo>
                <a:cubicBezTo>
                  <a:pt x="10453" y="0"/>
                  <a:pt x="10175" y="267"/>
                  <a:pt x="10175" y="600"/>
                </a:cubicBezTo>
                <a:lnTo>
                  <a:pt x="10175" y="2702"/>
                </a:lnTo>
                <a:cubicBezTo>
                  <a:pt x="10175" y="3035"/>
                  <a:pt x="10457" y="3302"/>
                  <a:pt x="10800" y="3302"/>
                </a:cubicBezTo>
                <a:cubicBezTo>
                  <a:pt x="10800" y="3302"/>
                  <a:pt x="10800" y="3302"/>
                  <a:pt x="10800" y="3302"/>
                </a:cubicBezTo>
                <a:close/>
                <a:moveTo>
                  <a:pt x="11425" y="7146"/>
                </a:moveTo>
                <a:cubicBezTo>
                  <a:pt x="11425" y="6817"/>
                  <a:pt x="11147" y="6547"/>
                  <a:pt x="10800" y="6547"/>
                </a:cubicBezTo>
                <a:cubicBezTo>
                  <a:pt x="8595" y="6547"/>
                  <a:pt x="6799" y="8266"/>
                  <a:pt x="6799" y="10386"/>
                </a:cubicBezTo>
                <a:cubicBezTo>
                  <a:pt x="6799" y="10715"/>
                  <a:pt x="7077" y="10987"/>
                  <a:pt x="7424" y="10987"/>
                </a:cubicBezTo>
                <a:cubicBezTo>
                  <a:pt x="7766" y="10987"/>
                  <a:pt x="8049" y="10720"/>
                  <a:pt x="8049" y="10386"/>
                </a:cubicBezTo>
                <a:cubicBezTo>
                  <a:pt x="8049" y="8929"/>
                  <a:pt x="9286" y="7747"/>
                  <a:pt x="10800" y="7747"/>
                </a:cubicBezTo>
                <a:cubicBezTo>
                  <a:pt x="11147" y="7747"/>
                  <a:pt x="11425" y="7480"/>
                  <a:pt x="11425" y="7146"/>
                </a:cubicBezTo>
                <a:cubicBezTo>
                  <a:pt x="11425" y="7146"/>
                  <a:pt x="11425" y="7146"/>
                  <a:pt x="11425" y="7146"/>
                </a:cubicBezTo>
                <a:close/>
                <a:moveTo>
                  <a:pt x="16343" y="10369"/>
                </a:moveTo>
                <a:cubicBezTo>
                  <a:pt x="16343" y="11804"/>
                  <a:pt x="15751" y="13106"/>
                  <a:pt x="14788" y="14062"/>
                </a:cubicBezTo>
                <a:cubicBezTo>
                  <a:pt x="14056" y="14791"/>
                  <a:pt x="13583" y="15719"/>
                  <a:pt x="13426" y="16711"/>
                </a:cubicBezTo>
                <a:cubicBezTo>
                  <a:pt x="13356" y="17138"/>
                  <a:pt x="12972" y="17453"/>
                  <a:pt x="12517" y="17453"/>
                </a:cubicBezTo>
                <a:lnTo>
                  <a:pt x="9077" y="17453"/>
                </a:lnTo>
                <a:cubicBezTo>
                  <a:pt x="8628" y="17453"/>
                  <a:pt x="8239" y="17142"/>
                  <a:pt x="8174" y="16716"/>
                </a:cubicBezTo>
                <a:cubicBezTo>
                  <a:pt x="8012" y="15724"/>
                  <a:pt x="7535" y="14782"/>
                  <a:pt x="6803" y="14058"/>
                </a:cubicBezTo>
                <a:cubicBezTo>
                  <a:pt x="5858" y="13115"/>
                  <a:pt x="5270" y="11836"/>
                  <a:pt x="5256" y="10426"/>
                </a:cubicBezTo>
                <a:cubicBezTo>
                  <a:pt x="5224" y="7467"/>
                  <a:pt x="7679" y="5071"/>
                  <a:pt x="10763" y="5049"/>
                </a:cubicBezTo>
                <a:cubicBezTo>
                  <a:pt x="13843" y="5026"/>
                  <a:pt x="16343" y="7418"/>
                  <a:pt x="16343" y="10369"/>
                </a:cubicBezTo>
                <a:cubicBezTo>
                  <a:pt x="16343" y="10369"/>
                  <a:pt x="16343" y="10369"/>
                  <a:pt x="16343" y="10369"/>
                </a:cubicBezTo>
                <a:close/>
                <a:moveTo>
                  <a:pt x="13366" y="18875"/>
                </a:moveTo>
                <a:lnTo>
                  <a:pt x="13366" y="19507"/>
                </a:lnTo>
                <a:cubicBezTo>
                  <a:pt x="13366" y="20009"/>
                  <a:pt x="12981" y="20427"/>
                  <a:pt x="12481" y="20498"/>
                </a:cubicBezTo>
                <a:lnTo>
                  <a:pt x="12319" y="21071"/>
                </a:lnTo>
                <a:cubicBezTo>
                  <a:pt x="12231" y="21382"/>
                  <a:pt x="11938" y="21600"/>
                  <a:pt x="11601" y="21600"/>
                </a:cubicBezTo>
                <a:lnTo>
                  <a:pt x="9994" y="21600"/>
                </a:lnTo>
                <a:cubicBezTo>
                  <a:pt x="9656" y="21600"/>
                  <a:pt x="9364" y="21382"/>
                  <a:pt x="9276" y="21071"/>
                </a:cubicBezTo>
                <a:lnTo>
                  <a:pt x="9119" y="20498"/>
                </a:lnTo>
                <a:cubicBezTo>
                  <a:pt x="8614" y="20422"/>
                  <a:pt x="8230" y="20009"/>
                  <a:pt x="8230" y="19502"/>
                </a:cubicBezTo>
                <a:lnTo>
                  <a:pt x="8230" y="18871"/>
                </a:lnTo>
                <a:cubicBezTo>
                  <a:pt x="8230" y="18534"/>
                  <a:pt x="8512" y="18263"/>
                  <a:pt x="8864" y="18263"/>
                </a:cubicBezTo>
                <a:lnTo>
                  <a:pt x="12731" y="18263"/>
                </a:lnTo>
                <a:cubicBezTo>
                  <a:pt x="13083" y="18267"/>
                  <a:pt x="13366" y="18538"/>
                  <a:pt x="13366" y="18875"/>
                </a:cubicBezTo>
                <a:cubicBezTo>
                  <a:pt x="13366" y="18875"/>
                  <a:pt x="13366" y="18875"/>
                  <a:pt x="13366" y="18875"/>
                </a:cubicBezTo>
                <a:close/>
                <a:moveTo>
                  <a:pt x="13366" y="18875"/>
                </a:moveTo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0" tIns="0" rIns="0" bIns="0"/>
          <a:lstStyle/>
          <a:p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29B314A-6A66-4A2E-A3E5-F30440182C85}"/>
              </a:ext>
            </a:extLst>
          </p:cNvPr>
          <p:cNvGrpSpPr/>
          <p:nvPr/>
        </p:nvGrpSpPr>
        <p:grpSpPr>
          <a:xfrm>
            <a:off x="5247313" y="4764313"/>
            <a:ext cx="1697372" cy="779515"/>
            <a:chOff x="5071329" y="5066942"/>
            <a:chExt cx="1697372" cy="779515"/>
          </a:xfrm>
        </p:grpSpPr>
        <p:sp>
          <p:nvSpPr>
            <p:cNvPr id="40" name="Rectangle 17">
              <a:extLst>
                <a:ext uri="{FF2B5EF4-FFF2-40B4-BE49-F238E27FC236}">
                  <a16:creationId xmlns:a16="http://schemas.microsoft.com/office/drawing/2014/main" id="{414699A3-D252-4B54-9D40-FAABD0218100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1329" y="5424663"/>
              <a:ext cx="1697372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  <a:sym typeface="Montserrat-Regular" charset="0"/>
                </a:rPr>
                <a:t>This letterhead design is meant to project an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A92D8843-B8CA-484F-89D5-4B1967701C98}"/>
                </a:ext>
              </a:extLst>
            </p:cNvPr>
            <p:cNvSpPr txBox="1"/>
            <p:nvPr/>
          </p:nvSpPr>
          <p:spPr>
            <a:xfrm>
              <a:off x="5445366" y="5066942"/>
              <a:ext cx="94929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Minimal </a:t>
              </a:r>
            </a:p>
          </p:txBody>
        </p:sp>
      </p:grpSp>
      <p:sp>
        <p:nvSpPr>
          <p:cNvPr id="43" name="AutoShape 23">
            <a:extLst>
              <a:ext uri="{FF2B5EF4-FFF2-40B4-BE49-F238E27FC236}">
                <a16:creationId xmlns:a16="http://schemas.microsoft.com/office/drawing/2014/main" id="{8CD86053-3078-4FE8-B4CF-22A7AE7FB5B7}"/>
              </a:ext>
            </a:extLst>
          </p:cNvPr>
          <p:cNvSpPr>
            <a:spLocks/>
          </p:cNvSpPr>
          <p:nvPr/>
        </p:nvSpPr>
        <p:spPr bwMode="auto">
          <a:xfrm>
            <a:off x="9603903" y="3712650"/>
            <a:ext cx="392158" cy="455426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9371" y="3866"/>
                </a:moveTo>
                <a:lnTo>
                  <a:pt x="19371" y="4855"/>
                </a:lnTo>
                <a:cubicBezTo>
                  <a:pt x="19371" y="5883"/>
                  <a:pt x="18402" y="6722"/>
                  <a:pt x="17208" y="6722"/>
                </a:cubicBezTo>
                <a:lnTo>
                  <a:pt x="17208" y="3866"/>
                </a:lnTo>
                <a:cubicBezTo>
                  <a:pt x="17208" y="3866"/>
                  <a:pt x="19371" y="3866"/>
                  <a:pt x="19371" y="3866"/>
                </a:cubicBezTo>
                <a:close/>
                <a:moveTo>
                  <a:pt x="13708" y="5371"/>
                </a:moveTo>
                <a:lnTo>
                  <a:pt x="12391" y="6329"/>
                </a:lnTo>
                <a:lnTo>
                  <a:pt x="12801" y="7772"/>
                </a:lnTo>
                <a:cubicBezTo>
                  <a:pt x="12878" y="8041"/>
                  <a:pt x="12535" y="8258"/>
                  <a:pt x="12258" y="8112"/>
                </a:cubicBezTo>
                <a:lnTo>
                  <a:pt x="10797" y="7327"/>
                </a:lnTo>
                <a:lnTo>
                  <a:pt x="9332" y="8108"/>
                </a:lnTo>
                <a:cubicBezTo>
                  <a:pt x="9055" y="8254"/>
                  <a:pt x="8711" y="8041"/>
                  <a:pt x="8788" y="7768"/>
                </a:cubicBezTo>
                <a:lnTo>
                  <a:pt x="9199" y="6325"/>
                </a:lnTo>
                <a:lnTo>
                  <a:pt x="7887" y="5371"/>
                </a:lnTo>
                <a:cubicBezTo>
                  <a:pt x="7640" y="5191"/>
                  <a:pt x="7769" y="4842"/>
                  <a:pt x="8092" y="4824"/>
                </a:cubicBezTo>
                <a:lnTo>
                  <a:pt x="9809" y="4718"/>
                </a:lnTo>
                <a:lnTo>
                  <a:pt x="10464" y="3341"/>
                </a:lnTo>
                <a:cubicBezTo>
                  <a:pt x="10587" y="3081"/>
                  <a:pt x="11013" y="3081"/>
                  <a:pt x="11136" y="3341"/>
                </a:cubicBezTo>
                <a:lnTo>
                  <a:pt x="11786" y="4714"/>
                </a:lnTo>
                <a:lnTo>
                  <a:pt x="13503" y="4820"/>
                </a:lnTo>
                <a:cubicBezTo>
                  <a:pt x="13826" y="4842"/>
                  <a:pt x="13954" y="5191"/>
                  <a:pt x="13708" y="5371"/>
                </a:cubicBezTo>
                <a:cubicBezTo>
                  <a:pt x="13708" y="5371"/>
                  <a:pt x="13708" y="5371"/>
                  <a:pt x="13708" y="5371"/>
                </a:cubicBezTo>
                <a:close/>
                <a:moveTo>
                  <a:pt x="4386" y="6722"/>
                </a:moveTo>
                <a:cubicBezTo>
                  <a:pt x="3193" y="6722"/>
                  <a:pt x="2219" y="5883"/>
                  <a:pt x="2219" y="4855"/>
                </a:cubicBezTo>
                <a:lnTo>
                  <a:pt x="2219" y="3866"/>
                </a:lnTo>
                <a:lnTo>
                  <a:pt x="4386" y="3866"/>
                </a:lnTo>
                <a:cubicBezTo>
                  <a:pt x="4386" y="3866"/>
                  <a:pt x="4386" y="6722"/>
                  <a:pt x="4386" y="6722"/>
                </a:cubicBezTo>
                <a:close/>
                <a:moveTo>
                  <a:pt x="17208" y="0"/>
                </a:moveTo>
                <a:lnTo>
                  <a:pt x="4386" y="0"/>
                </a:lnTo>
                <a:lnTo>
                  <a:pt x="4386" y="1955"/>
                </a:lnTo>
                <a:lnTo>
                  <a:pt x="0" y="1955"/>
                </a:lnTo>
                <a:lnTo>
                  <a:pt x="0" y="4855"/>
                </a:lnTo>
                <a:cubicBezTo>
                  <a:pt x="0" y="6938"/>
                  <a:pt x="1968" y="8633"/>
                  <a:pt x="4386" y="8633"/>
                </a:cubicBezTo>
                <a:lnTo>
                  <a:pt x="4463" y="8633"/>
                </a:lnTo>
                <a:cubicBezTo>
                  <a:pt x="4868" y="10897"/>
                  <a:pt x="6872" y="12702"/>
                  <a:pt x="9444" y="13179"/>
                </a:cubicBezTo>
                <a:lnTo>
                  <a:pt x="9444" y="16308"/>
                </a:lnTo>
                <a:lnTo>
                  <a:pt x="7871" y="16308"/>
                </a:lnTo>
                <a:cubicBezTo>
                  <a:pt x="7384" y="16308"/>
                  <a:pt x="6995" y="16648"/>
                  <a:pt x="6995" y="17062"/>
                </a:cubicBezTo>
                <a:lnTo>
                  <a:pt x="6995" y="18056"/>
                </a:lnTo>
                <a:lnTo>
                  <a:pt x="5652" y="18056"/>
                </a:lnTo>
                <a:lnTo>
                  <a:pt x="5652" y="21600"/>
                </a:lnTo>
                <a:lnTo>
                  <a:pt x="15948" y="21600"/>
                </a:lnTo>
                <a:lnTo>
                  <a:pt x="15948" y="18056"/>
                </a:lnTo>
                <a:lnTo>
                  <a:pt x="14605" y="18056"/>
                </a:lnTo>
                <a:lnTo>
                  <a:pt x="14605" y="17062"/>
                </a:lnTo>
                <a:cubicBezTo>
                  <a:pt x="14605" y="16643"/>
                  <a:pt x="14210" y="16308"/>
                  <a:pt x="13729" y="16308"/>
                </a:cubicBezTo>
                <a:lnTo>
                  <a:pt x="12155" y="16308"/>
                </a:lnTo>
                <a:lnTo>
                  <a:pt x="12155" y="13179"/>
                </a:lnTo>
                <a:cubicBezTo>
                  <a:pt x="14733" y="12702"/>
                  <a:pt x="16731" y="10893"/>
                  <a:pt x="17137" y="8633"/>
                </a:cubicBezTo>
                <a:lnTo>
                  <a:pt x="17214" y="8633"/>
                </a:lnTo>
                <a:cubicBezTo>
                  <a:pt x="19632" y="8633"/>
                  <a:pt x="21600" y="6938"/>
                  <a:pt x="21600" y="4855"/>
                </a:cubicBezTo>
                <a:lnTo>
                  <a:pt x="21600" y="1955"/>
                </a:lnTo>
                <a:lnTo>
                  <a:pt x="17214" y="1955"/>
                </a:lnTo>
                <a:lnTo>
                  <a:pt x="17214" y="0"/>
                </a:lnTo>
                <a:cubicBezTo>
                  <a:pt x="17214" y="0"/>
                  <a:pt x="17208" y="0"/>
                  <a:pt x="17208" y="0"/>
                </a:cubicBezTo>
                <a:close/>
                <a:moveTo>
                  <a:pt x="17208" y="0"/>
                </a:moveTo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0" tIns="0" rIns="0" bIns="0"/>
          <a:lstStyle/>
          <a:p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3BFD07B-3967-4530-8F70-C3D2452CBA9C}"/>
              </a:ext>
            </a:extLst>
          </p:cNvPr>
          <p:cNvGrpSpPr/>
          <p:nvPr/>
        </p:nvGrpSpPr>
        <p:grpSpPr>
          <a:xfrm>
            <a:off x="8957473" y="4764313"/>
            <a:ext cx="1697372" cy="779515"/>
            <a:chOff x="8583438" y="5066942"/>
            <a:chExt cx="1697372" cy="779515"/>
          </a:xfrm>
        </p:grpSpPr>
        <p:sp>
          <p:nvSpPr>
            <p:cNvPr id="44" name="Rectangle 17">
              <a:extLst>
                <a:ext uri="{FF2B5EF4-FFF2-40B4-BE49-F238E27FC236}">
                  <a16:creationId xmlns:a16="http://schemas.microsoft.com/office/drawing/2014/main" id="{B71724B1-0776-4C8B-832F-9640B5357ED5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3438" y="5424663"/>
              <a:ext cx="1697372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  <a:sym typeface="Montserrat-Regular" charset="0"/>
                </a:rPr>
                <a:t>This letterhead design is meant to project an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44DEE453-228D-41E4-9503-B6C99A6DCCC0}"/>
                </a:ext>
              </a:extLst>
            </p:cNvPr>
            <p:cNvSpPr txBox="1"/>
            <p:nvPr/>
          </p:nvSpPr>
          <p:spPr>
            <a:xfrm>
              <a:off x="8957475" y="5066942"/>
              <a:ext cx="94929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Minimal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729361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Placeholder 38">
            <a:extLst>
              <a:ext uri="{FF2B5EF4-FFF2-40B4-BE49-F238E27FC236}">
                <a16:creationId xmlns:a16="http://schemas.microsoft.com/office/drawing/2014/main" id="{A084261B-27DA-4B90-93C2-F63144A74017}"/>
              </a:ext>
            </a:extLst>
          </p:cNvPr>
          <p:cNvPicPr>
            <a:picLocks noGrp="1" noChangeAspect="1"/>
          </p:cNvPicPr>
          <p:nvPr>
            <p:ph type="pic" sz="quarter" idx="4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794" b="36794"/>
          <a:stretch>
            <a:fillRect/>
          </a:stretch>
        </p:blipFill>
        <p:spPr>
          <a:xfrm>
            <a:off x="0" y="0"/>
            <a:ext cx="12192000" cy="2147888"/>
          </a:xfr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AB67A977-3094-4A8D-A1D9-AFDC825DD99D}"/>
              </a:ext>
            </a:extLst>
          </p:cNvPr>
          <p:cNvSpPr/>
          <p:nvPr/>
        </p:nvSpPr>
        <p:spPr>
          <a:xfrm>
            <a:off x="0" y="0"/>
            <a:ext cx="12192000" cy="2148114"/>
          </a:xfrm>
          <a:prstGeom prst="rect">
            <a:avLst/>
          </a:prstGeom>
          <a:solidFill>
            <a:schemeClr val="tx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A1755C3-8875-4678-B472-BF7AF87157B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Services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C99C0-C636-4363-860D-334932C03B62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 facer modo data lorem ipsum dolor sit </a:t>
            </a:r>
            <a:r>
              <a:rPr lang="en-US" sz="14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 facer modo data</a:t>
            </a:r>
          </a:p>
          <a:p>
            <a:endParaRPr lang="en-US" sz="1400" dirty="0">
              <a:solidFill>
                <a:schemeClr val="bg1"/>
              </a:solidFill>
            </a:endParaRP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10C68012-92DC-4FDF-AA18-8D3F36D0BA40}"/>
              </a:ext>
            </a:extLst>
          </p:cNvPr>
          <p:cNvGrpSpPr/>
          <p:nvPr/>
        </p:nvGrpSpPr>
        <p:grpSpPr>
          <a:xfrm>
            <a:off x="992793" y="3043483"/>
            <a:ext cx="10206415" cy="2448135"/>
            <a:chOff x="992793" y="2941883"/>
            <a:chExt cx="10206415" cy="2448135"/>
          </a:xfrm>
        </p:grpSpPr>
        <p:sp>
          <p:nvSpPr>
            <p:cNvPr id="12" name="AutoShape 9">
              <a:extLst>
                <a:ext uri="{FF2B5EF4-FFF2-40B4-BE49-F238E27FC236}">
                  <a16:creationId xmlns:a16="http://schemas.microsoft.com/office/drawing/2014/main" id="{229D3CAC-911C-45A4-8DC0-AAC4C2FBB42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0546" y="3306127"/>
              <a:ext cx="470909" cy="490713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6886" y="15360"/>
                  </a:moveTo>
                  <a:cubicBezTo>
                    <a:pt x="16640" y="15125"/>
                    <a:pt x="16246" y="15125"/>
                    <a:pt x="16000" y="15360"/>
                  </a:cubicBezTo>
                  <a:cubicBezTo>
                    <a:pt x="15755" y="15595"/>
                    <a:pt x="15755" y="15973"/>
                    <a:pt x="16000" y="16209"/>
                  </a:cubicBezTo>
                  <a:lnTo>
                    <a:pt x="17552" y="17698"/>
                  </a:lnTo>
                  <a:cubicBezTo>
                    <a:pt x="17673" y="17813"/>
                    <a:pt x="17835" y="17871"/>
                    <a:pt x="17992" y="17871"/>
                  </a:cubicBezTo>
                  <a:cubicBezTo>
                    <a:pt x="18149" y="17871"/>
                    <a:pt x="18312" y="17813"/>
                    <a:pt x="18431" y="17698"/>
                  </a:cubicBezTo>
                  <a:cubicBezTo>
                    <a:pt x="18677" y="17462"/>
                    <a:pt x="18677" y="17085"/>
                    <a:pt x="18431" y="16849"/>
                  </a:cubicBezTo>
                  <a:cubicBezTo>
                    <a:pt x="18431" y="16849"/>
                    <a:pt x="16886" y="15360"/>
                    <a:pt x="16886" y="15360"/>
                  </a:cubicBezTo>
                  <a:close/>
                  <a:moveTo>
                    <a:pt x="4715" y="5368"/>
                  </a:moveTo>
                  <a:cubicBezTo>
                    <a:pt x="4835" y="5484"/>
                    <a:pt x="4997" y="5542"/>
                    <a:pt x="5154" y="5542"/>
                  </a:cubicBezTo>
                  <a:cubicBezTo>
                    <a:pt x="5312" y="5542"/>
                    <a:pt x="5474" y="5484"/>
                    <a:pt x="5594" y="5368"/>
                  </a:cubicBezTo>
                  <a:cubicBezTo>
                    <a:pt x="5840" y="5133"/>
                    <a:pt x="5840" y="4756"/>
                    <a:pt x="5594" y="4520"/>
                  </a:cubicBezTo>
                  <a:lnTo>
                    <a:pt x="4043" y="3031"/>
                  </a:lnTo>
                  <a:cubicBezTo>
                    <a:pt x="3798" y="2796"/>
                    <a:pt x="3404" y="2796"/>
                    <a:pt x="3158" y="3031"/>
                  </a:cubicBezTo>
                  <a:cubicBezTo>
                    <a:pt x="2913" y="3266"/>
                    <a:pt x="2913" y="3644"/>
                    <a:pt x="3158" y="3880"/>
                  </a:cubicBezTo>
                  <a:cubicBezTo>
                    <a:pt x="3158" y="3880"/>
                    <a:pt x="4715" y="5368"/>
                    <a:pt x="4715" y="5368"/>
                  </a:cubicBezTo>
                  <a:close/>
                  <a:moveTo>
                    <a:pt x="16445" y="5546"/>
                  </a:moveTo>
                  <a:cubicBezTo>
                    <a:pt x="16603" y="5546"/>
                    <a:pt x="16765" y="5489"/>
                    <a:pt x="16886" y="5373"/>
                  </a:cubicBezTo>
                  <a:lnTo>
                    <a:pt x="18436" y="3885"/>
                  </a:lnTo>
                  <a:cubicBezTo>
                    <a:pt x="18681" y="3649"/>
                    <a:pt x="18681" y="3271"/>
                    <a:pt x="18436" y="3035"/>
                  </a:cubicBezTo>
                  <a:cubicBezTo>
                    <a:pt x="18191" y="2800"/>
                    <a:pt x="17798" y="2800"/>
                    <a:pt x="17552" y="3035"/>
                  </a:cubicBezTo>
                  <a:lnTo>
                    <a:pt x="16000" y="4524"/>
                  </a:lnTo>
                  <a:cubicBezTo>
                    <a:pt x="15755" y="4760"/>
                    <a:pt x="15755" y="5138"/>
                    <a:pt x="16000" y="5373"/>
                  </a:cubicBezTo>
                  <a:cubicBezTo>
                    <a:pt x="16125" y="5489"/>
                    <a:pt x="16283" y="5546"/>
                    <a:pt x="16445" y="5546"/>
                  </a:cubicBezTo>
                  <a:cubicBezTo>
                    <a:pt x="16445" y="5546"/>
                    <a:pt x="16445" y="5546"/>
                    <a:pt x="16445" y="5546"/>
                  </a:cubicBezTo>
                  <a:close/>
                  <a:moveTo>
                    <a:pt x="4715" y="15360"/>
                  </a:moveTo>
                  <a:lnTo>
                    <a:pt x="3164" y="16849"/>
                  </a:lnTo>
                  <a:cubicBezTo>
                    <a:pt x="2918" y="17085"/>
                    <a:pt x="2918" y="17462"/>
                    <a:pt x="3164" y="17698"/>
                  </a:cubicBezTo>
                  <a:cubicBezTo>
                    <a:pt x="3283" y="17813"/>
                    <a:pt x="3446" y="17871"/>
                    <a:pt x="3603" y="17871"/>
                  </a:cubicBezTo>
                  <a:cubicBezTo>
                    <a:pt x="3760" y="17871"/>
                    <a:pt x="3923" y="17813"/>
                    <a:pt x="4043" y="17698"/>
                  </a:cubicBezTo>
                  <a:lnTo>
                    <a:pt x="5594" y="16209"/>
                  </a:lnTo>
                  <a:cubicBezTo>
                    <a:pt x="5840" y="15973"/>
                    <a:pt x="5840" y="15595"/>
                    <a:pt x="5594" y="15360"/>
                  </a:cubicBezTo>
                  <a:cubicBezTo>
                    <a:pt x="5354" y="15125"/>
                    <a:pt x="4955" y="15125"/>
                    <a:pt x="4715" y="15360"/>
                  </a:cubicBezTo>
                  <a:cubicBezTo>
                    <a:pt x="4715" y="15360"/>
                    <a:pt x="4715" y="15360"/>
                    <a:pt x="4715" y="15360"/>
                  </a:cubicBezTo>
                  <a:close/>
                  <a:moveTo>
                    <a:pt x="20974" y="9764"/>
                  </a:moveTo>
                  <a:lnTo>
                    <a:pt x="18784" y="9764"/>
                  </a:lnTo>
                  <a:cubicBezTo>
                    <a:pt x="18441" y="9764"/>
                    <a:pt x="18158" y="10031"/>
                    <a:pt x="18158" y="10365"/>
                  </a:cubicBezTo>
                  <a:cubicBezTo>
                    <a:pt x="18158" y="10694"/>
                    <a:pt x="18436" y="10964"/>
                    <a:pt x="18784" y="10964"/>
                  </a:cubicBezTo>
                  <a:lnTo>
                    <a:pt x="20974" y="10964"/>
                  </a:lnTo>
                  <a:cubicBezTo>
                    <a:pt x="21317" y="10964"/>
                    <a:pt x="21600" y="10698"/>
                    <a:pt x="21600" y="10365"/>
                  </a:cubicBezTo>
                  <a:cubicBezTo>
                    <a:pt x="21600" y="10036"/>
                    <a:pt x="21321" y="9764"/>
                    <a:pt x="20974" y="9764"/>
                  </a:cubicBezTo>
                  <a:cubicBezTo>
                    <a:pt x="20974" y="9764"/>
                    <a:pt x="20974" y="9764"/>
                    <a:pt x="20974" y="9764"/>
                  </a:cubicBezTo>
                  <a:close/>
                  <a:moveTo>
                    <a:pt x="3441" y="10365"/>
                  </a:moveTo>
                  <a:cubicBezTo>
                    <a:pt x="3441" y="10036"/>
                    <a:pt x="3164" y="9764"/>
                    <a:pt x="2816" y="9764"/>
                  </a:cubicBezTo>
                  <a:lnTo>
                    <a:pt x="625" y="9764"/>
                  </a:lnTo>
                  <a:cubicBezTo>
                    <a:pt x="283" y="9764"/>
                    <a:pt x="0" y="10031"/>
                    <a:pt x="0" y="10365"/>
                  </a:cubicBezTo>
                  <a:cubicBezTo>
                    <a:pt x="0" y="10694"/>
                    <a:pt x="278" y="10964"/>
                    <a:pt x="625" y="10964"/>
                  </a:cubicBezTo>
                  <a:lnTo>
                    <a:pt x="2816" y="10964"/>
                  </a:lnTo>
                  <a:cubicBezTo>
                    <a:pt x="3164" y="10964"/>
                    <a:pt x="3441" y="10698"/>
                    <a:pt x="3441" y="10365"/>
                  </a:cubicBezTo>
                  <a:cubicBezTo>
                    <a:pt x="3441" y="10365"/>
                    <a:pt x="3441" y="10365"/>
                    <a:pt x="3441" y="10365"/>
                  </a:cubicBezTo>
                  <a:close/>
                  <a:moveTo>
                    <a:pt x="10800" y="3302"/>
                  </a:moveTo>
                  <a:cubicBezTo>
                    <a:pt x="11143" y="3302"/>
                    <a:pt x="11425" y="3035"/>
                    <a:pt x="11425" y="2702"/>
                  </a:cubicBezTo>
                  <a:lnTo>
                    <a:pt x="11425" y="600"/>
                  </a:lnTo>
                  <a:cubicBezTo>
                    <a:pt x="11425" y="271"/>
                    <a:pt x="11147" y="0"/>
                    <a:pt x="10800" y="0"/>
                  </a:cubicBezTo>
                  <a:cubicBezTo>
                    <a:pt x="10453" y="0"/>
                    <a:pt x="10175" y="267"/>
                    <a:pt x="10175" y="600"/>
                  </a:cubicBezTo>
                  <a:lnTo>
                    <a:pt x="10175" y="2702"/>
                  </a:lnTo>
                  <a:cubicBezTo>
                    <a:pt x="10175" y="3035"/>
                    <a:pt x="10457" y="3302"/>
                    <a:pt x="10800" y="3302"/>
                  </a:cubicBezTo>
                  <a:cubicBezTo>
                    <a:pt x="10800" y="3302"/>
                    <a:pt x="10800" y="3302"/>
                    <a:pt x="10800" y="3302"/>
                  </a:cubicBezTo>
                  <a:close/>
                  <a:moveTo>
                    <a:pt x="11425" y="7146"/>
                  </a:moveTo>
                  <a:cubicBezTo>
                    <a:pt x="11425" y="6817"/>
                    <a:pt x="11147" y="6547"/>
                    <a:pt x="10800" y="6547"/>
                  </a:cubicBezTo>
                  <a:cubicBezTo>
                    <a:pt x="8595" y="6547"/>
                    <a:pt x="6799" y="8266"/>
                    <a:pt x="6799" y="10386"/>
                  </a:cubicBezTo>
                  <a:cubicBezTo>
                    <a:pt x="6799" y="10715"/>
                    <a:pt x="7077" y="10987"/>
                    <a:pt x="7424" y="10987"/>
                  </a:cubicBezTo>
                  <a:cubicBezTo>
                    <a:pt x="7766" y="10987"/>
                    <a:pt x="8049" y="10720"/>
                    <a:pt x="8049" y="10386"/>
                  </a:cubicBezTo>
                  <a:cubicBezTo>
                    <a:pt x="8049" y="8929"/>
                    <a:pt x="9286" y="7747"/>
                    <a:pt x="10800" y="7747"/>
                  </a:cubicBezTo>
                  <a:cubicBezTo>
                    <a:pt x="11147" y="7747"/>
                    <a:pt x="11425" y="7480"/>
                    <a:pt x="11425" y="7146"/>
                  </a:cubicBezTo>
                  <a:cubicBezTo>
                    <a:pt x="11425" y="7146"/>
                    <a:pt x="11425" y="7146"/>
                    <a:pt x="11425" y="7146"/>
                  </a:cubicBezTo>
                  <a:close/>
                  <a:moveTo>
                    <a:pt x="16343" y="10369"/>
                  </a:moveTo>
                  <a:cubicBezTo>
                    <a:pt x="16343" y="11804"/>
                    <a:pt x="15751" y="13106"/>
                    <a:pt x="14788" y="14062"/>
                  </a:cubicBezTo>
                  <a:cubicBezTo>
                    <a:pt x="14056" y="14791"/>
                    <a:pt x="13583" y="15719"/>
                    <a:pt x="13426" y="16711"/>
                  </a:cubicBezTo>
                  <a:cubicBezTo>
                    <a:pt x="13356" y="17138"/>
                    <a:pt x="12972" y="17453"/>
                    <a:pt x="12517" y="17453"/>
                  </a:cubicBezTo>
                  <a:lnTo>
                    <a:pt x="9077" y="17453"/>
                  </a:lnTo>
                  <a:cubicBezTo>
                    <a:pt x="8628" y="17453"/>
                    <a:pt x="8239" y="17142"/>
                    <a:pt x="8174" y="16716"/>
                  </a:cubicBezTo>
                  <a:cubicBezTo>
                    <a:pt x="8012" y="15724"/>
                    <a:pt x="7535" y="14782"/>
                    <a:pt x="6803" y="14058"/>
                  </a:cubicBezTo>
                  <a:cubicBezTo>
                    <a:pt x="5858" y="13115"/>
                    <a:pt x="5270" y="11836"/>
                    <a:pt x="5256" y="10426"/>
                  </a:cubicBezTo>
                  <a:cubicBezTo>
                    <a:pt x="5224" y="7467"/>
                    <a:pt x="7679" y="5071"/>
                    <a:pt x="10763" y="5049"/>
                  </a:cubicBezTo>
                  <a:cubicBezTo>
                    <a:pt x="13843" y="5026"/>
                    <a:pt x="16343" y="7418"/>
                    <a:pt x="16343" y="10369"/>
                  </a:cubicBezTo>
                  <a:cubicBezTo>
                    <a:pt x="16343" y="10369"/>
                    <a:pt x="16343" y="10369"/>
                    <a:pt x="16343" y="10369"/>
                  </a:cubicBezTo>
                  <a:close/>
                  <a:moveTo>
                    <a:pt x="13366" y="18875"/>
                  </a:moveTo>
                  <a:lnTo>
                    <a:pt x="13366" y="19507"/>
                  </a:lnTo>
                  <a:cubicBezTo>
                    <a:pt x="13366" y="20009"/>
                    <a:pt x="12981" y="20427"/>
                    <a:pt x="12481" y="20498"/>
                  </a:cubicBezTo>
                  <a:lnTo>
                    <a:pt x="12319" y="21071"/>
                  </a:lnTo>
                  <a:cubicBezTo>
                    <a:pt x="12231" y="21382"/>
                    <a:pt x="11938" y="21600"/>
                    <a:pt x="11601" y="21600"/>
                  </a:cubicBezTo>
                  <a:lnTo>
                    <a:pt x="9994" y="21600"/>
                  </a:lnTo>
                  <a:cubicBezTo>
                    <a:pt x="9656" y="21600"/>
                    <a:pt x="9364" y="21382"/>
                    <a:pt x="9276" y="21071"/>
                  </a:cubicBezTo>
                  <a:lnTo>
                    <a:pt x="9119" y="20498"/>
                  </a:lnTo>
                  <a:cubicBezTo>
                    <a:pt x="8614" y="20422"/>
                    <a:pt x="8230" y="20009"/>
                    <a:pt x="8230" y="19502"/>
                  </a:cubicBezTo>
                  <a:lnTo>
                    <a:pt x="8230" y="18871"/>
                  </a:lnTo>
                  <a:cubicBezTo>
                    <a:pt x="8230" y="18534"/>
                    <a:pt x="8512" y="18263"/>
                    <a:pt x="8864" y="18263"/>
                  </a:cubicBezTo>
                  <a:lnTo>
                    <a:pt x="12731" y="18263"/>
                  </a:lnTo>
                  <a:cubicBezTo>
                    <a:pt x="13083" y="18267"/>
                    <a:pt x="13366" y="18538"/>
                    <a:pt x="13366" y="18875"/>
                  </a:cubicBezTo>
                  <a:cubicBezTo>
                    <a:pt x="13366" y="18875"/>
                    <a:pt x="13366" y="18875"/>
                    <a:pt x="13366" y="18875"/>
                  </a:cubicBezTo>
                  <a:close/>
                  <a:moveTo>
                    <a:pt x="13366" y="18875"/>
                  </a:move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  <p:sp>
          <p:nvSpPr>
            <p:cNvPr id="16" name="AutoShape 23">
              <a:extLst>
                <a:ext uri="{FF2B5EF4-FFF2-40B4-BE49-F238E27FC236}">
                  <a16:creationId xmlns:a16="http://schemas.microsoft.com/office/drawing/2014/main" id="{717D1CD3-AB49-4944-92BE-75958A347B41}"/>
                </a:ext>
              </a:extLst>
            </p:cNvPr>
            <p:cNvSpPr>
              <a:spLocks/>
            </p:cNvSpPr>
            <p:nvPr/>
          </p:nvSpPr>
          <p:spPr bwMode="auto">
            <a:xfrm>
              <a:off x="9818453" y="3323770"/>
              <a:ext cx="392158" cy="45542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9371" y="3866"/>
                  </a:moveTo>
                  <a:lnTo>
                    <a:pt x="19371" y="4855"/>
                  </a:lnTo>
                  <a:cubicBezTo>
                    <a:pt x="19371" y="5883"/>
                    <a:pt x="18402" y="6722"/>
                    <a:pt x="17208" y="6722"/>
                  </a:cubicBezTo>
                  <a:lnTo>
                    <a:pt x="17208" y="3866"/>
                  </a:lnTo>
                  <a:cubicBezTo>
                    <a:pt x="17208" y="3866"/>
                    <a:pt x="19371" y="3866"/>
                    <a:pt x="19371" y="3866"/>
                  </a:cubicBezTo>
                  <a:close/>
                  <a:moveTo>
                    <a:pt x="13708" y="5371"/>
                  </a:moveTo>
                  <a:lnTo>
                    <a:pt x="12391" y="6329"/>
                  </a:lnTo>
                  <a:lnTo>
                    <a:pt x="12801" y="7772"/>
                  </a:lnTo>
                  <a:cubicBezTo>
                    <a:pt x="12878" y="8041"/>
                    <a:pt x="12535" y="8258"/>
                    <a:pt x="12258" y="8112"/>
                  </a:cubicBezTo>
                  <a:lnTo>
                    <a:pt x="10797" y="7327"/>
                  </a:lnTo>
                  <a:lnTo>
                    <a:pt x="9332" y="8108"/>
                  </a:lnTo>
                  <a:cubicBezTo>
                    <a:pt x="9055" y="8254"/>
                    <a:pt x="8711" y="8041"/>
                    <a:pt x="8788" y="7768"/>
                  </a:cubicBezTo>
                  <a:lnTo>
                    <a:pt x="9199" y="6325"/>
                  </a:lnTo>
                  <a:lnTo>
                    <a:pt x="7887" y="5371"/>
                  </a:lnTo>
                  <a:cubicBezTo>
                    <a:pt x="7640" y="5191"/>
                    <a:pt x="7769" y="4842"/>
                    <a:pt x="8092" y="4824"/>
                  </a:cubicBezTo>
                  <a:lnTo>
                    <a:pt x="9809" y="4718"/>
                  </a:lnTo>
                  <a:lnTo>
                    <a:pt x="10464" y="3341"/>
                  </a:lnTo>
                  <a:cubicBezTo>
                    <a:pt x="10587" y="3081"/>
                    <a:pt x="11013" y="3081"/>
                    <a:pt x="11136" y="3341"/>
                  </a:cubicBezTo>
                  <a:lnTo>
                    <a:pt x="11786" y="4714"/>
                  </a:lnTo>
                  <a:lnTo>
                    <a:pt x="13503" y="4820"/>
                  </a:lnTo>
                  <a:cubicBezTo>
                    <a:pt x="13826" y="4842"/>
                    <a:pt x="13954" y="5191"/>
                    <a:pt x="13708" y="5371"/>
                  </a:cubicBezTo>
                  <a:cubicBezTo>
                    <a:pt x="13708" y="5371"/>
                    <a:pt x="13708" y="5371"/>
                    <a:pt x="13708" y="5371"/>
                  </a:cubicBezTo>
                  <a:close/>
                  <a:moveTo>
                    <a:pt x="4386" y="6722"/>
                  </a:moveTo>
                  <a:cubicBezTo>
                    <a:pt x="3193" y="6722"/>
                    <a:pt x="2219" y="5883"/>
                    <a:pt x="2219" y="4855"/>
                  </a:cubicBezTo>
                  <a:lnTo>
                    <a:pt x="2219" y="3866"/>
                  </a:lnTo>
                  <a:lnTo>
                    <a:pt x="4386" y="3866"/>
                  </a:lnTo>
                  <a:cubicBezTo>
                    <a:pt x="4386" y="3866"/>
                    <a:pt x="4386" y="6722"/>
                    <a:pt x="4386" y="6722"/>
                  </a:cubicBezTo>
                  <a:close/>
                  <a:moveTo>
                    <a:pt x="17208" y="0"/>
                  </a:moveTo>
                  <a:lnTo>
                    <a:pt x="4386" y="0"/>
                  </a:lnTo>
                  <a:lnTo>
                    <a:pt x="4386" y="1955"/>
                  </a:lnTo>
                  <a:lnTo>
                    <a:pt x="0" y="1955"/>
                  </a:lnTo>
                  <a:lnTo>
                    <a:pt x="0" y="4855"/>
                  </a:lnTo>
                  <a:cubicBezTo>
                    <a:pt x="0" y="6938"/>
                    <a:pt x="1968" y="8633"/>
                    <a:pt x="4386" y="8633"/>
                  </a:cubicBezTo>
                  <a:lnTo>
                    <a:pt x="4463" y="8633"/>
                  </a:lnTo>
                  <a:cubicBezTo>
                    <a:pt x="4868" y="10897"/>
                    <a:pt x="6872" y="12702"/>
                    <a:pt x="9444" y="13179"/>
                  </a:cubicBezTo>
                  <a:lnTo>
                    <a:pt x="9444" y="16308"/>
                  </a:lnTo>
                  <a:lnTo>
                    <a:pt x="7871" y="16308"/>
                  </a:lnTo>
                  <a:cubicBezTo>
                    <a:pt x="7384" y="16308"/>
                    <a:pt x="6995" y="16648"/>
                    <a:pt x="6995" y="17062"/>
                  </a:cubicBezTo>
                  <a:lnTo>
                    <a:pt x="6995" y="18056"/>
                  </a:lnTo>
                  <a:lnTo>
                    <a:pt x="5652" y="18056"/>
                  </a:lnTo>
                  <a:lnTo>
                    <a:pt x="5652" y="21600"/>
                  </a:lnTo>
                  <a:lnTo>
                    <a:pt x="15948" y="21600"/>
                  </a:lnTo>
                  <a:lnTo>
                    <a:pt x="15948" y="18056"/>
                  </a:lnTo>
                  <a:lnTo>
                    <a:pt x="14605" y="18056"/>
                  </a:lnTo>
                  <a:lnTo>
                    <a:pt x="14605" y="17062"/>
                  </a:lnTo>
                  <a:cubicBezTo>
                    <a:pt x="14605" y="16643"/>
                    <a:pt x="14210" y="16308"/>
                    <a:pt x="13729" y="16308"/>
                  </a:cubicBezTo>
                  <a:lnTo>
                    <a:pt x="12155" y="16308"/>
                  </a:lnTo>
                  <a:lnTo>
                    <a:pt x="12155" y="13179"/>
                  </a:lnTo>
                  <a:cubicBezTo>
                    <a:pt x="14733" y="12702"/>
                    <a:pt x="16731" y="10893"/>
                    <a:pt x="17137" y="8633"/>
                  </a:cubicBezTo>
                  <a:lnTo>
                    <a:pt x="17214" y="8633"/>
                  </a:lnTo>
                  <a:cubicBezTo>
                    <a:pt x="19632" y="8633"/>
                    <a:pt x="21600" y="6938"/>
                    <a:pt x="21600" y="4855"/>
                  </a:cubicBezTo>
                  <a:lnTo>
                    <a:pt x="21600" y="1955"/>
                  </a:lnTo>
                  <a:lnTo>
                    <a:pt x="17214" y="1955"/>
                  </a:lnTo>
                  <a:lnTo>
                    <a:pt x="17214" y="0"/>
                  </a:lnTo>
                  <a:cubicBezTo>
                    <a:pt x="17214" y="0"/>
                    <a:pt x="17208" y="0"/>
                    <a:pt x="17208" y="0"/>
                  </a:cubicBezTo>
                  <a:close/>
                  <a:moveTo>
                    <a:pt x="17208" y="0"/>
                  </a:move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7EFA5AF8-DA65-43BF-A506-BCFEEF007C44}"/>
                </a:ext>
              </a:extLst>
            </p:cNvPr>
            <p:cNvGrpSpPr/>
            <p:nvPr/>
          </p:nvGrpSpPr>
          <p:grpSpPr>
            <a:xfrm>
              <a:off x="1567869" y="2941883"/>
              <a:ext cx="1219200" cy="1219200"/>
              <a:chOff x="1549399" y="2983001"/>
              <a:chExt cx="1219200" cy="1219200"/>
            </a:xfrm>
          </p:grpSpPr>
          <p:sp>
            <p:nvSpPr>
              <p:cNvPr id="4" name="Oval 3">
                <a:extLst>
                  <a:ext uri="{FF2B5EF4-FFF2-40B4-BE49-F238E27FC236}">
                    <a16:creationId xmlns:a16="http://schemas.microsoft.com/office/drawing/2014/main" id="{A5F762F7-3EC8-439B-A28C-A46422DD7D9C}"/>
                  </a:ext>
                </a:extLst>
              </p:cNvPr>
              <p:cNvSpPr/>
              <p:nvPr/>
            </p:nvSpPr>
            <p:spPr>
              <a:xfrm>
                <a:off x="1549399" y="2983001"/>
                <a:ext cx="1219200" cy="1219200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AutoShape 62">
                <a:extLst>
                  <a:ext uri="{FF2B5EF4-FFF2-40B4-BE49-F238E27FC236}">
                    <a16:creationId xmlns:a16="http://schemas.microsoft.com/office/drawing/2014/main" id="{7CDF7F51-1360-484C-ABED-CCCA6BD258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62532" y="3396134"/>
                <a:ext cx="392935" cy="392935"/>
              </a:xfrm>
              <a:custGeom>
                <a:avLst/>
                <a:gdLst/>
                <a:ahLst/>
                <a:cxnLst/>
                <a:rect l="0" t="0" r="r" b="b"/>
                <a:pathLst>
                  <a:path w="21403" h="21404">
                    <a:moveTo>
                      <a:pt x="16052" y="10081"/>
                    </a:moveTo>
                    <a:lnTo>
                      <a:pt x="16052" y="18729"/>
                    </a:lnTo>
                    <a:lnTo>
                      <a:pt x="2676" y="18729"/>
                    </a:lnTo>
                    <a:lnTo>
                      <a:pt x="2676" y="5351"/>
                    </a:lnTo>
                    <a:lnTo>
                      <a:pt x="11323" y="5351"/>
                    </a:lnTo>
                    <a:lnTo>
                      <a:pt x="13998" y="2675"/>
                    </a:lnTo>
                    <a:lnTo>
                      <a:pt x="0" y="2675"/>
                    </a:lnTo>
                    <a:lnTo>
                      <a:pt x="0" y="21404"/>
                    </a:lnTo>
                    <a:lnTo>
                      <a:pt x="18728" y="21404"/>
                    </a:lnTo>
                    <a:lnTo>
                      <a:pt x="18728" y="7406"/>
                    </a:lnTo>
                    <a:cubicBezTo>
                      <a:pt x="18728" y="7406"/>
                      <a:pt x="16052" y="10081"/>
                      <a:pt x="16052" y="10081"/>
                    </a:cubicBezTo>
                    <a:close/>
                    <a:moveTo>
                      <a:pt x="6627" y="11939"/>
                    </a:moveTo>
                    <a:lnTo>
                      <a:pt x="5682" y="15723"/>
                    </a:lnTo>
                    <a:lnTo>
                      <a:pt x="9465" y="14777"/>
                    </a:lnTo>
                    <a:lnTo>
                      <a:pt x="18924" y="5318"/>
                    </a:lnTo>
                    <a:lnTo>
                      <a:pt x="16085" y="2479"/>
                    </a:lnTo>
                    <a:cubicBezTo>
                      <a:pt x="16085" y="2479"/>
                      <a:pt x="6627" y="11939"/>
                      <a:pt x="6627" y="11939"/>
                    </a:cubicBezTo>
                    <a:close/>
                    <a:moveTo>
                      <a:pt x="20816" y="587"/>
                    </a:moveTo>
                    <a:cubicBezTo>
                      <a:pt x="21600" y="1371"/>
                      <a:pt x="21598" y="2642"/>
                      <a:pt x="20816" y="3426"/>
                    </a:cubicBezTo>
                    <a:lnTo>
                      <a:pt x="19870" y="4372"/>
                    </a:lnTo>
                    <a:lnTo>
                      <a:pt x="17031" y="1533"/>
                    </a:lnTo>
                    <a:lnTo>
                      <a:pt x="17977" y="587"/>
                    </a:lnTo>
                    <a:cubicBezTo>
                      <a:pt x="18761" y="-195"/>
                      <a:pt x="20032" y="-196"/>
                      <a:pt x="20816" y="587"/>
                    </a:cubicBezTo>
                    <a:cubicBezTo>
                      <a:pt x="20816" y="587"/>
                      <a:pt x="20816" y="587"/>
                      <a:pt x="20816" y="587"/>
                    </a:cubicBezTo>
                    <a:close/>
                    <a:moveTo>
                      <a:pt x="20816" y="587"/>
                    </a:moveTo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 dirty="0"/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5DDD4C6A-6473-451F-BFA6-55EFD8AE10C2}"/>
                </a:ext>
              </a:extLst>
            </p:cNvPr>
            <p:cNvGrpSpPr/>
            <p:nvPr/>
          </p:nvGrpSpPr>
          <p:grpSpPr>
            <a:xfrm>
              <a:off x="992793" y="4610503"/>
              <a:ext cx="2369352" cy="779515"/>
              <a:chOff x="1200475" y="5066942"/>
              <a:chExt cx="2369352" cy="779515"/>
            </a:xfrm>
          </p:grpSpPr>
          <p:sp>
            <p:nvSpPr>
              <p:cNvPr id="10" name="Rectangle 17">
                <a:extLst>
                  <a:ext uri="{FF2B5EF4-FFF2-40B4-BE49-F238E27FC236}">
                    <a16:creationId xmlns:a16="http://schemas.microsoft.com/office/drawing/2014/main" id="{573B856A-EEE2-411A-B537-0DDA764F74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00475" y="5424663"/>
                <a:ext cx="2369352" cy="4217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200" dirty="0"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</a:t>
                </a: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F8BA9C9-24A9-458D-B5DA-FC851BB16822}"/>
                  </a:ext>
                </a:extLst>
              </p:cNvPr>
              <p:cNvSpPr txBox="1"/>
              <p:nvPr/>
            </p:nvSpPr>
            <p:spPr>
              <a:xfrm>
                <a:off x="1856000" y="5066942"/>
                <a:ext cx="105830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b="1" dirty="0"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Minimal </a:t>
                </a:r>
              </a:p>
            </p:txBody>
          </p:sp>
        </p:grp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D15A3554-CE21-4B73-AFFA-C5E1762D6705}"/>
                </a:ext>
              </a:extLst>
            </p:cNvPr>
            <p:cNvSpPr/>
            <p:nvPr/>
          </p:nvSpPr>
          <p:spPr>
            <a:xfrm>
              <a:off x="5486400" y="2941883"/>
              <a:ext cx="1219200" cy="1219200"/>
            </a:xfrm>
            <a:prstGeom prst="ellipse">
              <a:avLst/>
            </a:prstGeom>
            <a:noFill/>
            <a:ln w="2857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8624D8C4-9238-43F1-9CF4-7837AF207E4B}"/>
                </a:ext>
              </a:extLst>
            </p:cNvPr>
            <p:cNvGrpSpPr/>
            <p:nvPr/>
          </p:nvGrpSpPr>
          <p:grpSpPr>
            <a:xfrm>
              <a:off x="4911324" y="4610503"/>
              <a:ext cx="2369352" cy="779515"/>
              <a:chOff x="1200475" y="5066942"/>
              <a:chExt cx="2369352" cy="779515"/>
            </a:xfrm>
          </p:grpSpPr>
          <p:sp>
            <p:nvSpPr>
              <p:cNvPr id="25" name="Rectangle 17">
                <a:extLst>
                  <a:ext uri="{FF2B5EF4-FFF2-40B4-BE49-F238E27FC236}">
                    <a16:creationId xmlns:a16="http://schemas.microsoft.com/office/drawing/2014/main" id="{E5C8341F-EDA6-4F1B-8267-9124963E51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00475" y="5424663"/>
                <a:ext cx="2369352" cy="4217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200" dirty="0"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</a:t>
                </a: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29739C31-CC82-427D-939C-669C0CCC4F12}"/>
                  </a:ext>
                </a:extLst>
              </p:cNvPr>
              <p:cNvSpPr txBox="1"/>
              <p:nvPr/>
            </p:nvSpPr>
            <p:spPr>
              <a:xfrm>
                <a:off x="1856000" y="5066942"/>
                <a:ext cx="105830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b="1" dirty="0"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Minimal </a:t>
                </a:r>
              </a:p>
            </p:txBody>
          </p:sp>
        </p:grp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6885C850-F449-498F-B4E2-2C07D1901CE2}"/>
                </a:ext>
              </a:extLst>
            </p:cNvPr>
            <p:cNvSpPr/>
            <p:nvPr/>
          </p:nvSpPr>
          <p:spPr>
            <a:xfrm>
              <a:off x="9404932" y="2941883"/>
              <a:ext cx="1219200" cy="1219200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D62C8FE1-2733-42F6-99C2-2BC605787997}"/>
                </a:ext>
              </a:extLst>
            </p:cNvPr>
            <p:cNvGrpSpPr/>
            <p:nvPr/>
          </p:nvGrpSpPr>
          <p:grpSpPr>
            <a:xfrm>
              <a:off x="8829856" y="4610503"/>
              <a:ext cx="2369352" cy="779515"/>
              <a:chOff x="1200475" y="5066942"/>
              <a:chExt cx="2369352" cy="779515"/>
            </a:xfrm>
          </p:grpSpPr>
          <p:sp>
            <p:nvSpPr>
              <p:cNvPr id="33" name="Rectangle 17">
                <a:extLst>
                  <a:ext uri="{FF2B5EF4-FFF2-40B4-BE49-F238E27FC236}">
                    <a16:creationId xmlns:a16="http://schemas.microsoft.com/office/drawing/2014/main" id="{4857A3F0-898A-40B0-8557-21F39A4851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00475" y="5424663"/>
                <a:ext cx="2369352" cy="4217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200" dirty="0"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</a:t>
                </a: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CDF19675-A1F5-4BDF-A8BB-032CB96554A9}"/>
                  </a:ext>
                </a:extLst>
              </p:cNvPr>
              <p:cNvSpPr txBox="1"/>
              <p:nvPr/>
            </p:nvSpPr>
            <p:spPr>
              <a:xfrm>
                <a:off x="1856000" y="5066942"/>
                <a:ext cx="105830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b="1" dirty="0"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Minimal 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741022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E015F"/>
      </a:accent1>
      <a:accent2>
        <a:srgbClr val="EC2127"/>
      </a:accent2>
      <a:accent3>
        <a:srgbClr val="FFC000"/>
      </a:accent3>
      <a:accent4>
        <a:srgbClr val="92D050"/>
      </a:accent4>
      <a:accent5>
        <a:srgbClr val="01CF8F"/>
      </a:accent5>
      <a:accent6>
        <a:srgbClr val="00B0F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ustom 2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2E015F"/>
    </a:accent1>
    <a:accent2>
      <a:srgbClr val="EC2127"/>
    </a:accent2>
    <a:accent3>
      <a:srgbClr val="FFC000"/>
    </a:accent3>
    <a:accent4>
      <a:srgbClr val="92D050"/>
    </a:accent4>
    <a:accent5>
      <a:srgbClr val="01CF8F"/>
    </a:accent5>
    <a:accent6>
      <a:srgbClr val="00B0F0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15491</TotalTime>
  <Words>844</Words>
  <Application>Microsoft Office PowerPoint</Application>
  <PresentationFormat>Widescreen</PresentationFormat>
  <Paragraphs>138</Paragraphs>
  <Slides>21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0" baseType="lpstr">
      <vt:lpstr>Arial</vt:lpstr>
      <vt:lpstr>Calibri</vt:lpstr>
      <vt:lpstr>Lato</vt:lpstr>
      <vt:lpstr>Montserrat Light</vt:lpstr>
      <vt:lpstr>Montserrat Thin</vt:lpstr>
      <vt:lpstr>Montserrat-Regular</vt:lpstr>
      <vt:lpstr>Roboto</vt:lpstr>
      <vt:lpstr>Roboto Slab</vt:lpstr>
      <vt:lpstr>Office Theme</vt:lpstr>
      <vt:lpstr>PowerPoint Presentation</vt:lpstr>
      <vt:lpstr>PowerPoint Presentation</vt:lpstr>
      <vt:lpstr>PowerPoint Presentation</vt:lpstr>
      <vt:lpstr>Welcome Message</vt:lpstr>
      <vt:lpstr>About us</vt:lpstr>
      <vt:lpstr>About us</vt:lpstr>
      <vt:lpstr>About us</vt:lpstr>
      <vt:lpstr>Services</vt:lpstr>
      <vt:lpstr>Services</vt:lpstr>
      <vt:lpstr>Services</vt:lpstr>
      <vt:lpstr>Our Team</vt:lpstr>
      <vt:lpstr>Our Team</vt:lpstr>
      <vt:lpstr>Our Portfolilo</vt:lpstr>
      <vt:lpstr>PowerPoint Presentation</vt:lpstr>
      <vt:lpstr>Our Portfolilo</vt:lpstr>
      <vt:lpstr>Our Timeline</vt:lpstr>
      <vt:lpstr>Our Infographic</vt:lpstr>
      <vt:lpstr>Our Infographic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Suman Khan</dc:creator>
  <cp:lastModifiedBy>Suman Sunar</cp:lastModifiedBy>
  <cp:revision>2299</cp:revision>
  <dcterms:created xsi:type="dcterms:W3CDTF">2017-07-18T09:08:44Z</dcterms:created>
  <dcterms:modified xsi:type="dcterms:W3CDTF">2018-09-18T07:56:37Z</dcterms:modified>
</cp:coreProperties>
</file>