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8" r:id="rId3"/>
    <p:sldMasterId id="214748367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y="5143500" cx="9144000"/>
  <p:notesSz cx="6858000" cy="9144000"/>
  <p:embeddedFontLst>
    <p:embeddedFont>
      <p:font typeface="Roboto Black"/>
      <p:bold r:id="rId27"/>
      <p:boldItalic r:id="rId28"/>
    </p:embeddedFont>
    <p:embeddedFont>
      <p:font typeface="Montserrat"/>
      <p:regular r:id="rId29"/>
      <p:bold r:id="rId30"/>
      <p:italic r:id="rId31"/>
      <p:boldItalic r:id="rId32"/>
    </p:embeddedFont>
    <p:embeddedFont>
      <p:font typeface="Montserrat Light"/>
      <p:regular r:id="rId33"/>
      <p:bold r:id="rId34"/>
      <p:italic r:id="rId35"/>
      <p:boldItalic r:id="rId36"/>
    </p:embeddedFont>
    <p:embeddedFont>
      <p:font typeface="Gill Sans"/>
      <p:regular r:id="rId37"/>
      <p:bold r:id="rId3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font" Target="fonts/RobotoBlack-boldItalic.fntdata"/><Relationship Id="rId27" Type="http://schemas.openxmlformats.org/officeDocument/2006/relationships/font" Target="fonts/RobotoBlack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Montserrat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Montserrat-italic.fntdata"/><Relationship Id="rId30" Type="http://schemas.openxmlformats.org/officeDocument/2006/relationships/font" Target="fonts/Montserrat-bold.fntdata"/><Relationship Id="rId11" Type="http://schemas.openxmlformats.org/officeDocument/2006/relationships/slide" Target="slides/slide6.xml"/><Relationship Id="rId33" Type="http://schemas.openxmlformats.org/officeDocument/2006/relationships/font" Target="fonts/MontserratLight-regular.fntdata"/><Relationship Id="rId10" Type="http://schemas.openxmlformats.org/officeDocument/2006/relationships/slide" Target="slides/slide5.xml"/><Relationship Id="rId32" Type="http://schemas.openxmlformats.org/officeDocument/2006/relationships/font" Target="fonts/Montserrat-boldItalic.fntdata"/><Relationship Id="rId13" Type="http://schemas.openxmlformats.org/officeDocument/2006/relationships/slide" Target="slides/slide8.xml"/><Relationship Id="rId35" Type="http://schemas.openxmlformats.org/officeDocument/2006/relationships/font" Target="fonts/MontserratLight-italic.fntdata"/><Relationship Id="rId12" Type="http://schemas.openxmlformats.org/officeDocument/2006/relationships/slide" Target="slides/slide7.xml"/><Relationship Id="rId34" Type="http://schemas.openxmlformats.org/officeDocument/2006/relationships/font" Target="fonts/MontserratLight-bold.fntdata"/><Relationship Id="rId15" Type="http://schemas.openxmlformats.org/officeDocument/2006/relationships/slide" Target="slides/slide10.xml"/><Relationship Id="rId37" Type="http://schemas.openxmlformats.org/officeDocument/2006/relationships/font" Target="fonts/GillSans-regular.fntdata"/><Relationship Id="rId14" Type="http://schemas.openxmlformats.org/officeDocument/2006/relationships/slide" Target="slides/slide9.xml"/><Relationship Id="rId36" Type="http://schemas.openxmlformats.org/officeDocument/2006/relationships/font" Target="fonts/MontserratLight-boldItalic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38" Type="http://schemas.openxmlformats.org/officeDocument/2006/relationships/font" Target="fonts/GillSans-bold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49fe50f435_2_6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g49fe50f435_2_6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49fe50f435_2_17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5" name="Google Shape;235;g49fe50f435_2_17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g49fe50f435_2_175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g49fe50f435_2_175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g49fe50f435_2_17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49fe50f435_2_18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7" name="Google Shape;247;g49fe50f435_2_18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g49fe50f435_2_186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g49fe50f435_2_186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g49fe50f435_2_18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49fe50f435_2_20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5" name="Google Shape;265;g49fe50f435_2_20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g49fe50f435_2_203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g49fe50f435_2_203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g49fe50f435_2_20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49fe50f435_2_2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g49fe50f435_2_2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49fe50f435_2_2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2" name="Google Shape;302;g49fe50f435_2_23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3" name="Google Shape;303;g49fe50f435_2_238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g49fe50f435_2_238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5" name="Google Shape;305;g49fe50f435_2_23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49fe50f435_2_25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0" name="Google Shape;320;g49fe50f435_2_25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g49fe50f435_2_255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Google Shape;322;g49fe50f435_2_255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3" name="Google Shape;323;g49fe50f435_2_25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49fe50f435_2_26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5" name="Google Shape;335;g49fe50f435_2_26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6" name="Google Shape;336;g49fe50f435_2_269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7" name="Google Shape;337;g49fe50f435_2_269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g49fe50f435_2_26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49fe50f435_2_28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5" name="Google Shape;355;g49fe50f435_2_28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6" name="Google Shape;356;g49fe50f435_2_288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7" name="Google Shape;357;g49fe50f435_2_288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Google Shape;358;g49fe50f435_2_28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49fe50f435_2_30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8" name="Google Shape;368;g49fe50f435_2_30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Google Shape;369;g49fe50f435_2_300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0" name="Google Shape;370;g49fe50f435_2_300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1" name="Google Shape;371;g49fe50f435_2_30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49fe50f435_2_3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9" name="Google Shape;379;g49fe50f435_2_3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49fe50f435_2_7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g49fe50f435_2_7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49fe50f435_2_3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7" name="Google Shape;407;g49fe50f435_2_33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8" name="Google Shape;408;g49fe50f435_2_337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9" name="Google Shape;409;g49fe50f435_2_337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0" name="Google Shape;410;g49fe50f435_2_33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g49fe50f435_2_34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0" name="Google Shape;420;g49fe50f435_2_34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49fe50f435_2_8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g49fe50f435_2_8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49fe50f435_2_9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g49fe50f435_2_9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49fe50f435_2_10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g49fe50f435_2_10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49fe50f435_2_1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8" name="Google Shape;168;g49fe50f435_2_1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g49fe50f435_2_112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g49fe50f435_2_112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g49fe50f435_2_1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49fe50f435_2_1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0" name="Google Shape;180;g49fe50f435_2_1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g49fe50f435_2_123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g49fe50f435_2_123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g49fe50f435_2_12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49fe50f435_2_1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9" name="Google Shape;209;g49fe50f435_2_15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g49fe50f435_2_151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g49fe50f435_2_151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g49fe50f435_2_15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49fe50f435_2_16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2" name="Google Shape;222;g49fe50f435_2_16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g49fe50f435_2_163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g49fe50f435_2_163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g49fe50f435_2_16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Full Image without Header &amp; Footer">
  <p:cSld name="Full Image without Header &amp; Footer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/>
          <p:nvPr>
            <p:ph idx="2" type="pic"/>
          </p:nvPr>
        </p:nvSpPr>
        <p:spPr>
          <a:xfrm>
            <a:off x="228600" y="201426"/>
            <a:ext cx="8686800" cy="475366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4_Title Page">
  <p:cSld name="24_Title Page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/>
          <p:nvPr>
            <p:ph idx="2" type="pic"/>
          </p:nvPr>
        </p:nvSpPr>
        <p:spPr>
          <a:xfrm>
            <a:off x="309722" y="267235"/>
            <a:ext cx="4062254" cy="45886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5_Title Page">
  <p:cSld name="25_Title Pag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/>
          <p:nvPr>
            <p:ph idx="2" type="pic"/>
          </p:nvPr>
        </p:nvSpPr>
        <p:spPr>
          <a:xfrm>
            <a:off x="471485" y="408162"/>
            <a:ext cx="2553314" cy="432717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2" name="Google Shape;62;p16"/>
          <p:cNvSpPr/>
          <p:nvPr>
            <p:ph idx="3" type="pic"/>
          </p:nvPr>
        </p:nvSpPr>
        <p:spPr>
          <a:xfrm>
            <a:off x="3286124" y="368057"/>
            <a:ext cx="2553314" cy="432717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8_Title Page">
  <p:cSld name="18_Title Page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/>
          <p:nvPr>
            <p:ph idx="2" type="pic"/>
          </p:nvPr>
        </p:nvSpPr>
        <p:spPr>
          <a:xfrm>
            <a:off x="6614651" y="309716"/>
            <a:ext cx="2529349" cy="452406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5" name="Google Shape;65;p17"/>
          <p:cNvSpPr/>
          <p:nvPr>
            <p:ph idx="3" type="pic"/>
          </p:nvPr>
        </p:nvSpPr>
        <p:spPr>
          <a:xfrm>
            <a:off x="1820138" y="309716"/>
            <a:ext cx="4566377" cy="452406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9_Title Page">
  <p:cSld name="19_Title Page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/>
          <p:nvPr>
            <p:ph idx="2" type="pic"/>
          </p:nvPr>
        </p:nvSpPr>
        <p:spPr>
          <a:xfrm>
            <a:off x="1262742" y="1843088"/>
            <a:ext cx="3923620" cy="282892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6_Title Page">
  <p:cSld name="26_Title Page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9"/>
          <p:cNvSpPr/>
          <p:nvPr>
            <p:ph idx="2" type="pic"/>
          </p:nvPr>
        </p:nvSpPr>
        <p:spPr>
          <a:xfrm>
            <a:off x="0" y="0"/>
            <a:ext cx="3529012" cy="452913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0" name="Google Shape;70;p19"/>
          <p:cNvSpPr/>
          <p:nvPr>
            <p:ph idx="3" type="pic"/>
          </p:nvPr>
        </p:nvSpPr>
        <p:spPr>
          <a:xfrm>
            <a:off x="3833425" y="2871788"/>
            <a:ext cx="2060117" cy="227171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7_Title Page">
  <p:cSld name="17_Title Page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0"/>
          <p:cNvSpPr/>
          <p:nvPr>
            <p:ph idx="2" type="pic"/>
          </p:nvPr>
        </p:nvSpPr>
        <p:spPr>
          <a:xfrm>
            <a:off x="3547278" y="1343025"/>
            <a:ext cx="2670156" cy="278580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3" name="Google Shape;73;p20"/>
          <p:cNvSpPr/>
          <p:nvPr>
            <p:ph idx="3" type="pic"/>
          </p:nvPr>
        </p:nvSpPr>
        <p:spPr>
          <a:xfrm>
            <a:off x="6473844" y="1343025"/>
            <a:ext cx="2670156" cy="278580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7_Title Page">
  <p:cSld name="27_Title Page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/>
          <p:nvPr>
            <p:ph idx="2" type="pic"/>
          </p:nvPr>
        </p:nvSpPr>
        <p:spPr>
          <a:xfrm>
            <a:off x="4387643" y="2286000"/>
            <a:ext cx="2850456" cy="266909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6" name="Google Shape;76;p21"/>
          <p:cNvSpPr/>
          <p:nvPr>
            <p:ph idx="3" type="pic"/>
          </p:nvPr>
        </p:nvSpPr>
        <p:spPr>
          <a:xfrm>
            <a:off x="228600" y="201426"/>
            <a:ext cx="3957637" cy="474064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0_Title Page">
  <p:cSld name="20_Title Page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2"/>
          <p:cNvSpPr/>
          <p:nvPr>
            <p:ph idx="2" type="pic"/>
          </p:nvPr>
        </p:nvSpPr>
        <p:spPr>
          <a:xfrm>
            <a:off x="-10519" y="0"/>
            <a:ext cx="2641409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9" name="Google Shape;79;p22"/>
          <p:cNvSpPr/>
          <p:nvPr>
            <p:ph idx="3" type="pic"/>
          </p:nvPr>
        </p:nvSpPr>
        <p:spPr>
          <a:xfrm>
            <a:off x="2636405" y="2594432"/>
            <a:ext cx="2641409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8_Title Page">
  <p:cSld name="28_Title Page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3"/>
          <p:cNvSpPr/>
          <p:nvPr>
            <p:ph idx="2" type="pic"/>
          </p:nvPr>
        </p:nvSpPr>
        <p:spPr>
          <a:xfrm>
            <a:off x="235425" y="201426"/>
            <a:ext cx="2573088" cy="474064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2" name="Google Shape;82;p23"/>
          <p:cNvSpPr/>
          <p:nvPr>
            <p:ph idx="3" type="pic"/>
          </p:nvPr>
        </p:nvSpPr>
        <p:spPr>
          <a:xfrm>
            <a:off x="6335486" y="201426"/>
            <a:ext cx="2573088" cy="474064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9_Title Page">
  <p:cSld name="29_Title Page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4"/>
          <p:cNvSpPr/>
          <p:nvPr>
            <p:ph idx="2" type="pic"/>
          </p:nvPr>
        </p:nvSpPr>
        <p:spPr>
          <a:xfrm>
            <a:off x="6050526" y="201426"/>
            <a:ext cx="3093473" cy="226939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5" name="Google Shape;85;p24"/>
          <p:cNvSpPr/>
          <p:nvPr>
            <p:ph idx="3" type="pic"/>
          </p:nvPr>
        </p:nvSpPr>
        <p:spPr>
          <a:xfrm>
            <a:off x="3462185" y="2650561"/>
            <a:ext cx="3628103" cy="229151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6" name="Google Shape;86;p24"/>
          <p:cNvSpPr/>
          <p:nvPr>
            <p:ph idx="4" type="pic"/>
          </p:nvPr>
        </p:nvSpPr>
        <p:spPr>
          <a:xfrm>
            <a:off x="0" y="201426"/>
            <a:ext cx="3257550" cy="4740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0_Title Page">
  <p:cSld name="30_Title Page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5"/>
          <p:cNvSpPr/>
          <p:nvPr>
            <p:ph idx="2" type="pic"/>
          </p:nvPr>
        </p:nvSpPr>
        <p:spPr>
          <a:xfrm>
            <a:off x="5667375" y="3329135"/>
            <a:ext cx="1421152" cy="134287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9" name="Google Shape;89;p25"/>
          <p:cNvSpPr/>
          <p:nvPr>
            <p:ph idx="3" type="pic"/>
          </p:nvPr>
        </p:nvSpPr>
        <p:spPr>
          <a:xfrm>
            <a:off x="7251362" y="3329135"/>
            <a:ext cx="1421152" cy="134287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0" name="Google Shape;90;p25"/>
          <p:cNvSpPr/>
          <p:nvPr>
            <p:ph idx="4" type="pic"/>
          </p:nvPr>
        </p:nvSpPr>
        <p:spPr>
          <a:xfrm>
            <a:off x="1273250" y="1843088"/>
            <a:ext cx="3956657" cy="282892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6_Title Page">
  <p:cSld name="16_Title Page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7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Montserrat"/>
              <a:buNone/>
              <a:defRPr sz="23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4" name="Google Shape;94;p27"/>
          <p:cNvSpPr txBox="1"/>
          <p:nvPr>
            <p:ph idx="1" type="subTitle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95" name="Google Shape;95;p27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6" name="Google Shape;96;p27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7" name="Google Shape;97;p27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_Title Page">
  <p:cSld name="5_Title Page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8"/>
          <p:cNvSpPr/>
          <p:nvPr>
            <p:ph idx="2" type="pic"/>
          </p:nvPr>
        </p:nvSpPr>
        <p:spPr>
          <a:xfrm>
            <a:off x="2080854" y="2936931"/>
            <a:ext cx="1675901" cy="1211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0" name="Google Shape;100;p28"/>
          <p:cNvSpPr/>
          <p:nvPr>
            <p:ph idx="3" type="pic"/>
          </p:nvPr>
        </p:nvSpPr>
        <p:spPr>
          <a:xfrm>
            <a:off x="2080854" y="1063055"/>
            <a:ext cx="1675901" cy="1211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_Title Page">
  <p:cSld name="6_Title Page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9"/>
          <p:cNvSpPr/>
          <p:nvPr>
            <p:ph idx="2" type="pic"/>
          </p:nvPr>
        </p:nvSpPr>
        <p:spPr>
          <a:xfrm>
            <a:off x="2080855" y="1063055"/>
            <a:ext cx="1675901" cy="1211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_Blank with Footer &amp; Header">
  <p:cSld name="3_Blank with Footer &amp; Header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_Blank with Footer &amp; Header">
  <p:cSld name="4_Blank with Footer &amp; Header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7" name="Google Shape;107;p31"/>
          <p:cNvSpPr/>
          <p:nvPr>
            <p:ph idx="2" type="pic"/>
          </p:nvPr>
        </p:nvSpPr>
        <p:spPr>
          <a:xfrm>
            <a:off x="2080853" y="2882506"/>
            <a:ext cx="1675901" cy="1211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Full Image without Header &amp; Footer">
  <p:cSld name="1_Full Image without Header &amp; Footer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2"/>
          <p:cNvSpPr/>
          <p:nvPr>
            <p:ph idx="2" type="pic"/>
          </p:nvPr>
        </p:nvSpPr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theme" Target="../theme/theme1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b="0" i="0" sz="30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32385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98450" lvl="2" marL="13716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85750" lvl="3" marL="18288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73050" lvl="4" marL="22860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jpg"/><Relationship Id="rId4" Type="http://schemas.openxmlformats.org/officeDocument/2006/relationships/image" Target="../media/image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jpg"/><Relationship Id="rId4" Type="http://schemas.openxmlformats.org/officeDocument/2006/relationships/image" Target="../media/image23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7.jpg"/><Relationship Id="rId4" Type="http://schemas.openxmlformats.org/officeDocument/2006/relationships/image" Target="../media/image2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5.png"/><Relationship Id="rId4" Type="http://schemas.openxmlformats.org/officeDocument/2006/relationships/image" Target="../media/image19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2.jpg"/><Relationship Id="rId4" Type="http://schemas.openxmlformats.org/officeDocument/2006/relationships/image" Target="../media/image1.jpg"/><Relationship Id="rId5" Type="http://schemas.openxmlformats.org/officeDocument/2006/relationships/image" Target="../media/image6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jpg"/><Relationship Id="rId4" Type="http://schemas.openxmlformats.org/officeDocument/2006/relationships/image" Target="../media/image5.jpg"/><Relationship Id="rId5" Type="http://schemas.openxmlformats.org/officeDocument/2006/relationships/image" Target="../media/image11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6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8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jpg"/><Relationship Id="rId4" Type="http://schemas.openxmlformats.org/officeDocument/2006/relationships/image" Target="../media/image2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jpg"/><Relationship Id="rId4" Type="http://schemas.openxmlformats.org/officeDocument/2006/relationships/image" Target="../media/image20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jp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3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441" l="0" r="10195" t="26372"/>
          <a:stretch/>
        </p:blipFill>
        <p:spPr>
          <a:xfrm>
            <a:off x="228600" y="201426"/>
            <a:ext cx="8686800" cy="4753669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33"/>
          <p:cNvSpPr/>
          <p:nvPr/>
        </p:nvSpPr>
        <p:spPr>
          <a:xfrm>
            <a:off x="228600" y="201426"/>
            <a:ext cx="8686800" cy="4740648"/>
          </a:xfrm>
          <a:prstGeom prst="rect">
            <a:avLst/>
          </a:prstGeom>
          <a:solidFill>
            <a:srgbClr val="262626">
              <a:alpha val="14901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16" name="Google Shape;116;p33"/>
          <p:cNvGrpSpPr/>
          <p:nvPr/>
        </p:nvGrpSpPr>
        <p:grpSpPr>
          <a:xfrm>
            <a:off x="5461228" y="1347654"/>
            <a:ext cx="3211286" cy="2461213"/>
            <a:chOff x="6655706" y="2691124"/>
            <a:chExt cx="4281715" cy="3281618"/>
          </a:xfrm>
        </p:grpSpPr>
        <p:sp>
          <p:nvSpPr>
            <p:cNvPr id="117" name="Google Shape;117;p33"/>
            <p:cNvSpPr txBox="1"/>
            <p:nvPr/>
          </p:nvSpPr>
          <p:spPr>
            <a:xfrm>
              <a:off x="6655706" y="2691124"/>
              <a:ext cx="4281715" cy="109260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4900" u="none" cap="none" strike="noStrike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MINIMAL</a:t>
              </a:r>
              <a:endParaRPr sz="1100"/>
            </a:p>
          </p:txBody>
        </p:sp>
        <p:sp>
          <p:nvSpPr>
            <p:cNvPr id="118" name="Google Shape;118;p33"/>
            <p:cNvSpPr txBox="1"/>
            <p:nvPr/>
          </p:nvSpPr>
          <p:spPr>
            <a:xfrm>
              <a:off x="6709680" y="3814906"/>
              <a:ext cx="2996295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4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PRESENTATION</a:t>
              </a:r>
              <a:endParaRPr sz="1100"/>
            </a:p>
          </p:txBody>
        </p:sp>
        <p:sp>
          <p:nvSpPr>
            <p:cNvPr id="119" name="Google Shape;119;p33"/>
            <p:cNvSpPr txBox="1"/>
            <p:nvPr/>
          </p:nvSpPr>
          <p:spPr>
            <a:xfrm>
              <a:off x="8247290" y="5086858"/>
              <a:ext cx="2506892" cy="88588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don’t subdue which i two set had seasons. Fifth you'll, man wherein seas our creeping.</a:t>
              </a:r>
              <a:endParaRPr sz="1100"/>
            </a:p>
          </p:txBody>
        </p:sp>
        <p:sp>
          <p:nvSpPr>
            <p:cNvPr id="120" name="Google Shape;120;p33"/>
            <p:cNvSpPr txBox="1"/>
            <p:nvPr/>
          </p:nvSpPr>
          <p:spPr>
            <a:xfrm>
              <a:off x="6709669" y="5130785"/>
              <a:ext cx="15375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CREATIVE</a:t>
              </a:r>
              <a:endParaRPr sz="1100"/>
            </a:p>
          </p:txBody>
        </p:sp>
        <p:cxnSp>
          <p:nvCxnSpPr>
            <p:cNvPr id="121" name="Google Shape;121;p33"/>
            <p:cNvCxnSpPr/>
            <p:nvPr/>
          </p:nvCxnSpPr>
          <p:spPr>
            <a:xfrm>
              <a:off x="6820805" y="4655050"/>
              <a:ext cx="1173051" cy="0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Google Shape;240;p4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8048" r="18047" t="0"/>
          <a:stretch/>
        </p:blipFill>
        <p:spPr>
          <a:xfrm>
            <a:off x="3547278" y="1343025"/>
            <a:ext cx="2670156" cy="27858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42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14054" r="14054" t="0"/>
          <a:stretch/>
        </p:blipFill>
        <p:spPr>
          <a:xfrm>
            <a:off x="6473844" y="1343025"/>
            <a:ext cx="2670156" cy="278580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2" name="Google Shape;242;p42"/>
          <p:cNvGrpSpPr/>
          <p:nvPr/>
        </p:nvGrpSpPr>
        <p:grpSpPr>
          <a:xfrm>
            <a:off x="507980" y="1611022"/>
            <a:ext cx="2586038" cy="2249816"/>
            <a:chOff x="677306" y="2057953"/>
            <a:chExt cx="3448050" cy="2999754"/>
          </a:xfrm>
        </p:grpSpPr>
        <p:sp>
          <p:nvSpPr>
            <p:cNvPr id="243" name="Google Shape;243;p42"/>
            <p:cNvSpPr txBox="1"/>
            <p:nvPr/>
          </p:nvSpPr>
          <p:spPr>
            <a:xfrm>
              <a:off x="677306" y="2057953"/>
              <a:ext cx="3448050" cy="112338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company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service title </a:t>
              </a:r>
              <a:endParaRPr sz="1100"/>
            </a:p>
          </p:txBody>
        </p:sp>
        <p:sp>
          <p:nvSpPr>
            <p:cNvPr id="244" name="Google Shape;244;p42"/>
            <p:cNvSpPr txBox="1"/>
            <p:nvPr/>
          </p:nvSpPr>
          <p:spPr>
            <a:xfrm>
              <a:off x="677306" y="3790950"/>
              <a:ext cx="3395160" cy="126675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68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" sz="1500">
                  <a:solidFill>
                    <a:srgbClr val="262626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Styles come and go.</a:t>
              </a:r>
              <a:endParaRPr sz="1100"/>
            </a:p>
            <a:p>
              <a:pPr indent="0" lvl="0" marL="0" marR="0" rtl="0" algn="l">
                <a:lnSpc>
                  <a:spcPct val="168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" sz="1500">
                  <a:solidFill>
                    <a:srgbClr val="262626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Good design is a language,</a:t>
              </a:r>
              <a:endParaRPr sz="1100"/>
            </a:p>
            <a:p>
              <a:pPr indent="0" lvl="0" marL="0" marR="0" rtl="0" algn="l">
                <a:lnSpc>
                  <a:spcPct val="168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" sz="1500">
                  <a:solidFill>
                    <a:srgbClr val="262626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not a style.</a:t>
              </a:r>
              <a:endParaRPr sz="1100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43"/>
          <p:cNvSpPr/>
          <p:nvPr/>
        </p:nvSpPr>
        <p:spPr>
          <a:xfrm>
            <a:off x="228600" y="201426"/>
            <a:ext cx="8686800" cy="4740648"/>
          </a:xfrm>
          <a:prstGeom prst="rect">
            <a:avLst/>
          </a:prstGeom>
          <a:solidFill>
            <a:srgbClr val="262626"/>
          </a:solidFill>
          <a:ln cap="flat" cmpd="sng" w="12700">
            <a:solidFill>
              <a:srgbClr val="0E83A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3" name="Google Shape;253;p43"/>
          <p:cNvSpPr txBox="1"/>
          <p:nvPr/>
        </p:nvSpPr>
        <p:spPr>
          <a:xfrm>
            <a:off x="1560740" y="2416261"/>
            <a:ext cx="1497465" cy="47320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Service</a:t>
            </a:r>
            <a:endParaRPr sz="1100"/>
          </a:p>
        </p:txBody>
      </p:sp>
      <p:grpSp>
        <p:nvGrpSpPr>
          <p:cNvPr id="254" name="Google Shape;254;p43"/>
          <p:cNvGrpSpPr/>
          <p:nvPr/>
        </p:nvGrpSpPr>
        <p:grpSpPr>
          <a:xfrm>
            <a:off x="4535260" y="2475439"/>
            <a:ext cx="3048001" cy="1481112"/>
            <a:chOff x="7256908" y="4188736"/>
            <a:chExt cx="4064001" cy="1974816"/>
          </a:xfrm>
        </p:grpSpPr>
        <p:sp>
          <p:nvSpPr>
            <p:cNvPr id="255" name="Google Shape;255;p43"/>
            <p:cNvSpPr txBox="1"/>
            <p:nvPr/>
          </p:nvSpPr>
          <p:spPr>
            <a:xfrm>
              <a:off x="7256908" y="4703985"/>
              <a:ext cx="4064001" cy="14595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i two set had seasons.</a:t>
              </a:r>
              <a:endParaRPr sz="1100"/>
            </a:p>
          </p:txBody>
        </p:sp>
        <p:sp>
          <p:nvSpPr>
            <p:cNvPr id="256" name="Google Shape;256;p43"/>
            <p:cNvSpPr txBox="1"/>
            <p:nvPr/>
          </p:nvSpPr>
          <p:spPr>
            <a:xfrm>
              <a:off x="7256908" y="4188736"/>
              <a:ext cx="1633309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This is Minimal</a:t>
              </a:r>
              <a:endParaRPr sz="1100"/>
            </a:p>
          </p:txBody>
        </p:sp>
      </p:grpSp>
      <p:sp>
        <p:nvSpPr>
          <p:cNvPr id="257" name="Google Shape;257;p43"/>
          <p:cNvSpPr/>
          <p:nvPr/>
        </p:nvSpPr>
        <p:spPr>
          <a:xfrm>
            <a:off x="5726749" y="1186949"/>
            <a:ext cx="665021" cy="665022"/>
          </a:xfrm>
          <a:prstGeom prst="ellipse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8" name="Google Shape;258;p43"/>
          <p:cNvSpPr/>
          <p:nvPr/>
        </p:nvSpPr>
        <p:spPr>
          <a:xfrm>
            <a:off x="5856853" y="1319188"/>
            <a:ext cx="404815" cy="400544"/>
          </a:xfrm>
          <a:custGeom>
            <a:rect b="b" l="l" r="r" t="t"/>
            <a:pathLst>
              <a:path extrusionOk="0" h="139" w="140">
                <a:moveTo>
                  <a:pt x="127" y="41"/>
                </a:moveTo>
                <a:cubicBezTo>
                  <a:pt x="123" y="45"/>
                  <a:pt x="123" y="45"/>
                  <a:pt x="123" y="45"/>
                </a:cubicBezTo>
                <a:cubicBezTo>
                  <a:pt x="113" y="37"/>
                  <a:pt x="100" y="32"/>
                  <a:pt x="87" y="32"/>
                </a:cubicBezTo>
                <a:cubicBezTo>
                  <a:pt x="78" y="32"/>
                  <a:pt x="70" y="34"/>
                  <a:pt x="62" y="38"/>
                </a:cubicBezTo>
                <a:cubicBezTo>
                  <a:pt x="81" y="19"/>
                  <a:pt x="81" y="19"/>
                  <a:pt x="81" y="19"/>
                </a:cubicBezTo>
                <a:cubicBezTo>
                  <a:pt x="83" y="20"/>
                  <a:pt x="84" y="20"/>
                  <a:pt x="86" y="20"/>
                </a:cubicBezTo>
                <a:cubicBezTo>
                  <a:pt x="89" y="20"/>
                  <a:pt x="91" y="19"/>
                  <a:pt x="93" y="17"/>
                </a:cubicBezTo>
                <a:cubicBezTo>
                  <a:pt x="97" y="13"/>
                  <a:pt x="97" y="7"/>
                  <a:pt x="93" y="3"/>
                </a:cubicBezTo>
                <a:cubicBezTo>
                  <a:pt x="91" y="1"/>
                  <a:pt x="89" y="0"/>
                  <a:pt x="86" y="0"/>
                </a:cubicBezTo>
                <a:cubicBezTo>
                  <a:pt x="84" y="0"/>
                  <a:pt x="81" y="1"/>
                  <a:pt x="79" y="3"/>
                </a:cubicBezTo>
                <a:cubicBezTo>
                  <a:pt x="76" y="6"/>
                  <a:pt x="75" y="12"/>
                  <a:pt x="78" y="15"/>
                </a:cubicBezTo>
                <a:cubicBezTo>
                  <a:pt x="53" y="40"/>
                  <a:pt x="53" y="40"/>
                  <a:pt x="53" y="40"/>
                </a:cubicBezTo>
                <a:cubicBezTo>
                  <a:pt x="49" y="35"/>
                  <a:pt x="49" y="35"/>
                  <a:pt x="49" y="35"/>
                </a:cubicBezTo>
                <a:cubicBezTo>
                  <a:pt x="36" y="48"/>
                  <a:pt x="36" y="48"/>
                  <a:pt x="36" y="48"/>
                </a:cubicBezTo>
                <a:cubicBezTo>
                  <a:pt x="41" y="52"/>
                  <a:pt x="41" y="52"/>
                  <a:pt x="41" y="52"/>
                </a:cubicBezTo>
                <a:cubicBezTo>
                  <a:pt x="16" y="77"/>
                  <a:pt x="16" y="77"/>
                  <a:pt x="16" y="77"/>
                </a:cubicBezTo>
                <a:cubicBezTo>
                  <a:pt x="15" y="76"/>
                  <a:pt x="13" y="75"/>
                  <a:pt x="11" y="75"/>
                </a:cubicBezTo>
                <a:cubicBezTo>
                  <a:pt x="9" y="75"/>
                  <a:pt x="6" y="76"/>
                  <a:pt x="4" y="78"/>
                </a:cubicBezTo>
                <a:cubicBezTo>
                  <a:pt x="0" y="82"/>
                  <a:pt x="0" y="88"/>
                  <a:pt x="4" y="92"/>
                </a:cubicBezTo>
                <a:cubicBezTo>
                  <a:pt x="6" y="94"/>
                  <a:pt x="9" y="95"/>
                  <a:pt x="11" y="95"/>
                </a:cubicBezTo>
                <a:cubicBezTo>
                  <a:pt x="14" y="95"/>
                  <a:pt x="16" y="94"/>
                  <a:pt x="18" y="92"/>
                </a:cubicBezTo>
                <a:cubicBezTo>
                  <a:pt x="22" y="89"/>
                  <a:pt x="22" y="84"/>
                  <a:pt x="20" y="80"/>
                </a:cubicBezTo>
                <a:cubicBezTo>
                  <a:pt x="39" y="61"/>
                  <a:pt x="39" y="61"/>
                  <a:pt x="39" y="61"/>
                </a:cubicBezTo>
                <a:cubicBezTo>
                  <a:pt x="29" y="80"/>
                  <a:pt x="31" y="105"/>
                  <a:pt x="46" y="122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54" y="139"/>
                  <a:pt x="54" y="139"/>
                  <a:pt x="54" y="139"/>
                </a:cubicBezTo>
                <a:cubicBezTo>
                  <a:pt x="66" y="126"/>
                  <a:pt x="66" y="126"/>
                  <a:pt x="66" y="126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0" y="118"/>
                  <a:pt x="50" y="118"/>
                  <a:pt x="50" y="118"/>
                </a:cubicBezTo>
                <a:cubicBezTo>
                  <a:pt x="35" y="101"/>
                  <a:pt x="34" y="76"/>
                  <a:pt x="47" y="58"/>
                </a:cubicBezTo>
                <a:cubicBezTo>
                  <a:pt x="49" y="60"/>
                  <a:pt x="49" y="60"/>
                  <a:pt x="49" y="60"/>
                </a:cubicBezTo>
                <a:cubicBezTo>
                  <a:pt x="61" y="48"/>
                  <a:pt x="61" y="48"/>
                  <a:pt x="61" y="48"/>
                </a:cubicBezTo>
                <a:cubicBezTo>
                  <a:pt x="59" y="46"/>
                  <a:pt x="59" y="46"/>
                  <a:pt x="59" y="46"/>
                </a:cubicBezTo>
                <a:cubicBezTo>
                  <a:pt x="67" y="40"/>
                  <a:pt x="77" y="37"/>
                  <a:pt x="87" y="37"/>
                </a:cubicBezTo>
                <a:cubicBezTo>
                  <a:pt x="99" y="37"/>
                  <a:pt x="110" y="41"/>
                  <a:pt x="119" y="49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127" y="66"/>
                  <a:pt x="127" y="66"/>
                  <a:pt x="127" y="66"/>
                </a:cubicBezTo>
                <a:cubicBezTo>
                  <a:pt x="140" y="53"/>
                  <a:pt x="140" y="53"/>
                  <a:pt x="140" y="53"/>
                </a:cubicBezTo>
                <a:lnTo>
                  <a:pt x="127" y="41"/>
                </a:lnTo>
                <a:close/>
                <a:moveTo>
                  <a:pt x="59" y="126"/>
                </a:moveTo>
                <a:cubicBezTo>
                  <a:pt x="54" y="132"/>
                  <a:pt x="54" y="132"/>
                  <a:pt x="54" y="132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54" y="121"/>
                  <a:pt x="54" y="121"/>
                  <a:pt x="54" y="121"/>
                </a:cubicBezTo>
                <a:lnTo>
                  <a:pt x="59" y="126"/>
                </a:lnTo>
                <a:close/>
                <a:moveTo>
                  <a:pt x="83" y="7"/>
                </a:moveTo>
                <a:cubicBezTo>
                  <a:pt x="84" y="6"/>
                  <a:pt x="85" y="5"/>
                  <a:pt x="86" y="5"/>
                </a:cubicBezTo>
                <a:cubicBezTo>
                  <a:pt x="88" y="5"/>
                  <a:pt x="89" y="6"/>
                  <a:pt x="90" y="7"/>
                </a:cubicBezTo>
                <a:cubicBezTo>
                  <a:pt x="92" y="9"/>
                  <a:pt x="92" y="12"/>
                  <a:pt x="90" y="14"/>
                </a:cubicBezTo>
                <a:cubicBezTo>
                  <a:pt x="89" y="15"/>
                  <a:pt x="88" y="15"/>
                  <a:pt x="86" y="15"/>
                </a:cubicBezTo>
                <a:cubicBezTo>
                  <a:pt x="85" y="15"/>
                  <a:pt x="84" y="15"/>
                  <a:pt x="83" y="14"/>
                </a:cubicBezTo>
                <a:cubicBezTo>
                  <a:pt x="81" y="12"/>
                  <a:pt x="81" y="9"/>
                  <a:pt x="83" y="7"/>
                </a:cubicBezTo>
                <a:close/>
                <a:moveTo>
                  <a:pt x="15" y="89"/>
                </a:moveTo>
                <a:cubicBezTo>
                  <a:pt x="14" y="90"/>
                  <a:pt x="13" y="90"/>
                  <a:pt x="11" y="90"/>
                </a:cubicBezTo>
                <a:cubicBezTo>
                  <a:pt x="10" y="90"/>
                  <a:pt x="9" y="90"/>
                  <a:pt x="8" y="89"/>
                </a:cubicBezTo>
                <a:cubicBezTo>
                  <a:pt x="7" y="88"/>
                  <a:pt x="6" y="87"/>
                  <a:pt x="6" y="85"/>
                </a:cubicBezTo>
                <a:cubicBezTo>
                  <a:pt x="6" y="84"/>
                  <a:pt x="7" y="83"/>
                  <a:pt x="8" y="82"/>
                </a:cubicBezTo>
                <a:cubicBezTo>
                  <a:pt x="9" y="81"/>
                  <a:pt x="10" y="80"/>
                  <a:pt x="11" y="80"/>
                </a:cubicBezTo>
                <a:cubicBezTo>
                  <a:pt x="13" y="80"/>
                  <a:pt x="14" y="81"/>
                  <a:pt x="15" y="82"/>
                </a:cubicBezTo>
                <a:cubicBezTo>
                  <a:pt x="17" y="84"/>
                  <a:pt x="17" y="87"/>
                  <a:pt x="15" y="89"/>
                </a:cubicBezTo>
                <a:close/>
                <a:moveTo>
                  <a:pt x="49" y="53"/>
                </a:moveTo>
                <a:cubicBezTo>
                  <a:pt x="43" y="48"/>
                  <a:pt x="43" y="48"/>
                  <a:pt x="43" y="48"/>
                </a:cubicBezTo>
                <a:cubicBezTo>
                  <a:pt x="49" y="42"/>
                  <a:pt x="49" y="42"/>
                  <a:pt x="49" y="42"/>
                </a:cubicBezTo>
                <a:cubicBezTo>
                  <a:pt x="54" y="48"/>
                  <a:pt x="54" y="48"/>
                  <a:pt x="54" y="48"/>
                </a:cubicBezTo>
                <a:lnTo>
                  <a:pt x="49" y="53"/>
                </a:lnTo>
                <a:close/>
                <a:moveTo>
                  <a:pt x="127" y="58"/>
                </a:moveTo>
                <a:cubicBezTo>
                  <a:pt x="122" y="53"/>
                  <a:pt x="122" y="53"/>
                  <a:pt x="122" y="53"/>
                </a:cubicBezTo>
                <a:cubicBezTo>
                  <a:pt x="127" y="48"/>
                  <a:pt x="127" y="48"/>
                  <a:pt x="127" y="48"/>
                </a:cubicBezTo>
                <a:cubicBezTo>
                  <a:pt x="133" y="53"/>
                  <a:pt x="133" y="53"/>
                  <a:pt x="133" y="53"/>
                </a:cubicBezTo>
                <a:lnTo>
                  <a:pt x="127" y="58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9" name="Google Shape;259;p43"/>
          <p:cNvSpPr/>
          <p:nvPr/>
        </p:nvSpPr>
        <p:spPr>
          <a:xfrm>
            <a:off x="4535260" y="1186949"/>
            <a:ext cx="665021" cy="665022"/>
          </a:xfrm>
          <a:prstGeom prst="ellipse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0" name="Google Shape;260;p43"/>
          <p:cNvSpPr/>
          <p:nvPr/>
        </p:nvSpPr>
        <p:spPr>
          <a:xfrm>
            <a:off x="4689613" y="1358048"/>
            <a:ext cx="356135" cy="322826"/>
          </a:xfrm>
          <a:custGeom>
            <a:rect b="b" l="l" r="r" t="t"/>
            <a:pathLst>
              <a:path extrusionOk="0" h="378" w="417">
                <a:moveTo>
                  <a:pt x="410" y="108"/>
                </a:moveTo>
                <a:lnTo>
                  <a:pt x="315" y="0"/>
                </a:lnTo>
                <a:lnTo>
                  <a:pt x="102" y="0"/>
                </a:lnTo>
                <a:lnTo>
                  <a:pt x="7" y="108"/>
                </a:lnTo>
                <a:lnTo>
                  <a:pt x="0" y="118"/>
                </a:lnTo>
                <a:lnTo>
                  <a:pt x="7" y="125"/>
                </a:lnTo>
                <a:lnTo>
                  <a:pt x="207" y="378"/>
                </a:lnTo>
                <a:lnTo>
                  <a:pt x="410" y="125"/>
                </a:lnTo>
                <a:lnTo>
                  <a:pt x="417" y="118"/>
                </a:lnTo>
                <a:lnTo>
                  <a:pt x="410" y="108"/>
                </a:lnTo>
                <a:close/>
                <a:moveTo>
                  <a:pt x="390" y="108"/>
                </a:moveTo>
                <a:lnTo>
                  <a:pt x="231" y="108"/>
                </a:lnTo>
                <a:lnTo>
                  <a:pt x="309" y="17"/>
                </a:lnTo>
                <a:lnTo>
                  <a:pt x="390" y="108"/>
                </a:lnTo>
                <a:close/>
                <a:moveTo>
                  <a:pt x="207" y="108"/>
                </a:moveTo>
                <a:lnTo>
                  <a:pt x="126" y="14"/>
                </a:lnTo>
                <a:lnTo>
                  <a:pt x="288" y="14"/>
                </a:lnTo>
                <a:lnTo>
                  <a:pt x="210" y="108"/>
                </a:lnTo>
                <a:lnTo>
                  <a:pt x="207" y="108"/>
                </a:lnTo>
                <a:close/>
                <a:moveTo>
                  <a:pt x="105" y="17"/>
                </a:moveTo>
                <a:lnTo>
                  <a:pt x="187" y="108"/>
                </a:lnTo>
                <a:lnTo>
                  <a:pt x="27" y="108"/>
                </a:lnTo>
                <a:lnTo>
                  <a:pt x="105" y="17"/>
                </a:lnTo>
                <a:close/>
                <a:moveTo>
                  <a:pt x="200" y="125"/>
                </a:moveTo>
                <a:lnTo>
                  <a:pt x="200" y="344"/>
                </a:lnTo>
                <a:lnTo>
                  <a:pt x="27" y="125"/>
                </a:lnTo>
                <a:lnTo>
                  <a:pt x="200" y="125"/>
                </a:lnTo>
                <a:close/>
                <a:moveTo>
                  <a:pt x="217" y="344"/>
                </a:moveTo>
                <a:lnTo>
                  <a:pt x="217" y="125"/>
                </a:lnTo>
                <a:lnTo>
                  <a:pt x="390" y="125"/>
                </a:lnTo>
                <a:lnTo>
                  <a:pt x="217" y="34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1" name="Google Shape;261;p43"/>
          <p:cNvSpPr/>
          <p:nvPr/>
        </p:nvSpPr>
        <p:spPr>
          <a:xfrm>
            <a:off x="6918239" y="1186949"/>
            <a:ext cx="665021" cy="665022"/>
          </a:xfrm>
          <a:prstGeom prst="ellipse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2" name="Google Shape;262;p43"/>
          <p:cNvSpPr/>
          <p:nvPr/>
        </p:nvSpPr>
        <p:spPr>
          <a:xfrm>
            <a:off x="7052612" y="1320896"/>
            <a:ext cx="396274" cy="397129"/>
          </a:xfrm>
          <a:custGeom>
            <a:rect b="b" l="l" r="r" t="t"/>
            <a:pathLst>
              <a:path extrusionOk="0" h="138" w="137">
                <a:moveTo>
                  <a:pt x="118" y="80"/>
                </a:moveTo>
                <a:cubicBezTo>
                  <a:pt x="137" y="78"/>
                  <a:pt x="137" y="78"/>
                  <a:pt x="137" y="78"/>
                </a:cubicBezTo>
                <a:cubicBezTo>
                  <a:pt x="137" y="60"/>
                  <a:pt x="137" y="60"/>
                  <a:pt x="137" y="60"/>
                </a:cubicBezTo>
                <a:cubicBezTo>
                  <a:pt x="118" y="58"/>
                  <a:pt x="118" y="58"/>
                  <a:pt x="118" y="58"/>
                </a:cubicBezTo>
                <a:cubicBezTo>
                  <a:pt x="116" y="52"/>
                  <a:pt x="114" y="46"/>
                  <a:pt x="111" y="42"/>
                </a:cubicBezTo>
                <a:cubicBezTo>
                  <a:pt x="122" y="27"/>
                  <a:pt x="122" y="27"/>
                  <a:pt x="122" y="27"/>
                </a:cubicBezTo>
                <a:cubicBezTo>
                  <a:pt x="110" y="15"/>
                  <a:pt x="110" y="15"/>
                  <a:pt x="110" y="15"/>
                </a:cubicBezTo>
                <a:cubicBezTo>
                  <a:pt x="96" y="26"/>
                  <a:pt x="96" y="26"/>
                  <a:pt x="96" y="26"/>
                </a:cubicBezTo>
                <a:cubicBezTo>
                  <a:pt x="91" y="23"/>
                  <a:pt x="86" y="21"/>
                  <a:pt x="80" y="20"/>
                </a:cubicBezTo>
                <a:cubicBezTo>
                  <a:pt x="78" y="0"/>
                  <a:pt x="78" y="0"/>
                  <a:pt x="7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7" y="20"/>
                  <a:pt x="57" y="20"/>
                  <a:pt x="57" y="20"/>
                </a:cubicBezTo>
                <a:cubicBezTo>
                  <a:pt x="51" y="21"/>
                  <a:pt x="46" y="23"/>
                  <a:pt x="42" y="26"/>
                </a:cubicBezTo>
                <a:cubicBezTo>
                  <a:pt x="26" y="15"/>
                  <a:pt x="26" y="15"/>
                  <a:pt x="26" y="15"/>
                </a:cubicBezTo>
                <a:cubicBezTo>
                  <a:pt x="15" y="27"/>
                  <a:pt x="15" y="27"/>
                  <a:pt x="15" y="27"/>
                </a:cubicBezTo>
                <a:cubicBezTo>
                  <a:pt x="26" y="42"/>
                  <a:pt x="26" y="42"/>
                  <a:pt x="26" y="42"/>
                </a:cubicBezTo>
                <a:cubicBezTo>
                  <a:pt x="23" y="47"/>
                  <a:pt x="21" y="52"/>
                  <a:pt x="19" y="57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78"/>
                  <a:pt x="0" y="78"/>
                  <a:pt x="0" y="78"/>
                </a:cubicBezTo>
                <a:cubicBezTo>
                  <a:pt x="19" y="80"/>
                  <a:pt x="19" y="80"/>
                  <a:pt x="19" y="80"/>
                </a:cubicBezTo>
                <a:cubicBezTo>
                  <a:pt x="21" y="86"/>
                  <a:pt x="23" y="91"/>
                  <a:pt x="26" y="96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26" y="122"/>
                  <a:pt x="26" y="122"/>
                  <a:pt x="26" y="122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46" y="114"/>
                  <a:pt x="51" y="117"/>
                  <a:pt x="57" y="118"/>
                </a:cubicBezTo>
                <a:cubicBezTo>
                  <a:pt x="59" y="138"/>
                  <a:pt x="59" y="138"/>
                  <a:pt x="59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86" y="117"/>
                  <a:pt x="91" y="114"/>
                  <a:pt x="95" y="111"/>
                </a:cubicBezTo>
                <a:cubicBezTo>
                  <a:pt x="111" y="122"/>
                  <a:pt x="111" y="122"/>
                  <a:pt x="111" y="122"/>
                </a:cubicBezTo>
                <a:cubicBezTo>
                  <a:pt x="122" y="111"/>
                  <a:pt x="122" y="111"/>
                  <a:pt x="122" y="111"/>
                </a:cubicBezTo>
                <a:cubicBezTo>
                  <a:pt x="111" y="96"/>
                  <a:pt x="111" y="96"/>
                  <a:pt x="111" y="96"/>
                </a:cubicBezTo>
                <a:cubicBezTo>
                  <a:pt x="114" y="91"/>
                  <a:pt x="116" y="86"/>
                  <a:pt x="118" y="80"/>
                </a:cubicBezTo>
                <a:close/>
                <a:moveTo>
                  <a:pt x="132" y="64"/>
                </a:moveTo>
                <a:cubicBezTo>
                  <a:pt x="132" y="74"/>
                  <a:pt x="132" y="74"/>
                  <a:pt x="132" y="74"/>
                </a:cubicBezTo>
                <a:cubicBezTo>
                  <a:pt x="117" y="75"/>
                  <a:pt x="117" y="75"/>
                  <a:pt x="117" y="75"/>
                </a:cubicBezTo>
                <a:cubicBezTo>
                  <a:pt x="118" y="73"/>
                  <a:pt x="118" y="71"/>
                  <a:pt x="118" y="69"/>
                </a:cubicBezTo>
                <a:cubicBezTo>
                  <a:pt x="118" y="67"/>
                  <a:pt x="118" y="65"/>
                  <a:pt x="117" y="63"/>
                </a:cubicBezTo>
                <a:lnTo>
                  <a:pt x="132" y="64"/>
                </a:lnTo>
                <a:close/>
                <a:moveTo>
                  <a:pt x="110" y="22"/>
                </a:moveTo>
                <a:cubicBezTo>
                  <a:pt x="115" y="27"/>
                  <a:pt x="115" y="27"/>
                  <a:pt x="115" y="27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5" y="35"/>
                  <a:pt x="102" y="32"/>
                  <a:pt x="99" y="30"/>
                </a:cubicBezTo>
                <a:lnTo>
                  <a:pt x="110" y="22"/>
                </a:lnTo>
                <a:close/>
                <a:moveTo>
                  <a:pt x="64" y="5"/>
                </a:moveTo>
                <a:cubicBezTo>
                  <a:pt x="73" y="5"/>
                  <a:pt x="73" y="5"/>
                  <a:pt x="73" y="5"/>
                </a:cubicBezTo>
                <a:cubicBezTo>
                  <a:pt x="75" y="20"/>
                  <a:pt x="75" y="20"/>
                  <a:pt x="75" y="20"/>
                </a:cubicBezTo>
                <a:cubicBezTo>
                  <a:pt x="73" y="20"/>
                  <a:pt x="71" y="19"/>
                  <a:pt x="68" y="19"/>
                </a:cubicBezTo>
                <a:cubicBezTo>
                  <a:pt x="66" y="19"/>
                  <a:pt x="64" y="20"/>
                  <a:pt x="62" y="20"/>
                </a:cubicBezTo>
                <a:lnTo>
                  <a:pt x="64" y="5"/>
                </a:lnTo>
                <a:close/>
                <a:moveTo>
                  <a:pt x="21" y="27"/>
                </a:moveTo>
                <a:cubicBezTo>
                  <a:pt x="27" y="22"/>
                  <a:pt x="27" y="22"/>
                  <a:pt x="27" y="22"/>
                </a:cubicBezTo>
                <a:cubicBezTo>
                  <a:pt x="38" y="30"/>
                  <a:pt x="38" y="30"/>
                  <a:pt x="38" y="30"/>
                </a:cubicBezTo>
                <a:cubicBezTo>
                  <a:pt x="37" y="31"/>
                  <a:pt x="35" y="32"/>
                  <a:pt x="34" y="34"/>
                </a:cubicBezTo>
                <a:cubicBezTo>
                  <a:pt x="32" y="35"/>
                  <a:pt x="31" y="37"/>
                  <a:pt x="29" y="39"/>
                </a:cubicBezTo>
                <a:lnTo>
                  <a:pt x="21" y="27"/>
                </a:lnTo>
                <a:close/>
                <a:moveTo>
                  <a:pt x="5" y="74"/>
                </a:moveTo>
                <a:cubicBezTo>
                  <a:pt x="5" y="64"/>
                  <a:pt x="5" y="64"/>
                  <a:pt x="5" y="64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5"/>
                  <a:pt x="19" y="67"/>
                  <a:pt x="19" y="69"/>
                </a:cubicBezTo>
                <a:cubicBezTo>
                  <a:pt x="19" y="71"/>
                  <a:pt x="19" y="73"/>
                  <a:pt x="19" y="75"/>
                </a:cubicBezTo>
                <a:lnTo>
                  <a:pt x="5" y="74"/>
                </a:lnTo>
                <a:close/>
                <a:moveTo>
                  <a:pt x="27" y="116"/>
                </a:moveTo>
                <a:cubicBezTo>
                  <a:pt x="22" y="110"/>
                  <a:pt x="22" y="110"/>
                  <a:pt x="22" y="110"/>
                </a:cubicBezTo>
                <a:cubicBezTo>
                  <a:pt x="30" y="99"/>
                  <a:pt x="30" y="99"/>
                  <a:pt x="30" y="99"/>
                </a:cubicBezTo>
                <a:cubicBezTo>
                  <a:pt x="32" y="103"/>
                  <a:pt x="35" y="105"/>
                  <a:pt x="38" y="108"/>
                </a:cubicBezTo>
                <a:lnTo>
                  <a:pt x="27" y="116"/>
                </a:lnTo>
                <a:close/>
                <a:moveTo>
                  <a:pt x="73" y="133"/>
                </a:moveTo>
                <a:cubicBezTo>
                  <a:pt x="64" y="133"/>
                  <a:pt x="64" y="133"/>
                  <a:pt x="64" y="133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4" y="118"/>
                  <a:pt x="66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71" y="118"/>
                  <a:pt x="73" y="118"/>
                  <a:pt x="75" y="118"/>
                </a:cubicBezTo>
                <a:lnTo>
                  <a:pt x="73" y="133"/>
                </a:lnTo>
                <a:close/>
                <a:moveTo>
                  <a:pt x="68" y="113"/>
                </a:moveTo>
                <a:cubicBezTo>
                  <a:pt x="44" y="113"/>
                  <a:pt x="24" y="93"/>
                  <a:pt x="24" y="69"/>
                </a:cubicBezTo>
                <a:cubicBezTo>
                  <a:pt x="24" y="57"/>
                  <a:pt x="29" y="46"/>
                  <a:pt x="37" y="37"/>
                </a:cubicBezTo>
                <a:cubicBezTo>
                  <a:pt x="45" y="29"/>
                  <a:pt x="57" y="24"/>
                  <a:pt x="6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93" y="24"/>
                  <a:pt x="113" y="44"/>
                  <a:pt x="113" y="69"/>
                </a:cubicBezTo>
                <a:cubicBezTo>
                  <a:pt x="113" y="81"/>
                  <a:pt x="108" y="92"/>
                  <a:pt x="100" y="100"/>
                </a:cubicBezTo>
                <a:cubicBezTo>
                  <a:pt x="92" y="109"/>
                  <a:pt x="80" y="113"/>
                  <a:pt x="68" y="113"/>
                </a:cubicBezTo>
                <a:close/>
                <a:moveTo>
                  <a:pt x="116" y="110"/>
                </a:moveTo>
                <a:cubicBezTo>
                  <a:pt x="110" y="116"/>
                  <a:pt x="110" y="116"/>
                  <a:pt x="110" y="116"/>
                </a:cubicBezTo>
                <a:cubicBezTo>
                  <a:pt x="99" y="108"/>
                  <a:pt x="99" y="108"/>
                  <a:pt x="99" y="108"/>
                </a:cubicBezTo>
                <a:cubicBezTo>
                  <a:pt x="100" y="107"/>
                  <a:pt x="102" y="105"/>
                  <a:pt x="103" y="104"/>
                </a:cubicBezTo>
                <a:cubicBezTo>
                  <a:pt x="105" y="102"/>
                  <a:pt x="106" y="101"/>
                  <a:pt x="108" y="99"/>
                </a:cubicBezTo>
                <a:lnTo>
                  <a:pt x="116" y="11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Google Shape;270;p4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4839" r="14840" t="0"/>
          <a:stretch/>
        </p:blipFill>
        <p:spPr>
          <a:xfrm>
            <a:off x="4387643" y="2286000"/>
            <a:ext cx="2850456" cy="2669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44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5076" l="0" r="0" t="5077"/>
          <a:stretch/>
        </p:blipFill>
        <p:spPr>
          <a:xfrm>
            <a:off x="228600" y="201426"/>
            <a:ext cx="3957637" cy="4740648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44"/>
          <p:cNvSpPr/>
          <p:nvPr/>
        </p:nvSpPr>
        <p:spPr>
          <a:xfrm>
            <a:off x="4387643" y="2286000"/>
            <a:ext cx="2850456" cy="2669095"/>
          </a:xfrm>
          <a:prstGeom prst="rect">
            <a:avLst/>
          </a:prstGeom>
          <a:solidFill>
            <a:srgbClr val="262626">
              <a:alpha val="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73" name="Google Shape;273;p44"/>
          <p:cNvGrpSpPr/>
          <p:nvPr/>
        </p:nvGrpSpPr>
        <p:grpSpPr>
          <a:xfrm>
            <a:off x="4726951" y="471486"/>
            <a:ext cx="3945563" cy="1291261"/>
            <a:chOff x="3493496" y="1316460"/>
            <a:chExt cx="5260751" cy="1721681"/>
          </a:xfrm>
        </p:grpSpPr>
        <p:sp>
          <p:nvSpPr>
            <p:cNvPr id="274" name="Google Shape;274;p44"/>
            <p:cNvSpPr txBox="1"/>
            <p:nvPr/>
          </p:nvSpPr>
          <p:spPr>
            <a:xfrm>
              <a:off x="3493496" y="1316460"/>
              <a:ext cx="2602504" cy="6309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our result</a:t>
              </a:r>
              <a:endParaRPr sz="1100"/>
            </a:p>
          </p:txBody>
        </p:sp>
        <p:sp>
          <p:nvSpPr>
            <p:cNvPr id="275" name="Google Shape;275;p44"/>
            <p:cNvSpPr txBox="1"/>
            <p:nvPr/>
          </p:nvSpPr>
          <p:spPr>
            <a:xfrm>
              <a:off x="3493496" y="2142831"/>
              <a:ext cx="5260751" cy="895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Living grass to for can't gathered waters had winged. Creepiest don't subdue</a:t>
              </a:r>
              <a:endParaRPr sz="1100"/>
            </a:p>
          </p:txBody>
        </p:sp>
      </p:grpSp>
      <p:sp>
        <p:nvSpPr>
          <p:cNvPr id="276" name="Google Shape;276;p44"/>
          <p:cNvSpPr/>
          <p:nvPr/>
        </p:nvSpPr>
        <p:spPr>
          <a:xfrm>
            <a:off x="228600" y="201426"/>
            <a:ext cx="3957637" cy="4753669"/>
          </a:xfrm>
          <a:prstGeom prst="rect">
            <a:avLst/>
          </a:prstGeom>
          <a:solidFill>
            <a:srgbClr val="262626">
              <a:alpha val="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77" name="Google Shape;277;p44"/>
          <p:cNvGrpSpPr/>
          <p:nvPr/>
        </p:nvGrpSpPr>
        <p:grpSpPr>
          <a:xfrm>
            <a:off x="7606811" y="3115290"/>
            <a:ext cx="1027111" cy="727434"/>
            <a:chOff x="275804" y="4362305"/>
            <a:chExt cx="1369481" cy="969912"/>
          </a:xfrm>
        </p:grpSpPr>
        <p:sp>
          <p:nvSpPr>
            <p:cNvPr id="278" name="Google Shape;278;p44"/>
            <p:cNvSpPr txBox="1"/>
            <p:nvPr/>
          </p:nvSpPr>
          <p:spPr>
            <a:xfrm>
              <a:off x="275804" y="4362305"/>
              <a:ext cx="759881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AS-IS</a:t>
              </a:r>
              <a:endParaRPr sz="1100"/>
            </a:p>
          </p:txBody>
        </p:sp>
        <p:sp>
          <p:nvSpPr>
            <p:cNvPr id="279" name="Google Shape;279;p44"/>
            <p:cNvSpPr txBox="1"/>
            <p:nvPr/>
          </p:nvSpPr>
          <p:spPr>
            <a:xfrm>
              <a:off x="275804" y="4651518"/>
              <a:ext cx="1369481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</a:t>
              </a:r>
              <a:endParaRPr sz="1100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5"/>
          <p:cNvSpPr/>
          <p:nvPr/>
        </p:nvSpPr>
        <p:spPr>
          <a:xfrm>
            <a:off x="-10519" y="0"/>
            <a:ext cx="2641409" cy="2571750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5" name="Google Shape;285;p45"/>
          <p:cNvSpPr/>
          <p:nvPr/>
        </p:nvSpPr>
        <p:spPr>
          <a:xfrm>
            <a:off x="2626170" y="2583091"/>
            <a:ext cx="2641409" cy="2571750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6" name="Google Shape;286;p45"/>
          <p:cNvSpPr txBox="1"/>
          <p:nvPr/>
        </p:nvSpPr>
        <p:spPr>
          <a:xfrm>
            <a:off x="5672947" y="2368998"/>
            <a:ext cx="1843089" cy="62324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Study</a:t>
            </a:r>
            <a:endParaRPr sz="1100"/>
          </a:p>
        </p:txBody>
      </p:sp>
      <p:grpSp>
        <p:nvGrpSpPr>
          <p:cNvPr id="287" name="Google Shape;287;p45"/>
          <p:cNvGrpSpPr/>
          <p:nvPr/>
        </p:nvGrpSpPr>
        <p:grpSpPr>
          <a:xfrm>
            <a:off x="5942772" y="3471314"/>
            <a:ext cx="2574418" cy="1254911"/>
            <a:chOff x="7378007" y="4064161"/>
            <a:chExt cx="3432558" cy="1673215"/>
          </a:xfrm>
        </p:grpSpPr>
        <p:grpSp>
          <p:nvGrpSpPr>
            <p:cNvPr id="288" name="Google Shape;288;p45"/>
            <p:cNvGrpSpPr/>
            <p:nvPr/>
          </p:nvGrpSpPr>
          <p:grpSpPr>
            <a:xfrm>
              <a:off x="7658100" y="4064161"/>
              <a:ext cx="3152465" cy="1673215"/>
              <a:chOff x="7658100" y="4600298"/>
              <a:chExt cx="3152465" cy="1673215"/>
            </a:xfrm>
          </p:grpSpPr>
          <p:sp>
            <p:nvSpPr>
              <p:cNvPr id="289" name="Google Shape;289;p45"/>
              <p:cNvSpPr txBox="1"/>
              <p:nvPr/>
            </p:nvSpPr>
            <p:spPr>
              <a:xfrm>
                <a:off x="7658100" y="5092741"/>
                <a:ext cx="3152465" cy="11807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just">
                  <a:lnSpc>
                    <a:spcPct val="244444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waters had winged. Creepiest don't subdue which i two set had seasons. Creepiest don't subdue which i two set had seasons.</a:t>
                </a:r>
                <a:endParaRPr sz="1100"/>
              </a:p>
            </p:txBody>
          </p:sp>
          <p:sp>
            <p:nvSpPr>
              <p:cNvPr id="290" name="Google Shape;290;p45"/>
              <p:cNvSpPr txBox="1"/>
              <p:nvPr/>
            </p:nvSpPr>
            <p:spPr>
              <a:xfrm>
                <a:off x="7658100" y="4600298"/>
                <a:ext cx="1633309" cy="4924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This is Minimal</a:t>
                </a:r>
                <a:endParaRPr sz="1100"/>
              </a:p>
            </p:txBody>
          </p:sp>
        </p:grpSp>
        <p:cxnSp>
          <p:nvCxnSpPr>
            <p:cNvPr id="291" name="Google Shape;291;p45"/>
            <p:cNvCxnSpPr/>
            <p:nvPr/>
          </p:nvCxnSpPr>
          <p:spPr>
            <a:xfrm>
              <a:off x="7378007" y="4256891"/>
              <a:ext cx="0" cy="1130516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292" name="Google Shape;292;p45"/>
          <p:cNvSpPr txBox="1"/>
          <p:nvPr/>
        </p:nvSpPr>
        <p:spPr>
          <a:xfrm>
            <a:off x="5672947" y="779684"/>
            <a:ext cx="3040496" cy="96026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2C2E3C"/>
                </a:solidFill>
                <a:latin typeface="Montserrat"/>
                <a:ea typeface="Montserrat"/>
                <a:cs typeface="Montserrat"/>
                <a:sym typeface="Montserrat"/>
              </a:rPr>
              <a:t>Styles come and go.</a:t>
            </a:r>
            <a:endParaRPr sz="1100"/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2C2E3C"/>
                </a:solidFill>
                <a:latin typeface="Montserrat"/>
                <a:ea typeface="Montserrat"/>
                <a:cs typeface="Montserrat"/>
                <a:sym typeface="Montserrat"/>
              </a:rPr>
              <a:t>Good design is language,</a:t>
            </a:r>
            <a:endParaRPr sz="1100"/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2C2E3C"/>
                </a:solidFill>
                <a:latin typeface="Montserrat"/>
                <a:ea typeface="Montserrat"/>
                <a:cs typeface="Montserrat"/>
                <a:sym typeface="Montserrat"/>
              </a:rPr>
              <a:t>not a style.</a:t>
            </a:r>
            <a:endParaRPr sz="1100"/>
          </a:p>
        </p:txBody>
      </p:sp>
      <p:grpSp>
        <p:nvGrpSpPr>
          <p:cNvPr id="293" name="Google Shape;293;p45"/>
          <p:cNvGrpSpPr/>
          <p:nvPr/>
        </p:nvGrpSpPr>
        <p:grpSpPr>
          <a:xfrm>
            <a:off x="-1" y="2571750"/>
            <a:ext cx="2620370" cy="2571750"/>
            <a:chOff x="3493826" y="0"/>
            <a:chExt cx="3493827" cy="3429000"/>
          </a:xfrm>
        </p:grpSpPr>
        <p:sp>
          <p:nvSpPr>
            <p:cNvPr id="294" name="Google Shape;294;p45"/>
            <p:cNvSpPr/>
            <p:nvPr/>
          </p:nvSpPr>
          <p:spPr>
            <a:xfrm>
              <a:off x="3493826" y="0"/>
              <a:ext cx="3493827" cy="342900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95" name="Google Shape;295;p45"/>
            <p:cNvSpPr txBox="1"/>
            <p:nvPr/>
          </p:nvSpPr>
          <p:spPr>
            <a:xfrm>
              <a:off x="3947725" y="700921"/>
              <a:ext cx="2586028" cy="20271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Fifth you'll, man wherein seas ourising a creepingcreepingHave them for one. of dolor sit met the vdo Living grass don’t</a:t>
              </a:r>
              <a:endParaRPr sz="1100"/>
            </a:p>
            <a:p>
              <a:pPr indent="0" lvl="0" marL="0" marR="0" rtl="0" algn="ctr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Fifth you'll, man wherein seas ourising  creepingcreepingHave them for one. of dolor sit met the vdo Living grass don't subdue which i two set had seasons.</a:t>
              </a:r>
              <a:endParaRPr sz="1100"/>
            </a:p>
          </p:txBody>
        </p:sp>
      </p:grpSp>
      <p:sp>
        <p:nvSpPr>
          <p:cNvPr id="296" name="Google Shape;296;p45"/>
          <p:cNvSpPr/>
          <p:nvPr/>
        </p:nvSpPr>
        <p:spPr>
          <a:xfrm>
            <a:off x="2620370" y="0"/>
            <a:ext cx="2620370" cy="2594432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7" name="Google Shape;297;p45"/>
          <p:cNvSpPr txBox="1"/>
          <p:nvPr/>
        </p:nvSpPr>
        <p:spPr>
          <a:xfrm>
            <a:off x="2960794" y="525691"/>
            <a:ext cx="1939521" cy="152036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Fifth you'll, man wherein seas ourising a creepingcreepingHave them for one. of dolor sit met the vdo Living grass don’t</a:t>
            </a:r>
            <a:endParaRPr sz="1100"/>
          </a:p>
          <a:p>
            <a:pPr indent="0" lvl="0" marL="0" marR="0" rtl="0" algn="ctr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Fifth you'll, man wherein seas ourising  creepingcreepingHave them for one. of dolor sit met the vdo Living grass don't subdue which i two set had seasons.</a:t>
            </a:r>
            <a:endParaRPr sz="1100"/>
          </a:p>
        </p:txBody>
      </p:sp>
      <p:pic>
        <p:nvPicPr>
          <p:cNvPr id="298" name="Google Shape;298;p4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36607" r="10324" t="22615"/>
          <a:stretch/>
        </p:blipFill>
        <p:spPr>
          <a:xfrm>
            <a:off x="-10519" y="0"/>
            <a:ext cx="2641409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45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886" l="26092" r="32093" t="38058"/>
          <a:stretch/>
        </p:blipFill>
        <p:spPr>
          <a:xfrm>
            <a:off x="2636405" y="2594432"/>
            <a:ext cx="2641409" cy="257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50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50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46"/>
          <p:cNvSpPr/>
          <p:nvPr/>
        </p:nvSpPr>
        <p:spPr>
          <a:xfrm>
            <a:off x="2808512" y="201426"/>
            <a:ext cx="3526974" cy="4740648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8" name="Google Shape;308;p46"/>
          <p:cNvSpPr txBox="1"/>
          <p:nvPr/>
        </p:nvSpPr>
        <p:spPr>
          <a:xfrm>
            <a:off x="3137891" y="1791135"/>
            <a:ext cx="2586038" cy="8771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Company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Business</a:t>
            </a:r>
            <a:endParaRPr sz="1100"/>
          </a:p>
        </p:txBody>
      </p:sp>
      <p:sp>
        <p:nvSpPr>
          <p:cNvPr id="309" name="Google Shape;309;p46"/>
          <p:cNvSpPr/>
          <p:nvPr/>
        </p:nvSpPr>
        <p:spPr>
          <a:xfrm>
            <a:off x="228600" y="201426"/>
            <a:ext cx="2579912" cy="4740648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0" name="Google Shape;310;p46"/>
          <p:cNvSpPr/>
          <p:nvPr/>
        </p:nvSpPr>
        <p:spPr>
          <a:xfrm>
            <a:off x="6335486" y="201426"/>
            <a:ext cx="2579912" cy="4740648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11" name="Google Shape;311;p46"/>
          <p:cNvGrpSpPr/>
          <p:nvPr/>
        </p:nvGrpSpPr>
        <p:grpSpPr>
          <a:xfrm>
            <a:off x="3137891" y="791010"/>
            <a:ext cx="983352" cy="502136"/>
            <a:chOff x="1874838" y="120650"/>
            <a:chExt cx="3357562" cy="1714500"/>
          </a:xfrm>
        </p:grpSpPr>
        <p:sp>
          <p:nvSpPr>
            <p:cNvPr id="312" name="Google Shape;312;p46"/>
            <p:cNvSpPr/>
            <p:nvPr/>
          </p:nvSpPr>
          <p:spPr>
            <a:xfrm>
              <a:off x="1874838" y="120650"/>
              <a:ext cx="1646237" cy="1714500"/>
            </a:xfrm>
            <a:custGeom>
              <a:rect b="b" l="l" r="r" t="t"/>
              <a:pathLst>
                <a:path extrusionOk="0" h="474" w="456">
                  <a:moveTo>
                    <a:pt x="397" y="315"/>
                  </a:moveTo>
                  <a:cubicBezTo>
                    <a:pt x="368" y="297"/>
                    <a:pt x="355" y="260"/>
                    <a:pt x="362" y="220"/>
                  </a:cubicBezTo>
                  <a:cubicBezTo>
                    <a:pt x="370" y="173"/>
                    <a:pt x="405" y="144"/>
                    <a:pt x="455" y="143"/>
                  </a:cubicBezTo>
                  <a:cubicBezTo>
                    <a:pt x="418" y="59"/>
                    <a:pt x="335" y="0"/>
                    <a:pt x="237" y="0"/>
                  </a:cubicBezTo>
                  <a:cubicBezTo>
                    <a:pt x="106" y="0"/>
                    <a:pt x="0" y="106"/>
                    <a:pt x="0" y="237"/>
                  </a:cubicBezTo>
                  <a:cubicBezTo>
                    <a:pt x="0" y="368"/>
                    <a:pt x="106" y="474"/>
                    <a:pt x="237" y="474"/>
                  </a:cubicBezTo>
                  <a:cubicBezTo>
                    <a:pt x="336" y="474"/>
                    <a:pt x="420" y="414"/>
                    <a:pt x="456" y="328"/>
                  </a:cubicBezTo>
                  <a:cubicBezTo>
                    <a:pt x="453" y="328"/>
                    <a:pt x="451" y="328"/>
                    <a:pt x="448" y="328"/>
                  </a:cubicBezTo>
                  <a:cubicBezTo>
                    <a:pt x="429" y="328"/>
                    <a:pt x="411" y="323"/>
                    <a:pt x="397" y="315"/>
                  </a:cubicBezTo>
                  <a:close/>
                  <a:moveTo>
                    <a:pt x="166" y="295"/>
                  </a:moveTo>
                  <a:cubicBezTo>
                    <a:pt x="152" y="287"/>
                    <a:pt x="142" y="272"/>
                    <a:pt x="142" y="255"/>
                  </a:cubicBezTo>
                  <a:cubicBezTo>
                    <a:pt x="142" y="231"/>
                    <a:pt x="186" y="161"/>
                    <a:pt x="186" y="161"/>
                  </a:cubicBezTo>
                  <a:cubicBezTo>
                    <a:pt x="186" y="161"/>
                    <a:pt x="189" y="166"/>
                    <a:pt x="194" y="174"/>
                  </a:cubicBezTo>
                  <a:cubicBezTo>
                    <a:pt x="213" y="211"/>
                    <a:pt x="225" y="241"/>
                    <a:pt x="225" y="254"/>
                  </a:cubicBezTo>
                  <a:cubicBezTo>
                    <a:pt x="225" y="279"/>
                    <a:pt x="207" y="299"/>
                    <a:pt x="184" y="299"/>
                  </a:cubicBezTo>
                  <a:cubicBezTo>
                    <a:pt x="178" y="299"/>
                    <a:pt x="172" y="298"/>
                    <a:pt x="166" y="295"/>
                  </a:cubicBezTo>
                  <a:close/>
                  <a:moveTo>
                    <a:pt x="237" y="348"/>
                  </a:moveTo>
                  <a:cubicBezTo>
                    <a:pt x="209" y="348"/>
                    <a:pt x="185" y="333"/>
                    <a:pt x="173" y="310"/>
                  </a:cubicBezTo>
                  <a:cubicBezTo>
                    <a:pt x="177" y="311"/>
                    <a:pt x="180" y="312"/>
                    <a:pt x="184" y="312"/>
                  </a:cubicBezTo>
                  <a:cubicBezTo>
                    <a:pt x="214" y="312"/>
                    <a:pt x="238" y="286"/>
                    <a:pt x="238" y="254"/>
                  </a:cubicBezTo>
                  <a:cubicBezTo>
                    <a:pt x="238" y="233"/>
                    <a:pt x="217" y="191"/>
                    <a:pt x="206" y="171"/>
                  </a:cubicBezTo>
                  <a:cubicBezTo>
                    <a:pt x="223" y="142"/>
                    <a:pt x="237" y="119"/>
                    <a:pt x="237" y="119"/>
                  </a:cubicBezTo>
                  <a:cubicBezTo>
                    <a:pt x="237" y="119"/>
                    <a:pt x="311" y="234"/>
                    <a:pt x="311" y="275"/>
                  </a:cubicBezTo>
                  <a:cubicBezTo>
                    <a:pt x="311" y="315"/>
                    <a:pt x="278" y="348"/>
                    <a:pt x="237" y="348"/>
                  </a:cubicBezTo>
                  <a:close/>
                  <a:moveTo>
                    <a:pt x="237" y="348"/>
                  </a:moveTo>
                  <a:cubicBezTo>
                    <a:pt x="237" y="348"/>
                    <a:pt x="237" y="348"/>
                    <a:pt x="237" y="348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13" name="Google Shape;313;p46"/>
            <p:cNvSpPr/>
            <p:nvPr/>
          </p:nvSpPr>
          <p:spPr>
            <a:xfrm>
              <a:off x="4224338" y="392113"/>
              <a:ext cx="1008062" cy="871538"/>
            </a:xfrm>
            <a:custGeom>
              <a:rect b="b" l="l" r="r" t="t"/>
              <a:pathLst>
                <a:path extrusionOk="0" h="241" w="279">
                  <a:moveTo>
                    <a:pt x="212" y="114"/>
                  </a:moveTo>
                  <a:cubicBezTo>
                    <a:pt x="212" y="89"/>
                    <a:pt x="212" y="89"/>
                    <a:pt x="212" y="89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8" y="175"/>
                    <a:pt x="178" y="175"/>
                    <a:pt x="178" y="175"/>
                  </a:cubicBezTo>
                  <a:cubicBezTo>
                    <a:pt x="178" y="189"/>
                    <a:pt x="167" y="200"/>
                    <a:pt x="154" y="200"/>
                  </a:cubicBezTo>
                  <a:cubicBezTo>
                    <a:pt x="143" y="200"/>
                    <a:pt x="138" y="194"/>
                    <a:pt x="138" y="176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4" y="29"/>
                    <a:pt x="104" y="35"/>
                    <a:pt x="104" y="38"/>
                  </a:cubicBezTo>
                  <a:cubicBezTo>
                    <a:pt x="104" y="50"/>
                    <a:pt x="103" y="63"/>
                    <a:pt x="104" y="75"/>
                  </a:cubicBezTo>
                  <a:cubicBezTo>
                    <a:pt x="104" y="83"/>
                    <a:pt x="101" y="84"/>
                    <a:pt x="94" y="84"/>
                  </a:cubicBezTo>
                  <a:cubicBezTo>
                    <a:pt x="83" y="84"/>
                    <a:pt x="71" y="86"/>
                    <a:pt x="60" y="90"/>
                  </a:cubicBezTo>
                  <a:cubicBezTo>
                    <a:pt x="21" y="104"/>
                    <a:pt x="0" y="146"/>
                    <a:pt x="9" y="189"/>
                  </a:cubicBezTo>
                  <a:cubicBezTo>
                    <a:pt x="13" y="210"/>
                    <a:pt x="23" y="228"/>
                    <a:pt x="44" y="234"/>
                  </a:cubicBezTo>
                  <a:cubicBezTo>
                    <a:pt x="70" y="241"/>
                    <a:pt x="93" y="236"/>
                    <a:pt x="109" y="213"/>
                  </a:cubicBezTo>
                  <a:cubicBezTo>
                    <a:pt x="124" y="234"/>
                    <a:pt x="137" y="239"/>
                    <a:pt x="158" y="234"/>
                  </a:cubicBezTo>
                  <a:cubicBezTo>
                    <a:pt x="165" y="232"/>
                    <a:pt x="178" y="225"/>
                    <a:pt x="178" y="225"/>
                  </a:cubicBezTo>
                  <a:cubicBezTo>
                    <a:pt x="178" y="235"/>
                    <a:pt x="178" y="235"/>
                    <a:pt x="178" y="235"/>
                  </a:cubicBezTo>
                  <a:cubicBezTo>
                    <a:pt x="214" y="235"/>
                    <a:pt x="214" y="235"/>
                    <a:pt x="214" y="235"/>
                  </a:cubicBezTo>
                  <a:cubicBezTo>
                    <a:pt x="214" y="168"/>
                    <a:pt x="214" y="168"/>
                    <a:pt x="214" y="168"/>
                  </a:cubicBezTo>
                  <a:cubicBezTo>
                    <a:pt x="214" y="152"/>
                    <a:pt x="221" y="136"/>
                    <a:pt x="236" y="126"/>
                  </a:cubicBezTo>
                  <a:cubicBezTo>
                    <a:pt x="240" y="124"/>
                    <a:pt x="242" y="122"/>
                    <a:pt x="246" y="123"/>
                  </a:cubicBezTo>
                  <a:cubicBezTo>
                    <a:pt x="251" y="125"/>
                    <a:pt x="250" y="133"/>
                    <a:pt x="250" y="133"/>
                  </a:cubicBezTo>
                  <a:cubicBezTo>
                    <a:pt x="250" y="144"/>
                    <a:pt x="250" y="144"/>
                    <a:pt x="250" y="144"/>
                  </a:cubicBezTo>
                  <a:cubicBezTo>
                    <a:pt x="279" y="144"/>
                    <a:pt x="279" y="144"/>
                    <a:pt x="279" y="144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46" y="85"/>
                    <a:pt x="212" y="114"/>
                    <a:pt x="212" y="114"/>
                  </a:cubicBezTo>
                  <a:close/>
                  <a:moveTo>
                    <a:pt x="102" y="179"/>
                  </a:moveTo>
                  <a:cubicBezTo>
                    <a:pt x="97" y="194"/>
                    <a:pt x="83" y="204"/>
                    <a:pt x="68" y="202"/>
                  </a:cubicBezTo>
                  <a:cubicBezTo>
                    <a:pt x="54" y="201"/>
                    <a:pt x="46" y="192"/>
                    <a:pt x="44" y="175"/>
                  </a:cubicBezTo>
                  <a:cubicBezTo>
                    <a:pt x="41" y="149"/>
                    <a:pt x="52" y="127"/>
                    <a:pt x="72" y="117"/>
                  </a:cubicBezTo>
                  <a:cubicBezTo>
                    <a:pt x="80" y="114"/>
                    <a:pt x="89" y="114"/>
                    <a:pt x="98" y="114"/>
                  </a:cubicBezTo>
                  <a:cubicBezTo>
                    <a:pt x="103" y="115"/>
                    <a:pt x="104" y="118"/>
                    <a:pt x="104" y="122"/>
                  </a:cubicBezTo>
                  <a:cubicBezTo>
                    <a:pt x="104" y="130"/>
                    <a:pt x="104" y="138"/>
                    <a:pt x="104" y="148"/>
                  </a:cubicBezTo>
                  <a:cubicBezTo>
                    <a:pt x="103" y="157"/>
                    <a:pt x="105" y="168"/>
                    <a:pt x="102" y="179"/>
                  </a:cubicBezTo>
                  <a:close/>
                  <a:moveTo>
                    <a:pt x="102" y="179"/>
                  </a:moveTo>
                  <a:cubicBezTo>
                    <a:pt x="102" y="179"/>
                    <a:pt x="102" y="179"/>
                    <a:pt x="102" y="179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14" name="Google Shape;314;p46"/>
            <p:cNvSpPr/>
            <p:nvPr/>
          </p:nvSpPr>
          <p:spPr>
            <a:xfrm>
              <a:off x="3221038" y="681038"/>
              <a:ext cx="993775" cy="593725"/>
            </a:xfrm>
            <a:custGeom>
              <a:rect b="b" l="l" r="r" t="t"/>
              <a:pathLst>
                <a:path extrusionOk="0" h="164" w="275">
                  <a:moveTo>
                    <a:pt x="234" y="12"/>
                  </a:moveTo>
                  <a:cubicBezTo>
                    <a:pt x="209" y="0"/>
                    <a:pt x="183" y="1"/>
                    <a:pt x="160" y="16"/>
                  </a:cubicBezTo>
                  <a:cubicBezTo>
                    <a:pt x="135" y="33"/>
                    <a:pt x="128" y="59"/>
                    <a:pt x="130" y="87"/>
                  </a:cubicBezTo>
                  <a:cubicBezTo>
                    <a:pt x="130" y="93"/>
                    <a:pt x="132" y="100"/>
                    <a:pt x="132" y="100"/>
                  </a:cubicBezTo>
                  <a:cubicBezTo>
                    <a:pt x="132" y="100"/>
                    <a:pt x="123" y="109"/>
                    <a:pt x="120" y="112"/>
                  </a:cubicBezTo>
                  <a:cubicBezTo>
                    <a:pt x="111" y="121"/>
                    <a:pt x="100" y="126"/>
                    <a:pt x="88" y="127"/>
                  </a:cubicBezTo>
                  <a:cubicBezTo>
                    <a:pt x="65" y="130"/>
                    <a:pt x="47" y="118"/>
                    <a:pt x="41" y="99"/>
                  </a:cubicBezTo>
                  <a:cubicBezTo>
                    <a:pt x="34" y="75"/>
                    <a:pt x="45" y="47"/>
                    <a:pt x="64" y="38"/>
                  </a:cubicBezTo>
                  <a:cubicBezTo>
                    <a:pt x="68" y="36"/>
                    <a:pt x="72" y="35"/>
                    <a:pt x="76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35"/>
                    <a:pt x="76" y="35"/>
                    <a:pt x="77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8" y="35"/>
                    <a:pt x="89" y="35"/>
                    <a:pt x="89" y="46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7"/>
                    <a:pt x="108" y="6"/>
                    <a:pt x="96" y="5"/>
                  </a:cubicBezTo>
                  <a:cubicBezTo>
                    <a:pt x="51" y="1"/>
                    <a:pt x="14" y="20"/>
                    <a:pt x="5" y="68"/>
                  </a:cubicBezTo>
                  <a:cubicBezTo>
                    <a:pt x="0" y="101"/>
                    <a:pt x="10" y="132"/>
                    <a:pt x="33" y="146"/>
                  </a:cubicBezTo>
                  <a:cubicBezTo>
                    <a:pt x="62" y="164"/>
                    <a:pt x="112" y="159"/>
                    <a:pt x="136" y="135"/>
                  </a:cubicBezTo>
                  <a:cubicBezTo>
                    <a:pt x="139" y="132"/>
                    <a:pt x="142" y="129"/>
                    <a:pt x="142" y="129"/>
                  </a:cubicBezTo>
                  <a:cubicBezTo>
                    <a:pt x="142" y="129"/>
                    <a:pt x="145" y="132"/>
                    <a:pt x="147" y="134"/>
                  </a:cubicBezTo>
                  <a:cubicBezTo>
                    <a:pt x="169" y="158"/>
                    <a:pt x="206" y="164"/>
                    <a:pt x="234" y="148"/>
                  </a:cubicBezTo>
                  <a:cubicBezTo>
                    <a:pt x="261" y="134"/>
                    <a:pt x="275" y="100"/>
                    <a:pt x="269" y="65"/>
                  </a:cubicBezTo>
                  <a:cubicBezTo>
                    <a:pt x="265" y="42"/>
                    <a:pt x="256" y="22"/>
                    <a:pt x="234" y="12"/>
                  </a:cubicBezTo>
                  <a:close/>
                  <a:moveTo>
                    <a:pt x="227" y="110"/>
                  </a:moveTo>
                  <a:cubicBezTo>
                    <a:pt x="222" y="121"/>
                    <a:pt x="213" y="127"/>
                    <a:pt x="201" y="127"/>
                  </a:cubicBezTo>
                  <a:cubicBezTo>
                    <a:pt x="188" y="128"/>
                    <a:pt x="178" y="122"/>
                    <a:pt x="173" y="111"/>
                  </a:cubicBezTo>
                  <a:cubicBezTo>
                    <a:pt x="163" y="90"/>
                    <a:pt x="163" y="70"/>
                    <a:pt x="173" y="49"/>
                  </a:cubicBezTo>
                  <a:cubicBezTo>
                    <a:pt x="179" y="39"/>
                    <a:pt x="187" y="35"/>
                    <a:pt x="199" y="35"/>
                  </a:cubicBezTo>
                  <a:cubicBezTo>
                    <a:pt x="212" y="34"/>
                    <a:pt x="221" y="40"/>
                    <a:pt x="227" y="51"/>
                  </a:cubicBezTo>
                  <a:cubicBezTo>
                    <a:pt x="236" y="71"/>
                    <a:pt x="236" y="90"/>
                    <a:pt x="227" y="110"/>
                  </a:cubicBezTo>
                  <a:close/>
                  <a:moveTo>
                    <a:pt x="227" y="110"/>
                  </a:moveTo>
                  <a:cubicBezTo>
                    <a:pt x="227" y="110"/>
                    <a:pt x="227" y="110"/>
                    <a:pt x="227" y="11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315" name="Google Shape;315;p46"/>
          <p:cNvSpPr txBox="1"/>
          <p:nvPr/>
        </p:nvSpPr>
        <p:spPr>
          <a:xfrm>
            <a:off x="3137891" y="3061818"/>
            <a:ext cx="2680348" cy="130877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rgbClr val="F2F2F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i two set had seasons.</a:t>
            </a:r>
            <a:endParaRPr sz="1100"/>
          </a:p>
        </p:txBody>
      </p:sp>
      <p:pic>
        <p:nvPicPr>
          <p:cNvPr id="316" name="Google Shape;316;p46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58608" r="5173" t="0"/>
          <a:stretch/>
        </p:blipFill>
        <p:spPr>
          <a:xfrm>
            <a:off x="6335486" y="201426"/>
            <a:ext cx="2573088" cy="4740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46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51599" r="12221" t="0"/>
          <a:stretch/>
        </p:blipFill>
        <p:spPr>
          <a:xfrm>
            <a:off x="235425" y="201426"/>
            <a:ext cx="2573088" cy="47406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Google Shape;325;p4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4046" l="4793" r="12547" t="4988"/>
          <a:stretch/>
        </p:blipFill>
        <p:spPr>
          <a:xfrm>
            <a:off x="6050526" y="201426"/>
            <a:ext cx="3093473" cy="226939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47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-232" l="9455" r="43764" t="233"/>
          <a:stretch/>
        </p:blipFill>
        <p:spPr>
          <a:xfrm>
            <a:off x="0" y="201426"/>
            <a:ext cx="3257550" cy="4740647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Google Shape;327;p47"/>
          <p:cNvSpPr txBox="1"/>
          <p:nvPr/>
        </p:nvSpPr>
        <p:spPr>
          <a:xfrm>
            <a:off x="524027" y="498543"/>
            <a:ext cx="1256840" cy="43473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18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</a:t>
            </a:r>
            <a:endParaRPr sz="1100"/>
          </a:p>
          <a:p>
            <a:pPr indent="0" lvl="0" marL="0" marR="0" rtl="0" algn="l">
              <a:lnSpc>
                <a:spcPct val="118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PORTFOLIO</a:t>
            </a:r>
            <a:endParaRPr sz="1100"/>
          </a:p>
        </p:txBody>
      </p:sp>
      <p:sp>
        <p:nvSpPr>
          <p:cNvPr id="328" name="Google Shape;328;p47"/>
          <p:cNvSpPr txBox="1"/>
          <p:nvPr/>
        </p:nvSpPr>
        <p:spPr>
          <a:xfrm>
            <a:off x="3662333" y="915782"/>
            <a:ext cx="2236333" cy="8771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Creative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Portfolio</a:t>
            </a:r>
            <a:endParaRPr sz="1100"/>
          </a:p>
        </p:txBody>
      </p:sp>
      <p:grpSp>
        <p:nvGrpSpPr>
          <p:cNvPr id="329" name="Google Shape;329;p47"/>
          <p:cNvGrpSpPr/>
          <p:nvPr/>
        </p:nvGrpSpPr>
        <p:grpSpPr>
          <a:xfrm>
            <a:off x="7457397" y="3441873"/>
            <a:ext cx="1027111" cy="727434"/>
            <a:chOff x="275804" y="4362305"/>
            <a:chExt cx="1369481" cy="969912"/>
          </a:xfrm>
        </p:grpSpPr>
        <p:sp>
          <p:nvSpPr>
            <p:cNvPr id="330" name="Google Shape;330;p47"/>
            <p:cNvSpPr txBox="1"/>
            <p:nvPr/>
          </p:nvSpPr>
          <p:spPr>
            <a:xfrm>
              <a:off x="275804" y="4362305"/>
              <a:ext cx="759881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AS-IS</a:t>
              </a:r>
              <a:endParaRPr sz="1100"/>
            </a:p>
          </p:txBody>
        </p:sp>
        <p:sp>
          <p:nvSpPr>
            <p:cNvPr id="331" name="Google Shape;331;p47"/>
            <p:cNvSpPr txBox="1"/>
            <p:nvPr/>
          </p:nvSpPr>
          <p:spPr>
            <a:xfrm>
              <a:off x="275804" y="4651518"/>
              <a:ext cx="1369481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</a:t>
              </a:r>
              <a:endParaRPr sz="1100"/>
            </a:p>
          </p:txBody>
        </p:sp>
      </p:grpSp>
      <p:pic>
        <p:nvPicPr>
          <p:cNvPr id="332" name="Google Shape;332;p47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2617" l="0" r="0" t="2616"/>
          <a:stretch/>
        </p:blipFill>
        <p:spPr>
          <a:xfrm>
            <a:off x="3462185" y="2650561"/>
            <a:ext cx="3628103" cy="22915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48"/>
          <p:cNvSpPr/>
          <p:nvPr/>
        </p:nvSpPr>
        <p:spPr>
          <a:xfrm>
            <a:off x="7251362" y="3329135"/>
            <a:ext cx="1421152" cy="1342879"/>
          </a:xfrm>
          <a:prstGeom prst="rect">
            <a:avLst/>
          </a:prstGeom>
          <a:solidFill>
            <a:srgbClr val="D8D8D8">
              <a:alpha val="55686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1" name="Google Shape;341;p48"/>
          <p:cNvSpPr/>
          <p:nvPr/>
        </p:nvSpPr>
        <p:spPr>
          <a:xfrm>
            <a:off x="5667375" y="3329135"/>
            <a:ext cx="1421152" cy="1342879"/>
          </a:xfrm>
          <a:prstGeom prst="rect">
            <a:avLst/>
          </a:prstGeom>
          <a:solidFill>
            <a:srgbClr val="D8D8D8">
              <a:alpha val="55686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2" name="Google Shape;342;p48"/>
          <p:cNvSpPr/>
          <p:nvPr/>
        </p:nvSpPr>
        <p:spPr>
          <a:xfrm>
            <a:off x="1273250" y="1843088"/>
            <a:ext cx="3956657" cy="28289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43" name="Google Shape;343;p4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4716" r="14716" t="0"/>
          <a:stretch/>
        </p:blipFill>
        <p:spPr>
          <a:xfrm>
            <a:off x="5667375" y="3329135"/>
            <a:ext cx="1421152" cy="134287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p48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10306" r="10306" t="0"/>
          <a:stretch/>
        </p:blipFill>
        <p:spPr>
          <a:xfrm>
            <a:off x="7251362" y="3329135"/>
            <a:ext cx="1421152" cy="134287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p48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5264" l="0" r="0" t="30934"/>
          <a:stretch/>
        </p:blipFill>
        <p:spPr>
          <a:xfrm>
            <a:off x="1273250" y="1843088"/>
            <a:ext cx="3956657" cy="2828926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Google Shape;346;p48"/>
          <p:cNvSpPr txBox="1"/>
          <p:nvPr/>
        </p:nvSpPr>
        <p:spPr>
          <a:xfrm rot="-5400000">
            <a:off x="-453603" y="3465958"/>
            <a:ext cx="2169738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Creative Business</a:t>
            </a:r>
            <a:endParaRPr sz="1100"/>
          </a:p>
        </p:txBody>
      </p:sp>
      <p:grpSp>
        <p:nvGrpSpPr>
          <p:cNvPr id="347" name="Google Shape;347;p48"/>
          <p:cNvGrpSpPr/>
          <p:nvPr/>
        </p:nvGrpSpPr>
        <p:grpSpPr>
          <a:xfrm>
            <a:off x="1200829" y="471486"/>
            <a:ext cx="4029077" cy="877163"/>
            <a:chOff x="1543050" y="628648"/>
            <a:chExt cx="5372102" cy="1169551"/>
          </a:xfrm>
        </p:grpSpPr>
        <p:sp>
          <p:nvSpPr>
            <p:cNvPr id="348" name="Google Shape;348;p48"/>
            <p:cNvSpPr txBox="1"/>
            <p:nvPr/>
          </p:nvSpPr>
          <p:spPr>
            <a:xfrm>
              <a:off x="1543050" y="628648"/>
              <a:ext cx="3448050" cy="11695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Company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Portfolio</a:t>
              </a:r>
              <a:endParaRPr sz="1100"/>
            </a:p>
          </p:txBody>
        </p:sp>
        <p:sp>
          <p:nvSpPr>
            <p:cNvPr id="349" name="Google Shape;349;p48"/>
            <p:cNvSpPr/>
            <p:nvPr/>
          </p:nvSpPr>
          <p:spPr>
            <a:xfrm flipH="1" rot="-5400000">
              <a:off x="5761518" y="297860"/>
              <a:ext cx="82273" cy="2224995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350" name="Google Shape;350;p48"/>
          <p:cNvSpPr txBox="1"/>
          <p:nvPr/>
        </p:nvSpPr>
        <p:spPr>
          <a:xfrm>
            <a:off x="5624513" y="1296087"/>
            <a:ext cx="3048001" cy="10946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i two set had seasons.</a:t>
            </a:r>
            <a:endParaRPr sz="1100"/>
          </a:p>
        </p:txBody>
      </p:sp>
      <p:sp>
        <p:nvSpPr>
          <p:cNvPr id="351" name="Google Shape;351;p48"/>
          <p:cNvSpPr txBox="1"/>
          <p:nvPr/>
        </p:nvSpPr>
        <p:spPr>
          <a:xfrm>
            <a:off x="5624513" y="909650"/>
            <a:ext cx="1224982" cy="21929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This is Minimal</a:t>
            </a:r>
            <a:endParaRPr sz="1100"/>
          </a:p>
        </p:txBody>
      </p:sp>
      <p:cxnSp>
        <p:nvCxnSpPr>
          <p:cNvPr id="352" name="Google Shape;352;p48"/>
          <p:cNvCxnSpPr/>
          <p:nvPr/>
        </p:nvCxnSpPr>
        <p:spPr>
          <a:xfrm>
            <a:off x="5667375" y="2805100"/>
            <a:ext cx="2990850" cy="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4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1" name="Google Shape;361;p49"/>
          <p:cNvSpPr txBox="1"/>
          <p:nvPr/>
        </p:nvSpPr>
        <p:spPr>
          <a:xfrm>
            <a:off x="471486" y="941535"/>
            <a:ext cx="2800351" cy="8771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creative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infographic</a:t>
            </a:r>
            <a:endParaRPr sz="1100"/>
          </a:p>
        </p:txBody>
      </p:sp>
      <p:grpSp>
        <p:nvGrpSpPr>
          <p:cNvPr id="362" name="Google Shape;362;p49"/>
          <p:cNvGrpSpPr/>
          <p:nvPr/>
        </p:nvGrpSpPr>
        <p:grpSpPr>
          <a:xfrm>
            <a:off x="471474" y="2307150"/>
            <a:ext cx="2551275" cy="1894815"/>
            <a:chOff x="628632" y="3870760"/>
            <a:chExt cx="3401700" cy="2526420"/>
          </a:xfrm>
        </p:grpSpPr>
        <p:sp>
          <p:nvSpPr>
            <p:cNvPr id="363" name="Google Shape;363;p49"/>
            <p:cNvSpPr txBox="1"/>
            <p:nvPr/>
          </p:nvSpPr>
          <p:spPr>
            <a:xfrm>
              <a:off x="628649" y="4655485"/>
              <a:ext cx="3299407" cy="174169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i two set had seasons.</a:t>
              </a:r>
              <a:endParaRPr sz="1100"/>
            </a:p>
          </p:txBody>
        </p:sp>
        <p:sp>
          <p:nvSpPr>
            <p:cNvPr id="364" name="Google Shape;364;p49"/>
            <p:cNvSpPr txBox="1"/>
            <p:nvPr/>
          </p:nvSpPr>
          <p:spPr>
            <a:xfrm>
              <a:off x="628632" y="3870760"/>
              <a:ext cx="3401700" cy="625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6923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This is minimal creative powerpoint presentation about us</a:t>
              </a:r>
              <a:endParaRPr sz="1100"/>
            </a:p>
          </p:txBody>
        </p:sp>
      </p:grpSp>
      <p:pic>
        <p:nvPicPr>
          <p:cNvPr id="365" name="Google Shape;365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57600" y="539750"/>
            <a:ext cx="5014913" cy="406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3" name="Google Shape;373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00450" y="819944"/>
            <a:ext cx="5072064" cy="3503612"/>
          </a:xfrm>
          <a:prstGeom prst="rect">
            <a:avLst/>
          </a:prstGeom>
          <a:noFill/>
          <a:ln>
            <a:noFill/>
          </a:ln>
        </p:spPr>
      </p:pic>
      <p:sp>
        <p:nvSpPr>
          <p:cNvPr id="374" name="Google Shape;374;p50"/>
          <p:cNvSpPr/>
          <p:nvPr/>
        </p:nvSpPr>
        <p:spPr>
          <a:xfrm>
            <a:off x="471486" y="819944"/>
            <a:ext cx="2614614" cy="3503612"/>
          </a:xfrm>
          <a:prstGeom prst="rect">
            <a:avLst/>
          </a:prstGeom>
          <a:solidFill>
            <a:srgbClr val="0C0C0C"/>
          </a:solidFill>
          <a:ln cap="flat" cmpd="sng" w="12700">
            <a:solidFill>
              <a:srgbClr val="26262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5" name="Google Shape;375;p50"/>
          <p:cNvSpPr txBox="1"/>
          <p:nvPr/>
        </p:nvSpPr>
        <p:spPr>
          <a:xfrm>
            <a:off x="1050130" y="1288530"/>
            <a:ext cx="1457327" cy="58862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Chart</a:t>
            </a:r>
            <a:endParaRPr sz="1100"/>
          </a:p>
        </p:txBody>
      </p:sp>
      <p:sp>
        <p:nvSpPr>
          <p:cNvPr id="376" name="Google Shape;376;p50"/>
          <p:cNvSpPr txBox="1"/>
          <p:nvPr/>
        </p:nvSpPr>
        <p:spPr>
          <a:xfrm>
            <a:off x="821421" y="2024411"/>
            <a:ext cx="1914743" cy="10946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don't subdue which i two set had seasons.</a:t>
            </a:r>
            <a:endParaRPr sz="11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5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2" name="Google Shape;382;p51"/>
          <p:cNvSpPr txBox="1"/>
          <p:nvPr/>
        </p:nvSpPr>
        <p:spPr>
          <a:xfrm>
            <a:off x="1484890" y="875297"/>
            <a:ext cx="6174219" cy="3613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7777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rgbClr val="F2F2F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creeping. Very. Make won't appear him, were they're and years unto doesn't they're.</a:t>
            </a:r>
            <a:endParaRPr sz="1100"/>
          </a:p>
        </p:txBody>
      </p:sp>
      <p:sp>
        <p:nvSpPr>
          <p:cNvPr id="383" name="Google Shape;383;p51"/>
          <p:cNvSpPr/>
          <p:nvPr/>
        </p:nvSpPr>
        <p:spPr>
          <a:xfrm>
            <a:off x="3723361" y="1438985"/>
            <a:ext cx="1697279" cy="34289"/>
          </a:xfrm>
          <a:prstGeom prst="rect">
            <a:avLst/>
          </a:prstGeom>
          <a:solidFill>
            <a:srgbClr val="A1BCDD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4" name="Google Shape;384;p51"/>
          <p:cNvSpPr txBox="1"/>
          <p:nvPr/>
        </p:nvSpPr>
        <p:spPr>
          <a:xfrm>
            <a:off x="1260825" y="4096900"/>
            <a:ext cx="1480800" cy="3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Also he his male dolor sit</a:t>
            </a:r>
            <a:endParaRPr sz="1100"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Air bring first sit</a:t>
            </a:r>
            <a:endParaRPr sz="1100"/>
          </a:p>
        </p:txBody>
      </p:sp>
      <p:sp>
        <p:nvSpPr>
          <p:cNvPr id="385" name="Google Shape;385;p51"/>
          <p:cNvSpPr/>
          <p:nvPr/>
        </p:nvSpPr>
        <p:spPr>
          <a:xfrm>
            <a:off x="1342770" y="1874994"/>
            <a:ext cx="1316929" cy="1316929"/>
          </a:xfrm>
          <a:prstGeom prst="rect">
            <a:avLst/>
          </a:prstGeom>
          <a:solidFill>
            <a:srgbClr val="C0D2E8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Montserrat"/>
              <a:buNone/>
            </a:pPr>
            <a:r>
              <a:t/>
            </a:r>
            <a:endParaRPr b="0" i="0" sz="4200" u="none" cap="none" strike="noStrike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86" name="Google Shape;386;p51"/>
          <p:cNvSpPr/>
          <p:nvPr/>
        </p:nvSpPr>
        <p:spPr>
          <a:xfrm>
            <a:off x="1342770" y="3900759"/>
            <a:ext cx="1316929" cy="44752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Montserrat"/>
              <a:buNone/>
            </a:pPr>
            <a:r>
              <a:t/>
            </a:r>
            <a:endParaRPr b="0" i="0" sz="4200" u="none" cap="none" strike="noStrike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87" name="Google Shape;387;p51"/>
          <p:cNvSpPr/>
          <p:nvPr/>
        </p:nvSpPr>
        <p:spPr>
          <a:xfrm>
            <a:off x="1731245" y="2327213"/>
            <a:ext cx="597027" cy="381388"/>
          </a:xfrm>
          <a:custGeom>
            <a:rect b="b" l="l" r="r" t="t"/>
            <a:pathLst>
              <a:path extrusionOk="0" h="21486" w="21574">
                <a:moveTo>
                  <a:pt x="21169" y="9121"/>
                </a:moveTo>
                <a:lnTo>
                  <a:pt x="19513" y="9121"/>
                </a:lnTo>
                <a:lnTo>
                  <a:pt x="19513" y="6544"/>
                </a:lnTo>
                <a:cubicBezTo>
                  <a:pt x="19513" y="6195"/>
                  <a:pt x="19331" y="5914"/>
                  <a:pt x="19108" y="5914"/>
                </a:cubicBezTo>
                <a:lnTo>
                  <a:pt x="17714" y="5914"/>
                </a:lnTo>
                <a:cubicBezTo>
                  <a:pt x="17491" y="5914"/>
                  <a:pt x="17309" y="6195"/>
                  <a:pt x="17309" y="6544"/>
                </a:cubicBezTo>
                <a:lnTo>
                  <a:pt x="17309" y="9121"/>
                </a:lnTo>
                <a:lnTo>
                  <a:pt x="15653" y="9121"/>
                </a:lnTo>
                <a:cubicBezTo>
                  <a:pt x="15428" y="9121"/>
                  <a:pt x="15247" y="9404"/>
                  <a:pt x="15247" y="9753"/>
                </a:cubicBezTo>
                <a:lnTo>
                  <a:pt x="15247" y="11921"/>
                </a:lnTo>
                <a:cubicBezTo>
                  <a:pt x="15247" y="12270"/>
                  <a:pt x="15428" y="12553"/>
                  <a:pt x="15653" y="12553"/>
                </a:cubicBezTo>
                <a:lnTo>
                  <a:pt x="17309" y="12553"/>
                </a:lnTo>
                <a:lnTo>
                  <a:pt x="17309" y="15130"/>
                </a:lnTo>
                <a:cubicBezTo>
                  <a:pt x="17309" y="15479"/>
                  <a:pt x="17491" y="15762"/>
                  <a:pt x="17714" y="15762"/>
                </a:cubicBezTo>
                <a:lnTo>
                  <a:pt x="19108" y="15762"/>
                </a:lnTo>
                <a:cubicBezTo>
                  <a:pt x="19331" y="15762"/>
                  <a:pt x="19513" y="15479"/>
                  <a:pt x="19513" y="15130"/>
                </a:cubicBezTo>
                <a:lnTo>
                  <a:pt x="19513" y="12553"/>
                </a:lnTo>
                <a:lnTo>
                  <a:pt x="21169" y="12553"/>
                </a:lnTo>
                <a:cubicBezTo>
                  <a:pt x="21393" y="12553"/>
                  <a:pt x="21574" y="12270"/>
                  <a:pt x="21574" y="11921"/>
                </a:cubicBezTo>
                <a:lnTo>
                  <a:pt x="21574" y="9753"/>
                </a:lnTo>
                <a:cubicBezTo>
                  <a:pt x="21574" y="9404"/>
                  <a:pt x="21393" y="9121"/>
                  <a:pt x="21169" y="9121"/>
                </a:cubicBezTo>
                <a:close/>
                <a:moveTo>
                  <a:pt x="7107" y="9603"/>
                </a:moveTo>
                <a:lnTo>
                  <a:pt x="7107" y="12241"/>
                </a:lnTo>
                <a:cubicBezTo>
                  <a:pt x="7107" y="12637"/>
                  <a:pt x="7314" y="12960"/>
                  <a:pt x="7569" y="12960"/>
                </a:cubicBezTo>
                <a:lnTo>
                  <a:pt x="10940" y="12960"/>
                </a:lnTo>
                <a:cubicBezTo>
                  <a:pt x="10349" y="15563"/>
                  <a:pt x="8746" y="17430"/>
                  <a:pt x="6870" y="17408"/>
                </a:cubicBezTo>
                <a:cubicBezTo>
                  <a:pt x="4594" y="17382"/>
                  <a:pt x="2712" y="14548"/>
                  <a:pt x="2623" y="11008"/>
                </a:cubicBezTo>
                <a:cubicBezTo>
                  <a:pt x="2529" y="7212"/>
                  <a:pt x="4485" y="4078"/>
                  <a:pt x="6902" y="4078"/>
                </a:cubicBezTo>
                <a:cubicBezTo>
                  <a:pt x="8007" y="4078"/>
                  <a:pt x="9016" y="4733"/>
                  <a:pt x="9776" y="5808"/>
                </a:cubicBezTo>
                <a:cubicBezTo>
                  <a:pt x="9957" y="6063"/>
                  <a:pt x="10231" y="6064"/>
                  <a:pt x="10409" y="5804"/>
                </a:cubicBezTo>
                <a:lnTo>
                  <a:pt x="11647" y="3991"/>
                </a:lnTo>
                <a:cubicBezTo>
                  <a:pt x="11840" y="3707"/>
                  <a:pt x="11840" y="3228"/>
                  <a:pt x="11648" y="2944"/>
                </a:cubicBezTo>
                <a:cubicBezTo>
                  <a:pt x="10442" y="1165"/>
                  <a:pt x="8824" y="57"/>
                  <a:pt x="7040" y="2"/>
                </a:cubicBezTo>
                <a:cubicBezTo>
                  <a:pt x="3235" y="-114"/>
                  <a:pt x="27" y="4743"/>
                  <a:pt x="0" y="10667"/>
                </a:cubicBezTo>
                <a:cubicBezTo>
                  <a:pt x="-26" y="16636"/>
                  <a:pt x="3074" y="21486"/>
                  <a:pt x="6902" y="21486"/>
                </a:cubicBezTo>
                <a:cubicBezTo>
                  <a:pt x="10584" y="21486"/>
                  <a:pt x="13591" y="16999"/>
                  <a:pt x="13793" y="11347"/>
                </a:cubicBezTo>
                <a:cubicBezTo>
                  <a:pt x="13798" y="11277"/>
                  <a:pt x="13802" y="8882"/>
                  <a:pt x="13802" y="8882"/>
                </a:cubicBezTo>
                <a:lnTo>
                  <a:pt x="7569" y="8882"/>
                </a:lnTo>
                <a:cubicBezTo>
                  <a:pt x="7314" y="8882"/>
                  <a:pt x="7107" y="9205"/>
                  <a:pt x="7107" y="9603"/>
                </a:cubicBezTo>
                <a:close/>
                <a:moveTo>
                  <a:pt x="7107" y="9603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8" name="Google Shape;388;p51"/>
          <p:cNvSpPr/>
          <p:nvPr/>
        </p:nvSpPr>
        <p:spPr>
          <a:xfrm>
            <a:off x="1394044" y="3489265"/>
            <a:ext cx="1214383" cy="1569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52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G O O G L E I D # T E X T</a:t>
            </a:r>
            <a:endParaRPr sz="1100"/>
          </a:p>
        </p:txBody>
      </p:sp>
      <p:sp>
        <p:nvSpPr>
          <p:cNvPr id="389" name="Google Shape;389;p51"/>
          <p:cNvSpPr/>
          <p:nvPr/>
        </p:nvSpPr>
        <p:spPr>
          <a:xfrm>
            <a:off x="3010704" y="1874994"/>
            <a:ext cx="1316929" cy="1316929"/>
          </a:xfrm>
          <a:prstGeom prst="rect">
            <a:avLst/>
          </a:prstGeom>
          <a:solidFill>
            <a:srgbClr val="A1BCDD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Montserrat"/>
              <a:buNone/>
            </a:pPr>
            <a:r>
              <a:t/>
            </a:r>
            <a:endParaRPr b="0" i="0" sz="4200" u="none" cap="none" strike="noStrike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90" name="Google Shape;390;p51"/>
          <p:cNvSpPr/>
          <p:nvPr/>
        </p:nvSpPr>
        <p:spPr>
          <a:xfrm>
            <a:off x="3003875" y="3900759"/>
            <a:ext cx="1316929" cy="44752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Montserrat"/>
              <a:buNone/>
            </a:pPr>
            <a:r>
              <a:t/>
            </a:r>
            <a:endParaRPr b="0" i="0" sz="4200" u="none" cap="none" strike="noStrike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91" name="Google Shape;391;p51"/>
          <p:cNvSpPr/>
          <p:nvPr/>
        </p:nvSpPr>
        <p:spPr>
          <a:xfrm>
            <a:off x="3468690" y="2309559"/>
            <a:ext cx="400958" cy="400958"/>
          </a:xfrm>
          <a:custGeom>
            <a:rect b="b" l="l" r="r" t="t"/>
            <a:pathLst>
              <a:path extrusionOk="0" h="21600" w="21600">
                <a:moveTo>
                  <a:pt x="18362" y="2163"/>
                </a:moveTo>
                <a:lnTo>
                  <a:pt x="18362" y="5400"/>
                </a:lnTo>
                <a:lnTo>
                  <a:pt x="16200" y="5400"/>
                </a:lnTo>
                <a:cubicBezTo>
                  <a:pt x="15551" y="5400"/>
                  <a:pt x="15119" y="5832"/>
                  <a:pt x="15119" y="6482"/>
                </a:cubicBezTo>
                <a:lnTo>
                  <a:pt x="15119" y="8638"/>
                </a:lnTo>
                <a:lnTo>
                  <a:pt x="18362" y="8638"/>
                </a:lnTo>
                <a:lnTo>
                  <a:pt x="18362" y="11881"/>
                </a:lnTo>
                <a:lnTo>
                  <a:pt x="15119" y="11881"/>
                </a:lnTo>
                <a:lnTo>
                  <a:pt x="15119" y="19438"/>
                </a:lnTo>
                <a:lnTo>
                  <a:pt x="11881" y="19438"/>
                </a:lnTo>
                <a:lnTo>
                  <a:pt x="11881" y="11881"/>
                </a:lnTo>
                <a:lnTo>
                  <a:pt x="9719" y="11881"/>
                </a:lnTo>
                <a:lnTo>
                  <a:pt x="9719" y="8638"/>
                </a:lnTo>
                <a:lnTo>
                  <a:pt x="11881" y="8638"/>
                </a:lnTo>
                <a:lnTo>
                  <a:pt x="11881" y="5938"/>
                </a:lnTo>
                <a:cubicBezTo>
                  <a:pt x="11881" y="3888"/>
                  <a:pt x="13606" y="2163"/>
                  <a:pt x="15662" y="2163"/>
                </a:cubicBezTo>
                <a:cubicBezTo>
                  <a:pt x="15662" y="2163"/>
                  <a:pt x="18362" y="2163"/>
                  <a:pt x="18362" y="2163"/>
                </a:cubicBezTo>
                <a:close/>
                <a:moveTo>
                  <a:pt x="19438" y="0"/>
                </a:moveTo>
                <a:lnTo>
                  <a:pt x="2163" y="0"/>
                </a:lnTo>
                <a:cubicBezTo>
                  <a:pt x="971" y="0"/>
                  <a:pt x="0" y="971"/>
                  <a:pt x="0" y="2163"/>
                </a:cubicBezTo>
                <a:lnTo>
                  <a:pt x="0" y="19438"/>
                </a:lnTo>
                <a:cubicBezTo>
                  <a:pt x="0" y="20630"/>
                  <a:pt x="971" y="21600"/>
                  <a:pt x="2163" y="21600"/>
                </a:cubicBezTo>
                <a:lnTo>
                  <a:pt x="19438" y="21600"/>
                </a:lnTo>
                <a:cubicBezTo>
                  <a:pt x="20630" y="21600"/>
                  <a:pt x="21600" y="20630"/>
                  <a:pt x="21600" y="19438"/>
                </a:cubicBezTo>
                <a:lnTo>
                  <a:pt x="21600" y="2163"/>
                </a:lnTo>
                <a:cubicBezTo>
                  <a:pt x="21600" y="971"/>
                  <a:pt x="20630" y="0"/>
                  <a:pt x="19438" y="0"/>
                </a:cubicBezTo>
                <a:cubicBezTo>
                  <a:pt x="19438" y="0"/>
                  <a:pt x="19438" y="0"/>
                  <a:pt x="19438" y="0"/>
                </a:cubicBezTo>
                <a:close/>
                <a:moveTo>
                  <a:pt x="19438" y="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2" name="Google Shape;392;p51"/>
          <p:cNvSpPr/>
          <p:nvPr/>
        </p:nvSpPr>
        <p:spPr>
          <a:xfrm>
            <a:off x="3061978" y="3515546"/>
            <a:ext cx="1214383" cy="10437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52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@ O U R F A C E B O O K</a:t>
            </a:r>
            <a:endParaRPr sz="1100"/>
          </a:p>
        </p:txBody>
      </p:sp>
      <p:sp>
        <p:nvSpPr>
          <p:cNvPr id="393" name="Google Shape;393;p51"/>
          <p:cNvSpPr txBox="1"/>
          <p:nvPr/>
        </p:nvSpPr>
        <p:spPr>
          <a:xfrm>
            <a:off x="2921937" y="4096900"/>
            <a:ext cx="1480800" cy="3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Also he his male dolor sit</a:t>
            </a:r>
            <a:endParaRPr sz="1100"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Air bring first sit</a:t>
            </a:r>
            <a:endParaRPr sz="1100"/>
          </a:p>
        </p:txBody>
      </p:sp>
      <p:sp>
        <p:nvSpPr>
          <p:cNvPr id="394" name="Google Shape;394;p51"/>
          <p:cNvSpPr/>
          <p:nvPr/>
        </p:nvSpPr>
        <p:spPr>
          <a:xfrm>
            <a:off x="4671809" y="1874994"/>
            <a:ext cx="1316929" cy="131692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Montserrat"/>
              <a:buNone/>
            </a:pPr>
            <a:r>
              <a:t/>
            </a:r>
            <a:endParaRPr b="0" i="0" sz="4200" u="none" cap="none" strike="noStrike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95" name="Google Shape;395;p51"/>
          <p:cNvSpPr/>
          <p:nvPr/>
        </p:nvSpPr>
        <p:spPr>
          <a:xfrm>
            <a:off x="4671809" y="3900759"/>
            <a:ext cx="1316929" cy="44752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Montserrat"/>
              <a:buNone/>
            </a:pPr>
            <a:r>
              <a:t/>
            </a:r>
            <a:endParaRPr b="0" i="0" sz="4200" u="none" cap="none" strike="noStrike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96" name="Google Shape;396;p51"/>
          <p:cNvSpPr/>
          <p:nvPr/>
        </p:nvSpPr>
        <p:spPr>
          <a:xfrm>
            <a:off x="5089757" y="2294626"/>
            <a:ext cx="545282" cy="443153"/>
          </a:xfrm>
          <a:custGeom>
            <a:rect b="b" l="l" r="r" t="t"/>
            <a:pathLst>
              <a:path extrusionOk="0" h="21600" w="21600">
                <a:moveTo>
                  <a:pt x="21600" y="2556"/>
                </a:moveTo>
                <a:cubicBezTo>
                  <a:pt x="20805" y="2990"/>
                  <a:pt x="19951" y="3284"/>
                  <a:pt x="19055" y="3415"/>
                </a:cubicBezTo>
                <a:cubicBezTo>
                  <a:pt x="19970" y="2740"/>
                  <a:pt x="20673" y="1672"/>
                  <a:pt x="21003" y="399"/>
                </a:cubicBezTo>
                <a:cubicBezTo>
                  <a:pt x="20147" y="1023"/>
                  <a:pt x="19199" y="1477"/>
                  <a:pt x="18189" y="1721"/>
                </a:cubicBezTo>
                <a:cubicBezTo>
                  <a:pt x="17381" y="662"/>
                  <a:pt x="16229" y="0"/>
                  <a:pt x="14954" y="0"/>
                </a:cubicBezTo>
                <a:cubicBezTo>
                  <a:pt x="12507" y="0"/>
                  <a:pt x="10523" y="2441"/>
                  <a:pt x="10523" y="5453"/>
                </a:cubicBezTo>
                <a:cubicBezTo>
                  <a:pt x="10523" y="5880"/>
                  <a:pt x="10562" y="6296"/>
                  <a:pt x="10638" y="6695"/>
                </a:cubicBezTo>
                <a:cubicBezTo>
                  <a:pt x="6955" y="6468"/>
                  <a:pt x="3690" y="4297"/>
                  <a:pt x="1504" y="998"/>
                </a:cubicBezTo>
                <a:cubicBezTo>
                  <a:pt x="1122" y="1803"/>
                  <a:pt x="904" y="2739"/>
                  <a:pt x="904" y="3739"/>
                </a:cubicBezTo>
                <a:cubicBezTo>
                  <a:pt x="904" y="5631"/>
                  <a:pt x="1686" y="7300"/>
                  <a:pt x="2876" y="8278"/>
                </a:cubicBezTo>
                <a:cubicBezTo>
                  <a:pt x="2149" y="8250"/>
                  <a:pt x="1466" y="8004"/>
                  <a:pt x="868" y="7596"/>
                </a:cubicBezTo>
                <a:cubicBezTo>
                  <a:pt x="867" y="7619"/>
                  <a:pt x="867" y="7642"/>
                  <a:pt x="867" y="7665"/>
                </a:cubicBezTo>
                <a:cubicBezTo>
                  <a:pt x="867" y="10307"/>
                  <a:pt x="2395" y="12510"/>
                  <a:pt x="4423" y="13011"/>
                </a:cubicBezTo>
                <a:cubicBezTo>
                  <a:pt x="4051" y="13136"/>
                  <a:pt x="3659" y="13203"/>
                  <a:pt x="3255" y="13203"/>
                </a:cubicBezTo>
                <a:cubicBezTo>
                  <a:pt x="2969" y="13203"/>
                  <a:pt x="2692" y="13169"/>
                  <a:pt x="2421" y="13105"/>
                </a:cubicBezTo>
                <a:cubicBezTo>
                  <a:pt x="2985" y="15271"/>
                  <a:pt x="4622" y="16848"/>
                  <a:pt x="6561" y="16892"/>
                </a:cubicBezTo>
                <a:cubicBezTo>
                  <a:pt x="5044" y="18355"/>
                  <a:pt x="3134" y="19226"/>
                  <a:pt x="1057" y="19226"/>
                </a:cubicBezTo>
                <a:cubicBezTo>
                  <a:pt x="699" y="19226"/>
                  <a:pt x="347" y="19201"/>
                  <a:pt x="0" y="19149"/>
                </a:cubicBezTo>
                <a:cubicBezTo>
                  <a:pt x="1961" y="20698"/>
                  <a:pt x="4291" y="21600"/>
                  <a:pt x="6793" y="21600"/>
                </a:cubicBezTo>
                <a:cubicBezTo>
                  <a:pt x="14944" y="21600"/>
                  <a:pt x="19401" y="13291"/>
                  <a:pt x="19401" y="6085"/>
                </a:cubicBezTo>
                <a:cubicBezTo>
                  <a:pt x="19401" y="5848"/>
                  <a:pt x="19397" y="5613"/>
                  <a:pt x="19389" y="5380"/>
                </a:cubicBezTo>
                <a:cubicBezTo>
                  <a:pt x="20255" y="4610"/>
                  <a:pt x="21006" y="3650"/>
                  <a:pt x="21600" y="2556"/>
                </a:cubicBezTo>
                <a:cubicBezTo>
                  <a:pt x="21600" y="2556"/>
                  <a:pt x="21600" y="2556"/>
                  <a:pt x="21600" y="2556"/>
                </a:cubicBezTo>
                <a:close/>
                <a:moveTo>
                  <a:pt x="21600" y="2556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7" name="Google Shape;397;p51"/>
          <p:cNvSpPr/>
          <p:nvPr/>
        </p:nvSpPr>
        <p:spPr>
          <a:xfrm>
            <a:off x="4826375" y="3489265"/>
            <a:ext cx="1007799" cy="1569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52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 W I T T E R # I D</a:t>
            </a:r>
            <a:endParaRPr sz="1100"/>
          </a:p>
        </p:txBody>
      </p:sp>
      <p:sp>
        <p:nvSpPr>
          <p:cNvPr id="398" name="Google Shape;398;p51"/>
          <p:cNvSpPr txBox="1"/>
          <p:nvPr/>
        </p:nvSpPr>
        <p:spPr>
          <a:xfrm>
            <a:off x="4589875" y="4096900"/>
            <a:ext cx="1480800" cy="3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Also he his male dolor sit</a:t>
            </a:r>
            <a:endParaRPr sz="1100"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Air bring first sit</a:t>
            </a:r>
            <a:endParaRPr sz="1100"/>
          </a:p>
        </p:txBody>
      </p:sp>
      <p:sp>
        <p:nvSpPr>
          <p:cNvPr id="399" name="Google Shape;399;p51"/>
          <p:cNvSpPr/>
          <p:nvPr/>
        </p:nvSpPr>
        <p:spPr>
          <a:xfrm>
            <a:off x="6332915" y="1874994"/>
            <a:ext cx="1316929" cy="1316929"/>
          </a:xfrm>
          <a:prstGeom prst="rect">
            <a:avLst/>
          </a:prstGeom>
          <a:solidFill>
            <a:srgbClr val="3A6BA6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Montserrat"/>
              <a:buNone/>
            </a:pPr>
            <a:r>
              <a:t/>
            </a:r>
            <a:endParaRPr b="0" i="0" sz="4200" u="none" cap="none" strike="noStrike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400" name="Google Shape;400;p51"/>
          <p:cNvSpPr/>
          <p:nvPr/>
        </p:nvSpPr>
        <p:spPr>
          <a:xfrm>
            <a:off x="6332915" y="3900759"/>
            <a:ext cx="1316929" cy="44752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Montserrat"/>
              <a:buNone/>
            </a:pPr>
            <a:r>
              <a:t/>
            </a:r>
            <a:endParaRPr b="0" i="0" sz="4200" u="none" cap="none" strike="noStrike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401" name="Google Shape;401;p51"/>
          <p:cNvSpPr/>
          <p:nvPr/>
        </p:nvSpPr>
        <p:spPr>
          <a:xfrm>
            <a:off x="6791839" y="2270735"/>
            <a:ext cx="451450" cy="431917"/>
          </a:xfrm>
          <a:custGeom>
            <a:rect b="b" l="l" r="r" t="t"/>
            <a:pathLst>
              <a:path extrusionOk="0" h="21600" w="21600">
                <a:moveTo>
                  <a:pt x="274" y="7028"/>
                </a:moveTo>
                <a:lnTo>
                  <a:pt x="4903" y="7028"/>
                </a:lnTo>
                <a:lnTo>
                  <a:pt x="4903" y="21600"/>
                </a:lnTo>
                <a:lnTo>
                  <a:pt x="274" y="21600"/>
                </a:lnTo>
                <a:cubicBezTo>
                  <a:pt x="274" y="21600"/>
                  <a:pt x="274" y="7028"/>
                  <a:pt x="274" y="7028"/>
                </a:cubicBezTo>
                <a:close/>
                <a:moveTo>
                  <a:pt x="16271" y="6686"/>
                </a:moveTo>
                <a:cubicBezTo>
                  <a:pt x="19318" y="6686"/>
                  <a:pt x="21600" y="8766"/>
                  <a:pt x="21600" y="13243"/>
                </a:cubicBezTo>
                <a:lnTo>
                  <a:pt x="21600" y="21600"/>
                </a:lnTo>
                <a:lnTo>
                  <a:pt x="16972" y="21600"/>
                </a:lnTo>
                <a:lnTo>
                  <a:pt x="16972" y="13805"/>
                </a:lnTo>
                <a:cubicBezTo>
                  <a:pt x="16972" y="11845"/>
                  <a:pt x="16299" y="10509"/>
                  <a:pt x="14623" y="10509"/>
                </a:cubicBezTo>
                <a:cubicBezTo>
                  <a:pt x="13345" y="10509"/>
                  <a:pt x="12587" y="11408"/>
                  <a:pt x="12253" y="12279"/>
                </a:cubicBezTo>
                <a:cubicBezTo>
                  <a:pt x="12129" y="12590"/>
                  <a:pt x="12097" y="13025"/>
                  <a:pt x="12097" y="13461"/>
                </a:cubicBezTo>
                <a:lnTo>
                  <a:pt x="12097" y="21600"/>
                </a:lnTo>
                <a:lnTo>
                  <a:pt x="7468" y="21600"/>
                </a:lnTo>
                <a:cubicBezTo>
                  <a:pt x="7468" y="21600"/>
                  <a:pt x="7528" y="8395"/>
                  <a:pt x="7468" y="7030"/>
                </a:cubicBezTo>
                <a:lnTo>
                  <a:pt x="12097" y="7030"/>
                </a:lnTo>
                <a:lnTo>
                  <a:pt x="12097" y="9093"/>
                </a:lnTo>
                <a:cubicBezTo>
                  <a:pt x="12712" y="8101"/>
                  <a:pt x="13811" y="6686"/>
                  <a:pt x="16271" y="6686"/>
                </a:cubicBezTo>
                <a:cubicBezTo>
                  <a:pt x="16271" y="6686"/>
                  <a:pt x="16271" y="6686"/>
                  <a:pt x="16271" y="6686"/>
                </a:cubicBezTo>
                <a:close/>
                <a:moveTo>
                  <a:pt x="2621" y="0"/>
                </a:moveTo>
                <a:cubicBezTo>
                  <a:pt x="4204" y="0"/>
                  <a:pt x="5181" y="1090"/>
                  <a:pt x="5210" y="2520"/>
                </a:cubicBezTo>
                <a:cubicBezTo>
                  <a:pt x="5210" y="3918"/>
                  <a:pt x="4202" y="5036"/>
                  <a:pt x="2589" y="5036"/>
                </a:cubicBezTo>
                <a:lnTo>
                  <a:pt x="2560" y="5036"/>
                </a:lnTo>
                <a:cubicBezTo>
                  <a:pt x="1007" y="5036"/>
                  <a:pt x="0" y="3918"/>
                  <a:pt x="0" y="2520"/>
                </a:cubicBezTo>
                <a:cubicBezTo>
                  <a:pt x="0" y="1090"/>
                  <a:pt x="1036" y="0"/>
                  <a:pt x="2621" y="0"/>
                </a:cubicBezTo>
                <a:cubicBezTo>
                  <a:pt x="2621" y="0"/>
                  <a:pt x="2621" y="0"/>
                  <a:pt x="2621" y="0"/>
                </a:cubicBezTo>
                <a:close/>
                <a:moveTo>
                  <a:pt x="2621" y="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02" name="Google Shape;402;p51"/>
          <p:cNvSpPr/>
          <p:nvPr/>
        </p:nvSpPr>
        <p:spPr>
          <a:xfrm>
            <a:off x="6487481" y="3489265"/>
            <a:ext cx="1007799" cy="1569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52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 I N K E D I N &amp; I D</a:t>
            </a:r>
            <a:endParaRPr sz="1100"/>
          </a:p>
        </p:txBody>
      </p:sp>
      <p:sp>
        <p:nvSpPr>
          <p:cNvPr id="403" name="Google Shape;403;p51"/>
          <p:cNvSpPr txBox="1"/>
          <p:nvPr/>
        </p:nvSpPr>
        <p:spPr>
          <a:xfrm>
            <a:off x="6250974" y="4096900"/>
            <a:ext cx="1480800" cy="3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Also he his male dolor sit</a:t>
            </a:r>
            <a:endParaRPr sz="1100"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Air bring first sit</a:t>
            </a:r>
            <a:endParaRPr sz="1100"/>
          </a:p>
        </p:txBody>
      </p:sp>
      <p:sp>
        <p:nvSpPr>
          <p:cNvPr id="404" name="Google Shape;404;p51"/>
          <p:cNvSpPr txBox="1"/>
          <p:nvPr/>
        </p:nvSpPr>
        <p:spPr>
          <a:xfrm>
            <a:off x="3508961" y="415927"/>
            <a:ext cx="2126078" cy="5095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300"/>
              <a:buFont typeface="Montserrat"/>
              <a:buNone/>
            </a:pPr>
            <a:r>
              <a:rPr b="1" i="0" lang="en" sz="23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Social Media</a:t>
            </a:r>
            <a:endParaRPr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3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352" l="0" r="0" t="1352"/>
          <a:stretch/>
        </p:blipFill>
        <p:spPr>
          <a:xfrm>
            <a:off x="228600" y="201426"/>
            <a:ext cx="8686800" cy="4753669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4"/>
          <p:cNvSpPr/>
          <p:nvPr/>
        </p:nvSpPr>
        <p:spPr>
          <a:xfrm>
            <a:off x="228600" y="201426"/>
            <a:ext cx="8686800" cy="4740648"/>
          </a:xfrm>
          <a:prstGeom prst="rect">
            <a:avLst/>
          </a:prstGeom>
          <a:solidFill>
            <a:srgbClr val="262626">
              <a:alpha val="51764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8" name="Google Shape;128;p34"/>
          <p:cNvSpPr txBox="1"/>
          <p:nvPr/>
        </p:nvSpPr>
        <p:spPr>
          <a:xfrm>
            <a:off x="682299" y="3339643"/>
            <a:ext cx="4004001" cy="108491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Welcome</a:t>
            </a:r>
            <a:endParaRPr sz="1100"/>
          </a:p>
        </p:txBody>
      </p:sp>
      <p:grpSp>
        <p:nvGrpSpPr>
          <p:cNvPr id="129" name="Google Shape;129;p34"/>
          <p:cNvGrpSpPr/>
          <p:nvPr/>
        </p:nvGrpSpPr>
        <p:grpSpPr>
          <a:xfrm>
            <a:off x="5786147" y="952463"/>
            <a:ext cx="2562000" cy="3129037"/>
            <a:chOff x="7410063" y="1551809"/>
            <a:chExt cx="3416000" cy="4172049"/>
          </a:xfrm>
        </p:grpSpPr>
        <p:sp>
          <p:nvSpPr>
            <p:cNvPr id="130" name="Google Shape;130;p34"/>
            <p:cNvSpPr txBox="1"/>
            <p:nvPr/>
          </p:nvSpPr>
          <p:spPr>
            <a:xfrm>
              <a:off x="8561820" y="1551809"/>
              <a:ext cx="1112485" cy="4826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" sz="2100">
                  <a:solidFill>
                    <a:srgbClr val="F7F9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About</a:t>
              </a:r>
              <a:endParaRPr sz="1100"/>
            </a:p>
          </p:txBody>
        </p:sp>
        <p:sp>
          <p:nvSpPr>
            <p:cNvPr id="131" name="Google Shape;131;p34"/>
            <p:cNvSpPr txBox="1"/>
            <p:nvPr/>
          </p:nvSpPr>
          <p:spPr>
            <a:xfrm>
              <a:off x="7690588" y="2474146"/>
              <a:ext cx="2854949" cy="4826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" sz="2100">
                  <a:solidFill>
                    <a:srgbClr val="F7F9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Special Services</a:t>
              </a:r>
              <a:endParaRPr sz="1100"/>
            </a:p>
          </p:txBody>
        </p:sp>
        <p:sp>
          <p:nvSpPr>
            <p:cNvPr id="132" name="Google Shape;132;p34"/>
            <p:cNvSpPr txBox="1"/>
            <p:nvPr/>
          </p:nvSpPr>
          <p:spPr>
            <a:xfrm>
              <a:off x="7410063" y="3396484"/>
              <a:ext cx="3416000" cy="4826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" sz="2100">
                  <a:solidFill>
                    <a:srgbClr val="F7F9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Featured Portfolios</a:t>
              </a:r>
              <a:endParaRPr sz="1100"/>
            </a:p>
          </p:txBody>
        </p:sp>
        <p:sp>
          <p:nvSpPr>
            <p:cNvPr id="133" name="Google Shape;133;p34"/>
            <p:cNvSpPr txBox="1"/>
            <p:nvPr/>
          </p:nvSpPr>
          <p:spPr>
            <a:xfrm>
              <a:off x="7595209" y="4318822"/>
              <a:ext cx="3045707" cy="4826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" sz="2100">
                  <a:solidFill>
                    <a:srgbClr val="F7F9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MockUp Analysis</a:t>
              </a:r>
              <a:endParaRPr sz="1100"/>
            </a:p>
          </p:txBody>
        </p:sp>
        <p:sp>
          <p:nvSpPr>
            <p:cNvPr id="134" name="Google Shape;134;p34"/>
            <p:cNvSpPr txBox="1"/>
            <p:nvPr/>
          </p:nvSpPr>
          <p:spPr>
            <a:xfrm>
              <a:off x="8148232" y="5241158"/>
              <a:ext cx="2123100" cy="482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" sz="2100">
                  <a:solidFill>
                    <a:srgbClr val="F7F9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Data Chart</a:t>
              </a:r>
              <a:endParaRPr sz="1100"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" name="Google Shape;412;p5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8953" l="0" r="0" t="8954"/>
          <a:stretch/>
        </p:blipFill>
        <p:spPr>
          <a:xfrm>
            <a:off x="228600" y="201426"/>
            <a:ext cx="8686800" cy="4753669"/>
          </a:xfrm>
          <a:prstGeom prst="rect">
            <a:avLst/>
          </a:prstGeom>
          <a:noFill/>
          <a:ln>
            <a:noFill/>
          </a:ln>
        </p:spPr>
      </p:pic>
      <p:sp>
        <p:nvSpPr>
          <p:cNvPr id="413" name="Google Shape;413;p52"/>
          <p:cNvSpPr/>
          <p:nvPr/>
        </p:nvSpPr>
        <p:spPr>
          <a:xfrm>
            <a:off x="228600" y="188405"/>
            <a:ext cx="8686800" cy="4766691"/>
          </a:xfrm>
          <a:prstGeom prst="rect">
            <a:avLst/>
          </a:prstGeom>
          <a:solidFill>
            <a:schemeClr val="dk1">
              <a:alpha val="55686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414" name="Google Shape;414;p52"/>
          <p:cNvGrpSpPr/>
          <p:nvPr/>
        </p:nvGrpSpPr>
        <p:grpSpPr>
          <a:xfrm>
            <a:off x="1507301" y="1690375"/>
            <a:ext cx="6129409" cy="1762741"/>
            <a:chOff x="2031856" y="2204874"/>
            <a:chExt cx="8172545" cy="2350322"/>
          </a:xfrm>
        </p:grpSpPr>
        <p:sp>
          <p:nvSpPr>
            <p:cNvPr id="415" name="Google Shape;415;p52"/>
            <p:cNvSpPr txBox="1"/>
            <p:nvPr/>
          </p:nvSpPr>
          <p:spPr>
            <a:xfrm>
              <a:off x="2031856" y="2204874"/>
              <a:ext cx="2525400" cy="101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45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break</a:t>
              </a:r>
              <a:endParaRPr sz="1100"/>
            </a:p>
          </p:txBody>
        </p:sp>
        <p:cxnSp>
          <p:nvCxnSpPr>
            <p:cNvPr id="416" name="Google Shape;416;p52"/>
            <p:cNvCxnSpPr/>
            <p:nvPr/>
          </p:nvCxnSpPr>
          <p:spPr>
            <a:xfrm>
              <a:off x="4557252" y="2765264"/>
              <a:ext cx="3016287" cy="1119483"/>
            </a:xfrm>
            <a:prstGeom prst="bentConnector3">
              <a:avLst>
                <a:gd fmla="val 50733" name="adj1"/>
              </a:avLst>
            </a:prstGeom>
            <a:noFill/>
            <a:ln cap="flat" cmpd="sng" w="38100">
              <a:solidFill>
                <a:schemeClr val="lt1">
                  <a:alpha val="51764"/>
                </a:schemeClr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sp>
          <p:nvSpPr>
            <p:cNvPr id="417" name="Google Shape;417;p52"/>
            <p:cNvSpPr txBox="1"/>
            <p:nvPr/>
          </p:nvSpPr>
          <p:spPr>
            <a:xfrm>
              <a:off x="7772968" y="3727405"/>
              <a:ext cx="2431433" cy="8277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8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lorem ipsum is simply dummy</a:t>
              </a:r>
              <a:endParaRPr sz="1100"/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8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text of the printing and typesetting industry. lorem the</a:t>
              </a:r>
              <a:endParaRPr i="1"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2" name="Google Shape;422;p5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8953" l="0" r="0" t="8954"/>
          <a:stretch/>
        </p:blipFill>
        <p:spPr>
          <a:xfrm>
            <a:off x="228600" y="201426"/>
            <a:ext cx="8686800" cy="4753669"/>
          </a:xfrm>
          <a:prstGeom prst="rect">
            <a:avLst/>
          </a:prstGeom>
          <a:noFill/>
          <a:ln>
            <a:noFill/>
          </a:ln>
        </p:spPr>
      </p:pic>
      <p:sp>
        <p:nvSpPr>
          <p:cNvPr id="423" name="Google Shape;423;p53"/>
          <p:cNvSpPr/>
          <p:nvPr/>
        </p:nvSpPr>
        <p:spPr>
          <a:xfrm>
            <a:off x="228600" y="188405"/>
            <a:ext cx="8686800" cy="4766691"/>
          </a:xfrm>
          <a:prstGeom prst="rect">
            <a:avLst/>
          </a:prstGeom>
          <a:solidFill>
            <a:schemeClr val="dk1">
              <a:alpha val="55686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4" name="Google Shape;424;p53"/>
          <p:cNvSpPr/>
          <p:nvPr/>
        </p:nvSpPr>
        <p:spPr>
          <a:xfrm>
            <a:off x="-1" y="2553304"/>
            <a:ext cx="3711008" cy="60442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5" name="Google Shape;425;p53"/>
          <p:cNvSpPr/>
          <p:nvPr/>
        </p:nvSpPr>
        <p:spPr>
          <a:xfrm>
            <a:off x="4319680" y="2774148"/>
            <a:ext cx="2980129" cy="78382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6" name="Google Shape;426;p53"/>
          <p:cNvSpPr txBox="1"/>
          <p:nvPr/>
        </p:nvSpPr>
        <p:spPr>
          <a:xfrm>
            <a:off x="3776876" y="2445025"/>
            <a:ext cx="605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THE</a:t>
            </a:r>
            <a:endParaRPr sz="1100"/>
          </a:p>
        </p:txBody>
      </p:sp>
      <p:sp>
        <p:nvSpPr>
          <p:cNvPr id="427" name="Google Shape;427;p53"/>
          <p:cNvSpPr txBox="1"/>
          <p:nvPr/>
        </p:nvSpPr>
        <p:spPr>
          <a:xfrm>
            <a:off x="4234425" y="2147480"/>
            <a:ext cx="1644088" cy="6232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rPr>
              <a:t>END</a:t>
            </a:r>
            <a:endParaRPr sz="1100"/>
          </a:p>
        </p:txBody>
      </p:sp>
      <p:sp>
        <p:nvSpPr>
          <p:cNvPr id="428" name="Google Shape;428;p53"/>
          <p:cNvSpPr txBox="1"/>
          <p:nvPr/>
        </p:nvSpPr>
        <p:spPr>
          <a:xfrm>
            <a:off x="4319680" y="3164792"/>
            <a:ext cx="2980129" cy="46685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rgbClr val="F2F2F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Also he his male air bring is signs first. Creepiest dolor fish es land darkness. Dolor sit amet consecteture aq</a:t>
            </a:r>
            <a:endParaRPr b="1" i="1" sz="800">
              <a:solidFill>
                <a:srgbClr val="F2F2F2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429" name="Google Shape;429;p53"/>
          <p:cNvSpPr/>
          <p:nvPr/>
        </p:nvSpPr>
        <p:spPr>
          <a:xfrm>
            <a:off x="0" y="2289687"/>
            <a:ext cx="228600" cy="62324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3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0121" r="20121" t="0"/>
          <a:stretch/>
        </p:blipFill>
        <p:spPr>
          <a:xfrm>
            <a:off x="309722" y="267235"/>
            <a:ext cx="4062254" cy="4588671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35"/>
          <p:cNvSpPr txBox="1"/>
          <p:nvPr/>
        </p:nvSpPr>
        <p:spPr>
          <a:xfrm>
            <a:off x="5186253" y="2444018"/>
            <a:ext cx="1843089" cy="47320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Welcome</a:t>
            </a:r>
            <a:endParaRPr sz="1100"/>
          </a:p>
        </p:txBody>
      </p:sp>
      <p:grpSp>
        <p:nvGrpSpPr>
          <p:cNvPr id="141" name="Google Shape;141;p35"/>
          <p:cNvGrpSpPr/>
          <p:nvPr/>
        </p:nvGrpSpPr>
        <p:grpSpPr>
          <a:xfrm>
            <a:off x="5533505" y="3471314"/>
            <a:ext cx="3139007" cy="1040815"/>
            <a:chOff x="7378007" y="4064161"/>
            <a:chExt cx="4185343" cy="1387753"/>
          </a:xfrm>
        </p:grpSpPr>
        <p:grpSp>
          <p:nvGrpSpPr>
            <p:cNvPr id="142" name="Google Shape;142;p35"/>
            <p:cNvGrpSpPr/>
            <p:nvPr/>
          </p:nvGrpSpPr>
          <p:grpSpPr>
            <a:xfrm>
              <a:off x="7658100" y="4064161"/>
              <a:ext cx="3905250" cy="1387753"/>
              <a:chOff x="7658100" y="4600298"/>
              <a:chExt cx="3905250" cy="1387753"/>
            </a:xfrm>
          </p:grpSpPr>
          <p:sp>
            <p:nvSpPr>
              <p:cNvPr id="143" name="Google Shape;143;p35"/>
              <p:cNvSpPr txBox="1"/>
              <p:nvPr/>
            </p:nvSpPr>
            <p:spPr>
              <a:xfrm>
                <a:off x="7658100" y="5092741"/>
                <a:ext cx="3905250" cy="8953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just">
                  <a:lnSpc>
                    <a:spcPct val="244444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waters had winged. Creepiest don't subdue which i two set had seasons. Creepiest don't subdue which i two set had seasons.</a:t>
                </a:r>
                <a:endParaRPr sz="1100"/>
              </a:p>
            </p:txBody>
          </p:sp>
          <p:sp>
            <p:nvSpPr>
              <p:cNvPr id="144" name="Google Shape;144;p35"/>
              <p:cNvSpPr txBox="1"/>
              <p:nvPr/>
            </p:nvSpPr>
            <p:spPr>
              <a:xfrm>
                <a:off x="7658100" y="4600298"/>
                <a:ext cx="1633309" cy="4924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This is Minimal</a:t>
                </a:r>
                <a:endParaRPr sz="1100"/>
              </a:p>
            </p:txBody>
          </p:sp>
        </p:grpSp>
        <p:cxnSp>
          <p:nvCxnSpPr>
            <p:cNvPr id="145" name="Google Shape;145;p35"/>
            <p:cNvCxnSpPr/>
            <p:nvPr/>
          </p:nvCxnSpPr>
          <p:spPr>
            <a:xfrm>
              <a:off x="7378007" y="4256891"/>
              <a:ext cx="0" cy="1130516"/>
            </a:xfrm>
            <a:prstGeom prst="straightConnector1">
              <a:avLst/>
            </a:prstGeom>
            <a:noFill/>
            <a:ln cap="flat" cmpd="sng" w="381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146" name="Google Shape;146;p35"/>
          <p:cNvSpPr txBox="1"/>
          <p:nvPr/>
        </p:nvSpPr>
        <p:spPr>
          <a:xfrm>
            <a:off x="5186253" y="779684"/>
            <a:ext cx="3178755" cy="96026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2C2E3C"/>
                </a:solidFill>
                <a:latin typeface="Montserrat"/>
                <a:ea typeface="Montserrat"/>
                <a:cs typeface="Montserrat"/>
                <a:sym typeface="Montserrat"/>
              </a:rPr>
              <a:t>Styles come and go.</a:t>
            </a:r>
            <a:endParaRPr sz="1100"/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2C2E3C"/>
                </a:solidFill>
                <a:latin typeface="Montserrat"/>
                <a:ea typeface="Montserrat"/>
                <a:cs typeface="Montserrat"/>
                <a:sym typeface="Montserrat"/>
              </a:rPr>
              <a:t>Good design is a language,</a:t>
            </a:r>
            <a:endParaRPr sz="1100"/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2C2E3C"/>
                </a:solidFill>
                <a:latin typeface="Montserrat"/>
                <a:ea typeface="Montserrat"/>
                <a:cs typeface="Montserrat"/>
                <a:sym typeface="Montserrat"/>
              </a:rPr>
              <a:t>not a style.</a:t>
            </a:r>
            <a:endParaRPr sz="11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5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5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3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7028" l="0" r="0" t="0"/>
          <a:stretch/>
        </p:blipFill>
        <p:spPr>
          <a:xfrm>
            <a:off x="228600" y="201426"/>
            <a:ext cx="8686800" cy="475366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2" name="Google Shape;152;p36"/>
          <p:cNvGrpSpPr/>
          <p:nvPr/>
        </p:nvGrpSpPr>
        <p:grpSpPr>
          <a:xfrm>
            <a:off x="2107406" y="1120017"/>
            <a:ext cx="4929189" cy="2904946"/>
            <a:chOff x="2809874" y="1493356"/>
            <a:chExt cx="6572252" cy="3873261"/>
          </a:xfrm>
        </p:grpSpPr>
        <p:sp>
          <p:nvSpPr>
            <p:cNvPr id="153" name="Google Shape;153;p36"/>
            <p:cNvSpPr txBox="1"/>
            <p:nvPr/>
          </p:nvSpPr>
          <p:spPr>
            <a:xfrm>
              <a:off x="3439886" y="2459504"/>
              <a:ext cx="5312228" cy="193899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MINIMAL</a:t>
              </a:r>
              <a:endParaRPr sz="1100"/>
            </a:p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BUSINESS</a:t>
              </a:r>
              <a:endParaRPr sz="1100"/>
            </a:p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0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POWERPOINT</a:t>
              </a:r>
              <a:endParaRPr sz="1100"/>
            </a:p>
          </p:txBody>
        </p:sp>
        <p:sp>
          <p:nvSpPr>
            <p:cNvPr id="154" name="Google Shape;154;p36"/>
            <p:cNvSpPr txBox="1"/>
            <p:nvPr/>
          </p:nvSpPr>
          <p:spPr>
            <a:xfrm>
              <a:off x="5014912" y="1493356"/>
              <a:ext cx="2162176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1" lang="en" sz="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Minimal business</a:t>
              </a:r>
              <a:endParaRPr sz="1100"/>
            </a:p>
          </p:txBody>
        </p:sp>
        <p:sp>
          <p:nvSpPr>
            <p:cNvPr id="155" name="Google Shape;155;p36"/>
            <p:cNvSpPr txBox="1"/>
            <p:nvPr/>
          </p:nvSpPr>
          <p:spPr>
            <a:xfrm>
              <a:off x="2809874" y="4753436"/>
              <a:ext cx="6572252" cy="6131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22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winged. Creepiest don't subdue which i two set had seasons.</a:t>
              </a:r>
              <a:endParaRPr sz="11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3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5735" r="5734" t="0"/>
          <a:stretch/>
        </p:blipFill>
        <p:spPr>
          <a:xfrm>
            <a:off x="471485" y="408162"/>
            <a:ext cx="2553314" cy="4327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37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5731" r="5732" t="0"/>
          <a:stretch/>
        </p:blipFill>
        <p:spPr>
          <a:xfrm>
            <a:off x="3286124" y="368057"/>
            <a:ext cx="2553314" cy="4327176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37"/>
          <p:cNvSpPr/>
          <p:nvPr/>
        </p:nvSpPr>
        <p:spPr>
          <a:xfrm>
            <a:off x="3286124" y="368057"/>
            <a:ext cx="2553314" cy="4337132"/>
          </a:xfrm>
          <a:prstGeom prst="rect">
            <a:avLst/>
          </a:prstGeom>
          <a:solidFill>
            <a:srgbClr val="262626">
              <a:alpha val="4705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3" name="Google Shape;163;p37"/>
          <p:cNvSpPr txBox="1"/>
          <p:nvPr/>
        </p:nvSpPr>
        <p:spPr>
          <a:xfrm>
            <a:off x="6201237" y="3090783"/>
            <a:ext cx="2474555" cy="130627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i two set had seasons.</a:t>
            </a:r>
            <a:endParaRPr sz="1100"/>
          </a:p>
        </p:txBody>
      </p:sp>
      <p:sp>
        <p:nvSpPr>
          <p:cNvPr id="164" name="Google Shape;164;p37"/>
          <p:cNvSpPr txBox="1"/>
          <p:nvPr/>
        </p:nvSpPr>
        <p:spPr>
          <a:xfrm>
            <a:off x="6268075" y="2068047"/>
            <a:ext cx="2160300" cy="79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300">
                <a:solidFill>
                  <a:srgbClr val="2C2E3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Styles come and go.</a:t>
            </a:r>
            <a:endParaRPr sz="1100"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300">
                <a:solidFill>
                  <a:srgbClr val="2C2E3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Good design is a language,</a:t>
            </a:r>
            <a:endParaRPr sz="1100"/>
          </a:p>
        </p:txBody>
      </p:sp>
      <p:sp>
        <p:nvSpPr>
          <p:cNvPr id="165" name="Google Shape;165;p37"/>
          <p:cNvSpPr txBox="1"/>
          <p:nvPr/>
        </p:nvSpPr>
        <p:spPr>
          <a:xfrm>
            <a:off x="5140000" y="599450"/>
            <a:ext cx="3389700" cy="96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900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Minimal</a:t>
            </a:r>
            <a:endParaRPr sz="11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5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5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38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25951" r="25952" t="0"/>
          <a:stretch/>
        </p:blipFill>
        <p:spPr>
          <a:xfrm>
            <a:off x="1820138" y="309716"/>
            <a:ext cx="4566377" cy="4524067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38"/>
          <p:cNvSpPr/>
          <p:nvPr/>
        </p:nvSpPr>
        <p:spPr>
          <a:xfrm>
            <a:off x="6614651" y="309716"/>
            <a:ext cx="2529349" cy="45240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5" name="Google Shape;175;p38"/>
          <p:cNvSpPr/>
          <p:nvPr/>
        </p:nvSpPr>
        <p:spPr>
          <a:xfrm>
            <a:off x="1820138" y="309716"/>
            <a:ext cx="4566377" cy="4524067"/>
          </a:xfrm>
          <a:prstGeom prst="rect">
            <a:avLst/>
          </a:prstGeom>
          <a:solidFill>
            <a:srgbClr val="262626">
              <a:alpha val="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6" name="Google Shape;176;p38"/>
          <p:cNvSpPr txBox="1"/>
          <p:nvPr/>
        </p:nvSpPr>
        <p:spPr>
          <a:xfrm rot="5400000">
            <a:off x="-275794" y="1056998"/>
            <a:ext cx="2371726" cy="8771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Creative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rgbClr val="BFBFBF"/>
                </a:solidFill>
                <a:latin typeface="Montserrat"/>
                <a:ea typeface="Montserrat"/>
                <a:cs typeface="Montserrat"/>
                <a:sym typeface="Montserrat"/>
              </a:rPr>
              <a:t>Business</a:t>
            </a:r>
            <a:endParaRPr sz="1100"/>
          </a:p>
        </p:txBody>
      </p:sp>
      <p:pic>
        <p:nvPicPr>
          <p:cNvPr id="177" name="Google Shape;177;p38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0" r="16158" t="0"/>
          <a:stretch/>
        </p:blipFill>
        <p:spPr>
          <a:xfrm>
            <a:off x="6614651" y="309716"/>
            <a:ext cx="2529300" cy="452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6" name="Google Shape;186;p39"/>
          <p:cNvSpPr txBox="1"/>
          <p:nvPr/>
        </p:nvSpPr>
        <p:spPr>
          <a:xfrm>
            <a:off x="1200829" y="395286"/>
            <a:ext cx="2586000" cy="8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Company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Vision title </a:t>
            </a:r>
            <a:endParaRPr sz="1100"/>
          </a:p>
        </p:txBody>
      </p:sp>
      <p:sp>
        <p:nvSpPr>
          <p:cNvPr id="187" name="Google Shape;187;p39"/>
          <p:cNvSpPr/>
          <p:nvPr/>
        </p:nvSpPr>
        <p:spPr>
          <a:xfrm flipH="1" rot="-5400000">
            <a:off x="4557802" y="416716"/>
            <a:ext cx="61800" cy="12822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8" name="Google Shape;188;p39"/>
          <p:cNvSpPr txBox="1"/>
          <p:nvPr/>
        </p:nvSpPr>
        <p:spPr>
          <a:xfrm rot="-5400000">
            <a:off x="-453603" y="3425273"/>
            <a:ext cx="2169738" cy="32374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Our Creative Business</a:t>
            </a:r>
            <a:endParaRPr sz="1100"/>
          </a:p>
        </p:txBody>
      </p:sp>
      <p:grpSp>
        <p:nvGrpSpPr>
          <p:cNvPr id="189" name="Google Shape;189;p39"/>
          <p:cNvGrpSpPr/>
          <p:nvPr/>
        </p:nvGrpSpPr>
        <p:grpSpPr>
          <a:xfrm>
            <a:off x="5624513" y="909650"/>
            <a:ext cx="3048001" cy="1481112"/>
            <a:chOff x="7256908" y="4188736"/>
            <a:chExt cx="4064001" cy="1974816"/>
          </a:xfrm>
        </p:grpSpPr>
        <p:sp>
          <p:nvSpPr>
            <p:cNvPr id="190" name="Google Shape;190;p39"/>
            <p:cNvSpPr txBox="1"/>
            <p:nvPr/>
          </p:nvSpPr>
          <p:spPr>
            <a:xfrm>
              <a:off x="7256908" y="4703985"/>
              <a:ext cx="4064001" cy="14595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i two set had seasons.</a:t>
              </a:r>
              <a:endParaRPr sz="1100"/>
            </a:p>
          </p:txBody>
        </p:sp>
        <p:sp>
          <p:nvSpPr>
            <p:cNvPr id="191" name="Google Shape;191;p39"/>
            <p:cNvSpPr txBox="1"/>
            <p:nvPr/>
          </p:nvSpPr>
          <p:spPr>
            <a:xfrm>
              <a:off x="7256908" y="4188736"/>
              <a:ext cx="1633309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This is Minimal</a:t>
              </a:r>
              <a:endParaRPr sz="1100"/>
            </a:p>
          </p:txBody>
        </p:sp>
      </p:grpSp>
      <p:cxnSp>
        <p:nvCxnSpPr>
          <p:cNvPr id="192" name="Google Shape;192;p39"/>
          <p:cNvCxnSpPr/>
          <p:nvPr/>
        </p:nvCxnSpPr>
        <p:spPr>
          <a:xfrm>
            <a:off x="5667375" y="2904650"/>
            <a:ext cx="2990850" cy="0"/>
          </a:xfrm>
          <a:prstGeom prst="straightConnector1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193" name="Google Shape;193;p39"/>
          <p:cNvGrpSpPr/>
          <p:nvPr/>
        </p:nvGrpSpPr>
        <p:grpSpPr>
          <a:xfrm>
            <a:off x="6880001" y="3199625"/>
            <a:ext cx="642937" cy="591139"/>
            <a:chOff x="5612192" y="2052801"/>
            <a:chExt cx="1199391" cy="1102764"/>
          </a:xfrm>
        </p:grpSpPr>
        <p:sp>
          <p:nvSpPr>
            <p:cNvPr id="194" name="Google Shape;194;p39"/>
            <p:cNvSpPr/>
            <p:nvPr/>
          </p:nvSpPr>
          <p:spPr>
            <a:xfrm>
              <a:off x="5612192" y="2760842"/>
              <a:ext cx="1199391" cy="3947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9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minimal</a:t>
              </a:r>
              <a:endParaRPr sz="1100"/>
            </a:p>
          </p:txBody>
        </p:sp>
        <p:grpSp>
          <p:nvGrpSpPr>
            <p:cNvPr id="195" name="Google Shape;195;p39"/>
            <p:cNvGrpSpPr/>
            <p:nvPr/>
          </p:nvGrpSpPr>
          <p:grpSpPr>
            <a:xfrm>
              <a:off x="5980478" y="2052801"/>
              <a:ext cx="462818" cy="605625"/>
              <a:chOff x="-4032250" y="-4351338"/>
              <a:chExt cx="4506913" cy="5897563"/>
            </a:xfrm>
          </p:grpSpPr>
          <p:sp>
            <p:nvSpPr>
              <p:cNvPr id="196" name="Google Shape;196;p39"/>
              <p:cNvSpPr/>
              <p:nvPr/>
            </p:nvSpPr>
            <p:spPr>
              <a:xfrm>
                <a:off x="-4032250" y="-4351338"/>
                <a:ext cx="4506913" cy="5897563"/>
              </a:xfrm>
              <a:custGeom>
                <a:rect b="b" l="l" r="r" t="t"/>
                <a:pathLst>
                  <a:path extrusionOk="0" h="1638" w="1248">
                    <a:moveTo>
                      <a:pt x="1124" y="637"/>
                    </a:moveTo>
                    <a:cubicBezTo>
                      <a:pt x="662" y="19"/>
                      <a:pt x="662" y="19"/>
                      <a:pt x="662" y="19"/>
                    </a:cubicBezTo>
                    <a:cubicBezTo>
                      <a:pt x="653" y="7"/>
                      <a:pt x="639" y="0"/>
                      <a:pt x="624" y="0"/>
                    </a:cubicBezTo>
                    <a:cubicBezTo>
                      <a:pt x="609" y="0"/>
                      <a:pt x="595" y="7"/>
                      <a:pt x="586" y="19"/>
                    </a:cubicBezTo>
                    <a:cubicBezTo>
                      <a:pt x="125" y="637"/>
                      <a:pt x="125" y="637"/>
                      <a:pt x="125" y="637"/>
                    </a:cubicBezTo>
                    <a:cubicBezTo>
                      <a:pt x="43" y="746"/>
                      <a:pt x="0" y="875"/>
                      <a:pt x="0" y="1011"/>
                    </a:cubicBezTo>
                    <a:cubicBezTo>
                      <a:pt x="0" y="1357"/>
                      <a:pt x="280" y="1638"/>
                      <a:pt x="624" y="1638"/>
                    </a:cubicBezTo>
                    <a:cubicBezTo>
                      <a:pt x="968" y="1638"/>
                      <a:pt x="1248" y="1357"/>
                      <a:pt x="1248" y="1011"/>
                    </a:cubicBezTo>
                    <a:cubicBezTo>
                      <a:pt x="1248" y="875"/>
                      <a:pt x="1205" y="746"/>
                      <a:pt x="1124" y="637"/>
                    </a:cubicBezTo>
                    <a:close/>
                    <a:moveTo>
                      <a:pt x="624" y="1542"/>
                    </a:moveTo>
                    <a:cubicBezTo>
                      <a:pt x="333" y="1542"/>
                      <a:pt x="96" y="1304"/>
                      <a:pt x="96" y="1011"/>
                    </a:cubicBezTo>
                    <a:cubicBezTo>
                      <a:pt x="96" y="896"/>
                      <a:pt x="132" y="787"/>
                      <a:pt x="201" y="695"/>
                    </a:cubicBezTo>
                    <a:cubicBezTo>
                      <a:pt x="624" y="128"/>
                      <a:pt x="624" y="128"/>
                      <a:pt x="624" y="128"/>
                    </a:cubicBezTo>
                    <a:cubicBezTo>
                      <a:pt x="1047" y="695"/>
                      <a:pt x="1047" y="695"/>
                      <a:pt x="1047" y="695"/>
                    </a:cubicBezTo>
                    <a:cubicBezTo>
                      <a:pt x="1116" y="787"/>
                      <a:pt x="1152" y="896"/>
                      <a:pt x="1152" y="1011"/>
                    </a:cubicBezTo>
                    <a:cubicBezTo>
                      <a:pt x="1152" y="1304"/>
                      <a:pt x="915" y="1542"/>
                      <a:pt x="624" y="1542"/>
                    </a:cubicBezTo>
                    <a:close/>
                    <a:moveTo>
                      <a:pt x="624" y="1542"/>
                    </a:moveTo>
                    <a:cubicBezTo>
                      <a:pt x="624" y="1542"/>
                      <a:pt x="624" y="1542"/>
                      <a:pt x="624" y="154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97" name="Google Shape;197;p39"/>
              <p:cNvSpPr/>
              <p:nvPr/>
            </p:nvSpPr>
            <p:spPr>
              <a:xfrm>
                <a:off x="-2935287" y="-1920875"/>
                <a:ext cx="2370138" cy="2419350"/>
              </a:xfrm>
              <a:custGeom>
                <a:rect b="b" l="l" r="r" t="t"/>
                <a:pathLst>
                  <a:path extrusionOk="0" h="672" w="656">
                    <a:moveTo>
                      <a:pt x="320" y="0"/>
                    </a:moveTo>
                    <a:cubicBezTo>
                      <a:pt x="236" y="0"/>
                      <a:pt x="157" y="32"/>
                      <a:pt x="96" y="85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22"/>
                      <a:pt x="75" y="0"/>
                      <a:pt x="48" y="0"/>
                    </a:cubicBezTo>
                    <a:cubicBezTo>
                      <a:pt x="22" y="0"/>
                      <a:pt x="0" y="22"/>
                      <a:pt x="0" y="48"/>
                    </a:cubicBezTo>
                    <a:cubicBezTo>
                      <a:pt x="0" y="240"/>
                      <a:pt x="0" y="240"/>
                      <a:pt x="0" y="240"/>
                    </a:cubicBezTo>
                    <a:cubicBezTo>
                      <a:pt x="0" y="240"/>
                      <a:pt x="0" y="241"/>
                      <a:pt x="0" y="241"/>
                    </a:cubicBezTo>
                    <a:cubicBezTo>
                      <a:pt x="1" y="267"/>
                      <a:pt x="22" y="288"/>
                      <a:pt x="48" y="288"/>
                    </a:cubicBezTo>
                    <a:cubicBezTo>
                      <a:pt x="224" y="288"/>
                      <a:pt x="224" y="288"/>
                      <a:pt x="224" y="288"/>
                    </a:cubicBezTo>
                    <a:cubicBezTo>
                      <a:pt x="251" y="288"/>
                      <a:pt x="272" y="267"/>
                      <a:pt x="272" y="240"/>
                    </a:cubicBezTo>
                    <a:cubicBezTo>
                      <a:pt x="272" y="214"/>
                      <a:pt x="251" y="192"/>
                      <a:pt x="224" y="192"/>
                    </a:cubicBezTo>
                    <a:cubicBezTo>
                      <a:pt x="128" y="192"/>
                      <a:pt x="128" y="192"/>
                      <a:pt x="128" y="192"/>
                    </a:cubicBezTo>
                    <a:cubicBezTo>
                      <a:pt x="173" y="133"/>
                      <a:pt x="243" y="96"/>
                      <a:pt x="320" y="96"/>
                    </a:cubicBezTo>
                    <a:cubicBezTo>
                      <a:pt x="452" y="96"/>
                      <a:pt x="560" y="204"/>
                      <a:pt x="560" y="336"/>
                    </a:cubicBezTo>
                    <a:cubicBezTo>
                      <a:pt x="560" y="469"/>
                      <a:pt x="452" y="576"/>
                      <a:pt x="320" y="576"/>
                    </a:cubicBezTo>
                    <a:cubicBezTo>
                      <a:pt x="256" y="576"/>
                      <a:pt x="196" y="551"/>
                      <a:pt x="150" y="506"/>
                    </a:cubicBezTo>
                    <a:cubicBezTo>
                      <a:pt x="132" y="487"/>
                      <a:pt x="101" y="487"/>
                      <a:pt x="82" y="506"/>
                    </a:cubicBezTo>
                    <a:cubicBezTo>
                      <a:pt x="64" y="525"/>
                      <a:pt x="64" y="555"/>
                      <a:pt x="82" y="574"/>
                    </a:cubicBezTo>
                    <a:cubicBezTo>
                      <a:pt x="146" y="637"/>
                      <a:pt x="230" y="672"/>
                      <a:pt x="320" y="672"/>
                    </a:cubicBezTo>
                    <a:cubicBezTo>
                      <a:pt x="505" y="672"/>
                      <a:pt x="656" y="521"/>
                      <a:pt x="656" y="336"/>
                    </a:cubicBezTo>
                    <a:cubicBezTo>
                      <a:pt x="656" y="151"/>
                      <a:pt x="505" y="0"/>
                      <a:pt x="320" y="0"/>
                    </a:cubicBezTo>
                    <a:close/>
                    <a:moveTo>
                      <a:pt x="320" y="0"/>
                    </a:moveTo>
                    <a:cubicBezTo>
                      <a:pt x="320" y="0"/>
                      <a:pt x="320" y="0"/>
                      <a:pt x="32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198" name="Google Shape;198;p39"/>
          <p:cNvGrpSpPr/>
          <p:nvPr/>
        </p:nvGrpSpPr>
        <p:grpSpPr>
          <a:xfrm>
            <a:off x="5667375" y="3206263"/>
            <a:ext cx="674462" cy="577864"/>
            <a:chOff x="2591937" y="2052801"/>
            <a:chExt cx="1258201" cy="1078000"/>
          </a:xfrm>
        </p:grpSpPr>
        <p:sp>
          <p:nvSpPr>
            <p:cNvPr id="199" name="Google Shape;199;p39"/>
            <p:cNvSpPr/>
            <p:nvPr/>
          </p:nvSpPr>
          <p:spPr>
            <a:xfrm>
              <a:off x="2591937" y="2736078"/>
              <a:ext cx="1258201" cy="3947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9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minimal</a:t>
              </a:r>
              <a:endParaRPr sz="1100"/>
            </a:p>
          </p:txBody>
        </p:sp>
        <p:grpSp>
          <p:nvGrpSpPr>
            <p:cNvPr id="200" name="Google Shape;200;p39"/>
            <p:cNvGrpSpPr/>
            <p:nvPr/>
          </p:nvGrpSpPr>
          <p:grpSpPr>
            <a:xfrm>
              <a:off x="2876901" y="2052801"/>
              <a:ext cx="688272" cy="608778"/>
              <a:chOff x="-3121026" y="1930400"/>
              <a:chExt cx="2693988" cy="2382838"/>
            </a:xfrm>
          </p:grpSpPr>
          <p:sp>
            <p:nvSpPr>
              <p:cNvPr id="201" name="Google Shape;201;p39"/>
              <p:cNvSpPr/>
              <p:nvPr/>
            </p:nvSpPr>
            <p:spPr>
              <a:xfrm>
                <a:off x="-3121026" y="1930400"/>
                <a:ext cx="2693988" cy="1077913"/>
              </a:xfrm>
              <a:custGeom>
                <a:rect b="b" l="l" r="r" t="t"/>
                <a:pathLst>
                  <a:path extrusionOk="0" h="662" w="1650">
                    <a:moveTo>
                      <a:pt x="1627" y="579"/>
                    </a:moveTo>
                    <a:cubicBezTo>
                      <a:pt x="850" y="11"/>
                      <a:pt x="850" y="11"/>
                      <a:pt x="850" y="11"/>
                    </a:cubicBezTo>
                    <a:cubicBezTo>
                      <a:pt x="835" y="0"/>
                      <a:pt x="815" y="0"/>
                      <a:pt x="800" y="11"/>
                    </a:cubicBezTo>
                    <a:cubicBezTo>
                      <a:pt x="23" y="579"/>
                      <a:pt x="23" y="579"/>
                      <a:pt x="23" y="579"/>
                    </a:cubicBezTo>
                    <a:cubicBezTo>
                      <a:pt x="4" y="593"/>
                      <a:pt x="0" y="620"/>
                      <a:pt x="14" y="639"/>
                    </a:cubicBezTo>
                    <a:cubicBezTo>
                      <a:pt x="28" y="658"/>
                      <a:pt x="55" y="662"/>
                      <a:pt x="74" y="648"/>
                    </a:cubicBezTo>
                    <a:cubicBezTo>
                      <a:pt x="825" y="98"/>
                      <a:pt x="825" y="98"/>
                      <a:pt x="825" y="98"/>
                    </a:cubicBezTo>
                    <a:cubicBezTo>
                      <a:pt x="1577" y="648"/>
                      <a:pt x="1577" y="648"/>
                      <a:pt x="1577" y="648"/>
                    </a:cubicBezTo>
                    <a:cubicBezTo>
                      <a:pt x="1584" y="654"/>
                      <a:pt x="1593" y="656"/>
                      <a:pt x="1602" y="656"/>
                    </a:cubicBezTo>
                    <a:cubicBezTo>
                      <a:pt x="1615" y="656"/>
                      <a:pt x="1628" y="650"/>
                      <a:pt x="1636" y="639"/>
                    </a:cubicBezTo>
                    <a:cubicBezTo>
                      <a:pt x="1650" y="620"/>
                      <a:pt x="1646" y="593"/>
                      <a:pt x="1627" y="579"/>
                    </a:cubicBezTo>
                    <a:close/>
                    <a:moveTo>
                      <a:pt x="1627" y="579"/>
                    </a:moveTo>
                    <a:cubicBezTo>
                      <a:pt x="1627" y="579"/>
                      <a:pt x="1627" y="579"/>
                      <a:pt x="1627" y="579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02" name="Google Shape;202;p39"/>
              <p:cNvSpPr/>
              <p:nvPr/>
            </p:nvSpPr>
            <p:spPr>
              <a:xfrm>
                <a:off x="-2816225" y="3001963"/>
                <a:ext cx="2085975" cy="1311275"/>
              </a:xfrm>
              <a:custGeom>
                <a:rect b="b" l="l" r="r" t="t"/>
                <a:pathLst>
                  <a:path extrusionOk="0" h="805" w="1277">
                    <a:moveTo>
                      <a:pt x="1234" y="0"/>
                    </a:moveTo>
                    <a:cubicBezTo>
                      <a:pt x="1211" y="0"/>
                      <a:pt x="1192" y="19"/>
                      <a:pt x="1192" y="42"/>
                    </a:cubicBezTo>
                    <a:cubicBezTo>
                      <a:pt x="1192" y="720"/>
                      <a:pt x="1192" y="720"/>
                      <a:pt x="1192" y="720"/>
                    </a:cubicBezTo>
                    <a:cubicBezTo>
                      <a:pt x="851" y="720"/>
                      <a:pt x="851" y="720"/>
                      <a:pt x="851" y="720"/>
                    </a:cubicBezTo>
                    <a:cubicBezTo>
                      <a:pt x="851" y="350"/>
                      <a:pt x="851" y="350"/>
                      <a:pt x="851" y="350"/>
                    </a:cubicBezTo>
                    <a:cubicBezTo>
                      <a:pt x="851" y="233"/>
                      <a:pt x="756" y="137"/>
                      <a:pt x="638" y="137"/>
                    </a:cubicBezTo>
                    <a:cubicBezTo>
                      <a:pt x="521" y="137"/>
                      <a:pt x="425" y="233"/>
                      <a:pt x="425" y="350"/>
                    </a:cubicBezTo>
                    <a:cubicBezTo>
                      <a:pt x="425" y="720"/>
                      <a:pt x="425" y="720"/>
                      <a:pt x="425" y="720"/>
                    </a:cubicBezTo>
                    <a:cubicBezTo>
                      <a:pt x="85" y="720"/>
                      <a:pt x="85" y="720"/>
                      <a:pt x="85" y="720"/>
                    </a:cubicBezTo>
                    <a:cubicBezTo>
                      <a:pt x="85" y="42"/>
                      <a:pt x="85" y="42"/>
                      <a:pt x="85" y="42"/>
                    </a:cubicBezTo>
                    <a:cubicBezTo>
                      <a:pt x="85" y="19"/>
                      <a:pt x="66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762"/>
                      <a:pt x="0" y="762"/>
                      <a:pt x="0" y="762"/>
                    </a:cubicBezTo>
                    <a:cubicBezTo>
                      <a:pt x="0" y="786"/>
                      <a:pt x="19" y="805"/>
                      <a:pt x="42" y="805"/>
                    </a:cubicBezTo>
                    <a:cubicBezTo>
                      <a:pt x="468" y="805"/>
                      <a:pt x="468" y="805"/>
                      <a:pt x="468" y="805"/>
                    </a:cubicBezTo>
                    <a:cubicBezTo>
                      <a:pt x="490" y="805"/>
                      <a:pt x="509" y="788"/>
                      <a:pt x="510" y="766"/>
                    </a:cubicBezTo>
                    <a:cubicBezTo>
                      <a:pt x="510" y="765"/>
                      <a:pt x="510" y="764"/>
                      <a:pt x="510" y="762"/>
                    </a:cubicBezTo>
                    <a:cubicBezTo>
                      <a:pt x="510" y="350"/>
                      <a:pt x="510" y="350"/>
                      <a:pt x="510" y="350"/>
                    </a:cubicBezTo>
                    <a:cubicBezTo>
                      <a:pt x="510" y="280"/>
                      <a:pt x="568" y="222"/>
                      <a:pt x="638" y="222"/>
                    </a:cubicBezTo>
                    <a:cubicBezTo>
                      <a:pt x="709" y="222"/>
                      <a:pt x="766" y="280"/>
                      <a:pt x="766" y="350"/>
                    </a:cubicBezTo>
                    <a:cubicBezTo>
                      <a:pt x="766" y="762"/>
                      <a:pt x="766" y="762"/>
                      <a:pt x="766" y="762"/>
                    </a:cubicBezTo>
                    <a:cubicBezTo>
                      <a:pt x="766" y="764"/>
                      <a:pt x="766" y="765"/>
                      <a:pt x="766" y="766"/>
                    </a:cubicBezTo>
                    <a:cubicBezTo>
                      <a:pt x="768" y="788"/>
                      <a:pt x="786" y="805"/>
                      <a:pt x="809" y="805"/>
                    </a:cubicBezTo>
                    <a:cubicBezTo>
                      <a:pt x="1234" y="805"/>
                      <a:pt x="1234" y="805"/>
                      <a:pt x="1234" y="805"/>
                    </a:cubicBezTo>
                    <a:cubicBezTo>
                      <a:pt x="1258" y="805"/>
                      <a:pt x="1277" y="786"/>
                      <a:pt x="1277" y="762"/>
                    </a:cubicBezTo>
                    <a:cubicBezTo>
                      <a:pt x="1277" y="42"/>
                      <a:pt x="1277" y="42"/>
                      <a:pt x="1277" y="42"/>
                    </a:cubicBezTo>
                    <a:cubicBezTo>
                      <a:pt x="1277" y="19"/>
                      <a:pt x="1258" y="0"/>
                      <a:pt x="1234" y="0"/>
                    </a:cubicBezTo>
                    <a:close/>
                    <a:moveTo>
                      <a:pt x="1234" y="0"/>
                    </a:moveTo>
                    <a:cubicBezTo>
                      <a:pt x="1234" y="0"/>
                      <a:pt x="1234" y="0"/>
                      <a:pt x="1234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203" name="Google Shape;203;p39"/>
          <p:cNvGrpSpPr/>
          <p:nvPr/>
        </p:nvGrpSpPr>
        <p:grpSpPr>
          <a:xfrm>
            <a:off x="8061103" y="3195309"/>
            <a:ext cx="611411" cy="599772"/>
            <a:chOff x="8632447" y="2052801"/>
            <a:chExt cx="1140580" cy="1118868"/>
          </a:xfrm>
        </p:grpSpPr>
        <p:sp>
          <p:nvSpPr>
            <p:cNvPr id="204" name="Google Shape;204;p39"/>
            <p:cNvSpPr/>
            <p:nvPr/>
          </p:nvSpPr>
          <p:spPr>
            <a:xfrm>
              <a:off x="8632447" y="2776946"/>
              <a:ext cx="1140580" cy="3947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9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minimal</a:t>
              </a:r>
              <a:endParaRPr sz="1100"/>
            </a:p>
          </p:txBody>
        </p:sp>
        <p:sp>
          <p:nvSpPr>
            <p:cNvPr id="205" name="Google Shape;205;p39"/>
            <p:cNvSpPr/>
            <p:nvPr/>
          </p:nvSpPr>
          <p:spPr>
            <a:xfrm>
              <a:off x="8914700" y="2052801"/>
              <a:ext cx="576073" cy="610729"/>
            </a:xfrm>
            <a:custGeom>
              <a:rect b="b" l="l" r="r" t="t"/>
              <a:pathLst>
                <a:path extrusionOk="0" h="1523" w="1433">
                  <a:moveTo>
                    <a:pt x="1237" y="579"/>
                  </a:moveTo>
                  <a:cubicBezTo>
                    <a:pt x="1237" y="521"/>
                    <a:pt x="1237" y="521"/>
                    <a:pt x="1237" y="521"/>
                  </a:cubicBezTo>
                  <a:cubicBezTo>
                    <a:pt x="1237" y="380"/>
                    <a:pt x="1188" y="250"/>
                    <a:pt x="1098" y="154"/>
                  </a:cubicBezTo>
                  <a:cubicBezTo>
                    <a:pt x="1006" y="54"/>
                    <a:pt x="879" y="0"/>
                    <a:pt x="741" y="0"/>
                  </a:cubicBezTo>
                  <a:cubicBezTo>
                    <a:pt x="692" y="0"/>
                    <a:pt x="692" y="0"/>
                    <a:pt x="692" y="0"/>
                  </a:cubicBezTo>
                  <a:cubicBezTo>
                    <a:pt x="554" y="0"/>
                    <a:pt x="428" y="54"/>
                    <a:pt x="335" y="154"/>
                  </a:cubicBezTo>
                  <a:cubicBezTo>
                    <a:pt x="245" y="250"/>
                    <a:pt x="196" y="380"/>
                    <a:pt x="196" y="521"/>
                  </a:cubicBezTo>
                  <a:cubicBezTo>
                    <a:pt x="196" y="579"/>
                    <a:pt x="196" y="579"/>
                    <a:pt x="196" y="579"/>
                  </a:cubicBezTo>
                  <a:cubicBezTo>
                    <a:pt x="87" y="587"/>
                    <a:pt x="0" y="677"/>
                    <a:pt x="0" y="788"/>
                  </a:cubicBezTo>
                  <a:cubicBezTo>
                    <a:pt x="0" y="880"/>
                    <a:pt x="0" y="880"/>
                    <a:pt x="0" y="880"/>
                  </a:cubicBezTo>
                  <a:cubicBezTo>
                    <a:pt x="0" y="996"/>
                    <a:pt x="94" y="1090"/>
                    <a:pt x="210" y="1090"/>
                  </a:cubicBezTo>
                  <a:cubicBezTo>
                    <a:pt x="328" y="1090"/>
                    <a:pt x="328" y="1090"/>
                    <a:pt x="328" y="1090"/>
                  </a:cubicBezTo>
                  <a:cubicBezTo>
                    <a:pt x="349" y="1090"/>
                    <a:pt x="366" y="1072"/>
                    <a:pt x="366" y="1051"/>
                  </a:cubicBezTo>
                  <a:cubicBezTo>
                    <a:pt x="366" y="617"/>
                    <a:pt x="366" y="617"/>
                    <a:pt x="366" y="617"/>
                  </a:cubicBezTo>
                  <a:cubicBezTo>
                    <a:pt x="366" y="596"/>
                    <a:pt x="349" y="579"/>
                    <a:pt x="328" y="579"/>
                  </a:cubicBezTo>
                  <a:cubicBezTo>
                    <a:pt x="273" y="579"/>
                    <a:pt x="273" y="579"/>
                    <a:pt x="273" y="579"/>
                  </a:cubicBezTo>
                  <a:cubicBezTo>
                    <a:pt x="273" y="521"/>
                    <a:pt x="273" y="521"/>
                    <a:pt x="273" y="521"/>
                  </a:cubicBezTo>
                  <a:cubicBezTo>
                    <a:pt x="273" y="268"/>
                    <a:pt x="453" y="77"/>
                    <a:pt x="692" y="77"/>
                  </a:cubicBezTo>
                  <a:cubicBezTo>
                    <a:pt x="740" y="77"/>
                    <a:pt x="740" y="77"/>
                    <a:pt x="740" y="77"/>
                  </a:cubicBezTo>
                  <a:cubicBezTo>
                    <a:pt x="980" y="77"/>
                    <a:pt x="1160" y="268"/>
                    <a:pt x="1160" y="521"/>
                  </a:cubicBezTo>
                  <a:cubicBezTo>
                    <a:pt x="1160" y="579"/>
                    <a:pt x="1160" y="579"/>
                    <a:pt x="1160" y="579"/>
                  </a:cubicBezTo>
                  <a:cubicBezTo>
                    <a:pt x="1105" y="579"/>
                    <a:pt x="1105" y="579"/>
                    <a:pt x="1105" y="579"/>
                  </a:cubicBezTo>
                  <a:cubicBezTo>
                    <a:pt x="1084" y="579"/>
                    <a:pt x="1067" y="596"/>
                    <a:pt x="1067" y="617"/>
                  </a:cubicBezTo>
                  <a:cubicBezTo>
                    <a:pt x="1067" y="1051"/>
                    <a:pt x="1067" y="1051"/>
                    <a:pt x="1067" y="1051"/>
                  </a:cubicBezTo>
                  <a:cubicBezTo>
                    <a:pt x="1067" y="1072"/>
                    <a:pt x="1084" y="1089"/>
                    <a:pt x="1105" y="1089"/>
                  </a:cubicBezTo>
                  <a:cubicBezTo>
                    <a:pt x="1159" y="1089"/>
                    <a:pt x="1159" y="1089"/>
                    <a:pt x="1159" y="1089"/>
                  </a:cubicBezTo>
                  <a:cubicBezTo>
                    <a:pt x="1143" y="1290"/>
                    <a:pt x="1005" y="1336"/>
                    <a:pt x="941" y="1347"/>
                  </a:cubicBezTo>
                  <a:cubicBezTo>
                    <a:pt x="924" y="1292"/>
                    <a:pt x="873" y="1253"/>
                    <a:pt x="813" y="1253"/>
                  </a:cubicBezTo>
                  <a:cubicBezTo>
                    <a:pt x="717" y="1253"/>
                    <a:pt x="717" y="1253"/>
                    <a:pt x="717" y="1253"/>
                  </a:cubicBezTo>
                  <a:cubicBezTo>
                    <a:pt x="643" y="1253"/>
                    <a:pt x="582" y="1314"/>
                    <a:pt x="582" y="1388"/>
                  </a:cubicBezTo>
                  <a:cubicBezTo>
                    <a:pt x="582" y="1462"/>
                    <a:pt x="643" y="1523"/>
                    <a:pt x="717" y="1523"/>
                  </a:cubicBezTo>
                  <a:cubicBezTo>
                    <a:pt x="813" y="1523"/>
                    <a:pt x="813" y="1523"/>
                    <a:pt x="813" y="1523"/>
                  </a:cubicBezTo>
                  <a:cubicBezTo>
                    <a:pt x="875" y="1523"/>
                    <a:pt x="927" y="1481"/>
                    <a:pt x="943" y="1424"/>
                  </a:cubicBezTo>
                  <a:cubicBezTo>
                    <a:pt x="974" y="1420"/>
                    <a:pt x="1024" y="1408"/>
                    <a:pt x="1073" y="1380"/>
                  </a:cubicBezTo>
                  <a:cubicBezTo>
                    <a:pt x="1143" y="1339"/>
                    <a:pt x="1225" y="1256"/>
                    <a:pt x="1236" y="1089"/>
                  </a:cubicBezTo>
                  <a:cubicBezTo>
                    <a:pt x="1346" y="1082"/>
                    <a:pt x="1433" y="991"/>
                    <a:pt x="1433" y="880"/>
                  </a:cubicBezTo>
                  <a:cubicBezTo>
                    <a:pt x="1433" y="788"/>
                    <a:pt x="1433" y="788"/>
                    <a:pt x="1433" y="788"/>
                  </a:cubicBezTo>
                  <a:cubicBezTo>
                    <a:pt x="1433" y="677"/>
                    <a:pt x="1347" y="586"/>
                    <a:pt x="1237" y="579"/>
                  </a:cubicBezTo>
                  <a:close/>
                  <a:moveTo>
                    <a:pt x="290" y="1012"/>
                  </a:moveTo>
                  <a:cubicBezTo>
                    <a:pt x="210" y="1012"/>
                    <a:pt x="210" y="1012"/>
                    <a:pt x="210" y="1012"/>
                  </a:cubicBezTo>
                  <a:cubicBezTo>
                    <a:pt x="137" y="1012"/>
                    <a:pt x="77" y="953"/>
                    <a:pt x="77" y="880"/>
                  </a:cubicBezTo>
                  <a:cubicBezTo>
                    <a:pt x="77" y="788"/>
                    <a:pt x="77" y="788"/>
                    <a:pt x="77" y="788"/>
                  </a:cubicBezTo>
                  <a:cubicBezTo>
                    <a:pt x="77" y="715"/>
                    <a:pt x="137" y="655"/>
                    <a:pt x="210" y="655"/>
                  </a:cubicBezTo>
                  <a:cubicBezTo>
                    <a:pt x="290" y="655"/>
                    <a:pt x="290" y="655"/>
                    <a:pt x="290" y="655"/>
                  </a:cubicBezTo>
                  <a:lnTo>
                    <a:pt x="290" y="1012"/>
                  </a:lnTo>
                  <a:close/>
                  <a:moveTo>
                    <a:pt x="813" y="1446"/>
                  </a:moveTo>
                  <a:cubicBezTo>
                    <a:pt x="717" y="1446"/>
                    <a:pt x="717" y="1446"/>
                    <a:pt x="717" y="1446"/>
                  </a:cubicBezTo>
                  <a:cubicBezTo>
                    <a:pt x="685" y="1446"/>
                    <a:pt x="659" y="1420"/>
                    <a:pt x="659" y="1388"/>
                  </a:cubicBezTo>
                  <a:cubicBezTo>
                    <a:pt x="659" y="1356"/>
                    <a:pt x="685" y="1331"/>
                    <a:pt x="717" y="1331"/>
                  </a:cubicBezTo>
                  <a:cubicBezTo>
                    <a:pt x="813" y="1331"/>
                    <a:pt x="813" y="1331"/>
                    <a:pt x="813" y="1331"/>
                  </a:cubicBezTo>
                  <a:cubicBezTo>
                    <a:pt x="845" y="1331"/>
                    <a:pt x="871" y="1356"/>
                    <a:pt x="871" y="1388"/>
                  </a:cubicBezTo>
                  <a:cubicBezTo>
                    <a:pt x="871" y="1420"/>
                    <a:pt x="845" y="1446"/>
                    <a:pt x="813" y="1446"/>
                  </a:cubicBezTo>
                  <a:close/>
                  <a:moveTo>
                    <a:pt x="1356" y="880"/>
                  </a:moveTo>
                  <a:cubicBezTo>
                    <a:pt x="1356" y="953"/>
                    <a:pt x="1297" y="1012"/>
                    <a:pt x="1223" y="1012"/>
                  </a:cubicBezTo>
                  <a:cubicBezTo>
                    <a:pt x="1144" y="1012"/>
                    <a:pt x="1144" y="1012"/>
                    <a:pt x="1144" y="1012"/>
                  </a:cubicBezTo>
                  <a:cubicBezTo>
                    <a:pt x="1144" y="655"/>
                    <a:pt x="1144" y="655"/>
                    <a:pt x="1144" y="655"/>
                  </a:cubicBezTo>
                  <a:cubicBezTo>
                    <a:pt x="1223" y="655"/>
                    <a:pt x="1223" y="655"/>
                    <a:pt x="1223" y="655"/>
                  </a:cubicBezTo>
                  <a:cubicBezTo>
                    <a:pt x="1297" y="655"/>
                    <a:pt x="1356" y="715"/>
                    <a:pt x="1356" y="788"/>
                  </a:cubicBezTo>
                  <a:lnTo>
                    <a:pt x="1356" y="880"/>
                  </a:lnTo>
                  <a:close/>
                  <a:moveTo>
                    <a:pt x="1356" y="880"/>
                  </a:moveTo>
                  <a:cubicBezTo>
                    <a:pt x="1356" y="880"/>
                    <a:pt x="1356" y="880"/>
                    <a:pt x="1356" y="88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pic>
        <p:nvPicPr>
          <p:cNvPr id="206" name="Google Shape;206;p3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35636"/>
          <a:stretch/>
        </p:blipFill>
        <p:spPr>
          <a:xfrm>
            <a:off x="1262742" y="1843088"/>
            <a:ext cx="3923620" cy="28289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oogle Shape;214;p4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9008" l="0" r="0" t="9008"/>
          <a:stretch/>
        </p:blipFill>
        <p:spPr>
          <a:xfrm>
            <a:off x="228600" y="201426"/>
            <a:ext cx="8686800" cy="4753669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40"/>
          <p:cNvSpPr txBox="1"/>
          <p:nvPr/>
        </p:nvSpPr>
        <p:spPr>
          <a:xfrm>
            <a:off x="5026765" y="2021975"/>
            <a:ext cx="1668234" cy="47320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MISSION</a:t>
            </a:r>
            <a:endParaRPr sz="1100"/>
          </a:p>
        </p:txBody>
      </p:sp>
      <p:sp>
        <p:nvSpPr>
          <p:cNvPr id="216" name="Google Shape;216;p40"/>
          <p:cNvSpPr txBox="1"/>
          <p:nvPr/>
        </p:nvSpPr>
        <p:spPr>
          <a:xfrm>
            <a:off x="5048196" y="2480678"/>
            <a:ext cx="1039586" cy="18466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PRESENTATION</a:t>
            </a:r>
            <a:endParaRPr sz="1100"/>
          </a:p>
        </p:txBody>
      </p:sp>
      <p:sp>
        <p:nvSpPr>
          <p:cNvPr id="217" name="Google Shape;217;p40"/>
          <p:cNvSpPr txBox="1"/>
          <p:nvPr/>
        </p:nvSpPr>
        <p:spPr>
          <a:xfrm>
            <a:off x="6201403" y="3264652"/>
            <a:ext cx="1880169" cy="6644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don’t subdue which i two set had seasons. Fifth you'll, man wherein seas our creeping.</a:t>
            </a:r>
            <a:endParaRPr sz="1100"/>
          </a:p>
        </p:txBody>
      </p:sp>
      <p:sp>
        <p:nvSpPr>
          <p:cNvPr id="218" name="Google Shape;218;p40"/>
          <p:cNvSpPr txBox="1"/>
          <p:nvPr/>
        </p:nvSpPr>
        <p:spPr>
          <a:xfrm>
            <a:off x="5048200" y="3297600"/>
            <a:ext cx="1153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CREATIVE</a:t>
            </a:r>
            <a:endParaRPr sz="1100"/>
          </a:p>
        </p:txBody>
      </p:sp>
      <p:cxnSp>
        <p:nvCxnSpPr>
          <p:cNvPr id="219" name="Google Shape;219;p40"/>
          <p:cNvCxnSpPr/>
          <p:nvPr/>
        </p:nvCxnSpPr>
        <p:spPr>
          <a:xfrm>
            <a:off x="5122014" y="2940796"/>
            <a:ext cx="879788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41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11068" l="7524" r="41560" t="18757"/>
          <a:stretch/>
        </p:blipFill>
        <p:spPr>
          <a:xfrm>
            <a:off x="3833425" y="2871788"/>
            <a:ext cx="2060117" cy="2271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41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18832" r="18833" t="0"/>
          <a:stretch/>
        </p:blipFill>
        <p:spPr>
          <a:xfrm>
            <a:off x="0" y="0"/>
            <a:ext cx="3528900" cy="452910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41"/>
          <p:cNvSpPr txBox="1"/>
          <p:nvPr/>
        </p:nvSpPr>
        <p:spPr>
          <a:xfrm>
            <a:off x="6197959" y="3646061"/>
            <a:ext cx="2474555" cy="88307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our creepingcreepingHave them for one. Living grass to for can't gathered waters had winged. Creepiest don't subdue which i two set had seasons.</a:t>
            </a:r>
            <a:endParaRPr sz="1100"/>
          </a:p>
        </p:txBody>
      </p:sp>
      <p:sp>
        <p:nvSpPr>
          <p:cNvPr id="230" name="Google Shape;230;p41"/>
          <p:cNvSpPr txBox="1"/>
          <p:nvPr/>
        </p:nvSpPr>
        <p:spPr>
          <a:xfrm>
            <a:off x="6197950" y="3043250"/>
            <a:ext cx="2474700" cy="46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923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This is minimal creative powerpoint presentation about us</a:t>
            </a:r>
            <a:endParaRPr sz="1100"/>
          </a:p>
        </p:txBody>
      </p:sp>
      <p:sp>
        <p:nvSpPr>
          <p:cNvPr id="231" name="Google Shape;231;p41"/>
          <p:cNvSpPr txBox="1"/>
          <p:nvPr/>
        </p:nvSpPr>
        <p:spPr>
          <a:xfrm>
            <a:off x="8035290" y="471486"/>
            <a:ext cx="637223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service</a:t>
            </a:r>
            <a:endParaRPr sz="1100"/>
          </a:p>
        </p:txBody>
      </p:sp>
      <p:sp>
        <p:nvSpPr>
          <p:cNvPr id="232" name="Google Shape;232;p41"/>
          <p:cNvSpPr txBox="1"/>
          <p:nvPr/>
        </p:nvSpPr>
        <p:spPr>
          <a:xfrm>
            <a:off x="4669294" y="1387957"/>
            <a:ext cx="3057328" cy="96026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800">
                <a:solidFill>
                  <a:srgbClr val="2C2E3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Styles come and go.</a:t>
            </a:r>
            <a:endParaRPr sz="1100"/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800">
                <a:solidFill>
                  <a:srgbClr val="2C2E3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Good design is a language,</a:t>
            </a:r>
            <a:endParaRPr sz="1100"/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800">
                <a:solidFill>
                  <a:srgbClr val="2C2E3C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not a style.</a:t>
            </a:r>
            <a:endParaRPr sz="11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5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5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