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4" r:id="rId4"/>
    <p:sldMasterId id="214748367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Montserrat"/>
      <p:regular r:id="rId29"/>
      <p:bold r:id="rId30"/>
      <p:italic r:id="rId31"/>
      <p:boldItalic r:id="rId32"/>
    </p:embeddedFont>
    <p:embeddedFont>
      <p:font typeface="Montserrat Medium"/>
      <p:regular r:id="rId33"/>
      <p:bold r:id="rId34"/>
      <p:italic r:id="rId35"/>
      <p:boldItalic r:id="rId36"/>
    </p:embeddedFont>
    <p:embeddedFont>
      <p:font typeface="Montserrat Light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Light-boldItalic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11" Type="http://schemas.openxmlformats.org/officeDocument/2006/relationships/slide" Target="slides/slide5.xml"/><Relationship Id="rId33" Type="http://schemas.openxmlformats.org/officeDocument/2006/relationships/font" Target="fonts/MontserratMedium-regular.fntdata"/><Relationship Id="rId10" Type="http://schemas.openxmlformats.org/officeDocument/2006/relationships/slide" Target="slides/slide4.xml"/><Relationship Id="rId32" Type="http://schemas.openxmlformats.org/officeDocument/2006/relationships/font" Target="fonts/Montserrat-boldItalic.fntdata"/><Relationship Id="rId13" Type="http://schemas.openxmlformats.org/officeDocument/2006/relationships/slide" Target="slides/slide7.xml"/><Relationship Id="rId35" Type="http://schemas.openxmlformats.org/officeDocument/2006/relationships/font" Target="fonts/MontserratMedium-italic.fntdata"/><Relationship Id="rId12" Type="http://schemas.openxmlformats.org/officeDocument/2006/relationships/slide" Target="slides/slide6.xml"/><Relationship Id="rId34" Type="http://schemas.openxmlformats.org/officeDocument/2006/relationships/font" Target="fonts/MontserratMedium-bold.fntdata"/><Relationship Id="rId15" Type="http://schemas.openxmlformats.org/officeDocument/2006/relationships/slide" Target="slides/slide9.xml"/><Relationship Id="rId37" Type="http://schemas.openxmlformats.org/officeDocument/2006/relationships/font" Target="fonts/MontserratLight-regular.fntdata"/><Relationship Id="rId14" Type="http://schemas.openxmlformats.org/officeDocument/2006/relationships/slide" Target="slides/slide8.xml"/><Relationship Id="rId36" Type="http://schemas.openxmlformats.org/officeDocument/2006/relationships/font" Target="fonts/MontserratMedium-boldItalic.fntdata"/><Relationship Id="rId17" Type="http://schemas.openxmlformats.org/officeDocument/2006/relationships/slide" Target="slides/slide11.xml"/><Relationship Id="rId39" Type="http://schemas.openxmlformats.org/officeDocument/2006/relationships/font" Target="fonts/MontserratLight-italic.fntdata"/><Relationship Id="rId16" Type="http://schemas.openxmlformats.org/officeDocument/2006/relationships/slide" Target="slides/slide10.xml"/><Relationship Id="rId38" Type="http://schemas.openxmlformats.org/officeDocument/2006/relationships/font" Target="fonts/MontserratLight-bold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5c11d35eda_2_6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g5c11d35eda_2_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5c11d35eda_2_17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5c11d35eda_2_1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5c11d35eda_2_19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5c11d35eda_2_1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5c11d35eda_2_2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g5c11d35eda_2_2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5c11d35eda_2_2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7" name="Google Shape;337;g5c11d35eda_2_27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g5c11d35eda_2_270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g5c11d35eda_2_27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g5c11d35eda_2_27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5c11d35eda_2_28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g5c11d35eda_2_2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5c11d35eda_2_29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g5c11d35eda_2_2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5c11d35eda_2_3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4" name="Google Shape;394;g5c11d35eda_2_3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g5c11d35eda_2_324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g5c11d35eda_2_324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g5c11d35eda_2_32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5c11d35eda_2_3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5" name="Google Shape;415;g5c11d35eda_2_3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g5c11d35eda_2_344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g5c11d35eda_2_344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g5c11d35eda_2_34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5c11d35eda_2_3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g5c11d35eda_2_3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5c11d35eda_2_36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g5c11d35eda_2_3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5c11d35eda_2_7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5c11d35eda_2_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5c11d35eda_2_37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g5c11d35eda_2_3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5c11d35eda_2_3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3" name="Google Shape;463;g5c11d35eda_2_3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g5c11d35eda_2_388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g5c11d35eda_2_38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g5c11d35eda_2_38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5c11d35eda_2_3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5" name="Google Shape;475;g5c11d35eda_2_39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g5c11d35eda_2_399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g5c11d35eda_2_399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g5c11d35eda_2_39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c11d35eda_2_8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g5c11d35eda_2_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c11d35eda_2_9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5c11d35eda_2_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5c11d35eda_2_10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g5c11d35eda_2_1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5c11d35eda_2_1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g5c11d35eda_2_1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5c11d35eda_2_1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5c11d35eda_2_1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c11d35eda_2_1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g5c11d35eda_2_1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5c11d35eda_2_16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g5c11d35eda_2_1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Page">
  <p:cSld name="1_Title Pag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Image without Header &amp; Footer">
  <p:cSld name="Full Image without Header &amp; Footer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ull Image without Header &amp; Footer">
  <p:cSld name="1_Full Image without Header &amp; Footer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6"/>
          <p:cNvSpPr/>
          <p:nvPr>
            <p:ph idx="2" type="pic"/>
          </p:nvPr>
        </p:nvSpPr>
        <p:spPr>
          <a:xfrm>
            <a:off x="500061" y="500063"/>
            <a:ext cx="8143876" cy="4143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Page">
  <p:cSld name="2_Title Page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/>
          <p:nvPr>
            <p:ph idx="2" type="pic"/>
          </p:nvPr>
        </p:nvSpPr>
        <p:spPr>
          <a:xfrm>
            <a:off x="3639754" y="1077685"/>
            <a:ext cx="1864493" cy="169618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3" name="Google Shape;63;p17"/>
          <p:cNvSpPr/>
          <p:nvPr>
            <p:ph idx="3" type="pic"/>
          </p:nvPr>
        </p:nvSpPr>
        <p:spPr>
          <a:xfrm>
            <a:off x="5936633" y="1077685"/>
            <a:ext cx="1864493" cy="169618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4" name="Google Shape;64;p17"/>
          <p:cNvSpPr/>
          <p:nvPr>
            <p:ph idx="4" type="pic"/>
          </p:nvPr>
        </p:nvSpPr>
        <p:spPr>
          <a:xfrm>
            <a:off x="1342875" y="1077685"/>
            <a:ext cx="1864493" cy="169618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Title Page">
  <p:cSld name="8_Title Pag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/>
          <p:nvPr>
            <p:ph idx="2" type="pic"/>
          </p:nvPr>
        </p:nvSpPr>
        <p:spPr>
          <a:xfrm>
            <a:off x="6777990" y="706806"/>
            <a:ext cx="1865949" cy="1865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7" name="Google Shape;67;p18"/>
          <p:cNvSpPr/>
          <p:nvPr>
            <p:ph idx="3" type="pic"/>
          </p:nvPr>
        </p:nvSpPr>
        <p:spPr>
          <a:xfrm>
            <a:off x="5617845" y="2570745"/>
            <a:ext cx="1865949" cy="1865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8" name="Google Shape;68;p18"/>
          <p:cNvSpPr/>
          <p:nvPr>
            <p:ph idx="4" type="pic"/>
          </p:nvPr>
        </p:nvSpPr>
        <p:spPr>
          <a:xfrm>
            <a:off x="4457700" y="706806"/>
            <a:ext cx="1865949" cy="1865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Page">
  <p:cSld name="5_Title Page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9"/>
          <p:cNvSpPr/>
          <p:nvPr>
            <p:ph idx="2" type="pic"/>
          </p:nvPr>
        </p:nvSpPr>
        <p:spPr>
          <a:xfrm>
            <a:off x="6607968" y="2571749"/>
            <a:ext cx="2035970" cy="2071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1" name="Google Shape;71;p19"/>
          <p:cNvSpPr/>
          <p:nvPr>
            <p:ph idx="3" type="pic"/>
          </p:nvPr>
        </p:nvSpPr>
        <p:spPr>
          <a:xfrm>
            <a:off x="4571999" y="500062"/>
            <a:ext cx="2035970" cy="2071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itle Page">
  <p:cSld name="3_Title Pag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/>
          <p:nvPr>
            <p:ph idx="2" type="pic"/>
          </p:nvPr>
        </p:nvSpPr>
        <p:spPr>
          <a:xfrm>
            <a:off x="4635178" y="685800"/>
            <a:ext cx="1768909" cy="2051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4" name="Google Shape;74;p20"/>
          <p:cNvSpPr/>
          <p:nvPr>
            <p:ph idx="3" type="pic"/>
          </p:nvPr>
        </p:nvSpPr>
        <p:spPr>
          <a:xfrm>
            <a:off x="5582810" y="2405762"/>
            <a:ext cx="1768909" cy="2051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5" name="Google Shape;75;p20"/>
          <p:cNvSpPr/>
          <p:nvPr>
            <p:ph idx="4" type="pic"/>
          </p:nvPr>
        </p:nvSpPr>
        <p:spPr>
          <a:xfrm>
            <a:off x="1797858" y="2405762"/>
            <a:ext cx="1768909" cy="2051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6" name="Google Shape;76;p20"/>
          <p:cNvSpPr/>
          <p:nvPr>
            <p:ph idx="5" type="pic"/>
          </p:nvPr>
        </p:nvSpPr>
        <p:spPr>
          <a:xfrm>
            <a:off x="2739912" y="685800"/>
            <a:ext cx="1768909" cy="2051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Title Page">
  <p:cSld name="6_Title Page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/>
          <p:nvPr>
            <p:ph idx="2" type="pic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9_Title Page">
  <p:cSld name="19_Title Page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/>
          <p:nvPr>
            <p:ph idx="2" type="pic"/>
          </p:nvPr>
        </p:nvSpPr>
        <p:spPr>
          <a:xfrm>
            <a:off x="3649089" y="714375"/>
            <a:ext cx="1845820" cy="214115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1" name="Google Shape;81;p22"/>
          <p:cNvSpPr/>
          <p:nvPr>
            <p:ph idx="3" type="pic"/>
          </p:nvPr>
        </p:nvSpPr>
        <p:spPr>
          <a:xfrm>
            <a:off x="1520251" y="714375"/>
            <a:ext cx="1845820" cy="214115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2" name="Google Shape;82;p22"/>
          <p:cNvSpPr/>
          <p:nvPr>
            <p:ph idx="4" type="pic"/>
          </p:nvPr>
        </p:nvSpPr>
        <p:spPr>
          <a:xfrm>
            <a:off x="5777927" y="714375"/>
            <a:ext cx="1845820" cy="214115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1_Title Page">
  <p:cSld name="21_Title Page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/>
          <p:nvPr>
            <p:ph idx="2" type="pic"/>
          </p:nvPr>
        </p:nvSpPr>
        <p:spPr>
          <a:xfrm>
            <a:off x="500062" y="500063"/>
            <a:ext cx="2571752" cy="4143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5" name="Google Shape;85;p23"/>
          <p:cNvSpPr/>
          <p:nvPr>
            <p:ph idx="3" type="pic"/>
          </p:nvPr>
        </p:nvSpPr>
        <p:spPr>
          <a:xfrm>
            <a:off x="3286124" y="500063"/>
            <a:ext cx="2571752" cy="4143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6" name="Google Shape;86;p23"/>
          <p:cNvSpPr/>
          <p:nvPr>
            <p:ph idx="4" type="pic"/>
          </p:nvPr>
        </p:nvSpPr>
        <p:spPr>
          <a:xfrm>
            <a:off x="6072186" y="500063"/>
            <a:ext cx="2571752" cy="4143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_Title Page">
  <p:cSld name="9_Title Page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4"/>
          <p:cNvSpPr/>
          <p:nvPr>
            <p:ph idx="2" type="pic"/>
          </p:nvPr>
        </p:nvSpPr>
        <p:spPr>
          <a:xfrm>
            <a:off x="6607969" y="500063"/>
            <a:ext cx="2035970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9" name="Google Shape;89;p24"/>
          <p:cNvSpPr/>
          <p:nvPr>
            <p:ph idx="3" type="pic"/>
          </p:nvPr>
        </p:nvSpPr>
        <p:spPr>
          <a:xfrm>
            <a:off x="4571999" y="2571750"/>
            <a:ext cx="2035970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0" name="Google Shape;90;p24"/>
          <p:cNvSpPr/>
          <p:nvPr>
            <p:ph idx="4" type="pic"/>
          </p:nvPr>
        </p:nvSpPr>
        <p:spPr>
          <a:xfrm>
            <a:off x="4571999" y="500063"/>
            <a:ext cx="2035970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_Title Page">
  <p:cSld name="10_Title Pag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/>
          <p:nvPr>
            <p:ph idx="2" type="pic"/>
          </p:nvPr>
        </p:nvSpPr>
        <p:spPr>
          <a:xfrm>
            <a:off x="3214687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3" name="Google Shape;93;p25"/>
          <p:cNvSpPr/>
          <p:nvPr>
            <p:ph idx="3" type="pic"/>
          </p:nvPr>
        </p:nvSpPr>
        <p:spPr>
          <a:xfrm>
            <a:off x="5929312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4" name="Google Shape;94;p25"/>
          <p:cNvSpPr/>
          <p:nvPr>
            <p:ph idx="4" type="pic"/>
          </p:nvPr>
        </p:nvSpPr>
        <p:spPr>
          <a:xfrm>
            <a:off x="500062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Title Page">
  <p:cSld name="29_Title Page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6"/>
          <p:cNvSpPr/>
          <p:nvPr>
            <p:ph idx="2" type="pic"/>
          </p:nvPr>
        </p:nvSpPr>
        <p:spPr>
          <a:xfrm>
            <a:off x="3214687" y="2571749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7" name="Google Shape;97;p26"/>
          <p:cNvSpPr/>
          <p:nvPr>
            <p:ph idx="3" type="pic"/>
          </p:nvPr>
        </p:nvSpPr>
        <p:spPr>
          <a:xfrm>
            <a:off x="500061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8" name="Google Shape;98;p26"/>
          <p:cNvSpPr/>
          <p:nvPr>
            <p:ph idx="4" type="pic"/>
          </p:nvPr>
        </p:nvSpPr>
        <p:spPr>
          <a:xfrm>
            <a:off x="5929312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7_Title Page">
  <p:cSld name="27_Title Page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7"/>
          <p:cNvSpPr/>
          <p:nvPr>
            <p:ph idx="2" type="pic"/>
          </p:nvPr>
        </p:nvSpPr>
        <p:spPr>
          <a:xfrm>
            <a:off x="0" y="0"/>
            <a:ext cx="228600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1" name="Google Shape;101;p27"/>
          <p:cNvSpPr/>
          <p:nvPr>
            <p:ph idx="3" type="pic"/>
          </p:nvPr>
        </p:nvSpPr>
        <p:spPr>
          <a:xfrm>
            <a:off x="2286000" y="0"/>
            <a:ext cx="228600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2" name="Google Shape;102;p27"/>
          <p:cNvSpPr/>
          <p:nvPr>
            <p:ph idx="4" type="pic"/>
          </p:nvPr>
        </p:nvSpPr>
        <p:spPr>
          <a:xfrm>
            <a:off x="4572000" y="0"/>
            <a:ext cx="228600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3" name="Google Shape;103;p27"/>
          <p:cNvSpPr/>
          <p:nvPr>
            <p:ph idx="5" type="pic"/>
          </p:nvPr>
        </p:nvSpPr>
        <p:spPr>
          <a:xfrm>
            <a:off x="6858000" y="0"/>
            <a:ext cx="228600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4" name="Google Shape;104;p27"/>
          <p:cNvSpPr/>
          <p:nvPr>
            <p:ph idx="6" type="pic"/>
          </p:nvPr>
        </p:nvSpPr>
        <p:spPr>
          <a:xfrm>
            <a:off x="0" y="2571751"/>
            <a:ext cx="228600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5" name="Google Shape;105;p27"/>
          <p:cNvSpPr/>
          <p:nvPr>
            <p:ph idx="7" type="pic"/>
          </p:nvPr>
        </p:nvSpPr>
        <p:spPr>
          <a:xfrm>
            <a:off x="2286000" y="2571751"/>
            <a:ext cx="228600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6" name="Google Shape;106;p27"/>
          <p:cNvSpPr/>
          <p:nvPr>
            <p:ph idx="8" type="pic"/>
          </p:nvPr>
        </p:nvSpPr>
        <p:spPr>
          <a:xfrm>
            <a:off x="4572000" y="2571751"/>
            <a:ext cx="228600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7" name="Google Shape;107;p27"/>
          <p:cNvSpPr/>
          <p:nvPr>
            <p:ph idx="9" type="pic"/>
          </p:nvPr>
        </p:nvSpPr>
        <p:spPr>
          <a:xfrm>
            <a:off x="6858000" y="2571751"/>
            <a:ext cx="228600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sz="23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28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11" name="Google Shape;111;p28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2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3" name="Google Shape;113;p2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Relationship Id="rId4" Type="http://schemas.openxmlformats.org/officeDocument/2006/relationships/image" Target="../media/image5.jpg"/><Relationship Id="rId5" Type="http://schemas.openxmlformats.org/officeDocument/2006/relationships/image" Target="../media/image1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jpg"/><Relationship Id="rId4" Type="http://schemas.openxmlformats.org/officeDocument/2006/relationships/image" Target="../media/image12.jpg"/><Relationship Id="rId5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g"/><Relationship Id="rId4" Type="http://schemas.openxmlformats.org/officeDocument/2006/relationships/image" Target="../media/image6.jpg"/><Relationship Id="rId5" Type="http://schemas.openxmlformats.org/officeDocument/2006/relationships/image" Target="../media/image2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g"/><Relationship Id="rId4" Type="http://schemas.openxmlformats.org/officeDocument/2006/relationships/image" Target="../media/image15.jpg"/><Relationship Id="rId5" Type="http://schemas.openxmlformats.org/officeDocument/2006/relationships/image" Target="../media/image2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1.jpg"/><Relationship Id="rId4" Type="http://schemas.openxmlformats.org/officeDocument/2006/relationships/image" Target="../media/image16.jpg"/><Relationship Id="rId5" Type="http://schemas.openxmlformats.org/officeDocument/2006/relationships/image" Target="../media/image8.jpg"/></Relationships>
</file>

<file path=ppt/slides/_rels/slide17.xml.rels><?xml version="1.0" encoding="UTF-8" standalone="yes"?><Relationships xmlns="http://schemas.openxmlformats.org/package/2006/relationships"><Relationship Id="rId10" Type="http://schemas.openxmlformats.org/officeDocument/2006/relationships/image" Target="../media/image6.jp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jpg"/><Relationship Id="rId4" Type="http://schemas.openxmlformats.org/officeDocument/2006/relationships/image" Target="../media/image8.jpg"/><Relationship Id="rId9" Type="http://schemas.openxmlformats.org/officeDocument/2006/relationships/image" Target="../media/image29.jpg"/><Relationship Id="rId5" Type="http://schemas.openxmlformats.org/officeDocument/2006/relationships/image" Target="../media/image28.jpg"/><Relationship Id="rId6" Type="http://schemas.openxmlformats.org/officeDocument/2006/relationships/image" Target="../media/image25.jpg"/><Relationship Id="rId7" Type="http://schemas.openxmlformats.org/officeDocument/2006/relationships/image" Target="../media/image17.jpg"/><Relationship Id="rId8" Type="http://schemas.openxmlformats.org/officeDocument/2006/relationships/image" Target="../media/image1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Relationship Id="rId4" Type="http://schemas.openxmlformats.org/officeDocument/2006/relationships/image" Target="../media/image6.jpg"/><Relationship Id="rId5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Relationship Id="rId4" Type="http://schemas.openxmlformats.org/officeDocument/2006/relationships/image" Target="../media/image4.jpg"/><Relationship Id="rId5" Type="http://schemas.openxmlformats.org/officeDocument/2006/relationships/image" Target="../media/image2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Relationship Id="rId4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/>
          <p:nvPr/>
        </p:nvSpPr>
        <p:spPr>
          <a:xfrm>
            <a:off x="3526970" y="1533232"/>
            <a:ext cx="2090058" cy="2090058"/>
          </a:xfrm>
          <a:prstGeom prst="ellipse">
            <a:avLst/>
          </a:prstGeom>
          <a:solidFill>
            <a:srgbClr val="88D9D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9" name="Google Shape;119;p29"/>
          <p:cNvSpPr txBox="1"/>
          <p:nvPr/>
        </p:nvSpPr>
        <p:spPr>
          <a:xfrm>
            <a:off x="4397827" y="1976918"/>
            <a:ext cx="3080657" cy="10502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humu.</a:t>
            </a:r>
            <a:endParaRPr sz="1100"/>
          </a:p>
        </p:txBody>
      </p:sp>
      <p:sp>
        <p:nvSpPr>
          <p:cNvPr id="120" name="Google Shape;120;p29"/>
          <p:cNvSpPr txBox="1"/>
          <p:nvPr/>
        </p:nvSpPr>
        <p:spPr>
          <a:xfrm>
            <a:off x="1753389" y="2467876"/>
            <a:ext cx="1065223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8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solidFill>
            <a:srgbClr val="88D9D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3" name="Google Shape;243;p38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3174" r="3175" t="0"/>
          <a:stretch/>
        </p:blipFill>
        <p:spPr>
          <a:xfrm>
            <a:off x="5777927" y="714375"/>
            <a:ext cx="1845820" cy="21411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4" name="Google Shape;244;p38"/>
          <p:cNvGrpSpPr/>
          <p:nvPr/>
        </p:nvGrpSpPr>
        <p:grpSpPr>
          <a:xfrm>
            <a:off x="3668115" y="3591883"/>
            <a:ext cx="1807770" cy="837242"/>
            <a:chOff x="1866130" y="4014531"/>
            <a:chExt cx="2410360" cy="1116323"/>
          </a:xfrm>
        </p:grpSpPr>
        <p:sp>
          <p:nvSpPr>
            <p:cNvPr id="245" name="Google Shape;245;p38"/>
            <p:cNvSpPr txBox="1"/>
            <p:nvPr/>
          </p:nvSpPr>
          <p:spPr>
            <a:xfrm>
              <a:off x="2312484" y="4014531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246" name="Google Shape;246;p38"/>
            <p:cNvSpPr txBox="1"/>
            <p:nvPr/>
          </p:nvSpPr>
          <p:spPr>
            <a:xfrm>
              <a:off x="1866130" y="4450155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247" name="Google Shape;247;p38"/>
          <p:cNvGrpSpPr/>
          <p:nvPr/>
        </p:nvGrpSpPr>
        <p:grpSpPr>
          <a:xfrm>
            <a:off x="5777927" y="3591883"/>
            <a:ext cx="1807770" cy="837242"/>
            <a:chOff x="7953325" y="4304763"/>
            <a:chExt cx="2410360" cy="1116323"/>
          </a:xfrm>
        </p:grpSpPr>
        <p:sp>
          <p:nvSpPr>
            <p:cNvPr id="248" name="Google Shape;248;p38"/>
            <p:cNvSpPr txBox="1"/>
            <p:nvPr/>
          </p:nvSpPr>
          <p:spPr>
            <a:xfrm>
              <a:off x="7953325" y="4304763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249" name="Google Shape;249;p38"/>
            <p:cNvSpPr txBox="1"/>
            <p:nvPr/>
          </p:nvSpPr>
          <p:spPr>
            <a:xfrm>
              <a:off x="7953325" y="4740387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250" name="Google Shape;250;p38"/>
          <p:cNvGrpSpPr/>
          <p:nvPr/>
        </p:nvGrpSpPr>
        <p:grpSpPr>
          <a:xfrm>
            <a:off x="1558304" y="3591883"/>
            <a:ext cx="1807770" cy="837242"/>
            <a:chOff x="1828315" y="4304763"/>
            <a:chExt cx="2410360" cy="1116323"/>
          </a:xfrm>
        </p:grpSpPr>
        <p:sp>
          <p:nvSpPr>
            <p:cNvPr id="251" name="Google Shape;251;p38"/>
            <p:cNvSpPr txBox="1"/>
            <p:nvPr/>
          </p:nvSpPr>
          <p:spPr>
            <a:xfrm>
              <a:off x="2721023" y="4304763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252" name="Google Shape;252;p38"/>
            <p:cNvSpPr txBox="1"/>
            <p:nvPr/>
          </p:nvSpPr>
          <p:spPr>
            <a:xfrm>
              <a:off x="1828315" y="4740387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sp>
        <p:nvSpPr>
          <p:cNvPr id="253" name="Google Shape;253;p38"/>
          <p:cNvSpPr/>
          <p:nvPr/>
        </p:nvSpPr>
        <p:spPr>
          <a:xfrm>
            <a:off x="4445251" y="3120695"/>
            <a:ext cx="253499" cy="206021"/>
          </a:xfrm>
          <a:custGeom>
            <a:rect b="b" l="l" r="r" t="t"/>
            <a:pathLst>
              <a:path extrusionOk="0" h="21600" w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4" name="Google Shape;254;p38"/>
          <p:cNvSpPr/>
          <p:nvPr/>
        </p:nvSpPr>
        <p:spPr>
          <a:xfrm>
            <a:off x="3179668" y="3130502"/>
            <a:ext cx="186405" cy="186406"/>
          </a:xfrm>
          <a:custGeom>
            <a:rect b="b" l="l" r="r" t="t"/>
            <a:pathLst>
              <a:path extrusionOk="0" h="21600" w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5" name="Google Shape;255;p38"/>
          <p:cNvSpPr/>
          <p:nvPr/>
        </p:nvSpPr>
        <p:spPr>
          <a:xfrm>
            <a:off x="5777927" y="3135052"/>
            <a:ext cx="277556" cy="177307"/>
          </a:xfrm>
          <a:custGeom>
            <a:rect b="b" l="l" r="r" t="t"/>
            <a:pathLst>
              <a:path extrusionOk="0" h="21486" w="21574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6" name="Google Shape;256;p3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3174" r="3175" t="0"/>
          <a:stretch/>
        </p:blipFill>
        <p:spPr>
          <a:xfrm>
            <a:off x="1520251" y="714375"/>
            <a:ext cx="1845820" cy="2141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38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3174" r="3175" t="0"/>
          <a:stretch/>
        </p:blipFill>
        <p:spPr>
          <a:xfrm>
            <a:off x="3649089" y="714375"/>
            <a:ext cx="1845820" cy="21411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39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16285" r="16285" t="0"/>
          <a:stretch/>
        </p:blipFill>
        <p:spPr>
          <a:xfrm>
            <a:off x="6072186" y="500063"/>
            <a:ext cx="2571752" cy="4143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9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6285" r="16285" t="0"/>
          <a:stretch/>
        </p:blipFill>
        <p:spPr>
          <a:xfrm>
            <a:off x="3286124" y="500063"/>
            <a:ext cx="2571752" cy="4143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9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16285" r="16285" t="0"/>
          <a:stretch/>
        </p:blipFill>
        <p:spPr>
          <a:xfrm>
            <a:off x="500062" y="500063"/>
            <a:ext cx="2571752" cy="4143373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9"/>
          <p:cNvSpPr/>
          <p:nvPr/>
        </p:nvSpPr>
        <p:spPr>
          <a:xfrm>
            <a:off x="500062" y="4143374"/>
            <a:ext cx="2571751" cy="500062"/>
          </a:xfrm>
          <a:prstGeom prst="rect">
            <a:avLst/>
          </a:prstGeom>
          <a:solidFill>
            <a:schemeClr val="lt1">
              <a:alpha val="8470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6" name="Google Shape;266;p39"/>
          <p:cNvSpPr/>
          <p:nvPr/>
        </p:nvSpPr>
        <p:spPr>
          <a:xfrm>
            <a:off x="3286123" y="4143374"/>
            <a:ext cx="2571751" cy="500062"/>
          </a:xfrm>
          <a:prstGeom prst="rect">
            <a:avLst/>
          </a:prstGeom>
          <a:solidFill>
            <a:schemeClr val="lt1">
              <a:alpha val="8470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7" name="Google Shape;267;p39"/>
          <p:cNvSpPr/>
          <p:nvPr/>
        </p:nvSpPr>
        <p:spPr>
          <a:xfrm>
            <a:off x="6072187" y="4143373"/>
            <a:ext cx="2571751" cy="500063"/>
          </a:xfrm>
          <a:prstGeom prst="rect">
            <a:avLst/>
          </a:prstGeom>
          <a:solidFill>
            <a:schemeClr val="lt1">
              <a:alpha val="8470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68" name="Google Shape;268;p39"/>
          <p:cNvGrpSpPr/>
          <p:nvPr/>
        </p:nvGrpSpPr>
        <p:grpSpPr>
          <a:xfrm>
            <a:off x="884634" y="4215087"/>
            <a:ext cx="1802606" cy="356636"/>
            <a:chOff x="962025" y="3172190"/>
            <a:chExt cx="2403475" cy="475515"/>
          </a:xfrm>
        </p:grpSpPr>
        <p:sp>
          <p:nvSpPr>
            <p:cNvPr id="269" name="Google Shape;269;p39"/>
            <p:cNvSpPr txBox="1"/>
            <p:nvPr/>
          </p:nvSpPr>
          <p:spPr>
            <a:xfrm>
              <a:off x="962025" y="3290499"/>
              <a:ext cx="61912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45%</a:t>
              </a:r>
              <a:endParaRPr sz="1100"/>
            </a:p>
          </p:txBody>
        </p:sp>
        <p:sp>
          <p:nvSpPr>
            <p:cNvPr id="270" name="Google Shape;270;p39"/>
            <p:cNvSpPr txBox="1"/>
            <p:nvPr/>
          </p:nvSpPr>
          <p:spPr>
            <a:xfrm>
              <a:off x="1581150" y="3172190"/>
              <a:ext cx="1784350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seasons.</a:t>
              </a:r>
              <a:endParaRPr sz="1100"/>
            </a:p>
          </p:txBody>
        </p:sp>
      </p:grpSp>
      <p:grpSp>
        <p:nvGrpSpPr>
          <p:cNvPr id="271" name="Google Shape;271;p39"/>
          <p:cNvGrpSpPr/>
          <p:nvPr/>
        </p:nvGrpSpPr>
        <p:grpSpPr>
          <a:xfrm>
            <a:off x="3670695" y="4215087"/>
            <a:ext cx="1802606" cy="356636"/>
            <a:chOff x="962025" y="3172190"/>
            <a:chExt cx="2403475" cy="475515"/>
          </a:xfrm>
        </p:grpSpPr>
        <p:sp>
          <p:nvSpPr>
            <p:cNvPr id="272" name="Google Shape;272;p39"/>
            <p:cNvSpPr txBox="1"/>
            <p:nvPr/>
          </p:nvSpPr>
          <p:spPr>
            <a:xfrm>
              <a:off x="962025" y="3290499"/>
              <a:ext cx="61912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50%</a:t>
              </a:r>
              <a:endParaRPr sz="1100"/>
            </a:p>
          </p:txBody>
        </p:sp>
        <p:sp>
          <p:nvSpPr>
            <p:cNvPr id="273" name="Google Shape;273;p39"/>
            <p:cNvSpPr txBox="1"/>
            <p:nvPr/>
          </p:nvSpPr>
          <p:spPr>
            <a:xfrm>
              <a:off x="1581150" y="3172190"/>
              <a:ext cx="1784350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seasons.</a:t>
              </a:r>
              <a:endParaRPr sz="1100"/>
            </a:p>
          </p:txBody>
        </p:sp>
      </p:grpSp>
      <p:grpSp>
        <p:nvGrpSpPr>
          <p:cNvPr id="274" name="Google Shape;274;p39"/>
          <p:cNvGrpSpPr/>
          <p:nvPr/>
        </p:nvGrpSpPr>
        <p:grpSpPr>
          <a:xfrm>
            <a:off x="6456759" y="4215087"/>
            <a:ext cx="1802606" cy="356636"/>
            <a:chOff x="962025" y="3172190"/>
            <a:chExt cx="2403475" cy="475515"/>
          </a:xfrm>
        </p:grpSpPr>
        <p:sp>
          <p:nvSpPr>
            <p:cNvPr id="275" name="Google Shape;275;p39"/>
            <p:cNvSpPr txBox="1"/>
            <p:nvPr/>
          </p:nvSpPr>
          <p:spPr>
            <a:xfrm>
              <a:off x="962025" y="3290499"/>
              <a:ext cx="61912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60%</a:t>
              </a:r>
              <a:endParaRPr sz="1100"/>
            </a:p>
          </p:txBody>
        </p:sp>
        <p:sp>
          <p:nvSpPr>
            <p:cNvPr id="276" name="Google Shape;276;p39"/>
            <p:cNvSpPr txBox="1"/>
            <p:nvPr/>
          </p:nvSpPr>
          <p:spPr>
            <a:xfrm>
              <a:off x="1581150" y="3172190"/>
              <a:ext cx="1784350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seasons.</a:t>
              </a:r>
              <a:endParaRPr sz="110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" name="Google Shape;281;p40"/>
          <p:cNvGrpSpPr/>
          <p:nvPr/>
        </p:nvGrpSpPr>
        <p:grpSpPr>
          <a:xfrm>
            <a:off x="741383" y="661745"/>
            <a:ext cx="2056610" cy="3820009"/>
            <a:chOff x="1870325" y="1385474"/>
            <a:chExt cx="2742147" cy="5093345"/>
          </a:xfrm>
        </p:grpSpPr>
        <p:grpSp>
          <p:nvGrpSpPr>
            <p:cNvPr id="282" name="Google Shape;282;p40"/>
            <p:cNvGrpSpPr/>
            <p:nvPr/>
          </p:nvGrpSpPr>
          <p:grpSpPr>
            <a:xfrm>
              <a:off x="2202112" y="1385474"/>
              <a:ext cx="2410360" cy="3259424"/>
              <a:chOff x="3771604" y="1266949"/>
              <a:chExt cx="2410360" cy="3259424"/>
            </a:xfrm>
          </p:grpSpPr>
          <p:sp>
            <p:nvSpPr>
              <p:cNvPr id="283" name="Google Shape;283;p40"/>
              <p:cNvSpPr txBox="1"/>
              <p:nvPr/>
            </p:nvSpPr>
            <p:spPr>
              <a:xfrm>
                <a:off x="3771604" y="2941322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HMTL/ CSS</a:t>
                </a:r>
                <a:endParaRPr sz="1100"/>
              </a:p>
            </p:txBody>
          </p:sp>
          <p:sp>
            <p:nvSpPr>
              <p:cNvPr id="284" name="Google Shape;284;p40"/>
              <p:cNvSpPr txBox="1"/>
              <p:nvPr/>
            </p:nvSpPr>
            <p:spPr>
              <a:xfrm>
                <a:off x="5589518" y="2941322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70%</a:t>
                </a:r>
                <a:endParaRPr sz="1100"/>
              </a:p>
            </p:txBody>
          </p:sp>
          <p:cxnSp>
            <p:nvCxnSpPr>
              <p:cNvPr id="285" name="Google Shape;285;p40"/>
              <p:cNvCxnSpPr/>
              <p:nvPr/>
            </p:nvCxnSpPr>
            <p:spPr>
              <a:xfrm rot="10800000">
                <a:off x="3874568" y="3258421"/>
                <a:ext cx="150794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286" name="Google Shape;286;p40"/>
              <p:cNvCxnSpPr/>
              <p:nvPr/>
            </p:nvCxnSpPr>
            <p:spPr>
              <a:xfrm rot="10800000">
                <a:off x="5382508" y="3258421"/>
                <a:ext cx="71349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287" name="Google Shape;287;p40"/>
              <p:cNvSpPr txBox="1"/>
              <p:nvPr/>
            </p:nvSpPr>
            <p:spPr>
              <a:xfrm>
                <a:off x="3771604" y="3575298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Photoshop</a:t>
                </a:r>
                <a:endParaRPr sz="1100"/>
              </a:p>
            </p:txBody>
          </p:sp>
          <p:sp>
            <p:nvSpPr>
              <p:cNvPr id="288" name="Google Shape;288;p40"/>
              <p:cNvSpPr txBox="1"/>
              <p:nvPr/>
            </p:nvSpPr>
            <p:spPr>
              <a:xfrm>
                <a:off x="5589518" y="3575298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80%</a:t>
                </a:r>
                <a:endParaRPr sz="1100"/>
              </a:p>
            </p:txBody>
          </p:sp>
          <p:cxnSp>
            <p:nvCxnSpPr>
              <p:cNvPr id="289" name="Google Shape;289;p40"/>
              <p:cNvCxnSpPr/>
              <p:nvPr/>
            </p:nvCxnSpPr>
            <p:spPr>
              <a:xfrm rot="10800000">
                <a:off x="3874568" y="3892397"/>
                <a:ext cx="171495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290" name="Google Shape;290;p40"/>
              <p:cNvCxnSpPr/>
              <p:nvPr/>
            </p:nvCxnSpPr>
            <p:spPr>
              <a:xfrm rot="10800000">
                <a:off x="5589518" y="3892397"/>
                <a:ext cx="50648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291" name="Google Shape;291;p40"/>
              <p:cNvSpPr txBox="1"/>
              <p:nvPr/>
            </p:nvSpPr>
            <p:spPr>
              <a:xfrm>
                <a:off x="3771604" y="4209274"/>
                <a:ext cx="1110716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Photography</a:t>
                </a:r>
                <a:endParaRPr sz="1100"/>
              </a:p>
            </p:txBody>
          </p:sp>
          <p:sp>
            <p:nvSpPr>
              <p:cNvPr id="292" name="Google Shape;292;p40"/>
              <p:cNvSpPr txBox="1"/>
              <p:nvPr/>
            </p:nvSpPr>
            <p:spPr>
              <a:xfrm>
                <a:off x="5589518" y="4209274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50%</a:t>
                </a:r>
                <a:endParaRPr sz="1100"/>
              </a:p>
            </p:txBody>
          </p:sp>
          <p:cxnSp>
            <p:nvCxnSpPr>
              <p:cNvPr id="293" name="Google Shape;293;p40"/>
              <p:cNvCxnSpPr/>
              <p:nvPr/>
            </p:nvCxnSpPr>
            <p:spPr>
              <a:xfrm rot="10800000">
                <a:off x="3874568" y="4526373"/>
                <a:ext cx="1110716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294" name="Google Shape;294;p40"/>
              <p:cNvCxnSpPr/>
              <p:nvPr/>
            </p:nvCxnSpPr>
            <p:spPr>
              <a:xfrm rot="10800000">
                <a:off x="4985284" y="4526373"/>
                <a:ext cx="1110716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295" name="Google Shape;295;p40"/>
              <p:cNvGrpSpPr/>
              <p:nvPr/>
            </p:nvGrpSpPr>
            <p:grpSpPr>
              <a:xfrm>
                <a:off x="3771604" y="1266949"/>
                <a:ext cx="2410360" cy="1116323"/>
                <a:chOff x="7953325" y="4304763"/>
                <a:chExt cx="2410360" cy="1116323"/>
              </a:xfrm>
            </p:grpSpPr>
            <p:sp>
              <p:nvSpPr>
                <p:cNvPr id="296" name="Google Shape;296;p40"/>
                <p:cNvSpPr txBox="1"/>
                <p:nvPr/>
              </p:nvSpPr>
              <p:spPr>
                <a:xfrm>
                  <a:off x="7953325" y="4304763"/>
                  <a:ext cx="1517652" cy="2769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9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TITLE TEXT</a:t>
                  </a:r>
                  <a:endParaRPr sz="1100"/>
                </a:p>
              </p:txBody>
            </p:sp>
            <p:sp>
              <p:nvSpPr>
                <p:cNvPr id="297" name="Google Shape;297;p40"/>
                <p:cNvSpPr txBox="1"/>
                <p:nvPr/>
              </p:nvSpPr>
              <p:spPr>
                <a:xfrm>
                  <a:off x="7953325" y="4740387"/>
                  <a:ext cx="2410360" cy="6806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 for can't gathered waters had don't subdue which i two set had seasons.</a:t>
                  </a:r>
                  <a:endParaRPr sz="1100"/>
                </a:p>
              </p:txBody>
            </p:sp>
          </p:grpSp>
        </p:grpSp>
        <p:pic>
          <p:nvPicPr>
            <p:cNvPr id="298" name="Google Shape;298;p4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870325" y="5192606"/>
              <a:ext cx="1714950" cy="12862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9" name="Google Shape;299;p40"/>
          <p:cNvGrpSpPr/>
          <p:nvPr/>
        </p:nvGrpSpPr>
        <p:grpSpPr>
          <a:xfrm>
            <a:off x="3543694" y="661745"/>
            <a:ext cx="2056610" cy="3820009"/>
            <a:chOff x="1870325" y="1385474"/>
            <a:chExt cx="2742147" cy="5093345"/>
          </a:xfrm>
        </p:grpSpPr>
        <p:grpSp>
          <p:nvGrpSpPr>
            <p:cNvPr id="300" name="Google Shape;300;p40"/>
            <p:cNvGrpSpPr/>
            <p:nvPr/>
          </p:nvGrpSpPr>
          <p:grpSpPr>
            <a:xfrm>
              <a:off x="2202112" y="1385474"/>
              <a:ext cx="2410360" cy="3259424"/>
              <a:chOff x="3771604" y="1266949"/>
              <a:chExt cx="2410360" cy="3259424"/>
            </a:xfrm>
          </p:grpSpPr>
          <p:sp>
            <p:nvSpPr>
              <p:cNvPr id="301" name="Google Shape;301;p40"/>
              <p:cNvSpPr txBox="1"/>
              <p:nvPr/>
            </p:nvSpPr>
            <p:spPr>
              <a:xfrm>
                <a:off x="3771604" y="2941322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HMTL/ CSS</a:t>
                </a:r>
                <a:endParaRPr sz="1100"/>
              </a:p>
            </p:txBody>
          </p:sp>
          <p:sp>
            <p:nvSpPr>
              <p:cNvPr id="302" name="Google Shape;302;p40"/>
              <p:cNvSpPr txBox="1"/>
              <p:nvPr/>
            </p:nvSpPr>
            <p:spPr>
              <a:xfrm>
                <a:off x="5589518" y="2941322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70%</a:t>
                </a:r>
                <a:endParaRPr sz="1100"/>
              </a:p>
            </p:txBody>
          </p:sp>
          <p:cxnSp>
            <p:nvCxnSpPr>
              <p:cNvPr id="303" name="Google Shape;303;p40"/>
              <p:cNvCxnSpPr/>
              <p:nvPr/>
            </p:nvCxnSpPr>
            <p:spPr>
              <a:xfrm rot="10800000">
                <a:off x="3874568" y="3258421"/>
                <a:ext cx="150794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304" name="Google Shape;304;p40"/>
              <p:cNvCxnSpPr/>
              <p:nvPr/>
            </p:nvCxnSpPr>
            <p:spPr>
              <a:xfrm rot="10800000">
                <a:off x="5382508" y="3258421"/>
                <a:ext cx="71349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305" name="Google Shape;305;p40"/>
              <p:cNvSpPr txBox="1"/>
              <p:nvPr/>
            </p:nvSpPr>
            <p:spPr>
              <a:xfrm>
                <a:off x="3771604" y="3575298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Photoshop</a:t>
                </a:r>
                <a:endParaRPr sz="1100"/>
              </a:p>
            </p:txBody>
          </p:sp>
          <p:sp>
            <p:nvSpPr>
              <p:cNvPr id="306" name="Google Shape;306;p40"/>
              <p:cNvSpPr txBox="1"/>
              <p:nvPr/>
            </p:nvSpPr>
            <p:spPr>
              <a:xfrm>
                <a:off x="5589518" y="3575298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80%</a:t>
                </a:r>
                <a:endParaRPr sz="1100"/>
              </a:p>
            </p:txBody>
          </p:sp>
          <p:cxnSp>
            <p:nvCxnSpPr>
              <p:cNvPr id="307" name="Google Shape;307;p40"/>
              <p:cNvCxnSpPr/>
              <p:nvPr/>
            </p:nvCxnSpPr>
            <p:spPr>
              <a:xfrm rot="10800000">
                <a:off x="3874568" y="3892397"/>
                <a:ext cx="171495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308" name="Google Shape;308;p40"/>
              <p:cNvCxnSpPr/>
              <p:nvPr/>
            </p:nvCxnSpPr>
            <p:spPr>
              <a:xfrm rot="10800000">
                <a:off x="5589518" y="3892397"/>
                <a:ext cx="50648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309" name="Google Shape;309;p40"/>
              <p:cNvSpPr txBox="1"/>
              <p:nvPr/>
            </p:nvSpPr>
            <p:spPr>
              <a:xfrm>
                <a:off x="3771604" y="4209274"/>
                <a:ext cx="1110716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Photography</a:t>
                </a:r>
                <a:endParaRPr sz="1100"/>
              </a:p>
            </p:txBody>
          </p:sp>
          <p:sp>
            <p:nvSpPr>
              <p:cNvPr id="310" name="Google Shape;310;p40"/>
              <p:cNvSpPr txBox="1"/>
              <p:nvPr/>
            </p:nvSpPr>
            <p:spPr>
              <a:xfrm>
                <a:off x="5589518" y="4209274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50%</a:t>
                </a:r>
                <a:endParaRPr sz="1100"/>
              </a:p>
            </p:txBody>
          </p:sp>
          <p:cxnSp>
            <p:nvCxnSpPr>
              <p:cNvPr id="311" name="Google Shape;311;p40"/>
              <p:cNvCxnSpPr/>
              <p:nvPr/>
            </p:nvCxnSpPr>
            <p:spPr>
              <a:xfrm rot="10800000">
                <a:off x="3874568" y="4526373"/>
                <a:ext cx="1110716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312" name="Google Shape;312;p40"/>
              <p:cNvCxnSpPr/>
              <p:nvPr/>
            </p:nvCxnSpPr>
            <p:spPr>
              <a:xfrm rot="10800000">
                <a:off x="4985284" y="4526373"/>
                <a:ext cx="1110716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313" name="Google Shape;313;p40"/>
              <p:cNvGrpSpPr/>
              <p:nvPr/>
            </p:nvGrpSpPr>
            <p:grpSpPr>
              <a:xfrm>
                <a:off x="3771604" y="1266949"/>
                <a:ext cx="2410360" cy="1116323"/>
                <a:chOff x="7953325" y="4304763"/>
                <a:chExt cx="2410360" cy="1116323"/>
              </a:xfrm>
            </p:grpSpPr>
            <p:sp>
              <p:nvSpPr>
                <p:cNvPr id="314" name="Google Shape;314;p40"/>
                <p:cNvSpPr txBox="1"/>
                <p:nvPr/>
              </p:nvSpPr>
              <p:spPr>
                <a:xfrm>
                  <a:off x="7953325" y="4304763"/>
                  <a:ext cx="1517652" cy="2769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9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TITLE TEXT</a:t>
                  </a:r>
                  <a:endParaRPr sz="1100"/>
                </a:p>
              </p:txBody>
            </p:sp>
            <p:sp>
              <p:nvSpPr>
                <p:cNvPr id="315" name="Google Shape;315;p40"/>
                <p:cNvSpPr txBox="1"/>
                <p:nvPr/>
              </p:nvSpPr>
              <p:spPr>
                <a:xfrm>
                  <a:off x="7953325" y="4740387"/>
                  <a:ext cx="2410360" cy="6806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 for can't gathered waters had don't subdue which i two set had seasons.</a:t>
                  </a:r>
                  <a:endParaRPr sz="1100"/>
                </a:p>
              </p:txBody>
            </p:sp>
          </p:grpSp>
        </p:grpSp>
        <p:pic>
          <p:nvPicPr>
            <p:cNvPr id="316" name="Google Shape;316;p4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870325" y="5192606"/>
              <a:ext cx="1714950" cy="12862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7" name="Google Shape;317;p40"/>
          <p:cNvGrpSpPr/>
          <p:nvPr/>
        </p:nvGrpSpPr>
        <p:grpSpPr>
          <a:xfrm>
            <a:off x="6097166" y="661745"/>
            <a:ext cx="2056610" cy="3820009"/>
            <a:chOff x="1870325" y="1385474"/>
            <a:chExt cx="2742147" cy="5093345"/>
          </a:xfrm>
        </p:grpSpPr>
        <p:grpSp>
          <p:nvGrpSpPr>
            <p:cNvPr id="318" name="Google Shape;318;p40"/>
            <p:cNvGrpSpPr/>
            <p:nvPr/>
          </p:nvGrpSpPr>
          <p:grpSpPr>
            <a:xfrm>
              <a:off x="2202112" y="1385474"/>
              <a:ext cx="2410360" cy="3259424"/>
              <a:chOff x="3771604" y="1266949"/>
              <a:chExt cx="2410360" cy="3259424"/>
            </a:xfrm>
          </p:grpSpPr>
          <p:sp>
            <p:nvSpPr>
              <p:cNvPr id="319" name="Google Shape;319;p40"/>
              <p:cNvSpPr txBox="1"/>
              <p:nvPr/>
            </p:nvSpPr>
            <p:spPr>
              <a:xfrm>
                <a:off x="3771604" y="2941322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HMTL/ CSS</a:t>
                </a:r>
                <a:endParaRPr sz="1100"/>
              </a:p>
            </p:txBody>
          </p:sp>
          <p:sp>
            <p:nvSpPr>
              <p:cNvPr id="320" name="Google Shape;320;p40"/>
              <p:cNvSpPr txBox="1"/>
              <p:nvPr/>
            </p:nvSpPr>
            <p:spPr>
              <a:xfrm>
                <a:off x="5589518" y="2941322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70%</a:t>
                </a:r>
                <a:endParaRPr sz="1100"/>
              </a:p>
            </p:txBody>
          </p:sp>
          <p:cxnSp>
            <p:nvCxnSpPr>
              <p:cNvPr id="321" name="Google Shape;321;p40"/>
              <p:cNvCxnSpPr/>
              <p:nvPr/>
            </p:nvCxnSpPr>
            <p:spPr>
              <a:xfrm rot="10800000">
                <a:off x="3874568" y="3258421"/>
                <a:ext cx="150794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322" name="Google Shape;322;p40"/>
              <p:cNvCxnSpPr/>
              <p:nvPr/>
            </p:nvCxnSpPr>
            <p:spPr>
              <a:xfrm rot="10800000">
                <a:off x="5382508" y="3258421"/>
                <a:ext cx="71349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323" name="Google Shape;323;p40"/>
              <p:cNvSpPr txBox="1"/>
              <p:nvPr/>
            </p:nvSpPr>
            <p:spPr>
              <a:xfrm>
                <a:off x="3771604" y="3575298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Photoshop</a:t>
                </a:r>
                <a:endParaRPr sz="1100"/>
              </a:p>
            </p:txBody>
          </p:sp>
          <p:sp>
            <p:nvSpPr>
              <p:cNvPr id="324" name="Google Shape;324;p40"/>
              <p:cNvSpPr txBox="1"/>
              <p:nvPr/>
            </p:nvSpPr>
            <p:spPr>
              <a:xfrm>
                <a:off x="5589518" y="3575298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80%</a:t>
                </a:r>
                <a:endParaRPr sz="1100"/>
              </a:p>
            </p:txBody>
          </p:sp>
          <p:cxnSp>
            <p:nvCxnSpPr>
              <p:cNvPr id="325" name="Google Shape;325;p40"/>
              <p:cNvCxnSpPr/>
              <p:nvPr/>
            </p:nvCxnSpPr>
            <p:spPr>
              <a:xfrm rot="10800000">
                <a:off x="3874568" y="3892397"/>
                <a:ext cx="171495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326" name="Google Shape;326;p40"/>
              <p:cNvCxnSpPr/>
              <p:nvPr/>
            </p:nvCxnSpPr>
            <p:spPr>
              <a:xfrm rot="10800000">
                <a:off x="5589518" y="3892397"/>
                <a:ext cx="50648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327" name="Google Shape;327;p40"/>
              <p:cNvSpPr txBox="1"/>
              <p:nvPr/>
            </p:nvSpPr>
            <p:spPr>
              <a:xfrm>
                <a:off x="3771604" y="4209274"/>
                <a:ext cx="1110716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Photography</a:t>
                </a:r>
                <a:endParaRPr sz="1100"/>
              </a:p>
            </p:txBody>
          </p:sp>
          <p:sp>
            <p:nvSpPr>
              <p:cNvPr id="328" name="Google Shape;328;p40"/>
              <p:cNvSpPr txBox="1"/>
              <p:nvPr/>
            </p:nvSpPr>
            <p:spPr>
              <a:xfrm>
                <a:off x="5589518" y="4209274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50%</a:t>
                </a:r>
                <a:endParaRPr sz="1100"/>
              </a:p>
            </p:txBody>
          </p:sp>
          <p:cxnSp>
            <p:nvCxnSpPr>
              <p:cNvPr id="329" name="Google Shape;329;p40"/>
              <p:cNvCxnSpPr/>
              <p:nvPr/>
            </p:nvCxnSpPr>
            <p:spPr>
              <a:xfrm rot="10800000">
                <a:off x="3874568" y="4526373"/>
                <a:ext cx="1110716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330" name="Google Shape;330;p40"/>
              <p:cNvCxnSpPr/>
              <p:nvPr/>
            </p:nvCxnSpPr>
            <p:spPr>
              <a:xfrm rot="10800000">
                <a:off x="4985284" y="4526373"/>
                <a:ext cx="1110716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331" name="Google Shape;331;p40"/>
              <p:cNvGrpSpPr/>
              <p:nvPr/>
            </p:nvGrpSpPr>
            <p:grpSpPr>
              <a:xfrm>
                <a:off x="3771604" y="1266949"/>
                <a:ext cx="2410360" cy="1116323"/>
                <a:chOff x="7953325" y="4304763"/>
                <a:chExt cx="2410360" cy="1116323"/>
              </a:xfrm>
            </p:grpSpPr>
            <p:sp>
              <p:nvSpPr>
                <p:cNvPr id="332" name="Google Shape;332;p40"/>
                <p:cNvSpPr txBox="1"/>
                <p:nvPr/>
              </p:nvSpPr>
              <p:spPr>
                <a:xfrm>
                  <a:off x="7953325" y="4304763"/>
                  <a:ext cx="1517652" cy="2769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9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TITLE TEXT</a:t>
                  </a:r>
                  <a:endParaRPr sz="1100"/>
                </a:p>
              </p:txBody>
            </p:sp>
            <p:sp>
              <p:nvSpPr>
                <p:cNvPr id="333" name="Google Shape;333;p40"/>
                <p:cNvSpPr txBox="1"/>
                <p:nvPr/>
              </p:nvSpPr>
              <p:spPr>
                <a:xfrm>
                  <a:off x="7953325" y="4740387"/>
                  <a:ext cx="2410360" cy="6806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 for can't gathered waters had don't subdue which i two set had seasons.</a:t>
                  </a:r>
                  <a:endParaRPr sz="1100"/>
                </a:p>
              </p:txBody>
            </p:sp>
          </p:grpSp>
        </p:grpSp>
        <p:pic>
          <p:nvPicPr>
            <p:cNvPr id="334" name="Google Shape;334;p4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870325" y="5192606"/>
              <a:ext cx="1714950" cy="128621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5453" l="0" r="0" t="0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4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0C0C">
              <a:alpha val="2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4" name="Google Shape;344;p41"/>
          <p:cNvSpPr/>
          <p:nvPr/>
        </p:nvSpPr>
        <p:spPr>
          <a:xfrm>
            <a:off x="3526970" y="1533232"/>
            <a:ext cx="2090058" cy="20900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5" name="Google Shape;345;p41"/>
          <p:cNvSpPr txBox="1"/>
          <p:nvPr/>
        </p:nvSpPr>
        <p:spPr>
          <a:xfrm>
            <a:off x="4397827" y="1976918"/>
            <a:ext cx="2992784" cy="10502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clean.</a:t>
            </a:r>
            <a:endParaRPr sz="1100"/>
          </a:p>
        </p:txBody>
      </p:sp>
      <p:sp>
        <p:nvSpPr>
          <p:cNvPr id="346" name="Google Shape;346;p41"/>
          <p:cNvSpPr txBox="1"/>
          <p:nvPr/>
        </p:nvSpPr>
        <p:spPr>
          <a:xfrm>
            <a:off x="1753389" y="2467876"/>
            <a:ext cx="1065223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Google Shape;351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2360" r="22360" t="0"/>
          <a:stretch/>
        </p:blipFill>
        <p:spPr>
          <a:xfrm>
            <a:off x="6607969" y="500063"/>
            <a:ext cx="2035970" cy="207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4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1842" l="0" r="0" t="11842"/>
          <a:stretch/>
        </p:blipFill>
        <p:spPr>
          <a:xfrm>
            <a:off x="4571999" y="2571750"/>
            <a:ext cx="2035970" cy="207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42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16926" l="0" r="0" t="16927"/>
          <a:stretch/>
        </p:blipFill>
        <p:spPr>
          <a:xfrm>
            <a:off x="4571999" y="500063"/>
            <a:ext cx="2035970" cy="2071687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42"/>
          <p:cNvSpPr/>
          <p:nvPr/>
        </p:nvSpPr>
        <p:spPr>
          <a:xfrm>
            <a:off x="500061" y="500063"/>
            <a:ext cx="4071939" cy="4143373"/>
          </a:xfrm>
          <a:prstGeom prst="rect">
            <a:avLst/>
          </a:prstGeom>
          <a:solidFill>
            <a:schemeClr val="dk1">
              <a:alpha val="8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5" name="Google Shape;355;p42"/>
          <p:cNvSpPr txBox="1"/>
          <p:nvPr/>
        </p:nvSpPr>
        <p:spPr>
          <a:xfrm>
            <a:off x="1000121" y="1734171"/>
            <a:ext cx="2606723" cy="119503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CLEAN</a:t>
            </a:r>
            <a:endParaRPr sz="1100"/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PORTFOLIO</a:t>
            </a:r>
            <a:endParaRPr sz="1100"/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sz="1100"/>
          </a:p>
        </p:txBody>
      </p:sp>
      <p:sp>
        <p:nvSpPr>
          <p:cNvPr id="356" name="Google Shape;356;p42"/>
          <p:cNvSpPr txBox="1"/>
          <p:nvPr/>
        </p:nvSpPr>
        <p:spPr>
          <a:xfrm>
            <a:off x="1000121" y="1000124"/>
            <a:ext cx="1065223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357" name="Google Shape;357;p42"/>
          <p:cNvGrpSpPr/>
          <p:nvPr/>
        </p:nvGrpSpPr>
        <p:grpSpPr>
          <a:xfrm>
            <a:off x="1000121" y="3455508"/>
            <a:ext cx="2606723" cy="683354"/>
            <a:chOff x="1333495" y="4014531"/>
            <a:chExt cx="3475630" cy="911139"/>
          </a:xfrm>
        </p:grpSpPr>
        <p:sp>
          <p:nvSpPr>
            <p:cNvPr id="358" name="Google Shape;358;p42"/>
            <p:cNvSpPr txBox="1"/>
            <p:nvPr/>
          </p:nvSpPr>
          <p:spPr>
            <a:xfrm>
              <a:off x="1333495" y="4014531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359" name="Google Shape;359;p42"/>
            <p:cNvSpPr txBox="1"/>
            <p:nvPr/>
          </p:nvSpPr>
          <p:spPr>
            <a:xfrm>
              <a:off x="1333495" y="4450155"/>
              <a:ext cx="3475630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360" name="Google Shape;360;p42"/>
          <p:cNvGrpSpPr/>
          <p:nvPr/>
        </p:nvGrpSpPr>
        <p:grpSpPr>
          <a:xfrm>
            <a:off x="7116768" y="3205355"/>
            <a:ext cx="1027111" cy="804478"/>
            <a:chOff x="9512677" y="1560723"/>
            <a:chExt cx="1369481" cy="1072637"/>
          </a:xfrm>
        </p:grpSpPr>
        <p:sp>
          <p:nvSpPr>
            <p:cNvPr id="361" name="Google Shape;361;p42"/>
            <p:cNvSpPr txBox="1"/>
            <p:nvPr/>
          </p:nvSpPr>
          <p:spPr>
            <a:xfrm>
              <a:off x="9512677" y="1560723"/>
              <a:ext cx="75988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362" name="Google Shape;362;p42"/>
            <p:cNvSpPr txBox="1"/>
            <p:nvPr/>
          </p:nvSpPr>
          <p:spPr>
            <a:xfrm>
              <a:off x="9512677" y="1952661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43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6328" r="6327" t="0"/>
          <a:stretch/>
        </p:blipFill>
        <p:spPr>
          <a:xfrm>
            <a:off x="5929312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8" name="Google Shape;368;p43"/>
          <p:cNvGrpSpPr/>
          <p:nvPr/>
        </p:nvGrpSpPr>
        <p:grpSpPr>
          <a:xfrm>
            <a:off x="500061" y="3284694"/>
            <a:ext cx="2400302" cy="1358744"/>
            <a:chOff x="666748" y="4011992"/>
            <a:chExt cx="3200402" cy="1811658"/>
          </a:xfrm>
        </p:grpSpPr>
        <p:grpSp>
          <p:nvGrpSpPr>
            <p:cNvPr id="369" name="Google Shape;369;p43"/>
            <p:cNvGrpSpPr/>
            <p:nvPr/>
          </p:nvGrpSpPr>
          <p:grpSpPr>
            <a:xfrm>
              <a:off x="666748" y="5389711"/>
              <a:ext cx="1780902" cy="433939"/>
              <a:chOff x="832758" y="5657528"/>
              <a:chExt cx="1780902" cy="433939"/>
            </a:xfrm>
          </p:grpSpPr>
          <p:sp>
            <p:nvSpPr>
              <p:cNvPr id="370" name="Google Shape;370;p43"/>
              <p:cNvSpPr txBox="1"/>
              <p:nvPr/>
            </p:nvSpPr>
            <p:spPr>
              <a:xfrm>
                <a:off x="946711" y="5751387"/>
                <a:ext cx="1552996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262626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LEARN MORE</a:t>
                </a:r>
                <a:endParaRPr sz="1100"/>
              </a:p>
            </p:txBody>
          </p:sp>
          <p:sp>
            <p:nvSpPr>
              <p:cNvPr id="371" name="Google Shape;371;p43"/>
              <p:cNvSpPr/>
              <p:nvPr/>
            </p:nvSpPr>
            <p:spPr>
              <a:xfrm>
                <a:off x="832758" y="5657528"/>
                <a:ext cx="1780902" cy="433939"/>
              </a:xfrm>
              <a:prstGeom prst="rect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72" name="Google Shape;372;p43"/>
            <p:cNvGrpSpPr/>
            <p:nvPr/>
          </p:nvGrpSpPr>
          <p:grpSpPr>
            <a:xfrm>
              <a:off x="666748" y="4011992"/>
              <a:ext cx="3200402" cy="911139"/>
              <a:chOff x="7953325" y="4304763"/>
              <a:chExt cx="3200402" cy="911139"/>
            </a:xfrm>
          </p:grpSpPr>
          <p:sp>
            <p:nvSpPr>
              <p:cNvPr id="373" name="Google Shape;373;p43"/>
              <p:cNvSpPr txBox="1"/>
              <p:nvPr/>
            </p:nvSpPr>
            <p:spPr>
              <a:xfrm>
                <a:off x="7953325" y="4304763"/>
                <a:ext cx="151765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9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TITLE TEXT</a:t>
                </a:r>
                <a:endParaRPr sz="1100"/>
              </a:p>
            </p:txBody>
          </p:sp>
          <p:sp>
            <p:nvSpPr>
              <p:cNvPr id="374" name="Google Shape;374;p43"/>
              <p:cNvSpPr txBox="1"/>
              <p:nvPr/>
            </p:nvSpPr>
            <p:spPr>
              <a:xfrm>
                <a:off x="7953325" y="4740387"/>
                <a:ext cx="3200402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don't subdue which i two set had seasons.</a:t>
                </a:r>
                <a:endParaRPr sz="1100"/>
              </a:p>
            </p:txBody>
          </p:sp>
        </p:grpSp>
      </p:grpSp>
      <p:grpSp>
        <p:nvGrpSpPr>
          <p:cNvPr id="375" name="Google Shape;375;p43"/>
          <p:cNvGrpSpPr/>
          <p:nvPr/>
        </p:nvGrpSpPr>
        <p:grpSpPr>
          <a:xfrm>
            <a:off x="3214687" y="3284694"/>
            <a:ext cx="2400302" cy="1358744"/>
            <a:chOff x="666748" y="4011992"/>
            <a:chExt cx="3200402" cy="1811658"/>
          </a:xfrm>
        </p:grpSpPr>
        <p:grpSp>
          <p:nvGrpSpPr>
            <p:cNvPr id="376" name="Google Shape;376;p43"/>
            <p:cNvGrpSpPr/>
            <p:nvPr/>
          </p:nvGrpSpPr>
          <p:grpSpPr>
            <a:xfrm>
              <a:off x="666748" y="5389711"/>
              <a:ext cx="1780902" cy="433939"/>
              <a:chOff x="832758" y="5657528"/>
              <a:chExt cx="1780902" cy="433939"/>
            </a:xfrm>
          </p:grpSpPr>
          <p:sp>
            <p:nvSpPr>
              <p:cNvPr id="377" name="Google Shape;377;p43"/>
              <p:cNvSpPr txBox="1"/>
              <p:nvPr/>
            </p:nvSpPr>
            <p:spPr>
              <a:xfrm>
                <a:off x="946711" y="5751387"/>
                <a:ext cx="1552996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262626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LEARN MORE</a:t>
                </a:r>
                <a:endParaRPr sz="1100"/>
              </a:p>
            </p:txBody>
          </p:sp>
          <p:sp>
            <p:nvSpPr>
              <p:cNvPr id="378" name="Google Shape;378;p43"/>
              <p:cNvSpPr/>
              <p:nvPr/>
            </p:nvSpPr>
            <p:spPr>
              <a:xfrm>
                <a:off x="832758" y="5657528"/>
                <a:ext cx="1780902" cy="433939"/>
              </a:xfrm>
              <a:prstGeom prst="rect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79" name="Google Shape;379;p43"/>
            <p:cNvGrpSpPr/>
            <p:nvPr/>
          </p:nvGrpSpPr>
          <p:grpSpPr>
            <a:xfrm>
              <a:off x="666748" y="4011992"/>
              <a:ext cx="3200402" cy="911139"/>
              <a:chOff x="7953325" y="4304763"/>
              <a:chExt cx="3200402" cy="911139"/>
            </a:xfrm>
          </p:grpSpPr>
          <p:sp>
            <p:nvSpPr>
              <p:cNvPr id="380" name="Google Shape;380;p43"/>
              <p:cNvSpPr txBox="1"/>
              <p:nvPr/>
            </p:nvSpPr>
            <p:spPr>
              <a:xfrm>
                <a:off x="7953325" y="4304763"/>
                <a:ext cx="151765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9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TITLE TEXT</a:t>
                </a:r>
                <a:endParaRPr sz="1100"/>
              </a:p>
            </p:txBody>
          </p:sp>
          <p:sp>
            <p:nvSpPr>
              <p:cNvPr id="381" name="Google Shape;381;p43"/>
              <p:cNvSpPr txBox="1"/>
              <p:nvPr/>
            </p:nvSpPr>
            <p:spPr>
              <a:xfrm>
                <a:off x="7953325" y="4740387"/>
                <a:ext cx="3200402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don't subdue which i two set had seasons.</a:t>
                </a:r>
                <a:endParaRPr sz="1100"/>
              </a:p>
            </p:txBody>
          </p:sp>
        </p:grpSp>
      </p:grpSp>
      <p:grpSp>
        <p:nvGrpSpPr>
          <p:cNvPr id="382" name="Google Shape;382;p43"/>
          <p:cNvGrpSpPr/>
          <p:nvPr/>
        </p:nvGrpSpPr>
        <p:grpSpPr>
          <a:xfrm>
            <a:off x="5929311" y="3284694"/>
            <a:ext cx="2400302" cy="1358744"/>
            <a:chOff x="666748" y="4011992"/>
            <a:chExt cx="3200402" cy="1811658"/>
          </a:xfrm>
        </p:grpSpPr>
        <p:grpSp>
          <p:nvGrpSpPr>
            <p:cNvPr id="383" name="Google Shape;383;p43"/>
            <p:cNvGrpSpPr/>
            <p:nvPr/>
          </p:nvGrpSpPr>
          <p:grpSpPr>
            <a:xfrm>
              <a:off x="666748" y="5389711"/>
              <a:ext cx="1780902" cy="433939"/>
              <a:chOff x="832758" y="5657528"/>
              <a:chExt cx="1780902" cy="433939"/>
            </a:xfrm>
          </p:grpSpPr>
          <p:sp>
            <p:nvSpPr>
              <p:cNvPr id="384" name="Google Shape;384;p43"/>
              <p:cNvSpPr txBox="1"/>
              <p:nvPr/>
            </p:nvSpPr>
            <p:spPr>
              <a:xfrm>
                <a:off x="946711" y="5751387"/>
                <a:ext cx="1552996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262626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LEARN MORE</a:t>
                </a:r>
                <a:endParaRPr sz="1100"/>
              </a:p>
            </p:txBody>
          </p:sp>
          <p:sp>
            <p:nvSpPr>
              <p:cNvPr id="385" name="Google Shape;385;p43"/>
              <p:cNvSpPr/>
              <p:nvPr/>
            </p:nvSpPr>
            <p:spPr>
              <a:xfrm>
                <a:off x="832758" y="5657528"/>
                <a:ext cx="1780902" cy="433939"/>
              </a:xfrm>
              <a:prstGeom prst="rect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86" name="Google Shape;386;p43"/>
            <p:cNvGrpSpPr/>
            <p:nvPr/>
          </p:nvGrpSpPr>
          <p:grpSpPr>
            <a:xfrm>
              <a:off x="666748" y="4011992"/>
              <a:ext cx="3200402" cy="911139"/>
              <a:chOff x="7953325" y="4304763"/>
              <a:chExt cx="3200402" cy="911139"/>
            </a:xfrm>
          </p:grpSpPr>
          <p:sp>
            <p:nvSpPr>
              <p:cNvPr id="387" name="Google Shape;387;p43"/>
              <p:cNvSpPr txBox="1"/>
              <p:nvPr/>
            </p:nvSpPr>
            <p:spPr>
              <a:xfrm>
                <a:off x="7953325" y="4304763"/>
                <a:ext cx="151765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9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TITLE TEXT</a:t>
                </a:r>
                <a:endParaRPr sz="1100"/>
              </a:p>
            </p:txBody>
          </p:sp>
          <p:sp>
            <p:nvSpPr>
              <p:cNvPr id="388" name="Google Shape;388;p43"/>
              <p:cNvSpPr txBox="1"/>
              <p:nvPr/>
            </p:nvSpPr>
            <p:spPr>
              <a:xfrm>
                <a:off x="7953325" y="4740387"/>
                <a:ext cx="3200402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don't subdue which i two set had seasons.</a:t>
                </a:r>
                <a:endParaRPr sz="1100"/>
              </a:p>
            </p:txBody>
          </p:sp>
        </p:grpSp>
      </p:grpSp>
      <p:pic>
        <p:nvPicPr>
          <p:cNvPr id="389" name="Google Shape;389;p43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6322" r="6322" t="0"/>
          <a:stretch/>
        </p:blipFill>
        <p:spPr>
          <a:xfrm>
            <a:off x="500062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43"/>
          <p:cNvSpPr/>
          <p:nvPr/>
        </p:nvSpPr>
        <p:spPr>
          <a:xfrm>
            <a:off x="500062" y="500063"/>
            <a:ext cx="2714624" cy="2071687"/>
          </a:xfrm>
          <a:prstGeom prst="rect">
            <a:avLst/>
          </a:pr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91" name="Google Shape;391;p43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6322" r="6322" t="0"/>
          <a:stretch/>
        </p:blipFill>
        <p:spPr>
          <a:xfrm>
            <a:off x="3214687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p44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4561" l="0" r="0" t="24561"/>
          <a:stretch/>
        </p:blipFill>
        <p:spPr>
          <a:xfrm>
            <a:off x="500061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44"/>
          <p:cNvSpPr/>
          <p:nvPr/>
        </p:nvSpPr>
        <p:spPr>
          <a:xfrm>
            <a:off x="500061" y="500063"/>
            <a:ext cx="2714626" cy="2071687"/>
          </a:xfrm>
          <a:prstGeom prst="rect">
            <a:avLst/>
          </a:pr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01" name="Google Shape;401;p44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6322" r="6322" t="0"/>
          <a:stretch/>
        </p:blipFill>
        <p:spPr>
          <a:xfrm>
            <a:off x="5929312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44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6385" r="6385" t="0"/>
          <a:stretch/>
        </p:blipFill>
        <p:spPr>
          <a:xfrm>
            <a:off x="3214687" y="2571749"/>
            <a:ext cx="2714626" cy="2071687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44"/>
          <p:cNvSpPr/>
          <p:nvPr/>
        </p:nvSpPr>
        <p:spPr>
          <a:xfrm>
            <a:off x="3214687" y="500063"/>
            <a:ext cx="2714626" cy="2071687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04" name="Google Shape;404;p44"/>
          <p:cNvGrpSpPr/>
          <p:nvPr/>
        </p:nvGrpSpPr>
        <p:grpSpPr>
          <a:xfrm>
            <a:off x="6522242" y="3177034"/>
            <a:ext cx="1528764" cy="861116"/>
            <a:chOff x="5331439" y="4498743"/>
            <a:chExt cx="2038352" cy="1148154"/>
          </a:xfrm>
        </p:grpSpPr>
        <p:sp>
          <p:nvSpPr>
            <p:cNvPr id="405" name="Google Shape;405;p44"/>
            <p:cNvSpPr txBox="1"/>
            <p:nvPr/>
          </p:nvSpPr>
          <p:spPr>
            <a:xfrm>
              <a:off x="5331439" y="4498743"/>
              <a:ext cx="20383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406" name="Google Shape;406;p44"/>
            <p:cNvSpPr txBox="1"/>
            <p:nvPr/>
          </p:nvSpPr>
          <p:spPr>
            <a:xfrm>
              <a:off x="5331439" y="4966198"/>
              <a:ext cx="195834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</a:t>
              </a:r>
              <a:endParaRPr sz="1100"/>
            </a:p>
          </p:txBody>
        </p:sp>
      </p:grpSp>
      <p:grpSp>
        <p:nvGrpSpPr>
          <p:cNvPr id="407" name="Google Shape;407;p44"/>
          <p:cNvGrpSpPr/>
          <p:nvPr/>
        </p:nvGrpSpPr>
        <p:grpSpPr>
          <a:xfrm>
            <a:off x="1092991" y="3177034"/>
            <a:ext cx="1528764" cy="861116"/>
            <a:chOff x="5331439" y="4498743"/>
            <a:chExt cx="2038352" cy="1148154"/>
          </a:xfrm>
        </p:grpSpPr>
        <p:sp>
          <p:nvSpPr>
            <p:cNvPr id="408" name="Google Shape;408;p44"/>
            <p:cNvSpPr txBox="1"/>
            <p:nvPr/>
          </p:nvSpPr>
          <p:spPr>
            <a:xfrm>
              <a:off x="5331439" y="4498743"/>
              <a:ext cx="20383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409" name="Google Shape;409;p44"/>
            <p:cNvSpPr txBox="1"/>
            <p:nvPr/>
          </p:nvSpPr>
          <p:spPr>
            <a:xfrm>
              <a:off x="5411451" y="4966198"/>
              <a:ext cx="195834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</a:t>
              </a:r>
              <a:endParaRPr sz="1100"/>
            </a:p>
          </p:txBody>
        </p:sp>
      </p:grpSp>
      <p:grpSp>
        <p:nvGrpSpPr>
          <p:cNvPr id="410" name="Google Shape;410;p44"/>
          <p:cNvGrpSpPr/>
          <p:nvPr/>
        </p:nvGrpSpPr>
        <p:grpSpPr>
          <a:xfrm>
            <a:off x="3807617" y="1105348"/>
            <a:ext cx="1528764" cy="861116"/>
            <a:chOff x="5331439" y="4498743"/>
            <a:chExt cx="2038352" cy="1148154"/>
          </a:xfrm>
        </p:grpSpPr>
        <p:sp>
          <p:nvSpPr>
            <p:cNvPr id="411" name="Google Shape;411;p44"/>
            <p:cNvSpPr txBox="1"/>
            <p:nvPr/>
          </p:nvSpPr>
          <p:spPr>
            <a:xfrm>
              <a:off x="5331439" y="4498743"/>
              <a:ext cx="20383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412" name="Google Shape;412;p44"/>
            <p:cNvSpPr txBox="1"/>
            <p:nvPr/>
          </p:nvSpPr>
          <p:spPr>
            <a:xfrm>
              <a:off x="5371445" y="4966198"/>
              <a:ext cx="195834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</a:t>
              </a:r>
              <a:endParaRPr sz="110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Google Shape;420;p4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5543" r="5543" t="0"/>
          <a:stretch/>
        </p:blipFill>
        <p:spPr>
          <a:xfrm>
            <a:off x="0" y="0"/>
            <a:ext cx="228600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4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20414" r="20414" t="0"/>
          <a:stretch/>
        </p:blipFill>
        <p:spPr>
          <a:xfrm>
            <a:off x="2286000" y="0"/>
            <a:ext cx="228600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45"/>
          <p:cNvPicPr preferRelativeResize="0"/>
          <p:nvPr>
            <p:ph idx="5" type="pic"/>
          </p:nvPr>
        </p:nvPicPr>
        <p:blipFill rotWithShape="1">
          <a:blip r:embed="rId5">
            <a:alphaModFix/>
          </a:blip>
          <a:srcRect b="12500" l="0" r="0" t="12500"/>
          <a:stretch/>
        </p:blipFill>
        <p:spPr>
          <a:xfrm>
            <a:off x="6858000" y="0"/>
            <a:ext cx="228600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45"/>
          <p:cNvPicPr preferRelativeResize="0"/>
          <p:nvPr>
            <p:ph idx="4" type="pic"/>
          </p:nvPr>
        </p:nvPicPr>
        <p:blipFill rotWithShape="1">
          <a:blip r:embed="rId6">
            <a:alphaModFix/>
          </a:blip>
          <a:srcRect b="0" l="28819" r="28819" t="0"/>
          <a:stretch/>
        </p:blipFill>
        <p:spPr>
          <a:xfrm>
            <a:off x="4572000" y="0"/>
            <a:ext cx="228600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45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8424" l="0" r="0" t="8424"/>
          <a:stretch/>
        </p:blipFill>
        <p:spPr>
          <a:xfrm>
            <a:off x="0" y="2571751"/>
            <a:ext cx="228600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45"/>
          <p:cNvPicPr preferRelativeResize="0"/>
          <p:nvPr>
            <p:ph idx="7" type="pic"/>
          </p:nvPr>
        </p:nvPicPr>
        <p:blipFill rotWithShape="1">
          <a:blip r:embed="rId8">
            <a:alphaModFix/>
          </a:blip>
          <a:srcRect b="7107" l="0" r="0" t="7108"/>
          <a:stretch/>
        </p:blipFill>
        <p:spPr>
          <a:xfrm>
            <a:off x="2286000" y="2571751"/>
            <a:ext cx="228600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45"/>
          <p:cNvPicPr preferRelativeResize="0"/>
          <p:nvPr>
            <p:ph idx="8" type="pic"/>
          </p:nvPr>
        </p:nvPicPr>
        <p:blipFill rotWithShape="1">
          <a:blip r:embed="rId9">
            <a:alphaModFix/>
          </a:blip>
          <a:srcRect b="12333" l="0" r="0" t="12333"/>
          <a:stretch/>
        </p:blipFill>
        <p:spPr>
          <a:xfrm>
            <a:off x="4572000" y="2571751"/>
            <a:ext cx="228600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45"/>
          <p:cNvPicPr preferRelativeResize="0"/>
          <p:nvPr>
            <p:ph idx="9" type="pic"/>
          </p:nvPr>
        </p:nvPicPr>
        <p:blipFill rotWithShape="1">
          <a:blip r:embed="rId10">
            <a:alphaModFix/>
          </a:blip>
          <a:srcRect b="7813" l="0" r="0" t="7812"/>
          <a:stretch/>
        </p:blipFill>
        <p:spPr>
          <a:xfrm>
            <a:off x="6858000" y="2571751"/>
            <a:ext cx="2286000" cy="2571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" name="Google Shape;432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57663" y="500064"/>
            <a:ext cx="4486276" cy="41433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3" name="Google Shape;433;p46"/>
          <p:cNvGrpSpPr/>
          <p:nvPr/>
        </p:nvGrpSpPr>
        <p:grpSpPr>
          <a:xfrm>
            <a:off x="500061" y="500062"/>
            <a:ext cx="2928939" cy="4143375"/>
            <a:chOff x="666748" y="666749"/>
            <a:chExt cx="3905252" cy="5524500"/>
          </a:xfrm>
        </p:grpSpPr>
        <p:sp>
          <p:nvSpPr>
            <p:cNvPr id="434" name="Google Shape;434;p46"/>
            <p:cNvSpPr txBox="1"/>
            <p:nvPr/>
          </p:nvSpPr>
          <p:spPr>
            <a:xfrm>
              <a:off x="666748" y="2110052"/>
              <a:ext cx="3905252" cy="15933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CLEAN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DATA CHART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DESIGN</a:t>
              </a:r>
              <a:endParaRPr sz="1100"/>
            </a:p>
          </p:txBody>
        </p:sp>
        <p:sp>
          <p:nvSpPr>
            <p:cNvPr id="435" name="Google Shape;435;p46"/>
            <p:cNvSpPr txBox="1"/>
            <p:nvPr/>
          </p:nvSpPr>
          <p:spPr>
            <a:xfrm>
              <a:off x="666748" y="666749"/>
              <a:ext cx="1420297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2019</a:t>
              </a:r>
              <a:endParaRPr sz="1100"/>
            </a:p>
          </p:txBody>
        </p:sp>
        <p:grpSp>
          <p:nvGrpSpPr>
            <p:cNvPr id="436" name="Google Shape;436;p46"/>
            <p:cNvGrpSpPr/>
            <p:nvPr/>
          </p:nvGrpSpPr>
          <p:grpSpPr>
            <a:xfrm>
              <a:off x="666748" y="4869741"/>
              <a:ext cx="3646172" cy="1321508"/>
              <a:chOff x="666748" y="4887337"/>
              <a:chExt cx="3646172" cy="1321508"/>
            </a:xfrm>
          </p:grpSpPr>
          <p:sp>
            <p:nvSpPr>
              <p:cNvPr id="437" name="Google Shape;437;p46"/>
              <p:cNvSpPr txBox="1"/>
              <p:nvPr/>
            </p:nvSpPr>
            <p:spPr>
              <a:xfrm>
                <a:off x="666748" y="5322961"/>
                <a:ext cx="3646172" cy="88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 Living grass to for can't gathered waters had winged. Creepiest don't subdue which i two set had seasons.</a:t>
                </a:r>
                <a:endParaRPr sz="1100"/>
              </a:p>
            </p:txBody>
          </p:sp>
          <p:sp>
            <p:nvSpPr>
              <p:cNvPr id="438" name="Google Shape;438;p46"/>
              <p:cNvSpPr txBox="1"/>
              <p:nvPr/>
            </p:nvSpPr>
            <p:spPr>
              <a:xfrm>
                <a:off x="666748" y="4887337"/>
                <a:ext cx="151765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9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TITLE TEXT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Google Shape;443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0061" y="500063"/>
            <a:ext cx="4486276" cy="41433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4" name="Google Shape;444;p47"/>
          <p:cNvGrpSpPr/>
          <p:nvPr/>
        </p:nvGrpSpPr>
        <p:grpSpPr>
          <a:xfrm>
            <a:off x="5714999" y="500062"/>
            <a:ext cx="2928939" cy="4143375"/>
            <a:chOff x="666748" y="666749"/>
            <a:chExt cx="3905252" cy="5524500"/>
          </a:xfrm>
        </p:grpSpPr>
        <p:sp>
          <p:nvSpPr>
            <p:cNvPr id="445" name="Google Shape;445;p47"/>
            <p:cNvSpPr txBox="1"/>
            <p:nvPr/>
          </p:nvSpPr>
          <p:spPr>
            <a:xfrm>
              <a:off x="666748" y="2110052"/>
              <a:ext cx="3905252" cy="15933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CLEAN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DATA CHART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DESIGN</a:t>
              </a:r>
              <a:endParaRPr sz="1100"/>
            </a:p>
          </p:txBody>
        </p:sp>
        <p:sp>
          <p:nvSpPr>
            <p:cNvPr id="446" name="Google Shape;446;p47"/>
            <p:cNvSpPr txBox="1"/>
            <p:nvPr/>
          </p:nvSpPr>
          <p:spPr>
            <a:xfrm>
              <a:off x="666748" y="666749"/>
              <a:ext cx="1420297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2019</a:t>
              </a:r>
              <a:endParaRPr sz="1100"/>
            </a:p>
          </p:txBody>
        </p:sp>
        <p:grpSp>
          <p:nvGrpSpPr>
            <p:cNvPr id="447" name="Google Shape;447;p47"/>
            <p:cNvGrpSpPr/>
            <p:nvPr/>
          </p:nvGrpSpPr>
          <p:grpSpPr>
            <a:xfrm>
              <a:off x="666748" y="4869741"/>
              <a:ext cx="3646172" cy="1321508"/>
              <a:chOff x="666748" y="4887337"/>
              <a:chExt cx="3646172" cy="1321508"/>
            </a:xfrm>
          </p:grpSpPr>
          <p:sp>
            <p:nvSpPr>
              <p:cNvPr id="448" name="Google Shape;448;p47"/>
              <p:cNvSpPr txBox="1"/>
              <p:nvPr/>
            </p:nvSpPr>
            <p:spPr>
              <a:xfrm>
                <a:off x="666748" y="5322961"/>
                <a:ext cx="3646172" cy="88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 Living grass to for can't gathered waters had winged. Creepiest don't subdue which i two set had seasons.</a:t>
                </a:r>
                <a:endParaRPr sz="1100"/>
              </a:p>
            </p:txBody>
          </p:sp>
          <p:sp>
            <p:nvSpPr>
              <p:cNvPr id="449" name="Google Shape;449;p47"/>
              <p:cNvSpPr txBox="1"/>
              <p:nvPr/>
            </p:nvSpPr>
            <p:spPr>
              <a:xfrm>
                <a:off x="666748" y="4887337"/>
                <a:ext cx="151765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9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TITLE TEXT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3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695" l="0" r="0" t="769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30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3F3F3F">
              <a:alpha val="8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p30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0C0C0C">
              <a:alpha val="8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30"/>
          <p:cNvSpPr/>
          <p:nvPr/>
        </p:nvSpPr>
        <p:spPr>
          <a:xfrm>
            <a:off x="3526970" y="1533232"/>
            <a:ext cx="2090058" cy="20900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30"/>
          <p:cNvSpPr txBox="1"/>
          <p:nvPr/>
        </p:nvSpPr>
        <p:spPr>
          <a:xfrm>
            <a:off x="4397827" y="1976918"/>
            <a:ext cx="3080657" cy="10502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humu.</a:t>
            </a:r>
            <a:endParaRPr sz="1100"/>
          </a:p>
        </p:txBody>
      </p:sp>
      <p:sp>
        <p:nvSpPr>
          <p:cNvPr id="130" name="Google Shape;130;p30"/>
          <p:cNvSpPr txBox="1"/>
          <p:nvPr/>
        </p:nvSpPr>
        <p:spPr>
          <a:xfrm>
            <a:off x="1753389" y="2467876"/>
            <a:ext cx="1065223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57661" y="500064"/>
            <a:ext cx="4486276" cy="41433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5" name="Google Shape;455;p48"/>
          <p:cNvGrpSpPr/>
          <p:nvPr/>
        </p:nvGrpSpPr>
        <p:grpSpPr>
          <a:xfrm>
            <a:off x="500061" y="500062"/>
            <a:ext cx="2928939" cy="4143375"/>
            <a:chOff x="666748" y="666749"/>
            <a:chExt cx="3905252" cy="5524500"/>
          </a:xfrm>
        </p:grpSpPr>
        <p:sp>
          <p:nvSpPr>
            <p:cNvPr id="456" name="Google Shape;456;p48"/>
            <p:cNvSpPr txBox="1"/>
            <p:nvPr/>
          </p:nvSpPr>
          <p:spPr>
            <a:xfrm>
              <a:off x="666748" y="2110052"/>
              <a:ext cx="3905252" cy="15933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CLEAN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DATA CHART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DESIGN</a:t>
              </a:r>
              <a:endParaRPr sz="1100"/>
            </a:p>
          </p:txBody>
        </p:sp>
        <p:sp>
          <p:nvSpPr>
            <p:cNvPr id="457" name="Google Shape;457;p48"/>
            <p:cNvSpPr txBox="1"/>
            <p:nvPr/>
          </p:nvSpPr>
          <p:spPr>
            <a:xfrm>
              <a:off x="666748" y="666749"/>
              <a:ext cx="1420297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2019</a:t>
              </a:r>
              <a:endParaRPr sz="1100"/>
            </a:p>
          </p:txBody>
        </p:sp>
        <p:grpSp>
          <p:nvGrpSpPr>
            <p:cNvPr id="458" name="Google Shape;458;p48"/>
            <p:cNvGrpSpPr/>
            <p:nvPr/>
          </p:nvGrpSpPr>
          <p:grpSpPr>
            <a:xfrm>
              <a:off x="666748" y="4869741"/>
              <a:ext cx="3646172" cy="1321508"/>
              <a:chOff x="666748" y="4887337"/>
              <a:chExt cx="3646172" cy="1321508"/>
            </a:xfrm>
          </p:grpSpPr>
          <p:sp>
            <p:nvSpPr>
              <p:cNvPr id="459" name="Google Shape;459;p48"/>
              <p:cNvSpPr txBox="1"/>
              <p:nvPr/>
            </p:nvSpPr>
            <p:spPr>
              <a:xfrm>
                <a:off x="666748" y="5322961"/>
                <a:ext cx="3646172" cy="88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 Living grass to for can't gathered waters had winged. Creepiest don't subdue which i two set had seasons.</a:t>
                </a:r>
                <a:endParaRPr sz="1100"/>
              </a:p>
            </p:txBody>
          </p:sp>
          <p:sp>
            <p:nvSpPr>
              <p:cNvPr id="460" name="Google Shape;460;p48"/>
              <p:cNvSpPr txBox="1"/>
              <p:nvPr/>
            </p:nvSpPr>
            <p:spPr>
              <a:xfrm>
                <a:off x="666748" y="4887337"/>
                <a:ext cx="151765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9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TITLE TEXT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" name="Google Shape;468;p4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04" l="0" r="0" t="770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4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0C0C">
              <a:alpha val="51764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0" name="Google Shape;470;p49"/>
          <p:cNvSpPr/>
          <p:nvPr/>
        </p:nvSpPr>
        <p:spPr>
          <a:xfrm>
            <a:off x="3526970" y="1533232"/>
            <a:ext cx="2090058" cy="20900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1" name="Google Shape;471;p49"/>
          <p:cNvSpPr txBox="1"/>
          <p:nvPr/>
        </p:nvSpPr>
        <p:spPr>
          <a:xfrm>
            <a:off x="4397827" y="1976918"/>
            <a:ext cx="3080657" cy="10502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end.</a:t>
            </a:r>
            <a:endParaRPr sz="1100"/>
          </a:p>
        </p:txBody>
      </p:sp>
      <p:sp>
        <p:nvSpPr>
          <p:cNvPr id="472" name="Google Shape;472;p49"/>
          <p:cNvSpPr txBox="1"/>
          <p:nvPr/>
        </p:nvSpPr>
        <p:spPr>
          <a:xfrm>
            <a:off x="1753389" y="2467876"/>
            <a:ext cx="1065223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50"/>
          <p:cNvSpPr txBox="1"/>
          <p:nvPr/>
        </p:nvSpPr>
        <p:spPr>
          <a:xfrm>
            <a:off x="2100262" y="2392855"/>
            <a:ext cx="4943476" cy="3577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www.example.com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7527" l="114" r="17643" t="0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31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31"/>
          <p:cNvSpPr/>
          <p:nvPr/>
        </p:nvSpPr>
        <p:spPr>
          <a:xfrm>
            <a:off x="500061" y="500063"/>
            <a:ext cx="8143876" cy="4143373"/>
          </a:xfrm>
          <a:prstGeom prst="rect">
            <a:avLst/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31"/>
          <p:cNvSpPr txBox="1"/>
          <p:nvPr/>
        </p:nvSpPr>
        <p:spPr>
          <a:xfrm>
            <a:off x="1000121" y="1926531"/>
            <a:ext cx="3952877" cy="81031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WELCOME PORTFOLIO</a:t>
            </a:r>
            <a:endParaRPr sz="1100"/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PRESENTATION</a:t>
            </a:r>
            <a:endParaRPr sz="1100"/>
          </a:p>
        </p:txBody>
      </p:sp>
      <p:sp>
        <p:nvSpPr>
          <p:cNvPr id="139" name="Google Shape;139;p31"/>
          <p:cNvSpPr txBox="1"/>
          <p:nvPr/>
        </p:nvSpPr>
        <p:spPr>
          <a:xfrm>
            <a:off x="1000121" y="1000124"/>
            <a:ext cx="1065223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140" name="Google Shape;140;p31"/>
          <p:cNvGrpSpPr/>
          <p:nvPr/>
        </p:nvGrpSpPr>
        <p:grpSpPr>
          <a:xfrm>
            <a:off x="1000121" y="3455508"/>
            <a:ext cx="2606723" cy="683354"/>
            <a:chOff x="1333495" y="4014531"/>
            <a:chExt cx="3475630" cy="911139"/>
          </a:xfrm>
        </p:grpSpPr>
        <p:sp>
          <p:nvSpPr>
            <p:cNvPr id="141" name="Google Shape;141;p31"/>
            <p:cNvSpPr txBox="1"/>
            <p:nvPr/>
          </p:nvSpPr>
          <p:spPr>
            <a:xfrm>
              <a:off x="1333495" y="4014531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142" name="Google Shape;142;p31"/>
            <p:cNvSpPr txBox="1"/>
            <p:nvPr/>
          </p:nvSpPr>
          <p:spPr>
            <a:xfrm>
              <a:off x="1333495" y="4450155"/>
              <a:ext cx="3475630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2"/>
          <p:cNvSpPr/>
          <p:nvPr/>
        </p:nvSpPr>
        <p:spPr>
          <a:xfrm>
            <a:off x="500061" y="500063"/>
            <a:ext cx="8143876" cy="4143373"/>
          </a:xfrm>
          <a:prstGeom prst="rect">
            <a:avLst/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8" name="Google Shape;148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8719" l="0" r="42400" t="19110"/>
          <a:stretch/>
        </p:blipFill>
        <p:spPr>
          <a:xfrm>
            <a:off x="500061" y="500063"/>
            <a:ext cx="8143876" cy="4143373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32"/>
          <p:cNvSpPr txBox="1"/>
          <p:nvPr/>
        </p:nvSpPr>
        <p:spPr>
          <a:xfrm>
            <a:off x="1000121" y="1926531"/>
            <a:ext cx="3952877" cy="81031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WELCOME PORTFOLIO</a:t>
            </a:r>
            <a:endParaRPr sz="1100"/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PRESENTATION</a:t>
            </a:r>
            <a:endParaRPr sz="1100"/>
          </a:p>
        </p:txBody>
      </p:sp>
      <p:sp>
        <p:nvSpPr>
          <p:cNvPr id="150" name="Google Shape;150;p32"/>
          <p:cNvSpPr txBox="1"/>
          <p:nvPr/>
        </p:nvSpPr>
        <p:spPr>
          <a:xfrm>
            <a:off x="1000121" y="1000124"/>
            <a:ext cx="1065223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151" name="Google Shape;151;p32"/>
          <p:cNvGrpSpPr/>
          <p:nvPr/>
        </p:nvGrpSpPr>
        <p:grpSpPr>
          <a:xfrm>
            <a:off x="1000121" y="3455508"/>
            <a:ext cx="2606723" cy="683354"/>
            <a:chOff x="1333495" y="4014531"/>
            <a:chExt cx="3475630" cy="911139"/>
          </a:xfrm>
        </p:grpSpPr>
        <p:sp>
          <p:nvSpPr>
            <p:cNvPr id="152" name="Google Shape;152;p32"/>
            <p:cNvSpPr txBox="1"/>
            <p:nvPr/>
          </p:nvSpPr>
          <p:spPr>
            <a:xfrm>
              <a:off x="1333495" y="4014531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153" name="Google Shape;153;p32"/>
            <p:cNvSpPr txBox="1"/>
            <p:nvPr/>
          </p:nvSpPr>
          <p:spPr>
            <a:xfrm>
              <a:off x="1333495" y="4450155"/>
              <a:ext cx="3475630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501" l="0" r="0" t="4502"/>
          <a:stretch/>
        </p:blipFill>
        <p:spPr>
          <a:xfrm>
            <a:off x="3639754" y="1077685"/>
            <a:ext cx="1864493" cy="1696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3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5875" l="0" r="0" t="15876"/>
          <a:stretch/>
        </p:blipFill>
        <p:spPr>
          <a:xfrm>
            <a:off x="5936633" y="1077685"/>
            <a:ext cx="1864493" cy="16961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0" name="Google Shape;160;p33"/>
          <p:cNvGrpSpPr/>
          <p:nvPr/>
        </p:nvGrpSpPr>
        <p:grpSpPr>
          <a:xfrm>
            <a:off x="3668115" y="3228572"/>
            <a:ext cx="1807770" cy="837242"/>
            <a:chOff x="1866130" y="4014531"/>
            <a:chExt cx="2410360" cy="1116323"/>
          </a:xfrm>
        </p:grpSpPr>
        <p:sp>
          <p:nvSpPr>
            <p:cNvPr id="161" name="Google Shape;161;p33"/>
            <p:cNvSpPr txBox="1"/>
            <p:nvPr/>
          </p:nvSpPr>
          <p:spPr>
            <a:xfrm>
              <a:off x="2312484" y="4014531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162" name="Google Shape;162;p33"/>
            <p:cNvSpPr txBox="1"/>
            <p:nvPr/>
          </p:nvSpPr>
          <p:spPr>
            <a:xfrm>
              <a:off x="1866130" y="4450155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163" name="Google Shape;163;p33"/>
          <p:cNvGrpSpPr/>
          <p:nvPr/>
        </p:nvGrpSpPr>
        <p:grpSpPr>
          <a:xfrm>
            <a:off x="5964994" y="3228572"/>
            <a:ext cx="1807770" cy="837242"/>
            <a:chOff x="7953325" y="4304763"/>
            <a:chExt cx="2410360" cy="1116323"/>
          </a:xfrm>
        </p:grpSpPr>
        <p:sp>
          <p:nvSpPr>
            <p:cNvPr id="164" name="Google Shape;164;p33"/>
            <p:cNvSpPr txBox="1"/>
            <p:nvPr/>
          </p:nvSpPr>
          <p:spPr>
            <a:xfrm>
              <a:off x="7953325" y="4304763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165" name="Google Shape;165;p33"/>
            <p:cNvSpPr txBox="1"/>
            <p:nvPr/>
          </p:nvSpPr>
          <p:spPr>
            <a:xfrm>
              <a:off x="7953325" y="4740387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166" name="Google Shape;166;p33"/>
          <p:cNvGrpSpPr/>
          <p:nvPr/>
        </p:nvGrpSpPr>
        <p:grpSpPr>
          <a:xfrm>
            <a:off x="1371236" y="3228572"/>
            <a:ext cx="1807770" cy="837242"/>
            <a:chOff x="1828315" y="4304763"/>
            <a:chExt cx="2410360" cy="1116323"/>
          </a:xfrm>
        </p:grpSpPr>
        <p:sp>
          <p:nvSpPr>
            <p:cNvPr id="167" name="Google Shape;167;p33"/>
            <p:cNvSpPr txBox="1"/>
            <p:nvPr/>
          </p:nvSpPr>
          <p:spPr>
            <a:xfrm>
              <a:off x="2721023" y="4304763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168" name="Google Shape;168;p33"/>
            <p:cNvSpPr txBox="1"/>
            <p:nvPr/>
          </p:nvSpPr>
          <p:spPr>
            <a:xfrm>
              <a:off x="1828315" y="4740387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pic>
        <p:nvPicPr>
          <p:cNvPr id="169" name="Google Shape;169;p33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4501" l="0" r="0" t="4502"/>
          <a:stretch/>
        </p:blipFill>
        <p:spPr>
          <a:xfrm>
            <a:off x="1342875" y="1077685"/>
            <a:ext cx="1864493" cy="1696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34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0" r="0" t="23442"/>
          <a:stretch/>
        </p:blipFill>
        <p:spPr>
          <a:xfrm>
            <a:off x="4457700" y="706806"/>
            <a:ext cx="1865949" cy="1865949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5" name="Google Shape;175;p34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5268" r="15268" t="0"/>
          <a:stretch/>
        </p:blipFill>
        <p:spPr>
          <a:xfrm>
            <a:off x="6777990" y="706806"/>
            <a:ext cx="1865949" cy="1865949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4"/>
          <p:cNvSpPr txBox="1"/>
          <p:nvPr/>
        </p:nvSpPr>
        <p:spPr>
          <a:xfrm>
            <a:off x="500061" y="1582539"/>
            <a:ext cx="2734629" cy="119503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CLEAN PORTFOLIO</a:t>
            </a:r>
            <a:endParaRPr sz="1100"/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sz="1100"/>
          </a:p>
        </p:txBody>
      </p:sp>
      <p:sp>
        <p:nvSpPr>
          <p:cNvPr id="177" name="Google Shape;177;p34"/>
          <p:cNvSpPr txBox="1"/>
          <p:nvPr/>
        </p:nvSpPr>
        <p:spPr>
          <a:xfrm>
            <a:off x="500061" y="500062"/>
            <a:ext cx="1065223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178" name="Google Shape;178;p34"/>
          <p:cNvGrpSpPr/>
          <p:nvPr/>
        </p:nvGrpSpPr>
        <p:grpSpPr>
          <a:xfrm>
            <a:off x="500061" y="3652306"/>
            <a:ext cx="2734629" cy="991131"/>
            <a:chOff x="666748" y="4887337"/>
            <a:chExt cx="3646172" cy="1321508"/>
          </a:xfrm>
        </p:grpSpPr>
        <p:sp>
          <p:nvSpPr>
            <p:cNvPr id="179" name="Google Shape;179;p34"/>
            <p:cNvSpPr txBox="1"/>
            <p:nvPr/>
          </p:nvSpPr>
          <p:spPr>
            <a:xfrm>
              <a:off x="666748" y="5322961"/>
              <a:ext cx="3646172" cy="8858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180" name="Google Shape;180;p34"/>
            <p:cNvSpPr txBox="1"/>
            <p:nvPr/>
          </p:nvSpPr>
          <p:spPr>
            <a:xfrm>
              <a:off x="666748" y="4887337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</p:grpSp>
      <p:sp>
        <p:nvSpPr>
          <p:cNvPr id="181" name="Google Shape;181;p34"/>
          <p:cNvSpPr/>
          <p:nvPr/>
        </p:nvSpPr>
        <p:spPr>
          <a:xfrm>
            <a:off x="4457700" y="706806"/>
            <a:ext cx="1865949" cy="1865949"/>
          </a:xfrm>
          <a:custGeom>
            <a:rect b="b" l="l" r="r" t="t"/>
            <a:pathLst>
              <a:path extrusionOk="0" h="2487932" w="2487932">
                <a:moveTo>
                  <a:pt x="1243966" y="0"/>
                </a:moveTo>
                <a:cubicBezTo>
                  <a:pt x="1930989" y="0"/>
                  <a:pt x="2487932" y="556943"/>
                  <a:pt x="2487932" y="1243966"/>
                </a:cubicBezTo>
                <a:cubicBezTo>
                  <a:pt x="2487932" y="1930989"/>
                  <a:pt x="1930989" y="2487932"/>
                  <a:pt x="1243966" y="2487932"/>
                </a:cubicBezTo>
                <a:cubicBezTo>
                  <a:pt x="556943" y="2487932"/>
                  <a:pt x="0" y="1930989"/>
                  <a:pt x="0" y="1243966"/>
                </a:cubicBezTo>
                <a:cubicBezTo>
                  <a:pt x="0" y="556943"/>
                  <a:pt x="556943" y="0"/>
                  <a:pt x="1243966" y="0"/>
                </a:cubicBezTo>
                <a:close/>
              </a:path>
            </a:pathLst>
          </a:custGeom>
          <a:solidFill>
            <a:schemeClr val="dk1">
              <a:alpha val="1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2" name="Google Shape;182;p34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16734" r="16733" t="0"/>
          <a:stretch/>
        </p:blipFill>
        <p:spPr>
          <a:xfrm>
            <a:off x="5617845" y="2570745"/>
            <a:ext cx="1865949" cy="1865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5"/>
          <p:cNvSpPr/>
          <p:nvPr/>
        </p:nvSpPr>
        <p:spPr>
          <a:xfrm>
            <a:off x="6607968" y="500062"/>
            <a:ext cx="2035970" cy="2071688"/>
          </a:xfrm>
          <a:prstGeom prst="rect">
            <a:avLst/>
          </a:prstGeom>
          <a:solidFill>
            <a:srgbClr val="88D9D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88" name="Google Shape;188;p35"/>
          <p:cNvGrpSpPr/>
          <p:nvPr/>
        </p:nvGrpSpPr>
        <p:grpSpPr>
          <a:xfrm>
            <a:off x="7228566" y="1133667"/>
            <a:ext cx="1027111" cy="804478"/>
            <a:chOff x="9512677" y="1560723"/>
            <a:chExt cx="1369481" cy="1072637"/>
          </a:xfrm>
        </p:grpSpPr>
        <p:sp>
          <p:nvSpPr>
            <p:cNvPr id="189" name="Google Shape;189;p35"/>
            <p:cNvSpPr txBox="1"/>
            <p:nvPr/>
          </p:nvSpPr>
          <p:spPr>
            <a:xfrm>
              <a:off x="9512677" y="1560723"/>
              <a:ext cx="75988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190" name="Google Shape;190;p35"/>
            <p:cNvSpPr txBox="1"/>
            <p:nvPr/>
          </p:nvSpPr>
          <p:spPr>
            <a:xfrm>
              <a:off x="9512677" y="1952661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sp>
        <p:nvSpPr>
          <p:cNvPr id="191" name="Google Shape;191;p35"/>
          <p:cNvSpPr/>
          <p:nvPr/>
        </p:nvSpPr>
        <p:spPr>
          <a:xfrm>
            <a:off x="4571999" y="2571749"/>
            <a:ext cx="2035970" cy="2071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92" name="Google Shape;192;p35"/>
          <p:cNvGrpSpPr/>
          <p:nvPr/>
        </p:nvGrpSpPr>
        <p:grpSpPr>
          <a:xfrm>
            <a:off x="5076428" y="3205354"/>
            <a:ext cx="1027111" cy="804478"/>
            <a:chOff x="9512677" y="1560723"/>
            <a:chExt cx="1369481" cy="1072637"/>
          </a:xfrm>
        </p:grpSpPr>
        <p:sp>
          <p:nvSpPr>
            <p:cNvPr id="193" name="Google Shape;193;p35"/>
            <p:cNvSpPr txBox="1"/>
            <p:nvPr/>
          </p:nvSpPr>
          <p:spPr>
            <a:xfrm>
              <a:off x="9512677" y="1560723"/>
              <a:ext cx="75988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194" name="Google Shape;194;p35"/>
            <p:cNvSpPr txBox="1"/>
            <p:nvPr/>
          </p:nvSpPr>
          <p:spPr>
            <a:xfrm>
              <a:off x="9512677" y="1952661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sp>
        <p:nvSpPr>
          <p:cNvPr id="195" name="Google Shape;195;p35"/>
          <p:cNvSpPr txBox="1"/>
          <p:nvPr/>
        </p:nvSpPr>
        <p:spPr>
          <a:xfrm>
            <a:off x="500061" y="1582539"/>
            <a:ext cx="2734629" cy="119503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CLEAN PORTFOLIO</a:t>
            </a:r>
            <a:endParaRPr sz="1100"/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sz="1100"/>
          </a:p>
        </p:txBody>
      </p:sp>
      <p:sp>
        <p:nvSpPr>
          <p:cNvPr id="196" name="Google Shape;196;p35"/>
          <p:cNvSpPr txBox="1"/>
          <p:nvPr/>
        </p:nvSpPr>
        <p:spPr>
          <a:xfrm>
            <a:off x="500061" y="500062"/>
            <a:ext cx="1065223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197" name="Google Shape;197;p35"/>
          <p:cNvGrpSpPr/>
          <p:nvPr/>
        </p:nvGrpSpPr>
        <p:grpSpPr>
          <a:xfrm>
            <a:off x="500061" y="3652306"/>
            <a:ext cx="2734629" cy="991131"/>
            <a:chOff x="666748" y="4887337"/>
            <a:chExt cx="3646172" cy="1321508"/>
          </a:xfrm>
        </p:grpSpPr>
        <p:sp>
          <p:nvSpPr>
            <p:cNvPr id="198" name="Google Shape;198;p35"/>
            <p:cNvSpPr txBox="1"/>
            <p:nvPr/>
          </p:nvSpPr>
          <p:spPr>
            <a:xfrm>
              <a:off x="666748" y="5322961"/>
              <a:ext cx="3646172" cy="8858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199" name="Google Shape;199;p35"/>
            <p:cNvSpPr txBox="1"/>
            <p:nvPr/>
          </p:nvSpPr>
          <p:spPr>
            <a:xfrm>
              <a:off x="666748" y="4887337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</p:grpSp>
      <p:pic>
        <p:nvPicPr>
          <p:cNvPr id="200" name="Google Shape;200;p35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17198" r="17198" t="0"/>
          <a:stretch/>
        </p:blipFill>
        <p:spPr>
          <a:xfrm>
            <a:off x="4571999" y="500062"/>
            <a:ext cx="2035970" cy="2071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5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7289" r="17289" t="0"/>
          <a:stretch/>
        </p:blipFill>
        <p:spPr>
          <a:xfrm>
            <a:off x="6607968" y="2571749"/>
            <a:ext cx="2035970" cy="2071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6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262626">
              <a:alpha val="949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7" name="Google Shape;207;p36"/>
          <p:cNvSpPr/>
          <p:nvPr/>
        </p:nvSpPr>
        <p:spPr>
          <a:xfrm rot="5400000">
            <a:off x="3546030" y="2547276"/>
            <a:ext cx="2051938" cy="1768910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59595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8" name="Google Shape;208;p36"/>
          <p:cNvSpPr/>
          <p:nvPr/>
        </p:nvSpPr>
        <p:spPr>
          <a:xfrm rot="5400000">
            <a:off x="6388928" y="827314"/>
            <a:ext cx="2051938" cy="1768910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9" name="Google Shape;209;p36"/>
          <p:cNvSpPr/>
          <p:nvPr/>
        </p:nvSpPr>
        <p:spPr>
          <a:xfrm rot="5400000">
            <a:off x="703133" y="827314"/>
            <a:ext cx="2051938" cy="1768910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10" name="Google Shape;210;p36"/>
          <p:cNvGrpSpPr/>
          <p:nvPr/>
        </p:nvGrpSpPr>
        <p:grpSpPr>
          <a:xfrm>
            <a:off x="1159982" y="1293148"/>
            <a:ext cx="1138239" cy="837242"/>
            <a:chOff x="2312484" y="4014531"/>
            <a:chExt cx="1517652" cy="1116323"/>
          </a:xfrm>
        </p:grpSpPr>
        <p:sp>
          <p:nvSpPr>
            <p:cNvPr id="211" name="Google Shape;211;p36"/>
            <p:cNvSpPr txBox="1"/>
            <p:nvPr/>
          </p:nvSpPr>
          <p:spPr>
            <a:xfrm>
              <a:off x="2312484" y="4014531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212" name="Google Shape;212;p36"/>
            <p:cNvSpPr txBox="1"/>
            <p:nvPr/>
          </p:nvSpPr>
          <p:spPr>
            <a:xfrm>
              <a:off x="2312484" y="4450155"/>
              <a:ext cx="1517652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which i two set had</a:t>
              </a:r>
              <a:endParaRPr sz="1100"/>
            </a:p>
          </p:txBody>
        </p:sp>
      </p:grpSp>
      <p:grpSp>
        <p:nvGrpSpPr>
          <p:cNvPr id="213" name="Google Shape;213;p36"/>
          <p:cNvGrpSpPr/>
          <p:nvPr/>
        </p:nvGrpSpPr>
        <p:grpSpPr>
          <a:xfrm>
            <a:off x="6845776" y="1293148"/>
            <a:ext cx="1138239" cy="837242"/>
            <a:chOff x="2312484" y="4014531"/>
            <a:chExt cx="1517652" cy="1116323"/>
          </a:xfrm>
        </p:grpSpPr>
        <p:sp>
          <p:nvSpPr>
            <p:cNvPr id="214" name="Google Shape;214;p36"/>
            <p:cNvSpPr txBox="1"/>
            <p:nvPr/>
          </p:nvSpPr>
          <p:spPr>
            <a:xfrm>
              <a:off x="2312484" y="4014531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215" name="Google Shape;215;p36"/>
            <p:cNvSpPr txBox="1"/>
            <p:nvPr/>
          </p:nvSpPr>
          <p:spPr>
            <a:xfrm>
              <a:off x="2312484" y="4450155"/>
              <a:ext cx="1517652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which i two set had</a:t>
              </a:r>
              <a:endParaRPr sz="1100"/>
            </a:p>
          </p:txBody>
        </p:sp>
      </p:grpSp>
      <p:grpSp>
        <p:nvGrpSpPr>
          <p:cNvPr id="216" name="Google Shape;216;p36"/>
          <p:cNvGrpSpPr/>
          <p:nvPr/>
        </p:nvGrpSpPr>
        <p:grpSpPr>
          <a:xfrm>
            <a:off x="4002879" y="3013110"/>
            <a:ext cx="1138239" cy="837242"/>
            <a:chOff x="2312484" y="4014531"/>
            <a:chExt cx="1517652" cy="1116323"/>
          </a:xfrm>
        </p:grpSpPr>
        <p:sp>
          <p:nvSpPr>
            <p:cNvPr id="217" name="Google Shape;217;p36"/>
            <p:cNvSpPr txBox="1"/>
            <p:nvPr/>
          </p:nvSpPr>
          <p:spPr>
            <a:xfrm>
              <a:off x="2312484" y="4014531"/>
              <a:ext cx="15176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TEXT</a:t>
              </a:r>
              <a:endParaRPr sz="1100"/>
            </a:p>
          </p:txBody>
        </p:sp>
        <p:sp>
          <p:nvSpPr>
            <p:cNvPr id="218" name="Google Shape;218;p36"/>
            <p:cNvSpPr txBox="1"/>
            <p:nvPr/>
          </p:nvSpPr>
          <p:spPr>
            <a:xfrm>
              <a:off x="2312484" y="4450155"/>
              <a:ext cx="1517652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which i two set had</a:t>
              </a:r>
              <a:endParaRPr sz="1100"/>
            </a:p>
          </p:txBody>
        </p:sp>
      </p:grpSp>
      <p:sp>
        <p:nvSpPr>
          <p:cNvPr id="219" name="Google Shape;219;p36"/>
          <p:cNvSpPr/>
          <p:nvPr/>
        </p:nvSpPr>
        <p:spPr>
          <a:xfrm rot="5400000">
            <a:off x="1650807" y="2547375"/>
            <a:ext cx="2052000" cy="1768800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0" name="Google Shape;220;p36"/>
          <p:cNvSpPr/>
          <p:nvPr/>
        </p:nvSpPr>
        <p:spPr>
          <a:xfrm rot="5400000">
            <a:off x="2598370" y="827375"/>
            <a:ext cx="2052000" cy="1768800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1" name="Google Shape;221;p36"/>
          <p:cNvSpPr/>
          <p:nvPr/>
        </p:nvSpPr>
        <p:spPr>
          <a:xfrm rot="5400000">
            <a:off x="4493607" y="827375"/>
            <a:ext cx="2052000" cy="1768800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2" name="Google Shape;222;p36"/>
          <p:cNvSpPr/>
          <p:nvPr/>
        </p:nvSpPr>
        <p:spPr>
          <a:xfrm rot="5400000">
            <a:off x="5435757" y="2547325"/>
            <a:ext cx="2052000" cy="1768800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3" name="Google Shape;223;p36"/>
          <p:cNvSpPr txBox="1"/>
          <p:nvPr/>
        </p:nvSpPr>
        <p:spPr>
          <a:xfrm>
            <a:off x="3236475" y="1293125"/>
            <a:ext cx="7758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IMAGE</a:t>
            </a:r>
            <a:endParaRPr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PLACE</a:t>
            </a:r>
            <a:endParaRPr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4" name="Google Shape;224;p36"/>
          <p:cNvSpPr txBox="1"/>
          <p:nvPr/>
        </p:nvSpPr>
        <p:spPr>
          <a:xfrm>
            <a:off x="5131713" y="1293125"/>
            <a:ext cx="7758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IMAGE</a:t>
            </a:r>
            <a:endParaRPr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PLACE</a:t>
            </a:r>
            <a:endParaRPr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5" name="Google Shape;225;p36"/>
          <p:cNvSpPr txBox="1"/>
          <p:nvPr/>
        </p:nvSpPr>
        <p:spPr>
          <a:xfrm>
            <a:off x="6073838" y="2877550"/>
            <a:ext cx="7758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IMAGE</a:t>
            </a:r>
            <a:endParaRPr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PLACE</a:t>
            </a:r>
            <a:endParaRPr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6" name="Google Shape;226;p36"/>
          <p:cNvSpPr txBox="1"/>
          <p:nvPr/>
        </p:nvSpPr>
        <p:spPr>
          <a:xfrm>
            <a:off x="2294350" y="2877550"/>
            <a:ext cx="7758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IMAGE</a:t>
            </a:r>
            <a:endParaRPr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PLACE</a:t>
            </a:r>
            <a:endParaRPr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oogle Shape;231;p37"/>
          <p:cNvGrpSpPr/>
          <p:nvPr/>
        </p:nvGrpSpPr>
        <p:grpSpPr>
          <a:xfrm>
            <a:off x="500061" y="500062"/>
            <a:ext cx="2734629" cy="4143375"/>
            <a:chOff x="666748" y="666749"/>
            <a:chExt cx="3646172" cy="5524500"/>
          </a:xfrm>
        </p:grpSpPr>
        <p:sp>
          <p:nvSpPr>
            <p:cNvPr id="232" name="Google Shape;232;p37"/>
            <p:cNvSpPr txBox="1"/>
            <p:nvPr/>
          </p:nvSpPr>
          <p:spPr>
            <a:xfrm>
              <a:off x="666748" y="2110052"/>
              <a:ext cx="3646172" cy="15933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CLEAN PORTFOLIO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DESIGN</a:t>
              </a:r>
              <a:endParaRPr sz="1100"/>
            </a:p>
          </p:txBody>
        </p:sp>
        <p:sp>
          <p:nvSpPr>
            <p:cNvPr id="233" name="Google Shape;233;p37"/>
            <p:cNvSpPr txBox="1"/>
            <p:nvPr/>
          </p:nvSpPr>
          <p:spPr>
            <a:xfrm>
              <a:off x="666748" y="666749"/>
              <a:ext cx="1420297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2019</a:t>
              </a:r>
              <a:endParaRPr sz="1100"/>
            </a:p>
          </p:txBody>
        </p:sp>
        <p:grpSp>
          <p:nvGrpSpPr>
            <p:cNvPr id="234" name="Google Shape;234;p37"/>
            <p:cNvGrpSpPr/>
            <p:nvPr/>
          </p:nvGrpSpPr>
          <p:grpSpPr>
            <a:xfrm>
              <a:off x="666748" y="4869741"/>
              <a:ext cx="3646172" cy="1321508"/>
              <a:chOff x="666748" y="4887337"/>
              <a:chExt cx="3646172" cy="1321508"/>
            </a:xfrm>
          </p:grpSpPr>
          <p:sp>
            <p:nvSpPr>
              <p:cNvPr id="235" name="Google Shape;235;p37"/>
              <p:cNvSpPr txBox="1"/>
              <p:nvPr/>
            </p:nvSpPr>
            <p:spPr>
              <a:xfrm>
                <a:off x="666748" y="5322961"/>
                <a:ext cx="3646172" cy="88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 Living grass to for can't gathered waters had winged. Creepiest don't subdue which i two set had seasons.</a:t>
                </a:r>
                <a:endParaRPr sz="1100"/>
              </a:p>
            </p:txBody>
          </p:sp>
          <p:sp>
            <p:nvSpPr>
              <p:cNvPr id="236" name="Google Shape;236;p37"/>
              <p:cNvSpPr txBox="1"/>
              <p:nvPr/>
            </p:nvSpPr>
            <p:spPr>
              <a:xfrm>
                <a:off x="666748" y="4887337"/>
                <a:ext cx="151765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9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TITLE TEXT</a:t>
                </a:r>
                <a:endParaRPr sz="1100"/>
              </a:p>
            </p:txBody>
          </p:sp>
        </p:grpSp>
      </p:grpSp>
      <p:pic>
        <p:nvPicPr>
          <p:cNvPr id="237" name="Google Shape;237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5543" r="5543" t="0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Digit - Multi 1 - Bright">
  <a:themeElements>
    <a:clrScheme name="Custom 18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5EB27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