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775" r:id="rId2"/>
    <p:sldId id="719" r:id="rId3"/>
    <p:sldId id="718" r:id="rId4"/>
    <p:sldId id="722" r:id="rId5"/>
    <p:sldId id="726" r:id="rId6"/>
    <p:sldId id="725" r:id="rId7"/>
    <p:sldId id="724" r:id="rId8"/>
    <p:sldId id="727" r:id="rId9"/>
    <p:sldId id="720" r:id="rId10"/>
    <p:sldId id="728" r:id="rId11"/>
    <p:sldId id="729" r:id="rId12"/>
    <p:sldId id="731" r:id="rId13"/>
    <p:sldId id="732" r:id="rId14"/>
    <p:sldId id="733" r:id="rId15"/>
    <p:sldId id="736" r:id="rId16"/>
    <p:sldId id="776" r:id="rId17"/>
    <p:sldId id="740" r:id="rId18"/>
    <p:sldId id="741" r:id="rId19"/>
    <p:sldId id="777" r:id="rId20"/>
    <p:sldId id="764" r:id="rId21"/>
    <p:sldId id="772" r:id="rId22"/>
    <p:sldId id="77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9E3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567"/>
  </p:normalViewPr>
  <p:slideViewPr>
    <p:cSldViewPr snapToGrid="0" snapToObjects="1" showGuides="1">
      <p:cViewPr>
        <p:scale>
          <a:sx n="75" d="100"/>
          <a:sy n="75" d="100"/>
        </p:scale>
        <p:origin x="1500" y="1062"/>
      </p:cViewPr>
      <p:guideLst>
        <p:guide orient="horz" pos="2137"/>
        <p:guide pos="3840"/>
      </p:guideLst>
    </p:cSldViewPr>
  </p:slideViewPr>
  <p:notesTextViewPr>
    <p:cViewPr>
      <p:scale>
        <a:sx n="1" d="1"/>
        <a:sy n="1" d="1"/>
      </p:scale>
      <p:origin x="0" y="0"/>
    </p:cViewPr>
  </p:notesTextViewPr>
  <p:notesViewPr>
    <p:cSldViewPr snapToGrid="0" snapToObjects="1">
      <p:cViewPr varScale="1">
        <p:scale>
          <a:sx n="57" d="100"/>
          <a:sy n="57" d="100"/>
        </p:scale>
        <p:origin x="275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7F86DC-86D6-8745-8E50-81891049FF24}" type="datetimeFigureOut">
              <a:rPr lang="en-US" smtClean="0"/>
              <a:t>4/15/2019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A74699-B72A-5A42-8323-05A0664E15BC}" type="slidenum">
              <a:rPr lang="en-US" smtClean="0"/>
              <a:t>‹#›</a:t>
            </a:fld>
            <a:endParaRPr lang="en-US"/>
          </a:p>
        </p:txBody>
      </p:sp>
    </p:spTree>
    <p:extLst>
      <p:ext uri="{BB962C8B-B14F-4D97-AF65-F5344CB8AC3E}">
        <p14:creationId xmlns:p14="http://schemas.microsoft.com/office/powerpoint/2010/main" val="500618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3A740-0B7D-3342-89E9-ADA2F519AD31}" type="datetimeFigureOut">
              <a:rPr lang="en-US" smtClean="0"/>
              <a:t>4/15/2019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7223A3-994C-A148-83E4-FB7575EE6D5A}" type="slidenum">
              <a:rPr lang="en-US" smtClean="0"/>
              <a:t>‹#›</a:t>
            </a:fld>
            <a:endParaRPr lang="en-US"/>
          </a:p>
        </p:txBody>
      </p:sp>
    </p:spTree>
    <p:extLst>
      <p:ext uri="{BB962C8B-B14F-4D97-AF65-F5344CB8AC3E}">
        <p14:creationId xmlns:p14="http://schemas.microsoft.com/office/powerpoint/2010/main" val="1450956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General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69FEFB9-6E41-4FEC-BB46-363290E1C57D}"/>
              </a:ext>
            </a:extLst>
          </p:cNvPr>
          <p:cNvSpPr>
            <a:spLocks noGrp="1"/>
          </p:cNvSpPr>
          <p:nvPr>
            <p:ph type="pic" sz="quarter" idx="18" hasCustomPrompt="1"/>
          </p:nvPr>
        </p:nvSpPr>
        <p:spPr>
          <a:xfrm>
            <a:off x="1112835" y="1112839"/>
            <a:ext cx="5116515" cy="4632322"/>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3" name="Picture Placeholder 3">
            <a:extLst>
              <a:ext uri="{FF2B5EF4-FFF2-40B4-BE49-F238E27FC236}">
                <a16:creationId xmlns:a16="http://schemas.microsoft.com/office/drawing/2014/main" id="{D81838AD-9CED-4FBC-B1AC-186849352C33}"/>
              </a:ext>
            </a:extLst>
          </p:cNvPr>
          <p:cNvSpPr>
            <a:spLocks noGrp="1"/>
          </p:cNvSpPr>
          <p:nvPr>
            <p:ph type="pic" sz="quarter" idx="19" hasCustomPrompt="1"/>
          </p:nvPr>
        </p:nvSpPr>
        <p:spPr>
          <a:xfrm>
            <a:off x="6229350" y="1112839"/>
            <a:ext cx="4849815" cy="4632322"/>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27719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6_General Page">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1A57027C-53C8-4B52-A9B1-EB8C4BDD426B}"/>
              </a:ext>
            </a:extLst>
          </p:cNvPr>
          <p:cNvSpPr>
            <a:spLocks noGrp="1"/>
          </p:cNvSpPr>
          <p:nvPr>
            <p:ph type="pic" sz="quarter" idx="11"/>
          </p:nvPr>
        </p:nvSpPr>
        <p:spPr>
          <a:xfrm>
            <a:off x="6223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9407A666-5951-4BFE-A20B-5E2208711743}"/>
              </a:ext>
            </a:extLst>
          </p:cNvPr>
          <p:cNvSpPr>
            <a:spLocks noGrp="1"/>
          </p:cNvSpPr>
          <p:nvPr>
            <p:ph type="pic" sz="quarter" idx="12" hasCustomPrompt="1"/>
          </p:nvPr>
        </p:nvSpPr>
        <p:spPr>
          <a:xfrm>
            <a:off x="50927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4007222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General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B52EDFC-28CE-4FC2-9E2B-D88291E16A2C}"/>
              </a:ext>
            </a:extLst>
          </p:cNvPr>
          <p:cNvSpPr>
            <a:spLocks noGrp="1"/>
          </p:cNvSpPr>
          <p:nvPr>
            <p:ph type="pic" sz="quarter" idx="17" hasCustomPrompt="1"/>
          </p:nvPr>
        </p:nvSpPr>
        <p:spPr>
          <a:xfrm>
            <a:off x="9144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1702A720-2594-43BE-BB05-F56E8549A679}"/>
              </a:ext>
            </a:extLst>
          </p:cNvPr>
          <p:cNvSpPr>
            <a:spLocks noGrp="1"/>
          </p:cNvSpPr>
          <p:nvPr>
            <p:ph type="pic" sz="quarter" idx="18" hasCustomPrompt="1"/>
          </p:nvPr>
        </p:nvSpPr>
        <p:spPr>
          <a:xfrm>
            <a:off x="609600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2" name="Picture Placeholder 11">
            <a:extLst>
              <a:ext uri="{FF2B5EF4-FFF2-40B4-BE49-F238E27FC236}">
                <a16:creationId xmlns:a16="http://schemas.microsoft.com/office/drawing/2014/main" id="{B69B4744-2E88-4C52-99F6-084A06DAC392}"/>
              </a:ext>
            </a:extLst>
          </p:cNvPr>
          <p:cNvSpPr>
            <a:spLocks noGrp="1"/>
          </p:cNvSpPr>
          <p:nvPr>
            <p:ph type="pic" sz="quarter" idx="19" hasCustomPrompt="1"/>
          </p:nvPr>
        </p:nvSpPr>
        <p:spPr>
          <a:xfrm>
            <a:off x="3048000" y="0"/>
            <a:ext cx="3048000" cy="6858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B12105D9-238C-41A6-9F49-E5BD0F187940}"/>
              </a:ext>
            </a:extLst>
          </p:cNvPr>
          <p:cNvSpPr>
            <a:spLocks noGrp="1"/>
          </p:cNvSpPr>
          <p:nvPr>
            <p:ph type="pic" sz="quarter" idx="16" hasCustomPrompt="1"/>
          </p:nvPr>
        </p:nvSpPr>
        <p:spPr>
          <a:xfrm>
            <a:off x="0" y="342900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5AD7D89-D043-4010-8D08-82FFF5C3EE0E}"/>
              </a:ext>
            </a:extLst>
          </p:cNvPr>
          <p:cNvSpPr>
            <a:spLocks noGrp="1"/>
          </p:cNvSpPr>
          <p:nvPr>
            <p:ph type="pic" sz="quarter" idx="15" hasCustomPrompt="1"/>
          </p:nvPr>
        </p:nvSpPr>
        <p:spPr>
          <a:xfrm>
            <a:off x="0" y="0"/>
            <a:ext cx="3048000" cy="3429000"/>
          </a:xfrm>
          <a:custGeom>
            <a:avLst/>
            <a:gdLst>
              <a:gd name="connsiteX0" fmla="*/ 0 w 3048000"/>
              <a:gd name="connsiteY0" fmla="*/ 0 h 3429000"/>
              <a:gd name="connsiteX1" fmla="*/ 3048000 w 3048000"/>
              <a:gd name="connsiteY1" fmla="*/ 0 h 3429000"/>
              <a:gd name="connsiteX2" fmla="*/ 3048000 w 3048000"/>
              <a:gd name="connsiteY2" fmla="*/ 3429000 h 3429000"/>
              <a:gd name="connsiteX3" fmla="*/ 0 w 3048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48000" h="3429000">
                <a:moveTo>
                  <a:pt x="0" y="0"/>
                </a:moveTo>
                <a:lnTo>
                  <a:pt x="3048000" y="0"/>
                </a:lnTo>
                <a:lnTo>
                  <a:pt x="304800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612254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General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962836C-43C3-4F89-AB56-E0A08507CAB1}"/>
              </a:ext>
            </a:extLst>
          </p:cNvPr>
          <p:cNvSpPr>
            <a:spLocks noGrp="1"/>
          </p:cNvSpPr>
          <p:nvPr>
            <p:ph type="pic" sz="quarter" idx="18" hasCustomPrompt="1"/>
          </p:nvPr>
        </p:nvSpPr>
        <p:spPr>
          <a:xfrm>
            <a:off x="8639175"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3" name="Picture Placeholder 12">
            <a:extLst>
              <a:ext uri="{FF2B5EF4-FFF2-40B4-BE49-F238E27FC236}">
                <a16:creationId xmlns:a16="http://schemas.microsoft.com/office/drawing/2014/main" id="{8FC636ED-3349-4AE8-B578-B7AD9D14941D}"/>
              </a:ext>
            </a:extLst>
          </p:cNvPr>
          <p:cNvSpPr>
            <a:spLocks noGrp="1"/>
          </p:cNvSpPr>
          <p:nvPr>
            <p:ph type="pic" sz="quarter" idx="19" hasCustomPrompt="1"/>
          </p:nvPr>
        </p:nvSpPr>
        <p:spPr>
          <a:xfrm>
            <a:off x="5086351" y="342900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1" name="Picture Placeholder 10">
            <a:extLst>
              <a:ext uri="{FF2B5EF4-FFF2-40B4-BE49-F238E27FC236}">
                <a16:creationId xmlns:a16="http://schemas.microsoft.com/office/drawing/2014/main" id="{C09851E6-1FFD-4FAC-AF65-A9CC41E37446}"/>
              </a:ext>
            </a:extLst>
          </p:cNvPr>
          <p:cNvSpPr>
            <a:spLocks noGrp="1"/>
          </p:cNvSpPr>
          <p:nvPr>
            <p:ph type="pic" sz="quarter" idx="17" hasCustomPrompt="1"/>
          </p:nvPr>
        </p:nvSpPr>
        <p:spPr>
          <a:xfrm>
            <a:off x="8639175" y="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757E96E2-8DC0-4341-AB18-DB36E8C63BA6}"/>
              </a:ext>
            </a:extLst>
          </p:cNvPr>
          <p:cNvSpPr>
            <a:spLocks noGrp="1"/>
          </p:cNvSpPr>
          <p:nvPr>
            <p:ph type="pic" sz="quarter" idx="15" hasCustomPrompt="1"/>
          </p:nvPr>
        </p:nvSpPr>
        <p:spPr>
          <a:xfrm>
            <a:off x="0" y="0"/>
            <a:ext cx="5086350" cy="6858000"/>
          </a:xfrm>
          <a:custGeom>
            <a:avLst/>
            <a:gdLst>
              <a:gd name="connsiteX0" fmla="*/ 0 w 5086350"/>
              <a:gd name="connsiteY0" fmla="*/ 0 h 3429000"/>
              <a:gd name="connsiteX1" fmla="*/ 5086350 w 5086350"/>
              <a:gd name="connsiteY1" fmla="*/ 0 h 3429000"/>
              <a:gd name="connsiteX2" fmla="*/ 5086350 w 5086350"/>
              <a:gd name="connsiteY2" fmla="*/ 3429000 h 3429000"/>
              <a:gd name="connsiteX3" fmla="*/ 0 w 50863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5086350" h="3429000">
                <a:moveTo>
                  <a:pt x="0" y="0"/>
                </a:moveTo>
                <a:lnTo>
                  <a:pt x="5086350" y="0"/>
                </a:lnTo>
                <a:lnTo>
                  <a:pt x="5086350"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AB6D1E04-8E1D-462F-A3F8-0B38950AA5D9}"/>
              </a:ext>
            </a:extLst>
          </p:cNvPr>
          <p:cNvSpPr>
            <a:spLocks noGrp="1"/>
          </p:cNvSpPr>
          <p:nvPr>
            <p:ph type="pic" sz="quarter" idx="16" hasCustomPrompt="1"/>
          </p:nvPr>
        </p:nvSpPr>
        <p:spPr>
          <a:xfrm>
            <a:off x="5086351" y="0"/>
            <a:ext cx="3552825" cy="3429000"/>
          </a:xfrm>
          <a:custGeom>
            <a:avLst/>
            <a:gdLst>
              <a:gd name="connsiteX0" fmla="*/ 0 w 3552825"/>
              <a:gd name="connsiteY0" fmla="*/ 0 h 3429000"/>
              <a:gd name="connsiteX1" fmla="*/ 3552825 w 3552825"/>
              <a:gd name="connsiteY1" fmla="*/ 0 h 3429000"/>
              <a:gd name="connsiteX2" fmla="*/ 3552825 w 3552825"/>
              <a:gd name="connsiteY2" fmla="*/ 3429000 h 3429000"/>
              <a:gd name="connsiteX3" fmla="*/ 0 w 35528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552825" h="3429000">
                <a:moveTo>
                  <a:pt x="0" y="0"/>
                </a:moveTo>
                <a:lnTo>
                  <a:pt x="3552825" y="0"/>
                </a:lnTo>
                <a:lnTo>
                  <a:pt x="3552825" y="3429000"/>
                </a:lnTo>
                <a:lnTo>
                  <a:pt x="0" y="3429000"/>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646417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General Page">
    <p:spTree>
      <p:nvGrpSpPr>
        <p:cNvPr id="1" name=""/>
        <p:cNvGrpSpPr/>
        <p:nvPr/>
      </p:nvGrpSpPr>
      <p:grpSpPr>
        <a:xfrm>
          <a:off x="0" y="0"/>
          <a:ext cx="0" cy="0"/>
          <a:chOff x="0" y="0"/>
          <a:chExt cx="0" cy="0"/>
        </a:xfrm>
      </p:grpSpPr>
      <p:sp>
        <p:nvSpPr>
          <p:cNvPr id="6" name="Picture Placeholder 6">
            <a:extLst>
              <a:ext uri="{FF2B5EF4-FFF2-40B4-BE49-F238E27FC236}">
                <a16:creationId xmlns:a16="http://schemas.microsoft.com/office/drawing/2014/main" id="{F241022F-3C44-49DB-B846-845FB5BF8E84}"/>
              </a:ext>
            </a:extLst>
          </p:cNvPr>
          <p:cNvSpPr>
            <a:spLocks noGrp="1"/>
          </p:cNvSpPr>
          <p:nvPr>
            <p:ph type="pic" sz="quarter" idx="14"/>
          </p:nvPr>
        </p:nvSpPr>
        <p:spPr>
          <a:xfrm>
            <a:off x="8639174"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11" name="Picture Placeholder 6">
            <a:extLst>
              <a:ext uri="{FF2B5EF4-FFF2-40B4-BE49-F238E27FC236}">
                <a16:creationId xmlns:a16="http://schemas.microsoft.com/office/drawing/2014/main" id="{89FBC719-D721-4039-8446-58BC0A1B0545}"/>
              </a:ext>
            </a:extLst>
          </p:cNvPr>
          <p:cNvSpPr>
            <a:spLocks noGrp="1"/>
          </p:cNvSpPr>
          <p:nvPr>
            <p:ph type="pic" sz="quarter" idx="15"/>
          </p:nvPr>
        </p:nvSpPr>
        <p:spPr>
          <a:xfrm>
            <a:off x="5705474"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12" name="Picture Placeholder 6">
            <a:extLst>
              <a:ext uri="{FF2B5EF4-FFF2-40B4-BE49-F238E27FC236}">
                <a16:creationId xmlns:a16="http://schemas.microsoft.com/office/drawing/2014/main" id="{12F31636-DAFB-499A-B062-EA3F1D43E2ED}"/>
              </a:ext>
            </a:extLst>
          </p:cNvPr>
          <p:cNvSpPr>
            <a:spLocks noGrp="1"/>
          </p:cNvSpPr>
          <p:nvPr>
            <p:ph type="pic" sz="quarter" idx="16"/>
          </p:nvPr>
        </p:nvSpPr>
        <p:spPr>
          <a:xfrm>
            <a:off x="2762249" y="852556"/>
            <a:ext cx="2700267" cy="4710043"/>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23962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7_General Pag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EB1DD9E-0E49-4F43-9B1C-8ADDA843849D}"/>
              </a:ext>
            </a:extLst>
          </p:cNvPr>
          <p:cNvSpPr>
            <a:spLocks noGrp="1"/>
          </p:cNvSpPr>
          <p:nvPr>
            <p:ph type="pic" sz="quarter" idx="13"/>
          </p:nvPr>
        </p:nvSpPr>
        <p:spPr>
          <a:xfrm>
            <a:off x="6205539" y="2036762"/>
            <a:ext cx="2360613" cy="3890962"/>
          </a:xfrm>
          <a:custGeom>
            <a:avLst/>
            <a:gdLst>
              <a:gd name="connsiteX0" fmla="*/ 0 w 2360613"/>
              <a:gd name="connsiteY0" fmla="*/ 2822575 h 3890962"/>
              <a:gd name="connsiteX1" fmla="*/ 2360613 w 2360613"/>
              <a:gd name="connsiteY1" fmla="*/ 2822575 h 3890962"/>
              <a:gd name="connsiteX2" fmla="*/ 2360613 w 2360613"/>
              <a:gd name="connsiteY2" fmla="*/ 3890962 h 3890962"/>
              <a:gd name="connsiteX3" fmla="*/ 0 w 2360613"/>
              <a:gd name="connsiteY3" fmla="*/ 3890962 h 3890962"/>
              <a:gd name="connsiteX4" fmla="*/ 0 w 2360613"/>
              <a:gd name="connsiteY4" fmla="*/ 0 h 3890962"/>
              <a:gd name="connsiteX5" fmla="*/ 2360613 w 2360613"/>
              <a:gd name="connsiteY5" fmla="*/ 0 h 3890962"/>
              <a:gd name="connsiteX6" fmla="*/ 2360613 w 2360613"/>
              <a:gd name="connsiteY6" fmla="*/ 2700337 h 3890962"/>
              <a:gd name="connsiteX7" fmla="*/ 0 w 2360613"/>
              <a:gd name="connsiteY7" fmla="*/ 2700337 h 389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0613" h="3890962">
                <a:moveTo>
                  <a:pt x="0" y="2822575"/>
                </a:moveTo>
                <a:lnTo>
                  <a:pt x="2360613" y="2822575"/>
                </a:lnTo>
                <a:lnTo>
                  <a:pt x="2360613" y="3890962"/>
                </a:lnTo>
                <a:lnTo>
                  <a:pt x="0" y="3890962"/>
                </a:lnTo>
                <a:close/>
                <a:moveTo>
                  <a:pt x="0" y="0"/>
                </a:moveTo>
                <a:lnTo>
                  <a:pt x="2360613" y="0"/>
                </a:lnTo>
                <a:lnTo>
                  <a:pt x="2360613" y="2700337"/>
                </a:lnTo>
                <a:lnTo>
                  <a:pt x="0" y="2700337"/>
                </a:lnTo>
                <a:close/>
              </a:path>
            </a:pathLst>
          </a:custGeom>
        </p:spPr>
        <p:txBody>
          <a:bodyPr wrap="square" anchor="ctr">
            <a:noAutofit/>
          </a:bodyPr>
          <a:lstStyle/>
          <a:p>
            <a:endParaRPr lang="en-US"/>
          </a:p>
        </p:txBody>
      </p:sp>
      <p:sp>
        <p:nvSpPr>
          <p:cNvPr id="8" name="Freeform 12">
            <a:extLst>
              <a:ext uri="{FF2B5EF4-FFF2-40B4-BE49-F238E27FC236}">
                <a16:creationId xmlns:a16="http://schemas.microsoft.com/office/drawing/2014/main" id="{C7867D85-3C27-4562-BF6C-FC7E1AB9EF8D}"/>
              </a:ext>
            </a:extLst>
          </p:cNvPr>
          <p:cNvSpPr>
            <a:spLocks noGrp="1"/>
          </p:cNvSpPr>
          <p:nvPr>
            <p:ph type="pic" sz="quarter" idx="17"/>
          </p:nvPr>
        </p:nvSpPr>
        <p:spPr>
          <a:xfrm>
            <a:off x="8680451" y="2036763"/>
            <a:ext cx="2517775" cy="3890962"/>
          </a:xfrm>
          <a:custGeom>
            <a:avLst/>
            <a:gdLst>
              <a:gd name="connsiteX0" fmla="*/ 0 w 2517775"/>
              <a:gd name="connsiteY0" fmla="*/ 0 h 3890962"/>
              <a:gd name="connsiteX1" fmla="*/ 2517775 w 2517775"/>
              <a:gd name="connsiteY1" fmla="*/ 0 h 3890962"/>
              <a:gd name="connsiteX2" fmla="*/ 2517775 w 2517775"/>
              <a:gd name="connsiteY2" fmla="*/ 3890962 h 3890962"/>
              <a:gd name="connsiteX3" fmla="*/ 0 w 2517775"/>
              <a:gd name="connsiteY3" fmla="*/ 3890962 h 3890962"/>
            </a:gdLst>
            <a:ahLst/>
            <a:cxnLst>
              <a:cxn ang="0">
                <a:pos x="connsiteX0" y="connsiteY0"/>
              </a:cxn>
              <a:cxn ang="0">
                <a:pos x="connsiteX1" y="connsiteY1"/>
              </a:cxn>
              <a:cxn ang="0">
                <a:pos x="connsiteX2" y="connsiteY2"/>
              </a:cxn>
              <a:cxn ang="0">
                <a:pos x="connsiteX3" y="connsiteY3"/>
              </a:cxn>
            </a:cxnLst>
            <a:rect l="l" t="t" r="r" b="b"/>
            <a:pathLst>
              <a:path w="2517775" h="3890962">
                <a:moveTo>
                  <a:pt x="0" y="0"/>
                </a:moveTo>
                <a:lnTo>
                  <a:pt x="2517775" y="0"/>
                </a:lnTo>
                <a:lnTo>
                  <a:pt x="2517775" y="3890962"/>
                </a:lnTo>
                <a:lnTo>
                  <a:pt x="0" y="3890962"/>
                </a:lnTo>
                <a:close/>
              </a:path>
            </a:pathLst>
          </a:custGeom>
        </p:spPr>
        <p:txBody>
          <a:bodyPr wrap="square" anchor="ctr">
            <a:noAutofit/>
          </a:bodyPr>
          <a:lstStyle/>
          <a:p>
            <a:endParaRPr lang="en-US"/>
          </a:p>
        </p:txBody>
      </p:sp>
      <p:sp>
        <p:nvSpPr>
          <p:cNvPr id="9" name="Freeform 16">
            <a:extLst>
              <a:ext uri="{FF2B5EF4-FFF2-40B4-BE49-F238E27FC236}">
                <a16:creationId xmlns:a16="http://schemas.microsoft.com/office/drawing/2014/main" id="{EAC6F295-C374-4CEE-9216-91DD5282CC51}"/>
              </a:ext>
            </a:extLst>
          </p:cNvPr>
          <p:cNvSpPr>
            <a:spLocks noGrp="1"/>
          </p:cNvSpPr>
          <p:nvPr>
            <p:ph type="pic" sz="quarter" idx="11"/>
          </p:nvPr>
        </p:nvSpPr>
        <p:spPr>
          <a:xfrm>
            <a:off x="987425" y="2036763"/>
            <a:ext cx="5105400" cy="3890962"/>
          </a:xfrm>
          <a:custGeom>
            <a:avLst/>
            <a:gdLst>
              <a:gd name="connsiteX0" fmla="*/ 0 w 5105400"/>
              <a:gd name="connsiteY0" fmla="*/ 0 h 3890962"/>
              <a:gd name="connsiteX1" fmla="*/ 5105400 w 5105400"/>
              <a:gd name="connsiteY1" fmla="*/ 0 h 3890962"/>
              <a:gd name="connsiteX2" fmla="*/ 5105400 w 5105400"/>
              <a:gd name="connsiteY2" fmla="*/ 3890962 h 3890962"/>
              <a:gd name="connsiteX3" fmla="*/ 0 w 5105400"/>
              <a:gd name="connsiteY3" fmla="*/ 3890962 h 3890962"/>
            </a:gdLst>
            <a:ahLst/>
            <a:cxnLst>
              <a:cxn ang="0">
                <a:pos x="connsiteX0" y="connsiteY0"/>
              </a:cxn>
              <a:cxn ang="0">
                <a:pos x="connsiteX1" y="connsiteY1"/>
              </a:cxn>
              <a:cxn ang="0">
                <a:pos x="connsiteX2" y="connsiteY2"/>
              </a:cxn>
              <a:cxn ang="0">
                <a:pos x="connsiteX3" y="connsiteY3"/>
              </a:cxn>
            </a:cxnLst>
            <a:rect l="l" t="t" r="r" b="b"/>
            <a:pathLst>
              <a:path w="5105400" h="3890962">
                <a:moveTo>
                  <a:pt x="0" y="0"/>
                </a:moveTo>
                <a:lnTo>
                  <a:pt x="5105400" y="0"/>
                </a:lnTo>
                <a:lnTo>
                  <a:pt x="5105400" y="3890962"/>
                </a:lnTo>
                <a:lnTo>
                  <a:pt x="0" y="3890962"/>
                </a:lnTo>
                <a:close/>
              </a:path>
            </a:pathLst>
          </a:custGeom>
        </p:spPr>
        <p:txBody>
          <a:bodyPr wrap="square" anchor="ctr">
            <a:noAutofit/>
          </a:bodyPr>
          <a:lstStyle/>
          <a:p>
            <a:endParaRPr lang="en-US"/>
          </a:p>
        </p:txBody>
      </p:sp>
      <p:sp>
        <p:nvSpPr>
          <p:cNvPr id="10" name="AutoShape 3">
            <a:extLst>
              <a:ext uri="{FF2B5EF4-FFF2-40B4-BE49-F238E27FC236}">
                <a16:creationId xmlns:a16="http://schemas.microsoft.com/office/drawing/2014/main" id="{4AF83762-2CFD-487E-8EA3-DD1836C5AE22}"/>
              </a:ext>
            </a:extLst>
          </p:cNvPr>
          <p:cNvSpPr>
            <a:spLocks noChangeAspect="1" noChangeArrowheads="1" noTextEdit="1"/>
          </p:cNvSpPr>
          <p:nvPr userDrawn="1"/>
        </p:nvSpPr>
        <p:spPr bwMode="auto">
          <a:xfrm>
            <a:off x="987425" y="2036763"/>
            <a:ext cx="10217150" cy="389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8327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2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2C6DFD85-F31F-4BBF-B6DA-2D5B0EB97277}"/>
              </a:ext>
            </a:extLst>
          </p:cNvPr>
          <p:cNvSpPr>
            <a:spLocks noGrp="1"/>
          </p:cNvSpPr>
          <p:nvPr>
            <p:ph type="pic" sz="quarter" idx="16"/>
          </p:nvPr>
        </p:nvSpPr>
        <p:spPr>
          <a:xfrm>
            <a:off x="5372098" y="3879037"/>
            <a:ext cx="5924550" cy="2198144"/>
          </a:xfrm>
          <a:custGeom>
            <a:avLst/>
            <a:gdLst>
              <a:gd name="connsiteX0" fmla="*/ 0 w 5924550"/>
              <a:gd name="connsiteY0" fmla="*/ 0 h 2198144"/>
              <a:gd name="connsiteX1" fmla="*/ 5924550 w 5924550"/>
              <a:gd name="connsiteY1" fmla="*/ 0 h 2198144"/>
              <a:gd name="connsiteX2" fmla="*/ 5924550 w 5924550"/>
              <a:gd name="connsiteY2" fmla="*/ 2198144 h 2198144"/>
              <a:gd name="connsiteX3" fmla="*/ 0 w 5924550"/>
              <a:gd name="connsiteY3" fmla="*/ 2198144 h 2198144"/>
            </a:gdLst>
            <a:ahLst/>
            <a:cxnLst>
              <a:cxn ang="0">
                <a:pos x="connsiteX0" y="connsiteY0"/>
              </a:cxn>
              <a:cxn ang="0">
                <a:pos x="connsiteX1" y="connsiteY1"/>
              </a:cxn>
              <a:cxn ang="0">
                <a:pos x="connsiteX2" y="connsiteY2"/>
              </a:cxn>
              <a:cxn ang="0">
                <a:pos x="connsiteX3" y="connsiteY3"/>
              </a:cxn>
            </a:cxnLst>
            <a:rect l="l" t="t" r="r" b="b"/>
            <a:pathLst>
              <a:path w="5924550" h="2198144">
                <a:moveTo>
                  <a:pt x="0" y="0"/>
                </a:moveTo>
                <a:lnTo>
                  <a:pt x="5924550" y="0"/>
                </a:lnTo>
                <a:lnTo>
                  <a:pt x="5924550" y="2198144"/>
                </a:lnTo>
                <a:lnTo>
                  <a:pt x="0" y="2198144"/>
                </a:lnTo>
                <a:close/>
              </a:path>
            </a:pathLst>
          </a:custGeom>
        </p:spPr>
        <p:txBody>
          <a:bodyPr wrap="square" anchor="ctr">
            <a:noAutofit/>
          </a:bodyPr>
          <a:lstStyle>
            <a:lvl1pPr marL="0" indent="0" algn="ctr">
              <a:buNone/>
              <a:defRPr sz="1200"/>
            </a:lvl1pPr>
          </a:lstStyle>
          <a:p>
            <a:endParaRPr lang="en-US" dirty="0"/>
          </a:p>
        </p:txBody>
      </p:sp>
      <p:sp>
        <p:nvSpPr>
          <p:cNvPr id="6" name="Picture Placeholder 11">
            <a:extLst>
              <a:ext uri="{FF2B5EF4-FFF2-40B4-BE49-F238E27FC236}">
                <a16:creationId xmlns:a16="http://schemas.microsoft.com/office/drawing/2014/main" id="{18B4B347-287F-4644-93B3-271F9F2BBCC4}"/>
              </a:ext>
            </a:extLst>
          </p:cNvPr>
          <p:cNvSpPr>
            <a:spLocks noGrp="1"/>
          </p:cNvSpPr>
          <p:nvPr>
            <p:ph type="pic" sz="quarter" idx="15"/>
          </p:nvPr>
        </p:nvSpPr>
        <p:spPr>
          <a:xfrm>
            <a:off x="5372099"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
        <p:nvSpPr>
          <p:cNvPr id="8" name="Picture Placeholder 12">
            <a:extLst>
              <a:ext uri="{FF2B5EF4-FFF2-40B4-BE49-F238E27FC236}">
                <a16:creationId xmlns:a16="http://schemas.microsoft.com/office/drawing/2014/main" id="{5A14C7EA-C5AE-4150-A051-28E31A23831E}"/>
              </a:ext>
            </a:extLst>
          </p:cNvPr>
          <p:cNvSpPr>
            <a:spLocks noGrp="1"/>
          </p:cNvSpPr>
          <p:nvPr>
            <p:ph type="pic" sz="quarter" idx="14"/>
          </p:nvPr>
        </p:nvSpPr>
        <p:spPr>
          <a:xfrm>
            <a:off x="8381998" y="780819"/>
            <a:ext cx="2914650" cy="3017475"/>
          </a:xfrm>
          <a:custGeom>
            <a:avLst/>
            <a:gdLst>
              <a:gd name="connsiteX0" fmla="*/ 0 w 2914650"/>
              <a:gd name="connsiteY0" fmla="*/ 0 h 3017475"/>
              <a:gd name="connsiteX1" fmla="*/ 2914650 w 2914650"/>
              <a:gd name="connsiteY1" fmla="*/ 0 h 3017475"/>
              <a:gd name="connsiteX2" fmla="*/ 2914650 w 2914650"/>
              <a:gd name="connsiteY2" fmla="*/ 3017475 h 3017475"/>
              <a:gd name="connsiteX3" fmla="*/ 0 w 2914650"/>
              <a:gd name="connsiteY3" fmla="*/ 3017475 h 3017475"/>
            </a:gdLst>
            <a:ahLst/>
            <a:cxnLst>
              <a:cxn ang="0">
                <a:pos x="connsiteX0" y="connsiteY0"/>
              </a:cxn>
              <a:cxn ang="0">
                <a:pos x="connsiteX1" y="connsiteY1"/>
              </a:cxn>
              <a:cxn ang="0">
                <a:pos x="connsiteX2" y="connsiteY2"/>
              </a:cxn>
              <a:cxn ang="0">
                <a:pos x="connsiteX3" y="connsiteY3"/>
              </a:cxn>
            </a:cxnLst>
            <a:rect l="l" t="t" r="r" b="b"/>
            <a:pathLst>
              <a:path w="2914650" h="3017475">
                <a:moveTo>
                  <a:pt x="0" y="0"/>
                </a:moveTo>
                <a:lnTo>
                  <a:pt x="2914650" y="0"/>
                </a:lnTo>
                <a:lnTo>
                  <a:pt x="2914650" y="3017475"/>
                </a:lnTo>
                <a:lnTo>
                  <a:pt x="0" y="301747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1751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8_General Page">
    <p:spTree>
      <p:nvGrpSpPr>
        <p:cNvPr id="1" name=""/>
        <p:cNvGrpSpPr/>
        <p:nvPr/>
      </p:nvGrpSpPr>
      <p:grpSpPr>
        <a:xfrm>
          <a:off x="0" y="0"/>
          <a:ext cx="0" cy="0"/>
          <a:chOff x="0" y="0"/>
          <a:chExt cx="0" cy="0"/>
        </a:xfrm>
      </p:grpSpPr>
      <p:sp>
        <p:nvSpPr>
          <p:cNvPr id="5" name="Freeform 18">
            <a:extLst>
              <a:ext uri="{FF2B5EF4-FFF2-40B4-BE49-F238E27FC236}">
                <a16:creationId xmlns:a16="http://schemas.microsoft.com/office/drawing/2014/main" id="{E9CE3E51-CBEF-4163-868C-BE6324D1BA0E}"/>
              </a:ext>
            </a:extLst>
          </p:cNvPr>
          <p:cNvSpPr>
            <a:spLocks noGrp="1"/>
          </p:cNvSpPr>
          <p:nvPr>
            <p:ph type="pic" sz="quarter" idx="11"/>
          </p:nvPr>
        </p:nvSpPr>
        <p:spPr>
          <a:xfrm>
            <a:off x="1"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7" name="Freeform 19">
            <a:extLst>
              <a:ext uri="{FF2B5EF4-FFF2-40B4-BE49-F238E27FC236}">
                <a16:creationId xmlns:a16="http://schemas.microsoft.com/office/drawing/2014/main" id="{C36D858B-5CE5-4981-8783-0E95E42428ED}"/>
              </a:ext>
            </a:extLst>
          </p:cNvPr>
          <p:cNvSpPr>
            <a:spLocks noGrp="1"/>
          </p:cNvSpPr>
          <p:nvPr>
            <p:ph type="pic" sz="quarter" idx="12"/>
          </p:nvPr>
        </p:nvSpPr>
        <p:spPr>
          <a:xfrm>
            <a:off x="3078013"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9" name="Freeform 20">
            <a:extLst>
              <a:ext uri="{FF2B5EF4-FFF2-40B4-BE49-F238E27FC236}">
                <a16:creationId xmlns:a16="http://schemas.microsoft.com/office/drawing/2014/main" id="{8E3EF925-0E8F-40A4-9EA5-26A12D1A7C90}"/>
              </a:ext>
            </a:extLst>
          </p:cNvPr>
          <p:cNvSpPr>
            <a:spLocks noGrp="1"/>
          </p:cNvSpPr>
          <p:nvPr>
            <p:ph type="pic" sz="quarter" idx="13"/>
          </p:nvPr>
        </p:nvSpPr>
        <p:spPr>
          <a:xfrm>
            <a:off x="6158069"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
        <p:nvSpPr>
          <p:cNvPr id="10" name="Freeform 21">
            <a:extLst>
              <a:ext uri="{FF2B5EF4-FFF2-40B4-BE49-F238E27FC236}">
                <a16:creationId xmlns:a16="http://schemas.microsoft.com/office/drawing/2014/main" id="{C232DF1C-0A38-433D-AEA7-21342676DDBA}"/>
              </a:ext>
            </a:extLst>
          </p:cNvPr>
          <p:cNvSpPr>
            <a:spLocks noGrp="1"/>
          </p:cNvSpPr>
          <p:nvPr>
            <p:ph type="pic" sz="quarter" idx="14"/>
          </p:nvPr>
        </p:nvSpPr>
        <p:spPr>
          <a:xfrm>
            <a:off x="9238124" y="841346"/>
            <a:ext cx="2955465" cy="5316567"/>
          </a:xfrm>
          <a:custGeom>
            <a:avLst/>
            <a:gdLst>
              <a:gd name="connsiteX0" fmla="*/ 0 w 2955465"/>
              <a:gd name="connsiteY0" fmla="*/ 0 h 5316567"/>
              <a:gd name="connsiteX1" fmla="*/ 2955465 w 2955465"/>
              <a:gd name="connsiteY1" fmla="*/ 0 h 5316567"/>
              <a:gd name="connsiteX2" fmla="*/ 2955465 w 2955465"/>
              <a:gd name="connsiteY2" fmla="*/ 5316567 h 5316567"/>
              <a:gd name="connsiteX3" fmla="*/ 0 w 2955465"/>
              <a:gd name="connsiteY3" fmla="*/ 5316567 h 5316567"/>
            </a:gdLst>
            <a:ahLst/>
            <a:cxnLst>
              <a:cxn ang="0">
                <a:pos x="connsiteX0" y="connsiteY0"/>
              </a:cxn>
              <a:cxn ang="0">
                <a:pos x="connsiteX1" y="connsiteY1"/>
              </a:cxn>
              <a:cxn ang="0">
                <a:pos x="connsiteX2" y="connsiteY2"/>
              </a:cxn>
              <a:cxn ang="0">
                <a:pos x="connsiteX3" y="connsiteY3"/>
              </a:cxn>
            </a:cxnLst>
            <a:rect l="l" t="t" r="r" b="b"/>
            <a:pathLst>
              <a:path w="2955465" h="5316567">
                <a:moveTo>
                  <a:pt x="0" y="0"/>
                </a:moveTo>
                <a:lnTo>
                  <a:pt x="2955465" y="0"/>
                </a:lnTo>
                <a:lnTo>
                  <a:pt x="2955465" y="5316567"/>
                </a:lnTo>
                <a:lnTo>
                  <a:pt x="0" y="5316567"/>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0640486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1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739E7C0-3CCE-4BA8-91B8-03B8BBEE28EC}"/>
              </a:ext>
            </a:extLst>
          </p:cNvPr>
          <p:cNvSpPr>
            <a:spLocks noGrp="1"/>
          </p:cNvSpPr>
          <p:nvPr>
            <p:ph type="pic" sz="quarter" idx="13" hasCustomPrompt="1"/>
          </p:nvPr>
        </p:nvSpPr>
        <p:spPr>
          <a:xfrm>
            <a:off x="6096000" y="694878"/>
            <a:ext cx="5401124"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6" name="Picture Placeholder 5">
            <a:extLst>
              <a:ext uri="{FF2B5EF4-FFF2-40B4-BE49-F238E27FC236}">
                <a16:creationId xmlns:a16="http://schemas.microsoft.com/office/drawing/2014/main" id="{0BC38E88-E99F-401C-9C6E-096FE2E77303}"/>
              </a:ext>
            </a:extLst>
          </p:cNvPr>
          <p:cNvSpPr>
            <a:spLocks noGrp="1"/>
          </p:cNvSpPr>
          <p:nvPr>
            <p:ph type="pic" sz="quarter" idx="12" hasCustomPrompt="1"/>
          </p:nvPr>
        </p:nvSpPr>
        <p:spPr>
          <a:xfrm>
            <a:off x="3390900" y="694878"/>
            <a:ext cx="2705100" cy="3000822"/>
          </a:xfrm>
          <a:custGeom>
            <a:avLst/>
            <a:gdLst>
              <a:gd name="connsiteX0" fmla="*/ 0 w 5401124"/>
              <a:gd name="connsiteY0" fmla="*/ 0 h 3000822"/>
              <a:gd name="connsiteX1" fmla="*/ 5401124 w 5401124"/>
              <a:gd name="connsiteY1" fmla="*/ 0 h 3000822"/>
              <a:gd name="connsiteX2" fmla="*/ 5401124 w 5401124"/>
              <a:gd name="connsiteY2" fmla="*/ 3000822 h 3000822"/>
              <a:gd name="connsiteX3" fmla="*/ 0 w 5401124"/>
              <a:gd name="connsiteY3" fmla="*/ 3000822 h 3000822"/>
            </a:gdLst>
            <a:ahLst/>
            <a:cxnLst>
              <a:cxn ang="0">
                <a:pos x="connsiteX0" y="connsiteY0"/>
              </a:cxn>
              <a:cxn ang="0">
                <a:pos x="connsiteX1" y="connsiteY1"/>
              </a:cxn>
              <a:cxn ang="0">
                <a:pos x="connsiteX2" y="connsiteY2"/>
              </a:cxn>
              <a:cxn ang="0">
                <a:pos x="connsiteX3" y="connsiteY3"/>
              </a:cxn>
            </a:cxnLst>
            <a:rect l="l" t="t" r="r" b="b"/>
            <a:pathLst>
              <a:path w="5401124" h="3000822">
                <a:moveTo>
                  <a:pt x="0" y="0"/>
                </a:moveTo>
                <a:lnTo>
                  <a:pt x="5401124" y="0"/>
                </a:lnTo>
                <a:lnTo>
                  <a:pt x="5401124" y="3000822"/>
                </a:lnTo>
                <a:lnTo>
                  <a:pt x="0" y="30008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9" name="Picture Placeholder 8">
            <a:extLst>
              <a:ext uri="{FF2B5EF4-FFF2-40B4-BE49-F238E27FC236}">
                <a16:creationId xmlns:a16="http://schemas.microsoft.com/office/drawing/2014/main" id="{58BF9B20-7894-48B6-B232-EEA12FDEF19C}"/>
              </a:ext>
            </a:extLst>
          </p:cNvPr>
          <p:cNvSpPr>
            <a:spLocks noGrp="1"/>
          </p:cNvSpPr>
          <p:nvPr>
            <p:ph type="pic" sz="quarter" idx="14" hasCustomPrompt="1"/>
          </p:nvPr>
        </p:nvSpPr>
        <p:spPr>
          <a:xfrm>
            <a:off x="694876" y="3695700"/>
            <a:ext cx="5401124" cy="2467422"/>
          </a:xfrm>
          <a:custGeom>
            <a:avLst/>
            <a:gdLst>
              <a:gd name="connsiteX0" fmla="*/ 0 w 5401124"/>
              <a:gd name="connsiteY0" fmla="*/ 0 h 2467422"/>
              <a:gd name="connsiteX1" fmla="*/ 5401124 w 5401124"/>
              <a:gd name="connsiteY1" fmla="*/ 0 h 2467422"/>
              <a:gd name="connsiteX2" fmla="*/ 5401124 w 5401124"/>
              <a:gd name="connsiteY2" fmla="*/ 2467422 h 2467422"/>
              <a:gd name="connsiteX3" fmla="*/ 0 w 5401124"/>
              <a:gd name="connsiteY3" fmla="*/ 2467422 h 2467422"/>
            </a:gdLst>
            <a:ahLst/>
            <a:cxnLst>
              <a:cxn ang="0">
                <a:pos x="connsiteX0" y="connsiteY0"/>
              </a:cxn>
              <a:cxn ang="0">
                <a:pos x="connsiteX1" y="connsiteY1"/>
              </a:cxn>
              <a:cxn ang="0">
                <a:pos x="connsiteX2" y="connsiteY2"/>
              </a:cxn>
              <a:cxn ang="0">
                <a:pos x="connsiteX3" y="connsiteY3"/>
              </a:cxn>
            </a:cxnLst>
            <a:rect l="l" t="t" r="r" b="b"/>
            <a:pathLst>
              <a:path w="5401124" h="2467422">
                <a:moveTo>
                  <a:pt x="0" y="0"/>
                </a:moveTo>
                <a:lnTo>
                  <a:pt x="5401124" y="0"/>
                </a:lnTo>
                <a:lnTo>
                  <a:pt x="5401124" y="2467422"/>
                </a:lnTo>
                <a:lnTo>
                  <a:pt x="0" y="2467422"/>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339216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General P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17503E66-B36C-436E-88D2-28515EF4EE3E}"/>
              </a:ext>
            </a:extLst>
          </p:cNvPr>
          <p:cNvSpPr>
            <a:spLocks noGrp="1"/>
          </p:cNvSpPr>
          <p:nvPr>
            <p:ph type="pic" sz="quarter" idx="11"/>
          </p:nvPr>
        </p:nvSpPr>
        <p:spPr>
          <a:xfrm>
            <a:off x="4609556"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5" name="Picture Placeholder 7">
            <a:extLst>
              <a:ext uri="{FF2B5EF4-FFF2-40B4-BE49-F238E27FC236}">
                <a16:creationId xmlns:a16="http://schemas.microsoft.com/office/drawing/2014/main" id="{FF95836F-D245-43BE-AC37-3370129A5C50}"/>
              </a:ext>
            </a:extLst>
          </p:cNvPr>
          <p:cNvSpPr>
            <a:spLocks noGrp="1"/>
          </p:cNvSpPr>
          <p:nvPr>
            <p:ph type="pic" sz="quarter" idx="12"/>
          </p:nvPr>
        </p:nvSpPr>
        <p:spPr>
          <a:xfrm>
            <a:off x="8137072"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a:p>
        </p:txBody>
      </p:sp>
      <p:sp>
        <p:nvSpPr>
          <p:cNvPr id="16" name="Picture Placeholder 13">
            <a:extLst>
              <a:ext uri="{FF2B5EF4-FFF2-40B4-BE49-F238E27FC236}">
                <a16:creationId xmlns:a16="http://schemas.microsoft.com/office/drawing/2014/main" id="{32CFCEC9-757F-417D-BD0E-23C85CDE2D88}"/>
              </a:ext>
            </a:extLst>
          </p:cNvPr>
          <p:cNvSpPr>
            <a:spLocks noGrp="1"/>
          </p:cNvSpPr>
          <p:nvPr>
            <p:ph type="pic" sz="quarter" idx="13"/>
          </p:nvPr>
        </p:nvSpPr>
        <p:spPr>
          <a:xfrm>
            <a:off x="1082040" y="1920240"/>
            <a:ext cx="2971800" cy="2971800"/>
          </a:xfrm>
          <a:custGeom>
            <a:avLst/>
            <a:gdLst>
              <a:gd name="connsiteX0" fmla="*/ 0 w 2971800"/>
              <a:gd name="connsiteY0" fmla="*/ 0 h 2971800"/>
              <a:gd name="connsiteX1" fmla="*/ 2971800 w 2971800"/>
              <a:gd name="connsiteY1" fmla="*/ 0 h 2971800"/>
              <a:gd name="connsiteX2" fmla="*/ 2971800 w 2971800"/>
              <a:gd name="connsiteY2" fmla="*/ 2971800 h 2971800"/>
              <a:gd name="connsiteX3" fmla="*/ 0 w 29718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2971800" h="2971800">
                <a:moveTo>
                  <a:pt x="0" y="0"/>
                </a:moveTo>
                <a:lnTo>
                  <a:pt x="2971800" y="0"/>
                </a:lnTo>
                <a:lnTo>
                  <a:pt x="2971800" y="2971800"/>
                </a:lnTo>
                <a:lnTo>
                  <a:pt x="0" y="2971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9442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6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A5FD838-48E3-4E61-B16C-A8293262017A}"/>
              </a:ext>
            </a:extLst>
          </p:cNvPr>
          <p:cNvSpPr>
            <a:spLocks noGrp="1"/>
          </p:cNvSpPr>
          <p:nvPr>
            <p:ph type="pic" sz="quarter" idx="15" hasCustomPrompt="1"/>
          </p:nvPr>
        </p:nvSpPr>
        <p:spPr>
          <a:xfrm>
            <a:off x="2056696" y="2858445"/>
            <a:ext cx="3893022" cy="2399332"/>
          </a:xfrm>
          <a:custGeom>
            <a:avLst/>
            <a:gdLst>
              <a:gd name="connsiteX0" fmla="*/ 0 w 3893022"/>
              <a:gd name="connsiteY0" fmla="*/ 0 h 2399332"/>
              <a:gd name="connsiteX1" fmla="*/ 3893022 w 3893022"/>
              <a:gd name="connsiteY1" fmla="*/ 0 h 2399332"/>
              <a:gd name="connsiteX2" fmla="*/ 3893022 w 3893022"/>
              <a:gd name="connsiteY2" fmla="*/ 2399332 h 2399332"/>
              <a:gd name="connsiteX3" fmla="*/ 0 w 3893022"/>
              <a:gd name="connsiteY3" fmla="*/ 2399332 h 2399332"/>
            </a:gdLst>
            <a:ahLst/>
            <a:cxnLst>
              <a:cxn ang="0">
                <a:pos x="connsiteX0" y="connsiteY0"/>
              </a:cxn>
              <a:cxn ang="0">
                <a:pos x="connsiteX1" y="connsiteY1"/>
              </a:cxn>
              <a:cxn ang="0">
                <a:pos x="connsiteX2" y="connsiteY2"/>
              </a:cxn>
              <a:cxn ang="0">
                <a:pos x="connsiteX3" y="connsiteY3"/>
              </a:cxn>
            </a:cxnLst>
            <a:rect l="l" t="t" r="r" b="b"/>
            <a:pathLst>
              <a:path w="3893022" h="2399332">
                <a:moveTo>
                  <a:pt x="0" y="0"/>
                </a:moveTo>
                <a:lnTo>
                  <a:pt x="3893022" y="0"/>
                </a:lnTo>
                <a:lnTo>
                  <a:pt x="3893022" y="2399332"/>
                </a:lnTo>
                <a:lnTo>
                  <a:pt x="0" y="2399332"/>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2797379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3_General Page">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8732A8E-E211-433B-A74F-40D396D658E2}"/>
              </a:ext>
            </a:extLst>
          </p:cNvPr>
          <p:cNvSpPr>
            <a:spLocks noGrp="1"/>
          </p:cNvSpPr>
          <p:nvPr>
            <p:ph type="pic" sz="quarter" idx="14"/>
          </p:nvPr>
        </p:nvSpPr>
        <p:spPr>
          <a:xfrm>
            <a:off x="857250" y="0"/>
            <a:ext cx="1955030" cy="4361220"/>
          </a:xfrm>
          <a:custGeom>
            <a:avLst/>
            <a:gdLst>
              <a:gd name="connsiteX0" fmla="*/ 0 w 1955030"/>
              <a:gd name="connsiteY0" fmla="*/ 0 h 4361220"/>
              <a:gd name="connsiteX1" fmla="*/ 1955030 w 1955030"/>
              <a:gd name="connsiteY1" fmla="*/ 0 h 4361220"/>
              <a:gd name="connsiteX2" fmla="*/ 1955030 w 1955030"/>
              <a:gd name="connsiteY2" fmla="*/ 4361220 h 4361220"/>
              <a:gd name="connsiteX3" fmla="*/ 0 w 1955030"/>
              <a:gd name="connsiteY3" fmla="*/ 4361220 h 4361220"/>
            </a:gdLst>
            <a:ahLst/>
            <a:cxnLst>
              <a:cxn ang="0">
                <a:pos x="connsiteX0" y="connsiteY0"/>
              </a:cxn>
              <a:cxn ang="0">
                <a:pos x="connsiteX1" y="connsiteY1"/>
              </a:cxn>
              <a:cxn ang="0">
                <a:pos x="connsiteX2" y="connsiteY2"/>
              </a:cxn>
              <a:cxn ang="0">
                <a:pos x="connsiteX3" y="connsiteY3"/>
              </a:cxn>
            </a:cxnLst>
            <a:rect l="l" t="t" r="r" b="b"/>
            <a:pathLst>
              <a:path w="1955030" h="4361220">
                <a:moveTo>
                  <a:pt x="0" y="0"/>
                </a:moveTo>
                <a:lnTo>
                  <a:pt x="1955030" y="0"/>
                </a:lnTo>
                <a:lnTo>
                  <a:pt x="1955030" y="4361220"/>
                </a:lnTo>
                <a:lnTo>
                  <a:pt x="0" y="4361220"/>
                </a:lnTo>
                <a:close/>
              </a:path>
            </a:pathLst>
          </a:custGeom>
        </p:spPr>
        <p:txBody>
          <a:bodyPr wrap="square" anchor="ctr">
            <a:noAutofit/>
          </a:bodyPr>
          <a:lstStyle/>
          <a:p>
            <a:endParaRPr lang="en-US" dirty="0"/>
          </a:p>
        </p:txBody>
      </p:sp>
      <p:sp>
        <p:nvSpPr>
          <p:cNvPr id="6" name="Picture Placeholder 17">
            <a:extLst>
              <a:ext uri="{FF2B5EF4-FFF2-40B4-BE49-F238E27FC236}">
                <a16:creationId xmlns:a16="http://schemas.microsoft.com/office/drawing/2014/main" id="{C2770158-3A79-4261-9AB9-4E9964895BC8}"/>
              </a:ext>
            </a:extLst>
          </p:cNvPr>
          <p:cNvSpPr>
            <a:spLocks noGrp="1"/>
          </p:cNvSpPr>
          <p:nvPr>
            <p:ph type="pic" sz="quarter" idx="16"/>
          </p:nvPr>
        </p:nvSpPr>
        <p:spPr>
          <a:xfrm>
            <a:off x="4997313" y="0"/>
            <a:ext cx="1955030" cy="2768888"/>
          </a:xfrm>
          <a:custGeom>
            <a:avLst/>
            <a:gdLst>
              <a:gd name="connsiteX0" fmla="*/ 0 w 1955030"/>
              <a:gd name="connsiteY0" fmla="*/ 0 h 2768888"/>
              <a:gd name="connsiteX1" fmla="*/ 1955030 w 1955030"/>
              <a:gd name="connsiteY1" fmla="*/ 0 h 2768888"/>
              <a:gd name="connsiteX2" fmla="*/ 1955030 w 1955030"/>
              <a:gd name="connsiteY2" fmla="*/ 2768888 h 2768888"/>
              <a:gd name="connsiteX3" fmla="*/ 0 w 1955030"/>
              <a:gd name="connsiteY3" fmla="*/ 2768888 h 2768888"/>
            </a:gdLst>
            <a:ahLst/>
            <a:cxnLst>
              <a:cxn ang="0">
                <a:pos x="connsiteX0" y="connsiteY0"/>
              </a:cxn>
              <a:cxn ang="0">
                <a:pos x="connsiteX1" y="connsiteY1"/>
              </a:cxn>
              <a:cxn ang="0">
                <a:pos x="connsiteX2" y="connsiteY2"/>
              </a:cxn>
              <a:cxn ang="0">
                <a:pos x="connsiteX3" y="connsiteY3"/>
              </a:cxn>
            </a:cxnLst>
            <a:rect l="l" t="t" r="r" b="b"/>
            <a:pathLst>
              <a:path w="1955030" h="2768888">
                <a:moveTo>
                  <a:pt x="0" y="0"/>
                </a:moveTo>
                <a:lnTo>
                  <a:pt x="1955030" y="0"/>
                </a:lnTo>
                <a:lnTo>
                  <a:pt x="1955030" y="2768888"/>
                </a:lnTo>
                <a:lnTo>
                  <a:pt x="0" y="2768888"/>
                </a:lnTo>
                <a:close/>
              </a:path>
            </a:pathLst>
          </a:custGeom>
        </p:spPr>
        <p:txBody>
          <a:bodyPr wrap="square" anchor="ctr">
            <a:noAutofit/>
          </a:bodyPr>
          <a:lstStyle/>
          <a:p>
            <a:endParaRPr lang="en-US" dirty="0"/>
          </a:p>
        </p:txBody>
      </p:sp>
      <p:sp>
        <p:nvSpPr>
          <p:cNvPr id="7" name="Picture Placeholder 18">
            <a:extLst>
              <a:ext uri="{FF2B5EF4-FFF2-40B4-BE49-F238E27FC236}">
                <a16:creationId xmlns:a16="http://schemas.microsoft.com/office/drawing/2014/main" id="{24766D91-AA38-47CE-8F51-714EFE27A3FE}"/>
              </a:ext>
            </a:extLst>
          </p:cNvPr>
          <p:cNvSpPr>
            <a:spLocks noGrp="1"/>
          </p:cNvSpPr>
          <p:nvPr>
            <p:ph type="pic" sz="quarter" idx="15"/>
          </p:nvPr>
        </p:nvSpPr>
        <p:spPr>
          <a:xfrm>
            <a:off x="2927282" y="0"/>
            <a:ext cx="1955030" cy="5307773"/>
          </a:xfrm>
          <a:custGeom>
            <a:avLst/>
            <a:gdLst>
              <a:gd name="connsiteX0" fmla="*/ 0 w 1955030"/>
              <a:gd name="connsiteY0" fmla="*/ 0 h 5307773"/>
              <a:gd name="connsiteX1" fmla="*/ 1955030 w 1955030"/>
              <a:gd name="connsiteY1" fmla="*/ 0 h 5307773"/>
              <a:gd name="connsiteX2" fmla="*/ 1955030 w 1955030"/>
              <a:gd name="connsiteY2" fmla="*/ 5307773 h 5307773"/>
              <a:gd name="connsiteX3" fmla="*/ 0 w 1955030"/>
              <a:gd name="connsiteY3" fmla="*/ 5307773 h 5307773"/>
            </a:gdLst>
            <a:ahLst/>
            <a:cxnLst>
              <a:cxn ang="0">
                <a:pos x="connsiteX0" y="connsiteY0"/>
              </a:cxn>
              <a:cxn ang="0">
                <a:pos x="connsiteX1" y="connsiteY1"/>
              </a:cxn>
              <a:cxn ang="0">
                <a:pos x="connsiteX2" y="connsiteY2"/>
              </a:cxn>
              <a:cxn ang="0">
                <a:pos x="connsiteX3" y="connsiteY3"/>
              </a:cxn>
            </a:cxnLst>
            <a:rect l="l" t="t" r="r" b="b"/>
            <a:pathLst>
              <a:path w="1955030" h="5307773">
                <a:moveTo>
                  <a:pt x="0" y="0"/>
                </a:moveTo>
                <a:lnTo>
                  <a:pt x="1955030" y="0"/>
                </a:lnTo>
                <a:lnTo>
                  <a:pt x="1955030" y="5307773"/>
                </a:lnTo>
                <a:lnTo>
                  <a:pt x="0" y="530777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77799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4_General Page">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8698D782-10D4-4E84-A3E6-4D244FD20E4F}"/>
              </a:ext>
            </a:extLst>
          </p:cNvPr>
          <p:cNvSpPr>
            <a:spLocks noGrp="1"/>
          </p:cNvSpPr>
          <p:nvPr>
            <p:ph type="pic" sz="quarter" idx="16"/>
          </p:nvPr>
        </p:nvSpPr>
        <p:spPr>
          <a:xfrm>
            <a:off x="7277100" y="814387"/>
            <a:ext cx="2047875" cy="2408900"/>
          </a:xfrm>
          <a:custGeom>
            <a:avLst/>
            <a:gdLst>
              <a:gd name="connsiteX0" fmla="*/ 0 w 2047875"/>
              <a:gd name="connsiteY0" fmla="*/ 0 h 2408900"/>
              <a:gd name="connsiteX1" fmla="*/ 2047875 w 2047875"/>
              <a:gd name="connsiteY1" fmla="*/ 0 h 2408900"/>
              <a:gd name="connsiteX2" fmla="*/ 2047875 w 2047875"/>
              <a:gd name="connsiteY2" fmla="*/ 2408900 h 2408900"/>
              <a:gd name="connsiteX3" fmla="*/ 0 w 2047875"/>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2047875" h="2408900">
                <a:moveTo>
                  <a:pt x="0" y="0"/>
                </a:moveTo>
                <a:lnTo>
                  <a:pt x="2047875" y="0"/>
                </a:lnTo>
                <a:lnTo>
                  <a:pt x="2047875" y="2408900"/>
                </a:lnTo>
                <a:lnTo>
                  <a:pt x="0" y="2408900"/>
                </a:ln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F1E23AE6-52AC-40F7-8E37-A11636DC9085}"/>
              </a:ext>
            </a:extLst>
          </p:cNvPr>
          <p:cNvSpPr>
            <a:spLocks noGrp="1"/>
          </p:cNvSpPr>
          <p:nvPr>
            <p:ph type="pic" sz="quarter" idx="17"/>
          </p:nvPr>
        </p:nvSpPr>
        <p:spPr>
          <a:xfrm>
            <a:off x="9467850" y="1553501"/>
            <a:ext cx="1885950" cy="2408900"/>
          </a:xfrm>
          <a:custGeom>
            <a:avLst/>
            <a:gdLst>
              <a:gd name="connsiteX0" fmla="*/ 0 w 1885950"/>
              <a:gd name="connsiteY0" fmla="*/ 0 h 2408900"/>
              <a:gd name="connsiteX1" fmla="*/ 1885950 w 1885950"/>
              <a:gd name="connsiteY1" fmla="*/ 0 h 2408900"/>
              <a:gd name="connsiteX2" fmla="*/ 1885950 w 1885950"/>
              <a:gd name="connsiteY2" fmla="*/ 2408900 h 2408900"/>
              <a:gd name="connsiteX3" fmla="*/ 0 w 1885950"/>
              <a:gd name="connsiteY3" fmla="*/ 2408900 h 2408900"/>
            </a:gdLst>
            <a:ahLst/>
            <a:cxnLst>
              <a:cxn ang="0">
                <a:pos x="connsiteX0" y="connsiteY0"/>
              </a:cxn>
              <a:cxn ang="0">
                <a:pos x="connsiteX1" y="connsiteY1"/>
              </a:cxn>
              <a:cxn ang="0">
                <a:pos x="connsiteX2" y="connsiteY2"/>
              </a:cxn>
              <a:cxn ang="0">
                <a:pos x="connsiteX3" y="connsiteY3"/>
              </a:cxn>
            </a:cxnLst>
            <a:rect l="l" t="t" r="r" b="b"/>
            <a:pathLst>
              <a:path w="1885950" h="2408900">
                <a:moveTo>
                  <a:pt x="0" y="0"/>
                </a:moveTo>
                <a:lnTo>
                  <a:pt x="1885950" y="0"/>
                </a:lnTo>
                <a:lnTo>
                  <a:pt x="1885950" y="2408900"/>
                </a:lnTo>
                <a:lnTo>
                  <a:pt x="0" y="2408900"/>
                </a:lnTo>
                <a:close/>
              </a:path>
            </a:pathLst>
          </a:custGeom>
        </p:spPr>
        <p:txBody>
          <a:bodyPr wrap="square" anchor="ctr">
            <a:noAutofit/>
          </a:bodyPr>
          <a:lstStyle/>
          <a:p>
            <a:endParaRPr lang="en-US" dirty="0"/>
          </a:p>
        </p:txBody>
      </p:sp>
      <p:sp>
        <p:nvSpPr>
          <p:cNvPr id="10" name="Picture Placeholder 16">
            <a:extLst>
              <a:ext uri="{FF2B5EF4-FFF2-40B4-BE49-F238E27FC236}">
                <a16:creationId xmlns:a16="http://schemas.microsoft.com/office/drawing/2014/main" id="{6A6EADB3-7341-41A1-9A21-0D081713A4D2}"/>
              </a:ext>
            </a:extLst>
          </p:cNvPr>
          <p:cNvSpPr>
            <a:spLocks noGrp="1"/>
          </p:cNvSpPr>
          <p:nvPr>
            <p:ph type="pic" sz="quarter" idx="18"/>
          </p:nvPr>
        </p:nvSpPr>
        <p:spPr>
          <a:xfrm>
            <a:off x="9467850" y="4125251"/>
            <a:ext cx="1885950" cy="2043112"/>
          </a:xfrm>
          <a:custGeom>
            <a:avLst/>
            <a:gdLst>
              <a:gd name="connsiteX0" fmla="*/ 0 w 1885950"/>
              <a:gd name="connsiteY0" fmla="*/ 0 h 2043112"/>
              <a:gd name="connsiteX1" fmla="*/ 1885950 w 1885950"/>
              <a:gd name="connsiteY1" fmla="*/ 0 h 2043112"/>
              <a:gd name="connsiteX2" fmla="*/ 1885950 w 1885950"/>
              <a:gd name="connsiteY2" fmla="*/ 2043112 h 2043112"/>
              <a:gd name="connsiteX3" fmla="*/ 0 w 1885950"/>
              <a:gd name="connsiteY3" fmla="*/ 2043112 h 2043112"/>
            </a:gdLst>
            <a:ahLst/>
            <a:cxnLst>
              <a:cxn ang="0">
                <a:pos x="connsiteX0" y="connsiteY0"/>
              </a:cxn>
              <a:cxn ang="0">
                <a:pos x="connsiteX1" y="connsiteY1"/>
              </a:cxn>
              <a:cxn ang="0">
                <a:pos x="connsiteX2" y="connsiteY2"/>
              </a:cxn>
              <a:cxn ang="0">
                <a:pos x="connsiteX3" y="connsiteY3"/>
              </a:cxn>
            </a:cxnLst>
            <a:rect l="l" t="t" r="r" b="b"/>
            <a:pathLst>
              <a:path w="1885950" h="2043112">
                <a:moveTo>
                  <a:pt x="0" y="0"/>
                </a:moveTo>
                <a:lnTo>
                  <a:pt x="1885950" y="0"/>
                </a:lnTo>
                <a:lnTo>
                  <a:pt x="1885950" y="2043112"/>
                </a:lnTo>
                <a:lnTo>
                  <a:pt x="0" y="2043112"/>
                </a:lnTo>
                <a:close/>
              </a:path>
            </a:pathLst>
          </a:custGeom>
        </p:spPr>
        <p:txBody>
          <a:bodyPr wrap="square" anchor="ctr">
            <a:noAutofit/>
          </a:bodyPr>
          <a:lstStyle/>
          <a:p>
            <a:endParaRPr lang="en-US" dirty="0"/>
          </a:p>
        </p:txBody>
      </p:sp>
      <p:sp>
        <p:nvSpPr>
          <p:cNvPr id="11" name="Picture Placeholder 19">
            <a:extLst>
              <a:ext uri="{FF2B5EF4-FFF2-40B4-BE49-F238E27FC236}">
                <a16:creationId xmlns:a16="http://schemas.microsoft.com/office/drawing/2014/main" id="{F4542F5D-0B3C-4C05-A2E0-1BA21007FDAC}"/>
              </a:ext>
            </a:extLst>
          </p:cNvPr>
          <p:cNvSpPr>
            <a:spLocks noGrp="1"/>
          </p:cNvSpPr>
          <p:nvPr>
            <p:ph type="pic" sz="quarter" idx="19"/>
          </p:nvPr>
        </p:nvSpPr>
        <p:spPr>
          <a:xfrm>
            <a:off x="7277100" y="3376613"/>
            <a:ext cx="2047875" cy="2043113"/>
          </a:xfrm>
          <a:custGeom>
            <a:avLst/>
            <a:gdLst>
              <a:gd name="connsiteX0" fmla="*/ 0 w 2047875"/>
              <a:gd name="connsiteY0" fmla="*/ 0 h 2043113"/>
              <a:gd name="connsiteX1" fmla="*/ 2047875 w 2047875"/>
              <a:gd name="connsiteY1" fmla="*/ 0 h 2043113"/>
              <a:gd name="connsiteX2" fmla="*/ 2047875 w 2047875"/>
              <a:gd name="connsiteY2" fmla="*/ 2043113 h 2043113"/>
              <a:gd name="connsiteX3" fmla="*/ 0 w 2047875"/>
              <a:gd name="connsiteY3" fmla="*/ 2043113 h 2043113"/>
            </a:gdLst>
            <a:ahLst/>
            <a:cxnLst>
              <a:cxn ang="0">
                <a:pos x="connsiteX0" y="connsiteY0"/>
              </a:cxn>
              <a:cxn ang="0">
                <a:pos x="connsiteX1" y="connsiteY1"/>
              </a:cxn>
              <a:cxn ang="0">
                <a:pos x="connsiteX2" y="connsiteY2"/>
              </a:cxn>
              <a:cxn ang="0">
                <a:pos x="connsiteX3" y="connsiteY3"/>
              </a:cxn>
            </a:cxnLst>
            <a:rect l="l" t="t" r="r" b="b"/>
            <a:pathLst>
              <a:path w="2047875" h="2043113">
                <a:moveTo>
                  <a:pt x="0" y="0"/>
                </a:moveTo>
                <a:lnTo>
                  <a:pt x="2047875" y="0"/>
                </a:lnTo>
                <a:lnTo>
                  <a:pt x="2047875" y="2043113"/>
                </a:lnTo>
                <a:lnTo>
                  <a:pt x="0" y="2043113"/>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6486176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F646293-00C2-4170-97A7-90EE5C44B6C9}"/>
              </a:ext>
            </a:extLst>
          </p:cNvPr>
          <p:cNvSpPr>
            <a:spLocks noGrp="1"/>
          </p:cNvSpPr>
          <p:nvPr>
            <p:ph type="pic" sz="quarter" idx="12" hasCustomPrompt="1"/>
          </p:nvPr>
        </p:nvSpPr>
        <p:spPr>
          <a:xfrm>
            <a:off x="0" y="0"/>
            <a:ext cx="6096000" cy="6858000"/>
          </a:xfrm>
          <a:custGeom>
            <a:avLst/>
            <a:gdLst>
              <a:gd name="connsiteX0" fmla="*/ 0 w 5401121"/>
              <a:gd name="connsiteY0" fmla="*/ 0 h 5468244"/>
              <a:gd name="connsiteX1" fmla="*/ 5401121 w 5401121"/>
              <a:gd name="connsiteY1" fmla="*/ 0 h 5468244"/>
              <a:gd name="connsiteX2" fmla="*/ 5401121 w 5401121"/>
              <a:gd name="connsiteY2" fmla="*/ 5468244 h 5468244"/>
              <a:gd name="connsiteX3" fmla="*/ 0 w 5401121"/>
              <a:gd name="connsiteY3" fmla="*/ 5468244 h 5468244"/>
            </a:gdLst>
            <a:ahLst/>
            <a:cxnLst>
              <a:cxn ang="0">
                <a:pos x="connsiteX0" y="connsiteY0"/>
              </a:cxn>
              <a:cxn ang="0">
                <a:pos x="connsiteX1" y="connsiteY1"/>
              </a:cxn>
              <a:cxn ang="0">
                <a:pos x="connsiteX2" y="connsiteY2"/>
              </a:cxn>
              <a:cxn ang="0">
                <a:pos x="connsiteX3" y="connsiteY3"/>
              </a:cxn>
            </a:cxnLst>
            <a:rect l="l" t="t" r="r" b="b"/>
            <a:pathLst>
              <a:path w="5401121" h="5468244">
                <a:moveTo>
                  <a:pt x="0" y="0"/>
                </a:moveTo>
                <a:lnTo>
                  <a:pt x="5401121" y="0"/>
                </a:lnTo>
                <a:lnTo>
                  <a:pt x="5401121" y="5468244"/>
                </a:lnTo>
                <a:lnTo>
                  <a:pt x="0" y="5468244"/>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7018488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General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5C71A7B-3D08-4C4F-8CB0-3898889DFCF4}"/>
              </a:ext>
            </a:extLst>
          </p:cNvPr>
          <p:cNvSpPr>
            <a:spLocks noGrp="1"/>
          </p:cNvSpPr>
          <p:nvPr>
            <p:ph type="pic" sz="quarter" idx="12" hasCustomPrompt="1"/>
          </p:nvPr>
        </p:nvSpPr>
        <p:spPr>
          <a:xfrm>
            <a:off x="1637722" y="676408"/>
            <a:ext cx="9877870" cy="4553265"/>
          </a:xfrm>
          <a:custGeom>
            <a:avLst/>
            <a:gdLst>
              <a:gd name="connsiteX0" fmla="*/ 0 w 9877870"/>
              <a:gd name="connsiteY0" fmla="*/ 0 h 4553265"/>
              <a:gd name="connsiteX1" fmla="*/ 9877870 w 9877870"/>
              <a:gd name="connsiteY1" fmla="*/ 0 h 4553265"/>
              <a:gd name="connsiteX2" fmla="*/ 9877870 w 9877870"/>
              <a:gd name="connsiteY2" fmla="*/ 4553265 h 4553265"/>
              <a:gd name="connsiteX3" fmla="*/ 0 w 9877870"/>
              <a:gd name="connsiteY3" fmla="*/ 4553265 h 4553265"/>
            </a:gdLst>
            <a:ahLst/>
            <a:cxnLst>
              <a:cxn ang="0">
                <a:pos x="connsiteX0" y="connsiteY0"/>
              </a:cxn>
              <a:cxn ang="0">
                <a:pos x="connsiteX1" y="connsiteY1"/>
              </a:cxn>
              <a:cxn ang="0">
                <a:pos x="connsiteX2" y="connsiteY2"/>
              </a:cxn>
              <a:cxn ang="0">
                <a:pos x="connsiteX3" y="connsiteY3"/>
              </a:cxn>
            </a:cxnLst>
            <a:rect l="l" t="t" r="r" b="b"/>
            <a:pathLst>
              <a:path w="9877870" h="4553265">
                <a:moveTo>
                  <a:pt x="0" y="0"/>
                </a:moveTo>
                <a:lnTo>
                  <a:pt x="9877870" y="0"/>
                </a:lnTo>
                <a:lnTo>
                  <a:pt x="9877870" y="4553265"/>
                </a:lnTo>
                <a:lnTo>
                  <a:pt x="0" y="4553265"/>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2964865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Tree>
    <p:extLst>
      <p:ext uri="{BB962C8B-B14F-4D97-AF65-F5344CB8AC3E}">
        <p14:creationId xmlns:p14="http://schemas.microsoft.com/office/powerpoint/2010/main" val="564325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ctr">
            <a:normAutofit/>
          </a:bodyPr>
          <a:lstStyle>
            <a:lvl1pPr marL="0" indent="0">
              <a:buNone/>
              <a:defRPr sz="800" b="0" i="0" baseline="0">
                <a:solidFill>
                  <a:schemeClr val="accent1"/>
                </a:solidFill>
                <a:latin typeface="Montserrat" charset="0"/>
                <a:ea typeface="Montserrat" charset="0"/>
                <a:cs typeface="Montserrat" charset="0"/>
              </a:defRPr>
            </a:lvl1pPr>
          </a:lstStyle>
          <a:p>
            <a:r>
              <a:rPr lang="en-US" dirty="0"/>
              <a:t>DRAG YOUR IMAGE HERE</a:t>
            </a:r>
          </a:p>
        </p:txBody>
      </p:sp>
      <p:sp>
        <p:nvSpPr>
          <p:cNvPr id="9" name="Picture Placeholder 8">
            <a:extLst>
              <a:ext uri="{FF2B5EF4-FFF2-40B4-BE49-F238E27FC236}">
                <a16:creationId xmlns:a16="http://schemas.microsoft.com/office/drawing/2014/main" id="{FC6EB76E-EBF8-4AD2-AC01-973FB4DFAD87}"/>
              </a:ext>
            </a:extLst>
          </p:cNvPr>
          <p:cNvSpPr>
            <a:spLocks noGrp="1"/>
          </p:cNvSpPr>
          <p:nvPr>
            <p:ph type="pic" sz="quarter" idx="12" hasCustomPrompt="1"/>
          </p:nvPr>
        </p:nvSpPr>
        <p:spPr>
          <a:xfrm>
            <a:off x="351552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10" name="Picture Placeholder 9">
            <a:extLst>
              <a:ext uri="{FF2B5EF4-FFF2-40B4-BE49-F238E27FC236}">
                <a16:creationId xmlns:a16="http://schemas.microsoft.com/office/drawing/2014/main" id="{2B0CB4DF-DC65-4833-B39E-0F479CF2856F}"/>
              </a:ext>
            </a:extLst>
          </p:cNvPr>
          <p:cNvSpPr>
            <a:spLocks noGrp="1"/>
          </p:cNvSpPr>
          <p:nvPr>
            <p:ph type="pic" sz="quarter" idx="13" hasCustomPrompt="1"/>
          </p:nvPr>
        </p:nvSpPr>
        <p:spPr>
          <a:xfrm>
            <a:off x="694876" y="352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
        <p:nvSpPr>
          <p:cNvPr id="8" name="Picture Placeholder 7">
            <a:extLst>
              <a:ext uri="{FF2B5EF4-FFF2-40B4-BE49-F238E27FC236}">
                <a16:creationId xmlns:a16="http://schemas.microsoft.com/office/drawing/2014/main" id="{FDC3222F-7AD9-471D-87D1-EC613FFAAA22}"/>
              </a:ext>
            </a:extLst>
          </p:cNvPr>
          <p:cNvSpPr>
            <a:spLocks noGrp="1"/>
          </p:cNvSpPr>
          <p:nvPr>
            <p:ph type="pic" sz="quarter" idx="11" hasCustomPrompt="1"/>
          </p:nvPr>
        </p:nvSpPr>
        <p:spPr>
          <a:xfrm>
            <a:off x="694876" y="694877"/>
            <a:ext cx="2628895" cy="2638247"/>
          </a:xfrm>
          <a:custGeom>
            <a:avLst/>
            <a:gdLst>
              <a:gd name="connsiteX0" fmla="*/ 0 w 2628895"/>
              <a:gd name="connsiteY0" fmla="*/ 0 h 2638247"/>
              <a:gd name="connsiteX1" fmla="*/ 2628895 w 2628895"/>
              <a:gd name="connsiteY1" fmla="*/ 0 h 2638247"/>
              <a:gd name="connsiteX2" fmla="*/ 2628895 w 2628895"/>
              <a:gd name="connsiteY2" fmla="*/ 2638247 h 2638247"/>
              <a:gd name="connsiteX3" fmla="*/ 0 w 2628895"/>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2628895" h="2638247">
                <a:moveTo>
                  <a:pt x="0" y="0"/>
                </a:moveTo>
                <a:lnTo>
                  <a:pt x="2628895" y="0"/>
                </a:lnTo>
                <a:lnTo>
                  <a:pt x="2628895" y="2638247"/>
                </a:lnTo>
                <a:lnTo>
                  <a:pt x="0" y="2638247"/>
                </a:lnTo>
                <a:close/>
              </a:path>
            </a:pathLst>
          </a:cu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3224571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2_General Page">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978F22C1-B76A-4959-B34B-1B9BFA5AEFCA}"/>
              </a:ext>
            </a:extLst>
          </p:cNvPr>
          <p:cNvSpPr>
            <a:spLocks noGrp="1"/>
          </p:cNvSpPr>
          <p:nvPr>
            <p:ph type="pic" sz="quarter" idx="16"/>
          </p:nvPr>
        </p:nvSpPr>
        <p:spPr>
          <a:xfrm>
            <a:off x="1295400" y="2695575"/>
            <a:ext cx="4762499" cy="2867024"/>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37811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General Page">
    <p:spTree>
      <p:nvGrpSpPr>
        <p:cNvPr id="1" name=""/>
        <p:cNvGrpSpPr/>
        <p:nvPr/>
      </p:nvGrpSpPr>
      <p:grpSpPr>
        <a:xfrm>
          <a:off x="0" y="0"/>
          <a:ext cx="0" cy="0"/>
          <a:chOff x="0" y="0"/>
          <a:chExt cx="0" cy="0"/>
        </a:xfrm>
      </p:grpSpPr>
      <p:sp>
        <p:nvSpPr>
          <p:cNvPr id="4" name="Picture Placeholder 14">
            <a:extLst>
              <a:ext uri="{FF2B5EF4-FFF2-40B4-BE49-F238E27FC236}">
                <a16:creationId xmlns:a16="http://schemas.microsoft.com/office/drawing/2014/main" id="{9D98D79A-842E-44BA-9263-5908F4BAA2B7}"/>
              </a:ext>
            </a:extLst>
          </p:cNvPr>
          <p:cNvSpPr>
            <a:spLocks noGrp="1"/>
          </p:cNvSpPr>
          <p:nvPr>
            <p:ph type="pic" sz="quarter" idx="12"/>
          </p:nvPr>
        </p:nvSpPr>
        <p:spPr>
          <a:xfrm>
            <a:off x="491233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5" name="Picture Placeholder 15">
            <a:extLst>
              <a:ext uri="{FF2B5EF4-FFF2-40B4-BE49-F238E27FC236}">
                <a16:creationId xmlns:a16="http://schemas.microsoft.com/office/drawing/2014/main" id="{328BBDEA-155D-4C9B-8FF7-55347052D894}"/>
              </a:ext>
            </a:extLst>
          </p:cNvPr>
          <p:cNvSpPr>
            <a:spLocks noGrp="1"/>
          </p:cNvSpPr>
          <p:nvPr>
            <p:ph type="pic" sz="quarter" idx="13"/>
          </p:nvPr>
        </p:nvSpPr>
        <p:spPr>
          <a:xfrm>
            <a:off x="799496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
        <p:nvSpPr>
          <p:cNvPr id="6" name="Picture Placeholder 13">
            <a:extLst>
              <a:ext uri="{FF2B5EF4-FFF2-40B4-BE49-F238E27FC236}">
                <a16:creationId xmlns:a16="http://schemas.microsoft.com/office/drawing/2014/main" id="{78DCB0D7-A9DC-49AF-8A71-7FB5C6761590}"/>
              </a:ext>
            </a:extLst>
          </p:cNvPr>
          <p:cNvSpPr>
            <a:spLocks noGrp="1"/>
          </p:cNvSpPr>
          <p:nvPr>
            <p:ph type="pic" sz="quarter" idx="11"/>
          </p:nvPr>
        </p:nvSpPr>
        <p:spPr>
          <a:xfrm>
            <a:off x="1829708" y="1935843"/>
            <a:ext cx="2367324" cy="2367324"/>
          </a:xfrm>
          <a:custGeom>
            <a:avLst/>
            <a:gdLst>
              <a:gd name="connsiteX0" fmla="*/ 1183662 w 2367324"/>
              <a:gd name="connsiteY0" fmla="*/ 0 h 2367324"/>
              <a:gd name="connsiteX1" fmla="*/ 2367324 w 2367324"/>
              <a:gd name="connsiteY1" fmla="*/ 1183662 h 2367324"/>
              <a:gd name="connsiteX2" fmla="*/ 1183662 w 2367324"/>
              <a:gd name="connsiteY2" fmla="*/ 2367324 h 2367324"/>
              <a:gd name="connsiteX3" fmla="*/ 0 w 2367324"/>
              <a:gd name="connsiteY3" fmla="*/ 1183662 h 2367324"/>
              <a:gd name="connsiteX4" fmla="*/ 1183662 w 2367324"/>
              <a:gd name="connsiteY4" fmla="*/ 0 h 236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324" h="2367324">
                <a:moveTo>
                  <a:pt x="1183662" y="0"/>
                </a:moveTo>
                <a:cubicBezTo>
                  <a:pt x="1837380" y="0"/>
                  <a:pt x="2367324" y="529944"/>
                  <a:pt x="2367324" y="1183662"/>
                </a:cubicBezTo>
                <a:cubicBezTo>
                  <a:pt x="2367324" y="1837380"/>
                  <a:pt x="1837380" y="2367324"/>
                  <a:pt x="1183662" y="2367324"/>
                </a:cubicBezTo>
                <a:cubicBezTo>
                  <a:pt x="529944" y="2367324"/>
                  <a:pt x="0" y="1837380"/>
                  <a:pt x="0" y="1183662"/>
                </a:cubicBezTo>
                <a:cubicBezTo>
                  <a:pt x="0" y="529944"/>
                  <a:pt x="529944" y="0"/>
                  <a:pt x="1183662"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2610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5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D472E99-ED6D-498B-B0FF-3D98CA73DCAF}"/>
              </a:ext>
            </a:extLst>
          </p:cNvPr>
          <p:cNvSpPr>
            <a:spLocks noGrp="1"/>
          </p:cNvSpPr>
          <p:nvPr>
            <p:ph type="pic" sz="quarter" idx="18" hasCustomPrompt="1"/>
          </p:nvPr>
        </p:nvSpPr>
        <p:spPr>
          <a:xfrm>
            <a:off x="2631258" y="2790826"/>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A4949F33-8EF2-4FB5-8F89-23E7679EFBE1}"/>
              </a:ext>
            </a:extLst>
          </p:cNvPr>
          <p:cNvSpPr>
            <a:spLocks noGrp="1"/>
          </p:cNvSpPr>
          <p:nvPr>
            <p:ph type="pic" sz="quarter" idx="19" hasCustomPrompt="1"/>
          </p:nvPr>
        </p:nvSpPr>
        <p:spPr>
          <a:xfrm>
            <a:off x="7200453" y="1706880"/>
            <a:ext cx="2360296" cy="2360296"/>
          </a:xfrm>
          <a:custGeom>
            <a:avLst/>
            <a:gdLst>
              <a:gd name="connsiteX0" fmla="*/ 1180148 w 2360296"/>
              <a:gd name="connsiteY0" fmla="*/ 0 h 2360296"/>
              <a:gd name="connsiteX1" fmla="*/ 2360296 w 2360296"/>
              <a:gd name="connsiteY1" fmla="*/ 1180148 h 2360296"/>
              <a:gd name="connsiteX2" fmla="*/ 1180148 w 2360296"/>
              <a:gd name="connsiteY2" fmla="*/ 2360296 h 2360296"/>
              <a:gd name="connsiteX3" fmla="*/ 0 w 2360296"/>
              <a:gd name="connsiteY3" fmla="*/ 1180148 h 2360296"/>
              <a:gd name="connsiteX4" fmla="*/ 1180148 w 2360296"/>
              <a:gd name="connsiteY4" fmla="*/ 0 h 236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0296" h="2360296">
                <a:moveTo>
                  <a:pt x="1180148" y="0"/>
                </a:moveTo>
                <a:cubicBezTo>
                  <a:pt x="1831926" y="0"/>
                  <a:pt x="2360296" y="528370"/>
                  <a:pt x="2360296" y="1180148"/>
                </a:cubicBezTo>
                <a:cubicBezTo>
                  <a:pt x="2360296" y="1831926"/>
                  <a:pt x="1831926" y="2360296"/>
                  <a:pt x="1180148" y="2360296"/>
                </a:cubicBezTo>
                <a:cubicBezTo>
                  <a:pt x="528370" y="2360296"/>
                  <a:pt x="0" y="1831926"/>
                  <a:pt x="0" y="1180148"/>
                </a:cubicBezTo>
                <a:cubicBezTo>
                  <a:pt x="0" y="528370"/>
                  <a:pt x="528370" y="0"/>
                  <a:pt x="1180148"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449977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1_General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B4E8EAA-522E-48E6-81D0-9A35F92041F5}"/>
              </a:ext>
            </a:extLst>
          </p:cNvPr>
          <p:cNvSpPr>
            <a:spLocks noGrp="1"/>
          </p:cNvSpPr>
          <p:nvPr>
            <p:ph type="pic" sz="quarter" idx="18" hasCustomPrompt="1"/>
          </p:nvPr>
        </p:nvSpPr>
        <p:spPr>
          <a:xfrm>
            <a:off x="694877" y="694874"/>
            <a:ext cx="5305247" cy="2638248"/>
          </a:xfrm>
          <a:custGeom>
            <a:avLst/>
            <a:gdLst>
              <a:gd name="connsiteX0" fmla="*/ 0 w 5305247"/>
              <a:gd name="connsiteY0" fmla="*/ 0 h 2638248"/>
              <a:gd name="connsiteX1" fmla="*/ 5305247 w 5305247"/>
              <a:gd name="connsiteY1" fmla="*/ 0 h 2638248"/>
              <a:gd name="connsiteX2" fmla="*/ 5305247 w 5305247"/>
              <a:gd name="connsiteY2" fmla="*/ 2638248 h 2638248"/>
              <a:gd name="connsiteX3" fmla="*/ 0 w 5305247"/>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5305247" h="2638248">
                <a:moveTo>
                  <a:pt x="0" y="0"/>
                </a:moveTo>
                <a:lnTo>
                  <a:pt x="5305247" y="0"/>
                </a:lnTo>
                <a:lnTo>
                  <a:pt x="5305247"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8" name="Picture Placeholder 7">
            <a:extLst>
              <a:ext uri="{FF2B5EF4-FFF2-40B4-BE49-F238E27FC236}">
                <a16:creationId xmlns:a16="http://schemas.microsoft.com/office/drawing/2014/main" id="{D0AFED42-2E95-4AFA-87EB-90BB4F724875}"/>
              </a:ext>
            </a:extLst>
          </p:cNvPr>
          <p:cNvSpPr>
            <a:spLocks noGrp="1"/>
          </p:cNvSpPr>
          <p:nvPr>
            <p:ph type="pic" sz="quarter" idx="19" hasCustomPrompt="1"/>
          </p:nvPr>
        </p:nvSpPr>
        <p:spPr>
          <a:xfrm>
            <a:off x="6191877" y="694876"/>
            <a:ext cx="2647323" cy="2638248"/>
          </a:xfrm>
          <a:custGeom>
            <a:avLst/>
            <a:gdLst>
              <a:gd name="connsiteX0" fmla="*/ 0 w 2647323"/>
              <a:gd name="connsiteY0" fmla="*/ 0 h 2638248"/>
              <a:gd name="connsiteX1" fmla="*/ 2647323 w 2647323"/>
              <a:gd name="connsiteY1" fmla="*/ 0 h 2638248"/>
              <a:gd name="connsiteX2" fmla="*/ 2647323 w 2647323"/>
              <a:gd name="connsiteY2" fmla="*/ 2638248 h 2638248"/>
              <a:gd name="connsiteX3" fmla="*/ 0 w 264732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2647323" h="2638248">
                <a:moveTo>
                  <a:pt x="0" y="0"/>
                </a:moveTo>
                <a:lnTo>
                  <a:pt x="2647323" y="0"/>
                </a:lnTo>
                <a:lnTo>
                  <a:pt x="264732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0" name="Picture Placeholder 9">
            <a:extLst>
              <a:ext uri="{FF2B5EF4-FFF2-40B4-BE49-F238E27FC236}">
                <a16:creationId xmlns:a16="http://schemas.microsoft.com/office/drawing/2014/main" id="{1F3C5ADD-AB9F-4628-AFFC-FF785FBBE7D1}"/>
              </a:ext>
            </a:extLst>
          </p:cNvPr>
          <p:cNvSpPr>
            <a:spLocks noGrp="1"/>
          </p:cNvSpPr>
          <p:nvPr>
            <p:ph type="pic" sz="quarter" idx="20" hasCustomPrompt="1"/>
          </p:nvPr>
        </p:nvSpPr>
        <p:spPr>
          <a:xfrm>
            <a:off x="6191876" y="3524878"/>
            <a:ext cx="5305247" cy="2638247"/>
          </a:xfrm>
          <a:custGeom>
            <a:avLst/>
            <a:gdLst>
              <a:gd name="connsiteX0" fmla="*/ 0 w 5305247"/>
              <a:gd name="connsiteY0" fmla="*/ 0 h 2638247"/>
              <a:gd name="connsiteX1" fmla="*/ 5305247 w 5305247"/>
              <a:gd name="connsiteY1" fmla="*/ 0 h 2638247"/>
              <a:gd name="connsiteX2" fmla="*/ 5305247 w 5305247"/>
              <a:gd name="connsiteY2" fmla="*/ 2638247 h 2638247"/>
              <a:gd name="connsiteX3" fmla="*/ 0 w 5305247"/>
              <a:gd name="connsiteY3" fmla="*/ 2638247 h 2638247"/>
            </a:gdLst>
            <a:ahLst/>
            <a:cxnLst>
              <a:cxn ang="0">
                <a:pos x="connsiteX0" y="connsiteY0"/>
              </a:cxn>
              <a:cxn ang="0">
                <a:pos x="connsiteX1" y="connsiteY1"/>
              </a:cxn>
              <a:cxn ang="0">
                <a:pos x="connsiteX2" y="connsiteY2"/>
              </a:cxn>
              <a:cxn ang="0">
                <a:pos x="connsiteX3" y="connsiteY3"/>
              </a:cxn>
            </a:cxnLst>
            <a:rect l="l" t="t" r="r" b="b"/>
            <a:pathLst>
              <a:path w="5305247" h="2638247">
                <a:moveTo>
                  <a:pt x="0" y="0"/>
                </a:moveTo>
                <a:lnTo>
                  <a:pt x="5305247" y="0"/>
                </a:lnTo>
                <a:lnTo>
                  <a:pt x="5305247" y="2638247"/>
                </a:lnTo>
                <a:lnTo>
                  <a:pt x="0" y="2638247"/>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8108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General Page">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64453C05-1970-470A-B4C1-D53C1744A129}"/>
              </a:ext>
            </a:extLst>
          </p:cNvPr>
          <p:cNvSpPr>
            <a:spLocks noGrp="1"/>
          </p:cNvSpPr>
          <p:nvPr>
            <p:ph type="pic" sz="quarter" idx="23" hasCustomPrompt="1"/>
          </p:nvPr>
        </p:nvSpPr>
        <p:spPr>
          <a:xfrm>
            <a:off x="647700" y="647700"/>
            <a:ext cx="2533650" cy="5562600"/>
          </a:xfrm>
          <a:custGeom>
            <a:avLst/>
            <a:gdLst>
              <a:gd name="connsiteX0" fmla="*/ 0 w 2533650"/>
              <a:gd name="connsiteY0" fmla="*/ 0 h 5562600"/>
              <a:gd name="connsiteX1" fmla="*/ 2533650 w 2533650"/>
              <a:gd name="connsiteY1" fmla="*/ 0 h 5562600"/>
              <a:gd name="connsiteX2" fmla="*/ 2533650 w 2533650"/>
              <a:gd name="connsiteY2" fmla="*/ 5562600 h 5562600"/>
              <a:gd name="connsiteX3" fmla="*/ 0 w 253365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533650" h="5562600">
                <a:moveTo>
                  <a:pt x="0" y="0"/>
                </a:moveTo>
                <a:lnTo>
                  <a:pt x="2533650" y="0"/>
                </a:lnTo>
                <a:lnTo>
                  <a:pt x="2533650" y="5562600"/>
                </a:lnTo>
                <a:lnTo>
                  <a:pt x="0" y="5562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107CD093-1FA2-4210-9DA5-1E0C2BC0DF35}"/>
              </a:ext>
            </a:extLst>
          </p:cNvPr>
          <p:cNvSpPr>
            <a:spLocks noGrp="1"/>
          </p:cNvSpPr>
          <p:nvPr>
            <p:ph type="pic" sz="quarter" idx="24" hasCustomPrompt="1"/>
          </p:nvPr>
        </p:nvSpPr>
        <p:spPr>
          <a:xfrm>
            <a:off x="3400425" y="647700"/>
            <a:ext cx="2533650" cy="5562600"/>
          </a:xfrm>
          <a:custGeom>
            <a:avLst/>
            <a:gdLst>
              <a:gd name="connsiteX0" fmla="*/ 0 w 2533650"/>
              <a:gd name="connsiteY0" fmla="*/ 0 h 5562600"/>
              <a:gd name="connsiteX1" fmla="*/ 2533650 w 2533650"/>
              <a:gd name="connsiteY1" fmla="*/ 0 h 5562600"/>
              <a:gd name="connsiteX2" fmla="*/ 2533650 w 2533650"/>
              <a:gd name="connsiteY2" fmla="*/ 5562600 h 5562600"/>
              <a:gd name="connsiteX3" fmla="*/ 0 w 253365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533650" h="5562600">
                <a:moveTo>
                  <a:pt x="0" y="0"/>
                </a:moveTo>
                <a:lnTo>
                  <a:pt x="2533650" y="0"/>
                </a:lnTo>
                <a:lnTo>
                  <a:pt x="2533650" y="5562600"/>
                </a:lnTo>
                <a:lnTo>
                  <a:pt x="0" y="5562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50205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General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7239934-8E52-4876-87E7-5A3133FF0031}"/>
              </a:ext>
            </a:extLst>
          </p:cNvPr>
          <p:cNvSpPr>
            <a:spLocks noGrp="1"/>
          </p:cNvSpPr>
          <p:nvPr>
            <p:ph type="pic" sz="quarter" idx="18" hasCustomPrompt="1"/>
          </p:nvPr>
        </p:nvSpPr>
        <p:spPr>
          <a:xfrm>
            <a:off x="694876"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7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7"/>
                </a:lnTo>
                <a:close/>
              </a:path>
            </a:pathLst>
          </a:custGeom>
        </p:spPr>
        <p:txBody>
          <a:bodyPr wrap="square">
            <a:noAutofit/>
          </a:bodyPr>
          <a:lstStyle>
            <a:lvl1pPr marL="0" indent="0">
              <a:buFontTx/>
              <a:buNone/>
              <a:defRPr sz="1200"/>
            </a:lvl1pPr>
          </a:lstStyle>
          <a:p>
            <a:r>
              <a:rPr lang="en-US" dirty="0"/>
              <a:t>Picture</a:t>
            </a:r>
          </a:p>
        </p:txBody>
      </p:sp>
      <p:sp>
        <p:nvSpPr>
          <p:cNvPr id="12" name="Picture Placeholder 11">
            <a:extLst>
              <a:ext uri="{FF2B5EF4-FFF2-40B4-BE49-F238E27FC236}">
                <a16:creationId xmlns:a16="http://schemas.microsoft.com/office/drawing/2014/main" id="{77D2C151-6DB3-47A0-80AD-839EEF69755A}"/>
              </a:ext>
            </a:extLst>
          </p:cNvPr>
          <p:cNvSpPr>
            <a:spLocks noGrp="1"/>
          </p:cNvSpPr>
          <p:nvPr>
            <p:ph type="pic" sz="quarter" idx="19" hasCustomPrompt="1"/>
          </p:nvPr>
        </p:nvSpPr>
        <p:spPr>
          <a:xfrm>
            <a:off x="694876" y="3524878"/>
            <a:ext cx="3472913" cy="2638246"/>
          </a:xfrm>
          <a:custGeom>
            <a:avLst/>
            <a:gdLst>
              <a:gd name="connsiteX0" fmla="*/ 0 w 3472913"/>
              <a:gd name="connsiteY0" fmla="*/ 0 h 2638246"/>
              <a:gd name="connsiteX1" fmla="*/ 3472913 w 3472913"/>
              <a:gd name="connsiteY1" fmla="*/ 1 h 2638246"/>
              <a:gd name="connsiteX2" fmla="*/ 3472913 w 3472913"/>
              <a:gd name="connsiteY2" fmla="*/ 2638246 h 2638246"/>
              <a:gd name="connsiteX3" fmla="*/ 0 w 3472913"/>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1"/>
                </a:lnTo>
                <a:lnTo>
                  <a:pt x="3472913" y="2638246"/>
                </a:lnTo>
                <a:lnTo>
                  <a:pt x="0" y="2638246"/>
                </a:lnTo>
                <a:close/>
              </a:path>
            </a:pathLst>
          </a:custGeom>
        </p:spPr>
        <p:txBody>
          <a:bodyPr wrap="square">
            <a:noAutofit/>
          </a:bodyPr>
          <a:lstStyle>
            <a:lvl1pPr marL="0" indent="0">
              <a:buFontTx/>
              <a:buNone/>
              <a:defRPr sz="1200"/>
            </a:lvl1pPr>
          </a:lstStyle>
          <a:p>
            <a:r>
              <a:rPr lang="en-US" dirty="0"/>
              <a:t>Picture</a:t>
            </a:r>
          </a:p>
        </p:txBody>
      </p:sp>
      <p:sp>
        <p:nvSpPr>
          <p:cNvPr id="14" name="Picture Placeholder 13">
            <a:extLst>
              <a:ext uri="{FF2B5EF4-FFF2-40B4-BE49-F238E27FC236}">
                <a16:creationId xmlns:a16="http://schemas.microsoft.com/office/drawing/2014/main" id="{448B8DBE-EBA8-4859-AEBD-5142A99683F8}"/>
              </a:ext>
            </a:extLst>
          </p:cNvPr>
          <p:cNvSpPr>
            <a:spLocks noGrp="1"/>
          </p:cNvSpPr>
          <p:nvPr>
            <p:ph type="pic" sz="quarter" idx="20" hasCustomPrompt="1"/>
          </p:nvPr>
        </p:nvSpPr>
        <p:spPr>
          <a:xfrm>
            <a:off x="4359544" y="694876"/>
            <a:ext cx="3472913" cy="2638248"/>
          </a:xfrm>
          <a:custGeom>
            <a:avLst/>
            <a:gdLst>
              <a:gd name="connsiteX0" fmla="*/ 0 w 3472913"/>
              <a:gd name="connsiteY0" fmla="*/ 0 h 2638248"/>
              <a:gd name="connsiteX1" fmla="*/ 3472913 w 3472913"/>
              <a:gd name="connsiteY1" fmla="*/ 0 h 2638248"/>
              <a:gd name="connsiteX2" fmla="*/ 3472913 w 3472913"/>
              <a:gd name="connsiteY2" fmla="*/ 2638248 h 2638248"/>
              <a:gd name="connsiteX3" fmla="*/ 0 w 3472913"/>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3" h="2638248">
                <a:moveTo>
                  <a:pt x="0" y="0"/>
                </a:moveTo>
                <a:lnTo>
                  <a:pt x="3472913" y="0"/>
                </a:lnTo>
                <a:lnTo>
                  <a:pt x="3472913"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16" name="Picture Placeholder 15">
            <a:extLst>
              <a:ext uri="{FF2B5EF4-FFF2-40B4-BE49-F238E27FC236}">
                <a16:creationId xmlns:a16="http://schemas.microsoft.com/office/drawing/2014/main" id="{54A72DEF-92BE-4AFC-B239-B5F847AC34AE}"/>
              </a:ext>
            </a:extLst>
          </p:cNvPr>
          <p:cNvSpPr>
            <a:spLocks noGrp="1"/>
          </p:cNvSpPr>
          <p:nvPr>
            <p:ph type="pic" sz="quarter" idx="21" hasCustomPrompt="1"/>
          </p:nvPr>
        </p:nvSpPr>
        <p:spPr>
          <a:xfrm>
            <a:off x="4359544" y="3524879"/>
            <a:ext cx="3472913" cy="2638246"/>
          </a:xfrm>
          <a:custGeom>
            <a:avLst/>
            <a:gdLst>
              <a:gd name="connsiteX0" fmla="*/ 0 w 3472913"/>
              <a:gd name="connsiteY0" fmla="*/ 0 h 2638246"/>
              <a:gd name="connsiteX1" fmla="*/ 3472913 w 3472913"/>
              <a:gd name="connsiteY1" fmla="*/ 0 h 2638246"/>
              <a:gd name="connsiteX2" fmla="*/ 3472913 w 3472913"/>
              <a:gd name="connsiteY2" fmla="*/ 2638246 h 2638246"/>
              <a:gd name="connsiteX3" fmla="*/ 0 w 3472913"/>
              <a:gd name="connsiteY3" fmla="*/ 2638245 h 2638246"/>
            </a:gdLst>
            <a:ahLst/>
            <a:cxnLst>
              <a:cxn ang="0">
                <a:pos x="connsiteX0" y="connsiteY0"/>
              </a:cxn>
              <a:cxn ang="0">
                <a:pos x="connsiteX1" y="connsiteY1"/>
              </a:cxn>
              <a:cxn ang="0">
                <a:pos x="connsiteX2" y="connsiteY2"/>
              </a:cxn>
              <a:cxn ang="0">
                <a:pos x="connsiteX3" y="connsiteY3"/>
              </a:cxn>
            </a:cxnLst>
            <a:rect l="l" t="t" r="r" b="b"/>
            <a:pathLst>
              <a:path w="3472913" h="2638246">
                <a:moveTo>
                  <a:pt x="0" y="0"/>
                </a:moveTo>
                <a:lnTo>
                  <a:pt x="3472913" y="0"/>
                </a:lnTo>
                <a:lnTo>
                  <a:pt x="3472913" y="2638246"/>
                </a:lnTo>
                <a:lnTo>
                  <a:pt x="0" y="2638245"/>
                </a:lnTo>
                <a:close/>
              </a:path>
            </a:pathLst>
          </a:custGeom>
        </p:spPr>
        <p:txBody>
          <a:bodyPr wrap="square">
            <a:noAutofit/>
          </a:bodyPr>
          <a:lstStyle>
            <a:lvl1pPr marL="0" indent="0">
              <a:buFontTx/>
              <a:buNone/>
              <a:defRPr sz="1200"/>
            </a:lvl1pPr>
          </a:lstStyle>
          <a:p>
            <a:r>
              <a:rPr lang="en-US" dirty="0"/>
              <a:t>Picture</a:t>
            </a:r>
          </a:p>
        </p:txBody>
      </p:sp>
      <p:sp>
        <p:nvSpPr>
          <p:cNvPr id="18" name="Picture Placeholder 17">
            <a:extLst>
              <a:ext uri="{FF2B5EF4-FFF2-40B4-BE49-F238E27FC236}">
                <a16:creationId xmlns:a16="http://schemas.microsoft.com/office/drawing/2014/main" id="{E5B034E3-D30D-487B-AE4E-F22467FA74D0}"/>
              </a:ext>
            </a:extLst>
          </p:cNvPr>
          <p:cNvSpPr>
            <a:spLocks noGrp="1"/>
          </p:cNvSpPr>
          <p:nvPr>
            <p:ph type="pic" sz="quarter" idx="22" hasCustomPrompt="1"/>
          </p:nvPr>
        </p:nvSpPr>
        <p:spPr>
          <a:xfrm>
            <a:off x="8024211" y="694875"/>
            <a:ext cx="3472912" cy="2638248"/>
          </a:xfrm>
          <a:custGeom>
            <a:avLst/>
            <a:gdLst>
              <a:gd name="connsiteX0" fmla="*/ 0 w 3472912"/>
              <a:gd name="connsiteY0" fmla="*/ 0 h 2638248"/>
              <a:gd name="connsiteX1" fmla="*/ 3472912 w 3472912"/>
              <a:gd name="connsiteY1" fmla="*/ 0 h 2638248"/>
              <a:gd name="connsiteX2" fmla="*/ 3472912 w 3472912"/>
              <a:gd name="connsiteY2" fmla="*/ 2638248 h 2638248"/>
              <a:gd name="connsiteX3" fmla="*/ 0 w 3472912"/>
              <a:gd name="connsiteY3" fmla="*/ 2638248 h 2638248"/>
            </a:gdLst>
            <a:ahLst/>
            <a:cxnLst>
              <a:cxn ang="0">
                <a:pos x="connsiteX0" y="connsiteY0"/>
              </a:cxn>
              <a:cxn ang="0">
                <a:pos x="connsiteX1" y="connsiteY1"/>
              </a:cxn>
              <a:cxn ang="0">
                <a:pos x="connsiteX2" y="connsiteY2"/>
              </a:cxn>
              <a:cxn ang="0">
                <a:pos x="connsiteX3" y="connsiteY3"/>
              </a:cxn>
            </a:cxnLst>
            <a:rect l="l" t="t" r="r" b="b"/>
            <a:pathLst>
              <a:path w="3472912" h="2638248">
                <a:moveTo>
                  <a:pt x="0" y="0"/>
                </a:moveTo>
                <a:lnTo>
                  <a:pt x="3472912" y="0"/>
                </a:lnTo>
                <a:lnTo>
                  <a:pt x="3472912" y="2638248"/>
                </a:lnTo>
                <a:lnTo>
                  <a:pt x="0" y="2638248"/>
                </a:lnTo>
                <a:close/>
              </a:path>
            </a:pathLst>
          </a:custGeom>
        </p:spPr>
        <p:txBody>
          <a:bodyPr wrap="square">
            <a:noAutofit/>
          </a:bodyPr>
          <a:lstStyle>
            <a:lvl1pPr marL="0" indent="0">
              <a:buFontTx/>
              <a:buNone/>
              <a:defRPr sz="1200"/>
            </a:lvl1pPr>
          </a:lstStyle>
          <a:p>
            <a:r>
              <a:rPr lang="en-US" dirty="0"/>
              <a:t>Picture</a:t>
            </a:r>
          </a:p>
        </p:txBody>
      </p:sp>
      <p:sp>
        <p:nvSpPr>
          <p:cNvPr id="20" name="Picture Placeholder 19">
            <a:extLst>
              <a:ext uri="{FF2B5EF4-FFF2-40B4-BE49-F238E27FC236}">
                <a16:creationId xmlns:a16="http://schemas.microsoft.com/office/drawing/2014/main" id="{35C59614-974E-4837-95E2-CF6E8864AFC0}"/>
              </a:ext>
            </a:extLst>
          </p:cNvPr>
          <p:cNvSpPr>
            <a:spLocks noGrp="1"/>
          </p:cNvSpPr>
          <p:nvPr>
            <p:ph type="pic" sz="quarter" idx="23" hasCustomPrompt="1"/>
          </p:nvPr>
        </p:nvSpPr>
        <p:spPr>
          <a:xfrm>
            <a:off x="8024211" y="3524878"/>
            <a:ext cx="3472912" cy="2638246"/>
          </a:xfrm>
          <a:custGeom>
            <a:avLst/>
            <a:gdLst>
              <a:gd name="connsiteX0" fmla="*/ 0 w 3472912"/>
              <a:gd name="connsiteY0" fmla="*/ 0 h 2638246"/>
              <a:gd name="connsiteX1" fmla="*/ 3472912 w 3472912"/>
              <a:gd name="connsiteY1" fmla="*/ 0 h 2638246"/>
              <a:gd name="connsiteX2" fmla="*/ 3472912 w 3472912"/>
              <a:gd name="connsiteY2" fmla="*/ 2638246 h 2638246"/>
              <a:gd name="connsiteX3" fmla="*/ 0 w 3472912"/>
              <a:gd name="connsiteY3" fmla="*/ 2638246 h 2638246"/>
            </a:gdLst>
            <a:ahLst/>
            <a:cxnLst>
              <a:cxn ang="0">
                <a:pos x="connsiteX0" y="connsiteY0"/>
              </a:cxn>
              <a:cxn ang="0">
                <a:pos x="connsiteX1" y="connsiteY1"/>
              </a:cxn>
              <a:cxn ang="0">
                <a:pos x="connsiteX2" y="connsiteY2"/>
              </a:cxn>
              <a:cxn ang="0">
                <a:pos x="connsiteX3" y="connsiteY3"/>
              </a:cxn>
            </a:cxnLst>
            <a:rect l="l" t="t" r="r" b="b"/>
            <a:pathLst>
              <a:path w="3472912" h="2638246">
                <a:moveTo>
                  <a:pt x="0" y="0"/>
                </a:moveTo>
                <a:lnTo>
                  <a:pt x="3472912" y="0"/>
                </a:lnTo>
                <a:lnTo>
                  <a:pt x="3472912" y="2638246"/>
                </a:lnTo>
                <a:lnTo>
                  <a:pt x="0" y="2638246"/>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510990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8_General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BE2A93F-E1E7-48D4-8062-4BF2B1C85789}"/>
              </a:ext>
            </a:extLst>
          </p:cNvPr>
          <p:cNvSpPr>
            <a:spLocks noGrp="1"/>
          </p:cNvSpPr>
          <p:nvPr>
            <p:ph type="pic" sz="quarter" idx="19" hasCustomPrompt="1"/>
          </p:nvPr>
        </p:nvSpPr>
        <p:spPr>
          <a:xfrm>
            <a:off x="694876" y="694877"/>
            <a:ext cx="10802247" cy="5468246"/>
          </a:xfrm>
          <a:custGeom>
            <a:avLst/>
            <a:gdLst>
              <a:gd name="connsiteX0" fmla="*/ 0 w 7518400"/>
              <a:gd name="connsiteY0" fmla="*/ 0 h 4390571"/>
              <a:gd name="connsiteX1" fmla="*/ 7518400 w 7518400"/>
              <a:gd name="connsiteY1" fmla="*/ 0 h 4390571"/>
              <a:gd name="connsiteX2" fmla="*/ 7518400 w 7518400"/>
              <a:gd name="connsiteY2" fmla="*/ 4390571 h 4390571"/>
              <a:gd name="connsiteX3" fmla="*/ 0 w 7518400"/>
              <a:gd name="connsiteY3" fmla="*/ 4390571 h 4390571"/>
            </a:gdLst>
            <a:ahLst/>
            <a:cxnLst>
              <a:cxn ang="0">
                <a:pos x="connsiteX0" y="connsiteY0"/>
              </a:cxn>
              <a:cxn ang="0">
                <a:pos x="connsiteX1" y="connsiteY1"/>
              </a:cxn>
              <a:cxn ang="0">
                <a:pos x="connsiteX2" y="connsiteY2"/>
              </a:cxn>
              <a:cxn ang="0">
                <a:pos x="connsiteX3" y="connsiteY3"/>
              </a:cxn>
            </a:cxnLst>
            <a:rect l="l" t="t" r="r" b="b"/>
            <a:pathLst>
              <a:path w="7518400" h="4390571">
                <a:moveTo>
                  <a:pt x="0" y="0"/>
                </a:moveTo>
                <a:lnTo>
                  <a:pt x="7518400" y="0"/>
                </a:lnTo>
                <a:lnTo>
                  <a:pt x="7518400" y="4390571"/>
                </a:lnTo>
                <a:lnTo>
                  <a:pt x="0" y="4390571"/>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951342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8" r:id="rId2"/>
    <p:sldLayoutId id="2147483694" r:id="rId3"/>
    <p:sldLayoutId id="2147483711" r:id="rId4"/>
    <p:sldLayoutId id="2147483697" r:id="rId5"/>
    <p:sldLayoutId id="2147483693" r:id="rId6"/>
    <p:sldLayoutId id="2147483692" r:id="rId7"/>
    <p:sldLayoutId id="2147483690" r:id="rId8"/>
    <p:sldLayoutId id="2147483689" r:id="rId9"/>
    <p:sldLayoutId id="2147483688" r:id="rId10"/>
    <p:sldLayoutId id="2147483687" r:id="rId11"/>
    <p:sldLayoutId id="2147483686" r:id="rId12"/>
    <p:sldLayoutId id="2147483685" r:id="rId13"/>
    <p:sldLayoutId id="2147483684" r:id="rId14"/>
    <p:sldLayoutId id="2147483712" r:id="rId15"/>
    <p:sldLayoutId id="2147483683" r:id="rId16"/>
    <p:sldLayoutId id="2147483713" r:id="rId17"/>
    <p:sldLayoutId id="2147483682" r:id="rId18"/>
    <p:sldLayoutId id="2147483681" r:id="rId19"/>
    <p:sldLayoutId id="2147483709" r:id="rId20"/>
    <p:sldLayoutId id="2147483710" r:id="rId21"/>
    <p:sldLayoutId id="2147483680" r:id="rId22"/>
    <p:sldLayoutId id="2147483679" r:id="rId23"/>
    <p:sldLayoutId id="2147483651" r:id="rId24"/>
    <p:sldLayoutId id="2147483691" r:id="rId25"/>
  </p:sldLayoutIdLst>
  <p:hf hdr="0" dt="0"/>
  <p:txStyles>
    <p:titleStyle>
      <a:lvl1pPr algn="ctr" defTabSz="914400" rtl="0" eaLnBrk="1" latinLnBrk="0" hangingPunct="1">
        <a:lnSpc>
          <a:spcPct val="90000"/>
        </a:lnSpc>
        <a:spcBef>
          <a:spcPct val="0"/>
        </a:spcBef>
        <a:buNone/>
        <a:defRPr sz="2800" b="0" i="0" kern="1200" spc="600" baseline="0">
          <a:solidFill>
            <a:schemeClr val="tx1"/>
          </a:solidFill>
          <a:latin typeface="Montserrat" charset="0"/>
          <a:ea typeface="Montserrat" charset="0"/>
          <a:cs typeface="Montserrat" charset="0"/>
        </a:defRPr>
      </a:lvl1pPr>
    </p:titleStyle>
    <p:bodyStyle>
      <a:lvl1pPr marL="0" indent="0" algn="ctr" defTabSz="914400" rtl="0" eaLnBrk="1" latinLnBrk="0" hangingPunct="1">
        <a:lnSpc>
          <a:spcPct val="90000"/>
        </a:lnSpc>
        <a:spcBef>
          <a:spcPts val="1000"/>
        </a:spcBef>
        <a:buFontTx/>
        <a:buNone/>
        <a:defRPr sz="800" b="0" i="0" kern="1200" spc="300">
          <a:solidFill>
            <a:schemeClr val="tx1"/>
          </a:solidFill>
          <a:latin typeface="Montserrat" charset="0"/>
          <a:ea typeface="Montserrat" charset="0"/>
          <a:cs typeface="Montserrat" charset="0"/>
        </a:defRPr>
      </a:lvl1pPr>
      <a:lvl2pPr marL="4572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2pPr>
      <a:lvl3pPr marL="9144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3pPr>
      <a:lvl4pPr marL="13716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4pPr>
      <a:lvl5pPr marL="1828800" indent="0" algn="ctr" defTabSz="914400" rtl="0" eaLnBrk="1" latinLnBrk="0" hangingPunct="1">
        <a:lnSpc>
          <a:spcPct val="90000"/>
        </a:lnSpc>
        <a:spcBef>
          <a:spcPts val="500"/>
        </a:spcBef>
        <a:buFontTx/>
        <a:buNone/>
        <a:defRPr sz="900" b="0" i="0" kern="1200">
          <a:solidFill>
            <a:schemeClr val="tx1"/>
          </a:solidFill>
          <a:latin typeface="Montserrat" charset="0"/>
          <a:ea typeface="Montserrat" charset="0"/>
          <a:cs typeface="Montserra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image" Target="../media/image20.jpg"/><Relationship Id="rId1" Type="http://schemas.openxmlformats.org/officeDocument/2006/relationships/slideLayout" Target="../slideLayouts/slideLayout8.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7.jpg"/><Relationship Id="rId1" Type="http://schemas.openxmlformats.org/officeDocument/2006/relationships/slideLayout" Target="../slideLayouts/slideLayout14.xml"/><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4.xml"/><Relationship Id="rId4" Type="http://schemas.openxmlformats.org/officeDocument/2006/relationships/image" Target="../media/image34.jpg"/></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5.xml"/><Relationship Id="rId4" Type="http://schemas.openxmlformats.org/officeDocument/2006/relationships/image" Target="../media/image37.jpg"/></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7.xml"/><Relationship Id="rId5" Type="http://schemas.openxmlformats.org/officeDocument/2006/relationships/image" Target="../media/image41.jpg"/><Relationship Id="rId4" Type="http://schemas.openxmlformats.org/officeDocument/2006/relationships/image" Target="../media/image40.jpg"/></Relationships>
</file>

<file path=ppt/slides/_rels/slide1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0.xml"/><Relationship Id="rId4" Type="http://schemas.openxmlformats.org/officeDocument/2006/relationships/image" Target="../media/image44.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8.xml"/><Relationship Id="rId4" Type="http://schemas.openxmlformats.org/officeDocument/2006/relationships/image" Target="../media/image47.jpg"/></Relationships>
</file>

<file path=ppt/slides/_rels/slide2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6.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9.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1C266CA-BC58-4A67-91E0-B061C7103E0F}"/>
              </a:ext>
            </a:extLst>
          </p:cNvPr>
          <p:cNvPicPr>
            <a:picLocks noGrp="1" noChangeAspect="1"/>
          </p:cNvPicPr>
          <p:nvPr>
            <p:ph type="pic" sz="quarter" idx="10"/>
          </p:nvPr>
        </p:nvPicPr>
        <p:blipFill>
          <a:blip r:embed="rId2"/>
          <a:srcRect t="7813" b="7813"/>
          <a:stretch>
            <a:fillRect/>
          </a:stretch>
        </p:blipFill>
        <p:spPr/>
      </p:pic>
      <p:sp>
        <p:nvSpPr>
          <p:cNvPr id="29" name="TextBox 28">
            <a:extLst>
              <a:ext uri="{FF2B5EF4-FFF2-40B4-BE49-F238E27FC236}">
                <a16:creationId xmlns:a16="http://schemas.microsoft.com/office/drawing/2014/main" id="{F733CC5D-4BE9-4B8D-8E0F-B6EAA53319D1}"/>
              </a:ext>
            </a:extLst>
          </p:cNvPr>
          <p:cNvSpPr txBox="1"/>
          <p:nvPr/>
        </p:nvSpPr>
        <p:spPr>
          <a:xfrm>
            <a:off x="3067050" y="2813373"/>
            <a:ext cx="6057900" cy="1297791"/>
          </a:xfrm>
          <a:prstGeom prst="rect">
            <a:avLst/>
          </a:prstGeom>
          <a:noFill/>
        </p:spPr>
        <p:txBody>
          <a:bodyPr wrap="square" rtlCol="0">
            <a:spAutoFit/>
          </a:bodyPr>
          <a:lstStyle/>
          <a:p>
            <a:pPr algn="ctr">
              <a:lnSpc>
                <a:spcPts val="4700"/>
              </a:lnSpc>
            </a:pPr>
            <a:r>
              <a:rPr lang="en-US" sz="4400" spc="1700" dirty="0">
                <a:solidFill>
                  <a:schemeClr val="bg1"/>
                </a:solidFill>
                <a:latin typeface="Raleway" panose="020B0503030101060003" pitchFamily="34" charset="0"/>
              </a:rPr>
              <a:t>MINILA</a:t>
            </a:r>
          </a:p>
          <a:p>
            <a:pPr algn="ctr">
              <a:lnSpc>
                <a:spcPts val="4700"/>
              </a:lnSpc>
            </a:pPr>
            <a:r>
              <a:rPr lang="en-US" sz="4400" spc="1700" dirty="0">
                <a:solidFill>
                  <a:schemeClr val="bg1"/>
                </a:solidFill>
                <a:latin typeface="Raleway" panose="020B0503030101060003" pitchFamily="34" charset="0"/>
              </a:rPr>
              <a:t>PORTFOLIO</a:t>
            </a:r>
          </a:p>
        </p:txBody>
      </p:sp>
    </p:spTree>
    <p:extLst>
      <p:ext uri="{BB962C8B-B14F-4D97-AF65-F5344CB8AC3E}">
        <p14:creationId xmlns:p14="http://schemas.microsoft.com/office/powerpoint/2010/main" val="3256324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F721FCAE-0DAF-4524-ABDC-3BEF49F8FC3B}"/>
              </a:ext>
            </a:extLst>
          </p:cNvPr>
          <p:cNvPicPr>
            <a:picLocks noGrp="1" noChangeAspect="1"/>
          </p:cNvPicPr>
          <p:nvPr>
            <p:ph type="pic" sz="quarter" idx="18"/>
          </p:nvPr>
        </p:nvPicPr>
        <p:blipFill>
          <a:blip r:embed="rId2"/>
          <a:srcRect l="13183" r="13183"/>
          <a:stretch>
            <a:fillRect/>
          </a:stretch>
        </p:blipFill>
        <p:spPr/>
      </p:pic>
      <p:pic>
        <p:nvPicPr>
          <p:cNvPr id="15" name="Picture Placeholder 14">
            <a:extLst>
              <a:ext uri="{FF2B5EF4-FFF2-40B4-BE49-F238E27FC236}">
                <a16:creationId xmlns:a16="http://schemas.microsoft.com/office/drawing/2014/main" id="{F0573139-081F-4323-9EB9-B56C27C300AA}"/>
              </a:ext>
            </a:extLst>
          </p:cNvPr>
          <p:cNvPicPr>
            <a:picLocks noGrp="1" noChangeAspect="1"/>
          </p:cNvPicPr>
          <p:nvPr>
            <p:ph type="pic" sz="quarter" idx="19"/>
          </p:nvPr>
        </p:nvPicPr>
        <p:blipFill>
          <a:blip r:embed="rId3"/>
          <a:srcRect l="14957" r="14957"/>
          <a:stretch>
            <a:fillRect/>
          </a:stretch>
        </p:blipFill>
        <p:spPr/>
      </p:pic>
      <p:sp>
        <p:nvSpPr>
          <p:cNvPr id="7" name="Rectangle 6">
            <a:extLst>
              <a:ext uri="{FF2B5EF4-FFF2-40B4-BE49-F238E27FC236}">
                <a16:creationId xmlns:a16="http://schemas.microsoft.com/office/drawing/2014/main" id="{5F683B25-E58D-4B3F-A4E0-9BBFE3C62EC2}"/>
              </a:ext>
            </a:extLst>
          </p:cNvPr>
          <p:cNvSpPr/>
          <p:nvPr/>
        </p:nvSpPr>
        <p:spPr>
          <a:xfrm>
            <a:off x="4667250" y="3048000"/>
            <a:ext cx="3124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AE9F8FE-C361-490C-970A-A6476531128E}"/>
              </a:ext>
            </a:extLst>
          </p:cNvPr>
          <p:cNvSpPr txBox="1"/>
          <p:nvPr/>
        </p:nvSpPr>
        <p:spPr>
          <a:xfrm>
            <a:off x="5000624" y="3228945"/>
            <a:ext cx="2457452" cy="400110"/>
          </a:xfrm>
          <a:prstGeom prst="rect">
            <a:avLst/>
          </a:prstGeom>
          <a:noFill/>
        </p:spPr>
        <p:txBody>
          <a:bodyPr wrap="square" rtlCol="0">
            <a:spAutoFit/>
          </a:bodyPr>
          <a:lstStyle/>
          <a:p>
            <a:pPr algn="ctr"/>
            <a:r>
              <a:rPr lang="en-US" sz="2000" spc="700" dirty="0">
                <a:latin typeface="Raleway" panose="020B0503030101060003" pitchFamily="34" charset="0"/>
              </a:rPr>
              <a:t>PORTFOLIO</a:t>
            </a:r>
          </a:p>
        </p:txBody>
      </p:sp>
    </p:spTree>
    <p:extLst>
      <p:ext uri="{BB962C8B-B14F-4D97-AF65-F5344CB8AC3E}">
        <p14:creationId xmlns:p14="http://schemas.microsoft.com/office/powerpoint/2010/main" val="644781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5F57D787-808D-48C3-BAFD-A7A11DAB9516}"/>
              </a:ext>
            </a:extLst>
          </p:cNvPr>
          <p:cNvPicPr>
            <a:picLocks noGrp="1" noChangeAspect="1"/>
          </p:cNvPicPr>
          <p:nvPr>
            <p:ph type="pic" sz="quarter" idx="21"/>
          </p:nvPr>
        </p:nvPicPr>
        <p:blipFill>
          <a:blip r:embed="rId2"/>
          <a:srcRect l="6106" r="6106"/>
          <a:stretch>
            <a:fillRect/>
          </a:stretch>
        </p:blipFill>
        <p:spPr/>
      </p:pic>
      <p:pic>
        <p:nvPicPr>
          <p:cNvPr id="26" name="Picture Placeholder 25">
            <a:extLst>
              <a:ext uri="{FF2B5EF4-FFF2-40B4-BE49-F238E27FC236}">
                <a16:creationId xmlns:a16="http://schemas.microsoft.com/office/drawing/2014/main" id="{DE82417B-9C2B-48BB-9FE9-38AA2AD96778}"/>
              </a:ext>
            </a:extLst>
          </p:cNvPr>
          <p:cNvPicPr>
            <a:picLocks noGrp="1" noChangeAspect="1"/>
          </p:cNvPicPr>
          <p:nvPr>
            <p:ph type="pic" sz="quarter" idx="19"/>
          </p:nvPr>
        </p:nvPicPr>
        <p:blipFill>
          <a:blip r:embed="rId3"/>
          <a:srcRect t="24762" b="24762"/>
          <a:stretch>
            <a:fillRect/>
          </a:stretch>
        </p:blipFill>
        <p:spPr/>
      </p:pic>
      <p:pic>
        <p:nvPicPr>
          <p:cNvPr id="24" name="Picture Placeholder 23">
            <a:extLst>
              <a:ext uri="{FF2B5EF4-FFF2-40B4-BE49-F238E27FC236}">
                <a16:creationId xmlns:a16="http://schemas.microsoft.com/office/drawing/2014/main" id="{D8E0E427-79D2-4531-85F8-B66EFBC7330D}"/>
              </a:ext>
            </a:extLst>
          </p:cNvPr>
          <p:cNvPicPr>
            <a:picLocks noGrp="1" noChangeAspect="1"/>
          </p:cNvPicPr>
          <p:nvPr>
            <p:ph type="pic" sz="quarter" idx="18"/>
          </p:nvPr>
        </p:nvPicPr>
        <p:blipFill>
          <a:blip r:embed="rId4"/>
          <a:srcRect t="24668" b="24668"/>
          <a:stretch>
            <a:fillRect/>
          </a:stretch>
        </p:blipFill>
        <p:spPr/>
      </p:pic>
      <p:pic>
        <p:nvPicPr>
          <p:cNvPr id="22" name="Picture Placeholder 21">
            <a:extLst>
              <a:ext uri="{FF2B5EF4-FFF2-40B4-BE49-F238E27FC236}">
                <a16:creationId xmlns:a16="http://schemas.microsoft.com/office/drawing/2014/main" id="{0DC37084-999E-4077-A733-0FEE67C509D2}"/>
              </a:ext>
            </a:extLst>
          </p:cNvPr>
          <p:cNvPicPr>
            <a:picLocks noGrp="1" noChangeAspect="1"/>
          </p:cNvPicPr>
          <p:nvPr>
            <p:ph type="pic" sz="quarter" idx="20"/>
          </p:nvPr>
        </p:nvPicPr>
        <p:blipFill>
          <a:blip r:embed="rId5"/>
          <a:srcRect t="17254" b="17254"/>
          <a:stretch>
            <a:fillRect/>
          </a:stretch>
        </p:blipFill>
        <p:spPr/>
      </p:pic>
      <p:pic>
        <p:nvPicPr>
          <p:cNvPr id="41" name="Picture Placeholder 40">
            <a:extLst>
              <a:ext uri="{FF2B5EF4-FFF2-40B4-BE49-F238E27FC236}">
                <a16:creationId xmlns:a16="http://schemas.microsoft.com/office/drawing/2014/main" id="{923E7BA0-406A-43DE-B252-94914700C6C0}"/>
              </a:ext>
            </a:extLst>
          </p:cNvPr>
          <p:cNvPicPr>
            <a:picLocks noGrp="1" noChangeAspect="1"/>
          </p:cNvPicPr>
          <p:nvPr>
            <p:ph type="pic" sz="quarter" idx="23"/>
          </p:nvPr>
        </p:nvPicPr>
        <p:blipFill>
          <a:blip r:embed="rId6"/>
          <a:srcRect t="19602" b="19602"/>
          <a:stretch>
            <a:fillRect/>
          </a:stretch>
        </p:blipFill>
        <p:spPr/>
      </p:pic>
      <p:pic>
        <p:nvPicPr>
          <p:cNvPr id="39" name="Picture Placeholder 38">
            <a:extLst>
              <a:ext uri="{FF2B5EF4-FFF2-40B4-BE49-F238E27FC236}">
                <a16:creationId xmlns:a16="http://schemas.microsoft.com/office/drawing/2014/main" id="{BC63877E-3D21-45FF-A5D1-4B38A5571428}"/>
              </a:ext>
            </a:extLst>
          </p:cNvPr>
          <p:cNvPicPr>
            <a:picLocks noGrp="1" noChangeAspect="1"/>
          </p:cNvPicPr>
          <p:nvPr>
            <p:ph type="pic" sz="quarter" idx="22"/>
          </p:nvPr>
        </p:nvPicPr>
        <p:blipFill>
          <a:blip r:embed="rId7"/>
          <a:srcRect l="6137" r="6137"/>
          <a:stretch>
            <a:fillRect/>
          </a:stretch>
        </p:blipFill>
        <p:spPr/>
      </p:pic>
    </p:spTree>
    <p:extLst>
      <p:ext uri="{BB962C8B-B14F-4D97-AF65-F5344CB8AC3E}">
        <p14:creationId xmlns:p14="http://schemas.microsoft.com/office/powerpoint/2010/main" val="2726690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4AA3EE88-642A-4145-9E1B-FBFCC7C161C1}"/>
              </a:ext>
            </a:extLst>
          </p:cNvPr>
          <p:cNvPicPr>
            <a:picLocks noGrp="1" noChangeAspect="1"/>
          </p:cNvPicPr>
          <p:nvPr>
            <p:ph type="pic" sz="quarter" idx="23"/>
          </p:nvPr>
        </p:nvPicPr>
        <p:blipFill>
          <a:blip r:embed="rId2"/>
          <a:srcRect l="23586" r="23586"/>
          <a:stretch>
            <a:fillRect/>
          </a:stretch>
        </p:blipFill>
        <p:spPr/>
      </p:pic>
      <p:pic>
        <p:nvPicPr>
          <p:cNvPr id="11" name="Picture Placeholder 10">
            <a:extLst>
              <a:ext uri="{FF2B5EF4-FFF2-40B4-BE49-F238E27FC236}">
                <a16:creationId xmlns:a16="http://schemas.microsoft.com/office/drawing/2014/main" id="{F31FB2F6-68E9-44FA-BFF9-36ABE2AA212C}"/>
              </a:ext>
            </a:extLst>
          </p:cNvPr>
          <p:cNvPicPr>
            <a:picLocks noGrp="1" noChangeAspect="1"/>
          </p:cNvPicPr>
          <p:nvPr>
            <p:ph type="pic" sz="quarter" idx="24"/>
          </p:nvPr>
        </p:nvPicPr>
        <p:blipFill>
          <a:blip r:embed="rId3"/>
          <a:srcRect l="15839" r="15839"/>
          <a:stretch>
            <a:fillRect/>
          </a:stretch>
        </p:blipFill>
        <p:spPr/>
      </p:pic>
      <p:sp>
        <p:nvSpPr>
          <p:cNvPr id="25" name="TextBox 24">
            <a:extLst>
              <a:ext uri="{FF2B5EF4-FFF2-40B4-BE49-F238E27FC236}">
                <a16:creationId xmlns:a16="http://schemas.microsoft.com/office/drawing/2014/main" id="{68912F17-F240-4EB4-8E44-DB46392287C0}"/>
              </a:ext>
            </a:extLst>
          </p:cNvPr>
          <p:cNvSpPr txBox="1"/>
          <p:nvPr/>
        </p:nvSpPr>
        <p:spPr>
          <a:xfrm>
            <a:off x="6982194" y="4270522"/>
            <a:ext cx="3763133" cy="174676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Raleway" panose="020B0503030101060003" pitchFamily="34" charset="0"/>
                <a:ea typeface="Montserrat Light" charset="0"/>
                <a:cs typeface="Montserrat Light" charset="0"/>
              </a:rPr>
              <a:t>Creepiest don't subdue which </a:t>
            </a:r>
            <a:r>
              <a:rPr lang="en-US" sz="1050" dirty="0" err="1">
                <a:solidFill>
                  <a:schemeClr val="tx1">
                    <a:lumMod val="65000"/>
                    <a:lumOff val="35000"/>
                  </a:schemeClr>
                </a:solidFill>
                <a:latin typeface="Raleway" panose="020B0503030101060003" pitchFamily="34" charset="0"/>
                <a:ea typeface="Montserrat Light" charset="0"/>
                <a:cs typeface="Montserrat Light" charset="0"/>
              </a:rPr>
              <a:t>i</a:t>
            </a:r>
            <a:r>
              <a:rPr lang="en-US" sz="1050" dirty="0">
                <a:solidFill>
                  <a:schemeClr val="tx1">
                    <a:lumMod val="65000"/>
                    <a:lumOff val="35000"/>
                  </a:schemeClr>
                </a:solidFill>
                <a:latin typeface="Raleway" panose="020B0503030101060003" pitchFamily="34" charset="0"/>
                <a:ea typeface="Montserrat Light" charset="0"/>
                <a:cs typeface="Montserrat Light" charset="0"/>
              </a:rPr>
              <a:t> two set had seasons. Fifth you'll, man wherein seas our creeping. Very. Make from for seas place and won't appear him, were they're and years unto doesn't creeping night lights and won't appear him, were they're and years unto your best design &amp; creative divided void they're.</a:t>
            </a:r>
            <a:endParaRPr lang="en-US" sz="1050" dirty="0">
              <a:latin typeface="Raleway" panose="020B0503030101060003" pitchFamily="34" charset="0"/>
              <a:ea typeface="Montserrat Light" charset="0"/>
              <a:cs typeface="Montserrat Light" charset="0"/>
            </a:endParaRPr>
          </a:p>
        </p:txBody>
      </p:sp>
      <p:sp>
        <p:nvSpPr>
          <p:cNvPr id="26" name="TextBox 25">
            <a:extLst>
              <a:ext uri="{FF2B5EF4-FFF2-40B4-BE49-F238E27FC236}">
                <a16:creationId xmlns:a16="http://schemas.microsoft.com/office/drawing/2014/main" id="{7E1199D4-145B-4685-9A27-6DF077D31A44}"/>
              </a:ext>
            </a:extLst>
          </p:cNvPr>
          <p:cNvSpPr txBox="1"/>
          <p:nvPr/>
        </p:nvSpPr>
        <p:spPr>
          <a:xfrm>
            <a:off x="6982194" y="2996807"/>
            <a:ext cx="3941897" cy="1112036"/>
          </a:xfrm>
          <a:prstGeom prst="rect">
            <a:avLst/>
          </a:prstGeom>
          <a:noFill/>
        </p:spPr>
        <p:txBody>
          <a:bodyPr wrap="square" rtlCol="0" anchor="ctr">
            <a:spAutoFit/>
          </a:bodyPr>
          <a:lstStyle/>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YOUR GREAT</a:t>
            </a:r>
          </a:p>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CREATIVE TITILE</a:t>
            </a:r>
          </a:p>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GOES HERE</a:t>
            </a:r>
            <a:endParaRPr lang="en-US" sz="1550" spc="2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endParaRPr>
          </a:p>
        </p:txBody>
      </p:sp>
      <p:sp>
        <p:nvSpPr>
          <p:cNvPr id="27" name="AutoShape 18">
            <a:extLst>
              <a:ext uri="{FF2B5EF4-FFF2-40B4-BE49-F238E27FC236}">
                <a16:creationId xmlns:a16="http://schemas.microsoft.com/office/drawing/2014/main" id="{1A466244-1B9B-4CB2-91A9-504AE47A8E88}"/>
              </a:ext>
            </a:extLst>
          </p:cNvPr>
          <p:cNvSpPr>
            <a:spLocks/>
          </p:cNvSpPr>
          <p:nvPr/>
        </p:nvSpPr>
        <p:spPr bwMode="auto">
          <a:xfrm>
            <a:off x="10745327" y="963259"/>
            <a:ext cx="1494298" cy="1074526"/>
          </a:xfrm>
          <a:custGeom>
            <a:avLst/>
            <a:gdLst/>
            <a:ahLst/>
            <a:cxnLst/>
            <a:rect l="0" t="0" r="r" b="b"/>
            <a:pathLst>
              <a:path w="21600" h="21600">
                <a:moveTo>
                  <a:pt x="20916" y="19699"/>
                </a:moveTo>
                <a:cubicBezTo>
                  <a:pt x="20539" y="19699"/>
                  <a:pt x="20233" y="20125"/>
                  <a:pt x="20233" y="20650"/>
                </a:cubicBezTo>
                <a:cubicBezTo>
                  <a:pt x="20233" y="21174"/>
                  <a:pt x="20539" y="21600"/>
                  <a:pt x="20916" y="21600"/>
                </a:cubicBezTo>
                <a:cubicBezTo>
                  <a:pt x="21294" y="21600"/>
                  <a:pt x="21600" y="21174"/>
                  <a:pt x="21600" y="20650"/>
                </a:cubicBezTo>
                <a:cubicBezTo>
                  <a:pt x="21600" y="20125"/>
                  <a:pt x="21294" y="19699"/>
                  <a:pt x="20916" y="19699"/>
                </a:cubicBezTo>
                <a:close/>
                <a:moveTo>
                  <a:pt x="17544" y="19699"/>
                </a:moveTo>
                <a:cubicBezTo>
                  <a:pt x="17167" y="19699"/>
                  <a:pt x="16860" y="20125"/>
                  <a:pt x="16860" y="20650"/>
                </a:cubicBezTo>
                <a:cubicBezTo>
                  <a:pt x="16860" y="21174"/>
                  <a:pt x="17167" y="21600"/>
                  <a:pt x="17544" y="21600"/>
                </a:cubicBezTo>
                <a:cubicBezTo>
                  <a:pt x="17922" y="21600"/>
                  <a:pt x="18228" y="21174"/>
                  <a:pt x="18228" y="20650"/>
                </a:cubicBezTo>
                <a:cubicBezTo>
                  <a:pt x="18228" y="20125"/>
                  <a:pt x="17922" y="19699"/>
                  <a:pt x="17544" y="19699"/>
                </a:cubicBezTo>
                <a:close/>
                <a:moveTo>
                  <a:pt x="14172" y="19699"/>
                </a:moveTo>
                <a:cubicBezTo>
                  <a:pt x="13794" y="19699"/>
                  <a:pt x="13488" y="20125"/>
                  <a:pt x="13488" y="20650"/>
                </a:cubicBezTo>
                <a:cubicBezTo>
                  <a:pt x="13488" y="21174"/>
                  <a:pt x="13794" y="21600"/>
                  <a:pt x="14172" y="21600"/>
                </a:cubicBezTo>
                <a:cubicBezTo>
                  <a:pt x="14550" y="21600"/>
                  <a:pt x="14856" y="21174"/>
                  <a:pt x="14856" y="20650"/>
                </a:cubicBezTo>
                <a:cubicBezTo>
                  <a:pt x="14856" y="20125"/>
                  <a:pt x="14550" y="19699"/>
                  <a:pt x="14172" y="19699"/>
                </a:cubicBezTo>
                <a:close/>
                <a:moveTo>
                  <a:pt x="10800" y="19699"/>
                </a:moveTo>
                <a:cubicBezTo>
                  <a:pt x="10422" y="19699"/>
                  <a:pt x="10116" y="20125"/>
                  <a:pt x="10116" y="20650"/>
                </a:cubicBezTo>
                <a:cubicBezTo>
                  <a:pt x="10116" y="21174"/>
                  <a:pt x="10422" y="21600"/>
                  <a:pt x="10800" y="21600"/>
                </a:cubicBezTo>
                <a:cubicBezTo>
                  <a:pt x="11178" y="21600"/>
                  <a:pt x="11484" y="21174"/>
                  <a:pt x="11484" y="20650"/>
                </a:cubicBezTo>
                <a:cubicBezTo>
                  <a:pt x="11484" y="20125"/>
                  <a:pt x="11178" y="19699"/>
                  <a:pt x="10800" y="19699"/>
                </a:cubicBezTo>
                <a:close/>
                <a:moveTo>
                  <a:pt x="7428" y="19699"/>
                </a:moveTo>
                <a:cubicBezTo>
                  <a:pt x="7050" y="19699"/>
                  <a:pt x="6744" y="20125"/>
                  <a:pt x="6744" y="20650"/>
                </a:cubicBezTo>
                <a:cubicBezTo>
                  <a:pt x="6744" y="21174"/>
                  <a:pt x="7050" y="21600"/>
                  <a:pt x="7428" y="21600"/>
                </a:cubicBezTo>
                <a:cubicBezTo>
                  <a:pt x="7806" y="21600"/>
                  <a:pt x="8112" y="21174"/>
                  <a:pt x="8112" y="20650"/>
                </a:cubicBezTo>
                <a:cubicBezTo>
                  <a:pt x="8112" y="20125"/>
                  <a:pt x="7806" y="19699"/>
                  <a:pt x="7428" y="19699"/>
                </a:cubicBezTo>
                <a:close/>
                <a:moveTo>
                  <a:pt x="4056" y="19699"/>
                </a:moveTo>
                <a:cubicBezTo>
                  <a:pt x="3678" y="19699"/>
                  <a:pt x="3372" y="20125"/>
                  <a:pt x="3372" y="20650"/>
                </a:cubicBezTo>
                <a:cubicBezTo>
                  <a:pt x="3372" y="21174"/>
                  <a:pt x="3678" y="21600"/>
                  <a:pt x="4056" y="21600"/>
                </a:cubicBezTo>
                <a:cubicBezTo>
                  <a:pt x="4433" y="21600"/>
                  <a:pt x="4740" y="21174"/>
                  <a:pt x="4740" y="20650"/>
                </a:cubicBezTo>
                <a:cubicBezTo>
                  <a:pt x="4740" y="20125"/>
                  <a:pt x="4433" y="19699"/>
                  <a:pt x="4056" y="19699"/>
                </a:cubicBezTo>
                <a:close/>
                <a:moveTo>
                  <a:pt x="684" y="19699"/>
                </a:moveTo>
                <a:cubicBezTo>
                  <a:pt x="306" y="19699"/>
                  <a:pt x="0" y="20125"/>
                  <a:pt x="0" y="20650"/>
                </a:cubicBezTo>
                <a:cubicBezTo>
                  <a:pt x="0" y="21174"/>
                  <a:pt x="306" y="21600"/>
                  <a:pt x="684" y="21600"/>
                </a:cubicBezTo>
                <a:cubicBezTo>
                  <a:pt x="1061" y="21600"/>
                  <a:pt x="1367" y="21174"/>
                  <a:pt x="1367" y="20650"/>
                </a:cubicBezTo>
                <a:cubicBezTo>
                  <a:pt x="1367" y="20125"/>
                  <a:pt x="1061" y="19699"/>
                  <a:pt x="684" y="19699"/>
                </a:cubicBezTo>
                <a:close/>
                <a:moveTo>
                  <a:pt x="20916" y="14774"/>
                </a:moveTo>
                <a:cubicBezTo>
                  <a:pt x="20539" y="14774"/>
                  <a:pt x="20233" y="15200"/>
                  <a:pt x="20233" y="15725"/>
                </a:cubicBezTo>
                <a:cubicBezTo>
                  <a:pt x="20233" y="16250"/>
                  <a:pt x="20539" y="16675"/>
                  <a:pt x="20916" y="16675"/>
                </a:cubicBezTo>
                <a:cubicBezTo>
                  <a:pt x="21294" y="16675"/>
                  <a:pt x="21600" y="16250"/>
                  <a:pt x="21600" y="15725"/>
                </a:cubicBezTo>
                <a:cubicBezTo>
                  <a:pt x="21600" y="15200"/>
                  <a:pt x="21294" y="14774"/>
                  <a:pt x="20916" y="14774"/>
                </a:cubicBezTo>
                <a:close/>
                <a:moveTo>
                  <a:pt x="17544" y="14774"/>
                </a:moveTo>
                <a:cubicBezTo>
                  <a:pt x="17167" y="14774"/>
                  <a:pt x="16860" y="15200"/>
                  <a:pt x="16860" y="15725"/>
                </a:cubicBezTo>
                <a:cubicBezTo>
                  <a:pt x="16860" y="16250"/>
                  <a:pt x="17167" y="16675"/>
                  <a:pt x="17544" y="16675"/>
                </a:cubicBezTo>
                <a:cubicBezTo>
                  <a:pt x="17922" y="16675"/>
                  <a:pt x="18228" y="16250"/>
                  <a:pt x="18228" y="15725"/>
                </a:cubicBezTo>
                <a:cubicBezTo>
                  <a:pt x="18228" y="15200"/>
                  <a:pt x="17922" y="14774"/>
                  <a:pt x="17544" y="14774"/>
                </a:cubicBezTo>
                <a:close/>
                <a:moveTo>
                  <a:pt x="14172" y="14774"/>
                </a:moveTo>
                <a:cubicBezTo>
                  <a:pt x="13794" y="14774"/>
                  <a:pt x="13488" y="15200"/>
                  <a:pt x="13488" y="15725"/>
                </a:cubicBezTo>
                <a:cubicBezTo>
                  <a:pt x="13488" y="16250"/>
                  <a:pt x="13794" y="16675"/>
                  <a:pt x="14172" y="16675"/>
                </a:cubicBezTo>
                <a:cubicBezTo>
                  <a:pt x="14550" y="16675"/>
                  <a:pt x="14856" y="16250"/>
                  <a:pt x="14856" y="15725"/>
                </a:cubicBezTo>
                <a:cubicBezTo>
                  <a:pt x="14856" y="15200"/>
                  <a:pt x="14550" y="14774"/>
                  <a:pt x="14172" y="14774"/>
                </a:cubicBezTo>
                <a:close/>
                <a:moveTo>
                  <a:pt x="10800" y="14774"/>
                </a:moveTo>
                <a:cubicBezTo>
                  <a:pt x="10422" y="14774"/>
                  <a:pt x="10116" y="15200"/>
                  <a:pt x="10116" y="15725"/>
                </a:cubicBezTo>
                <a:cubicBezTo>
                  <a:pt x="10116" y="16250"/>
                  <a:pt x="10422" y="16675"/>
                  <a:pt x="10800" y="16675"/>
                </a:cubicBezTo>
                <a:cubicBezTo>
                  <a:pt x="11178" y="16675"/>
                  <a:pt x="11484" y="16250"/>
                  <a:pt x="11484" y="15725"/>
                </a:cubicBezTo>
                <a:cubicBezTo>
                  <a:pt x="11484" y="15200"/>
                  <a:pt x="11178" y="14774"/>
                  <a:pt x="10800" y="14774"/>
                </a:cubicBezTo>
                <a:close/>
                <a:moveTo>
                  <a:pt x="7428" y="14774"/>
                </a:moveTo>
                <a:cubicBezTo>
                  <a:pt x="7050" y="14774"/>
                  <a:pt x="6744" y="15200"/>
                  <a:pt x="6744" y="15725"/>
                </a:cubicBezTo>
                <a:cubicBezTo>
                  <a:pt x="6744" y="16250"/>
                  <a:pt x="7050" y="16675"/>
                  <a:pt x="7428" y="16675"/>
                </a:cubicBezTo>
                <a:cubicBezTo>
                  <a:pt x="7806" y="16675"/>
                  <a:pt x="8112" y="16250"/>
                  <a:pt x="8112" y="15725"/>
                </a:cubicBezTo>
                <a:cubicBezTo>
                  <a:pt x="8112" y="15200"/>
                  <a:pt x="7806" y="14774"/>
                  <a:pt x="7428" y="14774"/>
                </a:cubicBezTo>
                <a:close/>
                <a:moveTo>
                  <a:pt x="4056" y="14774"/>
                </a:moveTo>
                <a:cubicBezTo>
                  <a:pt x="3678" y="14774"/>
                  <a:pt x="3372" y="15200"/>
                  <a:pt x="3372" y="15725"/>
                </a:cubicBezTo>
                <a:cubicBezTo>
                  <a:pt x="3372" y="16250"/>
                  <a:pt x="3678" y="16675"/>
                  <a:pt x="4056" y="16675"/>
                </a:cubicBezTo>
                <a:cubicBezTo>
                  <a:pt x="4433" y="16675"/>
                  <a:pt x="4740" y="16250"/>
                  <a:pt x="4740" y="15725"/>
                </a:cubicBezTo>
                <a:cubicBezTo>
                  <a:pt x="4740" y="15200"/>
                  <a:pt x="4433" y="14774"/>
                  <a:pt x="4056" y="14774"/>
                </a:cubicBezTo>
                <a:close/>
                <a:moveTo>
                  <a:pt x="684" y="14774"/>
                </a:moveTo>
                <a:cubicBezTo>
                  <a:pt x="306" y="14774"/>
                  <a:pt x="0" y="15200"/>
                  <a:pt x="0" y="15725"/>
                </a:cubicBezTo>
                <a:cubicBezTo>
                  <a:pt x="0" y="16250"/>
                  <a:pt x="306" y="16675"/>
                  <a:pt x="684" y="16675"/>
                </a:cubicBezTo>
                <a:cubicBezTo>
                  <a:pt x="1061" y="16675"/>
                  <a:pt x="1367" y="16250"/>
                  <a:pt x="1367" y="15725"/>
                </a:cubicBezTo>
                <a:cubicBezTo>
                  <a:pt x="1367" y="15200"/>
                  <a:pt x="1061" y="14774"/>
                  <a:pt x="684" y="14774"/>
                </a:cubicBezTo>
                <a:close/>
                <a:moveTo>
                  <a:pt x="20916" y="9850"/>
                </a:moveTo>
                <a:cubicBezTo>
                  <a:pt x="20539" y="9850"/>
                  <a:pt x="20233" y="10275"/>
                  <a:pt x="20233" y="10800"/>
                </a:cubicBezTo>
                <a:cubicBezTo>
                  <a:pt x="20233" y="11325"/>
                  <a:pt x="20539" y="11750"/>
                  <a:pt x="20916" y="11750"/>
                </a:cubicBezTo>
                <a:cubicBezTo>
                  <a:pt x="21294" y="11750"/>
                  <a:pt x="21600" y="11325"/>
                  <a:pt x="21600" y="10800"/>
                </a:cubicBezTo>
                <a:cubicBezTo>
                  <a:pt x="21600" y="10275"/>
                  <a:pt x="21294" y="9850"/>
                  <a:pt x="20916" y="9850"/>
                </a:cubicBezTo>
                <a:close/>
                <a:moveTo>
                  <a:pt x="17544" y="9850"/>
                </a:moveTo>
                <a:cubicBezTo>
                  <a:pt x="17167" y="9850"/>
                  <a:pt x="16860" y="10275"/>
                  <a:pt x="16860" y="10800"/>
                </a:cubicBezTo>
                <a:cubicBezTo>
                  <a:pt x="16860" y="11325"/>
                  <a:pt x="17167" y="11750"/>
                  <a:pt x="17544" y="11750"/>
                </a:cubicBezTo>
                <a:cubicBezTo>
                  <a:pt x="17922" y="11750"/>
                  <a:pt x="18228" y="11325"/>
                  <a:pt x="18228" y="10800"/>
                </a:cubicBezTo>
                <a:cubicBezTo>
                  <a:pt x="18228" y="10275"/>
                  <a:pt x="17922" y="9850"/>
                  <a:pt x="17544" y="9850"/>
                </a:cubicBezTo>
                <a:close/>
                <a:moveTo>
                  <a:pt x="14172" y="9850"/>
                </a:moveTo>
                <a:cubicBezTo>
                  <a:pt x="13794" y="9850"/>
                  <a:pt x="13488" y="10275"/>
                  <a:pt x="13488" y="10800"/>
                </a:cubicBezTo>
                <a:cubicBezTo>
                  <a:pt x="13488" y="11325"/>
                  <a:pt x="13794" y="11750"/>
                  <a:pt x="14172" y="11750"/>
                </a:cubicBezTo>
                <a:cubicBezTo>
                  <a:pt x="14550" y="11750"/>
                  <a:pt x="14856" y="11325"/>
                  <a:pt x="14856" y="10800"/>
                </a:cubicBezTo>
                <a:cubicBezTo>
                  <a:pt x="14856" y="10275"/>
                  <a:pt x="14550" y="9850"/>
                  <a:pt x="14172" y="9850"/>
                </a:cubicBezTo>
                <a:close/>
                <a:moveTo>
                  <a:pt x="10800" y="9850"/>
                </a:moveTo>
                <a:cubicBezTo>
                  <a:pt x="10422" y="9850"/>
                  <a:pt x="10116" y="10275"/>
                  <a:pt x="10116" y="10800"/>
                </a:cubicBezTo>
                <a:cubicBezTo>
                  <a:pt x="10116" y="11325"/>
                  <a:pt x="10422" y="11750"/>
                  <a:pt x="10800" y="11750"/>
                </a:cubicBezTo>
                <a:cubicBezTo>
                  <a:pt x="11178" y="11750"/>
                  <a:pt x="11484" y="11325"/>
                  <a:pt x="11484" y="10800"/>
                </a:cubicBezTo>
                <a:cubicBezTo>
                  <a:pt x="11484" y="10275"/>
                  <a:pt x="11178" y="9850"/>
                  <a:pt x="10800" y="9850"/>
                </a:cubicBezTo>
                <a:close/>
                <a:moveTo>
                  <a:pt x="7428" y="9850"/>
                </a:moveTo>
                <a:cubicBezTo>
                  <a:pt x="7050" y="9850"/>
                  <a:pt x="6744" y="10275"/>
                  <a:pt x="6744" y="10800"/>
                </a:cubicBezTo>
                <a:cubicBezTo>
                  <a:pt x="6744" y="11325"/>
                  <a:pt x="7050" y="11750"/>
                  <a:pt x="7428" y="11750"/>
                </a:cubicBezTo>
                <a:cubicBezTo>
                  <a:pt x="7806" y="11750"/>
                  <a:pt x="8112" y="11325"/>
                  <a:pt x="8112" y="10800"/>
                </a:cubicBezTo>
                <a:cubicBezTo>
                  <a:pt x="8112" y="10275"/>
                  <a:pt x="7806" y="9850"/>
                  <a:pt x="7428" y="9850"/>
                </a:cubicBezTo>
                <a:close/>
                <a:moveTo>
                  <a:pt x="4056" y="9850"/>
                </a:moveTo>
                <a:cubicBezTo>
                  <a:pt x="3678" y="9850"/>
                  <a:pt x="3372" y="10275"/>
                  <a:pt x="3372" y="10800"/>
                </a:cubicBezTo>
                <a:cubicBezTo>
                  <a:pt x="3372" y="11325"/>
                  <a:pt x="3678" y="11750"/>
                  <a:pt x="4056" y="11750"/>
                </a:cubicBezTo>
                <a:cubicBezTo>
                  <a:pt x="4433" y="11750"/>
                  <a:pt x="4740" y="11325"/>
                  <a:pt x="4740" y="10800"/>
                </a:cubicBezTo>
                <a:cubicBezTo>
                  <a:pt x="4740" y="10275"/>
                  <a:pt x="4433" y="9850"/>
                  <a:pt x="4056" y="9850"/>
                </a:cubicBezTo>
                <a:close/>
                <a:moveTo>
                  <a:pt x="684" y="9850"/>
                </a:moveTo>
                <a:cubicBezTo>
                  <a:pt x="306" y="9850"/>
                  <a:pt x="0" y="10275"/>
                  <a:pt x="0" y="10800"/>
                </a:cubicBezTo>
                <a:cubicBezTo>
                  <a:pt x="0" y="11325"/>
                  <a:pt x="306" y="11750"/>
                  <a:pt x="684" y="11750"/>
                </a:cubicBezTo>
                <a:cubicBezTo>
                  <a:pt x="1061" y="11750"/>
                  <a:pt x="1367" y="11325"/>
                  <a:pt x="1367" y="10800"/>
                </a:cubicBezTo>
                <a:cubicBezTo>
                  <a:pt x="1367" y="10275"/>
                  <a:pt x="1061" y="9850"/>
                  <a:pt x="684" y="9850"/>
                </a:cubicBezTo>
                <a:close/>
                <a:moveTo>
                  <a:pt x="20916" y="4925"/>
                </a:moveTo>
                <a:cubicBezTo>
                  <a:pt x="20539" y="4925"/>
                  <a:pt x="20233" y="5350"/>
                  <a:pt x="20233" y="5875"/>
                </a:cubicBezTo>
                <a:cubicBezTo>
                  <a:pt x="20233" y="6400"/>
                  <a:pt x="20539" y="6826"/>
                  <a:pt x="20916" y="6826"/>
                </a:cubicBezTo>
                <a:cubicBezTo>
                  <a:pt x="21294" y="6826"/>
                  <a:pt x="21600" y="6400"/>
                  <a:pt x="21600" y="5875"/>
                </a:cubicBezTo>
                <a:cubicBezTo>
                  <a:pt x="21600" y="5350"/>
                  <a:pt x="21294" y="4925"/>
                  <a:pt x="20916" y="4925"/>
                </a:cubicBezTo>
                <a:close/>
                <a:moveTo>
                  <a:pt x="17544" y="4925"/>
                </a:moveTo>
                <a:cubicBezTo>
                  <a:pt x="17167" y="4925"/>
                  <a:pt x="16860" y="5350"/>
                  <a:pt x="16860" y="5875"/>
                </a:cubicBezTo>
                <a:cubicBezTo>
                  <a:pt x="16860" y="6400"/>
                  <a:pt x="17167" y="6826"/>
                  <a:pt x="17544" y="6826"/>
                </a:cubicBezTo>
                <a:cubicBezTo>
                  <a:pt x="17922" y="6826"/>
                  <a:pt x="18228" y="6400"/>
                  <a:pt x="18228" y="5875"/>
                </a:cubicBezTo>
                <a:cubicBezTo>
                  <a:pt x="18228" y="5350"/>
                  <a:pt x="17922" y="4925"/>
                  <a:pt x="17544" y="4925"/>
                </a:cubicBezTo>
                <a:close/>
                <a:moveTo>
                  <a:pt x="14172" y="4925"/>
                </a:moveTo>
                <a:cubicBezTo>
                  <a:pt x="13794" y="4925"/>
                  <a:pt x="13488" y="5350"/>
                  <a:pt x="13488" y="5875"/>
                </a:cubicBezTo>
                <a:cubicBezTo>
                  <a:pt x="13488" y="6400"/>
                  <a:pt x="13794" y="6826"/>
                  <a:pt x="14172" y="6826"/>
                </a:cubicBezTo>
                <a:cubicBezTo>
                  <a:pt x="14550" y="6826"/>
                  <a:pt x="14856" y="6400"/>
                  <a:pt x="14856" y="5875"/>
                </a:cubicBezTo>
                <a:cubicBezTo>
                  <a:pt x="14856" y="5350"/>
                  <a:pt x="14550" y="4925"/>
                  <a:pt x="14172" y="4925"/>
                </a:cubicBezTo>
                <a:close/>
                <a:moveTo>
                  <a:pt x="10800" y="4925"/>
                </a:moveTo>
                <a:cubicBezTo>
                  <a:pt x="10422" y="4925"/>
                  <a:pt x="10116" y="5350"/>
                  <a:pt x="10116" y="5875"/>
                </a:cubicBezTo>
                <a:cubicBezTo>
                  <a:pt x="10116" y="6400"/>
                  <a:pt x="10422" y="6826"/>
                  <a:pt x="10800" y="6826"/>
                </a:cubicBezTo>
                <a:cubicBezTo>
                  <a:pt x="11178" y="6826"/>
                  <a:pt x="11484" y="6400"/>
                  <a:pt x="11484" y="5875"/>
                </a:cubicBezTo>
                <a:cubicBezTo>
                  <a:pt x="11484" y="5350"/>
                  <a:pt x="11178" y="4925"/>
                  <a:pt x="10800" y="4925"/>
                </a:cubicBezTo>
                <a:close/>
                <a:moveTo>
                  <a:pt x="7428" y="4925"/>
                </a:moveTo>
                <a:cubicBezTo>
                  <a:pt x="7050" y="4925"/>
                  <a:pt x="6744" y="5350"/>
                  <a:pt x="6744" y="5875"/>
                </a:cubicBezTo>
                <a:cubicBezTo>
                  <a:pt x="6744" y="6400"/>
                  <a:pt x="7050" y="6826"/>
                  <a:pt x="7428" y="6826"/>
                </a:cubicBezTo>
                <a:cubicBezTo>
                  <a:pt x="7806" y="6826"/>
                  <a:pt x="8112" y="6400"/>
                  <a:pt x="8112" y="5875"/>
                </a:cubicBezTo>
                <a:cubicBezTo>
                  <a:pt x="8112" y="5350"/>
                  <a:pt x="7806" y="4925"/>
                  <a:pt x="7428" y="4925"/>
                </a:cubicBezTo>
                <a:close/>
                <a:moveTo>
                  <a:pt x="4056" y="4925"/>
                </a:moveTo>
                <a:cubicBezTo>
                  <a:pt x="3678" y="4925"/>
                  <a:pt x="3372" y="5350"/>
                  <a:pt x="3372" y="5875"/>
                </a:cubicBezTo>
                <a:cubicBezTo>
                  <a:pt x="3372" y="6400"/>
                  <a:pt x="3678" y="6826"/>
                  <a:pt x="4056" y="6826"/>
                </a:cubicBezTo>
                <a:cubicBezTo>
                  <a:pt x="4433" y="6826"/>
                  <a:pt x="4740" y="6400"/>
                  <a:pt x="4740" y="5875"/>
                </a:cubicBezTo>
                <a:cubicBezTo>
                  <a:pt x="4740" y="5350"/>
                  <a:pt x="4433" y="4925"/>
                  <a:pt x="4056" y="4925"/>
                </a:cubicBezTo>
                <a:close/>
                <a:moveTo>
                  <a:pt x="684" y="4925"/>
                </a:moveTo>
                <a:cubicBezTo>
                  <a:pt x="306" y="4925"/>
                  <a:pt x="0" y="5350"/>
                  <a:pt x="0" y="5875"/>
                </a:cubicBezTo>
                <a:cubicBezTo>
                  <a:pt x="0" y="6400"/>
                  <a:pt x="306" y="6826"/>
                  <a:pt x="684" y="6826"/>
                </a:cubicBezTo>
                <a:cubicBezTo>
                  <a:pt x="1061" y="6826"/>
                  <a:pt x="1367" y="6400"/>
                  <a:pt x="1367" y="5875"/>
                </a:cubicBezTo>
                <a:cubicBezTo>
                  <a:pt x="1367" y="5350"/>
                  <a:pt x="1061" y="4925"/>
                  <a:pt x="684" y="4925"/>
                </a:cubicBezTo>
                <a:close/>
                <a:moveTo>
                  <a:pt x="20916" y="1901"/>
                </a:moveTo>
                <a:cubicBezTo>
                  <a:pt x="21294" y="1901"/>
                  <a:pt x="21600" y="1475"/>
                  <a:pt x="21600" y="950"/>
                </a:cubicBezTo>
                <a:cubicBezTo>
                  <a:pt x="21600" y="426"/>
                  <a:pt x="21294" y="0"/>
                  <a:pt x="20916" y="0"/>
                </a:cubicBezTo>
                <a:cubicBezTo>
                  <a:pt x="20539" y="0"/>
                  <a:pt x="20233" y="426"/>
                  <a:pt x="20233" y="950"/>
                </a:cubicBezTo>
                <a:cubicBezTo>
                  <a:pt x="20233" y="1475"/>
                  <a:pt x="20539" y="1901"/>
                  <a:pt x="20916" y="1901"/>
                </a:cubicBezTo>
                <a:close/>
                <a:moveTo>
                  <a:pt x="17544" y="0"/>
                </a:moveTo>
                <a:cubicBezTo>
                  <a:pt x="17167" y="0"/>
                  <a:pt x="16860" y="426"/>
                  <a:pt x="16860" y="950"/>
                </a:cubicBezTo>
                <a:cubicBezTo>
                  <a:pt x="16860" y="1475"/>
                  <a:pt x="17167" y="1901"/>
                  <a:pt x="17544" y="1901"/>
                </a:cubicBezTo>
                <a:cubicBezTo>
                  <a:pt x="17922" y="1901"/>
                  <a:pt x="18228" y="1475"/>
                  <a:pt x="18228" y="950"/>
                </a:cubicBezTo>
                <a:cubicBezTo>
                  <a:pt x="18228" y="426"/>
                  <a:pt x="17922" y="0"/>
                  <a:pt x="17544" y="0"/>
                </a:cubicBezTo>
                <a:close/>
                <a:moveTo>
                  <a:pt x="14172" y="0"/>
                </a:moveTo>
                <a:cubicBezTo>
                  <a:pt x="13794" y="0"/>
                  <a:pt x="13488" y="426"/>
                  <a:pt x="13488" y="950"/>
                </a:cubicBezTo>
                <a:cubicBezTo>
                  <a:pt x="13488" y="1475"/>
                  <a:pt x="13794" y="1901"/>
                  <a:pt x="14172" y="1901"/>
                </a:cubicBezTo>
                <a:cubicBezTo>
                  <a:pt x="14550" y="1901"/>
                  <a:pt x="14856" y="1475"/>
                  <a:pt x="14856" y="950"/>
                </a:cubicBezTo>
                <a:cubicBezTo>
                  <a:pt x="14856" y="426"/>
                  <a:pt x="14550" y="0"/>
                  <a:pt x="14172" y="0"/>
                </a:cubicBezTo>
                <a:close/>
                <a:moveTo>
                  <a:pt x="10800" y="0"/>
                </a:moveTo>
                <a:cubicBezTo>
                  <a:pt x="10422" y="0"/>
                  <a:pt x="10116" y="426"/>
                  <a:pt x="10116" y="950"/>
                </a:cubicBezTo>
                <a:cubicBezTo>
                  <a:pt x="10116" y="1475"/>
                  <a:pt x="10422" y="1901"/>
                  <a:pt x="10800" y="1901"/>
                </a:cubicBezTo>
                <a:cubicBezTo>
                  <a:pt x="11178" y="1901"/>
                  <a:pt x="11484" y="1475"/>
                  <a:pt x="11484" y="950"/>
                </a:cubicBezTo>
                <a:cubicBezTo>
                  <a:pt x="11484" y="426"/>
                  <a:pt x="11178" y="0"/>
                  <a:pt x="10800" y="0"/>
                </a:cubicBezTo>
                <a:close/>
                <a:moveTo>
                  <a:pt x="7428" y="0"/>
                </a:moveTo>
                <a:cubicBezTo>
                  <a:pt x="7050" y="0"/>
                  <a:pt x="6744" y="426"/>
                  <a:pt x="6744" y="950"/>
                </a:cubicBezTo>
                <a:cubicBezTo>
                  <a:pt x="6744" y="1475"/>
                  <a:pt x="7050" y="1901"/>
                  <a:pt x="7428" y="1901"/>
                </a:cubicBezTo>
                <a:cubicBezTo>
                  <a:pt x="7806" y="1901"/>
                  <a:pt x="8112" y="1475"/>
                  <a:pt x="8112" y="950"/>
                </a:cubicBezTo>
                <a:cubicBezTo>
                  <a:pt x="8112" y="426"/>
                  <a:pt x="7806" y="0"/>
                  <a:pt x="7428" y="0"/>
                </a:cubicBezTo>
                <a:close/>
                <a:moveTo>
                  <a:pt x="4056" y="0"/>
                </a:moveTo>
                <a:cubicBezTo>
                  <a:pt x="3678" y="0"/>
                  <a:pt x="3372" y="426"/>
                  <a:pt x="3372" y="950"/>
                </a:cubicBezTo>
                <a:cubicBezTo>
                  <a:pt x="3372" y="1475"/>
                  <a:pt x="3678" y="1901"/>
                  <a:pt x="4056" y="1901"/>
                </a:cubicBezTo>
                <a:cubicBezTo>
                  <a:pt x="4433" y="1901"/>
                  <a:pt x="4740" y="1475"/>
                  <a:pt x="4740" y="950"/>
                </a:cubicBezTo>
                <a:cubicBezTo>
                  <a:pt x="4740" y="426"/>
                  <a:pt x="4433" y="0"/>
                  <a:pt x="4056" y="0"/>
                </a:cubicBezTo>
                <a:close/>
                <a:moveTo>
                  <a:pt x="684" y="0"/>
                </a:moveTo>
                <a:cubicBezTo>
                  <a:pt x="306" y="0"/>
                  <a:pt x="0" y="426"/>
                  <a:pt x="0" y="950"/>
                </a:cubicBezTo>
                <a:cubicBezTo>
                  <a:pt x="0" y="1475"/>
                  <a:pt x="306" y="1901"/>
                  <a:pt x="684" y="1901"/>
                </a:cubicBezTo>
                <a:cubicBezTo>
                  <a:pt x="1061" y="1901"/>
                  <a:pt x="1367" y="1475"/>
                  <a:pt x="1367" y="950"/>
                </a:cubicBezTo>
                <a:cubicBezTo>
                  <a:pt x="1367" y="426"/>
                  <a:pt x="1061" y="0"/>
                  <a:pt x="684" y="0"/>
                </a:cubicBezTo>
                <a:close/>
                <a:moveTo>
                  <a:pt x="684" y="0"/>
                </a:moveTo>
              </a:path>
            </a:pathLst>
          </a:custGeom>
          <a:solidFill>
            <a:schemeClr val="bg1">
              <a:lumMod val="85000"/>
              <a:alpha val="90000"/>
            </a:schemeClr>
          </a:solidFill>
          <a:ln>
            <a:noFill/>
          </a:ln>
          <a:extLst/>
        </p:spPr>
        <p:txBody>
          <a:bodyPr lIns="0" tIns="0" rIns="0" bIns="0"/>
          <a:lstStyle/>
          <a:p>
            <a:endParaRPr lang="en-US" sz="686"/>
          </a:p>
        </p:txBody>
      </p:sp>
    </p:spTree>
    <p:extLst>
      <p:ext uri="{BB962C8B-B14F-4D97-AF65-F5344CB8AC3E}">
        <p14:creationId xmlns:p14="http://schemas.microsoft.com/office/powerpoint/2010/main" val="3240494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48DCD525-A36E-4A07-8C28-A59F0F06E53C}"/>
              </a:ext>
            </a:extLst>
          </p:cNvPr>
          <p:cNvPicPr>
            <a:picLocks noGrp="1" noChangeAspect="1"/>
          </p:cNvPicPr>
          <p:nvPr>
            <p:ph type="pic" sz="quarter" idx="14"/>
          </p:nvPr>
        </p:nvPicPr>
        <p:blipFill>
          <a:blip r:embed="rId2"/>
          <a:srcRect l="6934" r="6934"/>
          <a:stretch>
            <a:fillRect/>
          </a:stretch>
        </p:blipFill>
        <p:spPr/>
      </p:pic>
      <p:pic>
        <p:nvPicPr>
          <p:cNvPr id="16" name="Picture Placeholder 15">
            <a:extLst>
              <a:ext uri="{FF2B5EF4-FFF2-40B4-BE49-F238E27FC236}">
                <a16:creationId xmlns:a16="http://schemas.microsoft.com/office/drawing/2014/main" id="{D0C26FE0-F7D1-4BF1-947A-05E5D08BEC11}"/>
              </a:ext>
            </a:extLst>
          </p:cNvPr>
          <p:cNvPicPr>
            <a:picLocks noGrp="1" noChangeAspect="1"/>
          </p:cNvPicPr>
          <p:nvPr>
            <p:ph type="pic" sz="quarter" idx="15"/>
          </p:nvPr>
        </p:nvPicPr>
        <p:blipFill>
          <a:blip r:embed="rId3"/>
          <a:srcRect l="14168" r="14168"/>
          <a:stretch>
            <a:fillRect/>
          </a:stretch>
        </p:blipFill>
        <p:spPr/>
      </p:pic>
      <p:pic>
        <p:nvPicPr>
          <p:cNvPr id="14" name="Picture Placeholder 13">
            <a:extLst>
              <a:ext uri="{FF2B5EF4-FFF2-40B4-BE49-F238E27FC236}">
                <a16:creationId xmlns:a16="http://schemas.microsoft.com/office/drawing/2014/main" id="{5CA03C75-4C85-4083-A8D7-7EF7BA587539}"/>
              </a:ext>
            </a:extLst>
          </p:cNvPr>
          <p:cNvPicPr>
            <a:picLocks noGrp="1" noChangeAspect="1"/>
          </p:cNvPicPr>
          <p:nvPr>
            <p:ph type="pic" sz="quarter" idx="16"/>
          </p:nvPr>
        </p:nvPicPr>
        <p:blipFill>
          <a:blip r:embed="rId4"/>
          <a:srcRect l="30890" r="30890"/>
          <a:stretch>
            <a:fillRect/>
          </a:stretch>
        </p:blipFill>
        <p:spPr/>
      </p:pic>
      <p:sp>
        <p:nvSpPr>
          <p:cNvPr id="39" name="TextBox 38">
            <a:extLst>
              <a:ext uri="{FF2B5EF4-FFF2-40B4-BE49-F238E27FC236}">
                <a16:creationId xmlns:a16="http://schemas.microsoft.com/office/drawing/2014/main" id="{A019DE5E-C4AE-4BA2-87B2-DBA30BE7661A}"/>
              </a:ext>
            </a:extLst>
          </p:cNvPr>
          <p:cNvSpPr txBox="1"/>
          <p:nvPr/>
        </p:nvSpPr>
        <p:spPr>
          <a:xfrm>
            <a:off x="743339" y="4375413"/>
            <a:ext cx="4062750" cy="784830"/>
          </a:xfrm>
          <a:prstGeom prst="rect">
            <a:avLst/>
          </a:prstGeom>
          <a:noFill/>
        </p:spPr>
        <p:txBody>
          <a:bodyPr wrap="square" rtlCol="0">
            <a:spAutoFit/>
          </a:bodyPr>
          <a:lstStyle/>
          <a:p>
            <a:pPr>
              <a:lnSpc>
                <a:spcPct val="150000"/>
              </a:lnSpc>
            </a:pPr>
            <a:r>
              <a:rPr lang="en-US" sz="1000" dirty="0">
                <a:latin typeface="Arial" panose="020B0604020202020204" pitchFamily="34" charset="0"/>
                <a:ea typeface="Abril Text" charset="0"/>
                <a:cs typeface="Arial" panose="020B0604020202020204" pitchFamily="34" charset="0"/>
              </a:rPr>
              <a:t>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a:t>
            </a:r>
          </a:p>
          <a:p>
            <a:pPr>
              <a:lnSpc>
                <a:spcPct val="150000"/>
              </a:lnSpc>
            </a:pPr>
            <a:r>
              <a:rPr lang="en-US" sz="1000" dirty="0">
                <a:latin typeface="Arial" panose="020B0604020202020204" pitchFamily="34" charset="0"/>
                <a:ea typeface="Abril Text" charset="0"/>
                <a:cs typeface="Arial" panose="020B0604020202020204" pitchFamily="34" charset="0"/>
              </a:rPr>
              <a:t>text are here for your own text rewrite. 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 text are here.</a:t>
            </a:r>
          </a:p>
        </p:txBody>
      </p:sp>
      <p:sp>
        <p:nvSpPr>
          <p:cNvPr id="40" name="TextBox 39">
            <a:extLst>
              <a:ext uri="{FF2B5EF4-FFF2-40B4-BE49-F238E27FC236}">
                <a16:creationId xmlns:a16="http://schemas.microsoft.com/office/drawing/2014/main" id="{7995A4C7-C74B-4C53-AD92-B1AF1A4D3978}"/>
              </a:ext>
            </a:extLst>
          </p:cNvPr>
          <p:cNvSpPr txBox="1"/>
          <p:nvPr/>
        </p:nvSpPr>
        <p:spPr>
          <a:xfrm>
            <a:off x="737589" y="2797476"/>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Tree>
    <p:extLst>
      <p:ext uri="{BB962C8B-B14F-4D97-AF65-F5344CB8AC3E}">
        <p14:creationId xmlns:p14="http://schemas.microsoft.com/office/powerpoint/2010/main" val="101073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A29A45CF-0245-4407-AE57-976B148F98DA}"/>
              </a:ext>
            </a:extLst>
          </p:cNvPr>
          <p:cNvPicPr>
            <a:picLocks noGrp="1" noChangeAspect="1"/>
          </p:cNvPicPr>
          <p:nvPr>
            <p:ph type="pic" sz="quarter" idx="16"/>
          </p:nvPr>
        </p:nvPicPr>
        <p:blipFill>
          <a:blip r:embed="rId2"/>
          <a:srcRect t="4734" b="4734"/>
          <a:stretch>
            <a:fillRect/>
          </a:stretch>
        </p:blipFill>
        <p:spPr/>
      </p:pic>
      <p:grpSp>
        <p:nvGrpSpPr>
          <p:cNvPr id="33" name="Group 32">
            <a:extLst>
              <a:ext uri="{FF2B5EF4-FFF2-40B4-BE49-F238E27FC236}">
                <a16:creationId xmlns:a16="http://schemas.microsoft.com/office/drawing/2014/main" id="{F7E54B45-1DF8-4401-B9F5-AF5405EE87D6}"/>
              </a:ext>
            </a:extLst>
          </p:cNvPr>
          <p:cNvGrpSpPr/>
          <p:nvPr/>
        </p:nvGrpSpPr>
        <p:grpSpPr>
          <a:xfrm>
            <a:off x="6733444" y="2606627"/>
            <a:ext cx="3447271" cy="2930827"/>
            <a:chOff x="7256908" y="4480535"/>
            <a:chExt cx="3657110" cy="2930827"/>
          </a:xfrm>
        </p:grpSpPr>
        <p:sp>
          <p:nvSpPr>
            <p:cNvPr id="34" name="TextBox 33">
              <a:extLst>
                <a:ext uri="{FF2B5EF4-FFF2-40B4-BE49-F238E27FC236}">
                  <a16:creationId xmlns:a16="http://schemas.microsoft.com/office/drawing/2014/main" id="{086C5F4F-E9B6-4A9B-9B8F-C5E84594139C}"/>
                </a:ext>
              </a:extLst>
            </p:cNvPr>
            <p:cNvSpPr txBox="1"/>
            <p:nvPr/>
          </p:nvSpPr>
          <p:spPr>
            <a:xfrm>
              <a:off x="7256909" y="4879484"/>
              <a:ext cx="3657109" cy="1502976"/>
            </a:xfrm>
            <a:prstGeom prst="rect">
              <a:avLst/>
            </a:prstGeom>
            <a:noFill/>
          </p:spPr>
          <p:txBody>
            <a:bodyPr wrap="square" rtlCol="0">
              <a:spAutoFit/>
            </a:bodyPr>
            <a:lstStyle/>
            <a:p>
              <a:pPr>
                <a:lnSpc>
                  <a:spcPts val="2200"/>
                </a:lnSpc>
              </a:pP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a:t>
              </a:r>
            </a:p>
          </p:txBody>
        </p:sp>
        <p:sp>
          <p:nvSpPr>
            <p:cNvPr id="35" name="TextBox 34">
              <a:extLst>
                <a:ext uri="{FF2B5EF4-FFF2-40B4-BE49-F238E27FC236}">
                  <a16:creationId xmlns:a16="http://schemas.microsoft.com/office/drawing/2014/main" id="{2D36ACD3-A188-4A32-A1B3-6B25523659CB}"/>
                </a:ext>
              </a:extLst>
            </p:cNvPr>
            <p:cNvSpPr txBox="1"/>
            <p:nvPr/>
          </p:nvSpPr>
          <p:spPr>
            <a:xfrm>
              <a:off x="7256908" y="4480535"/>
              <a:ext cx="1633309" cy="292388"/>
            </a:xfrm>
            <a:prstGeom prst="rect">
              <a:avLst/>
            </a:prstGeom>
            <a:noFill/>
          </p:spPr>
          <p:txBody>
            <a:bodyPr wrap="square" rtlCol="0" anchor="ctr">
              <a:spAutoFit/>
            </a:bodyPr>
            <a:lstStyle/>
            <a:p>
              <a:r>
                <a:rPr lang="en-US" sz="1300" dirty="0">
                  <a:latin typeface="Arial" panose="020B0604020202020204" pitchFamily="34" charset="0"/>
                  <a:ea typeface="Montserrat Black" charset="0"/>
                  <a:cs typeface="Arial" panose="020B0604020202020204" pitchFamily="34" charset="0"/>
                </a:rPr>
                <a:t>This is Minimal</a:t>
              </a:r>
            </a:p>
          </p:txBody>
        </p:sp>
        <p:sp>
          <p:nvSpPr>
            <p:cNvPr id="36" name="TextBox 35">
              <a:extLst>
                <a:ext uri="{FF2B5EF4-FFF2-40B4-BE49-F238E27FC236}">
                  <a16:creationId xmlns:a16="http://schemas.microsoft.com/office/drawing/2014/main" id="{3A068C10-7684-4523-8A70-E75C4121B793}"/>
                </a:ext>
              </a:extLst>
            </p:cNvPr>
            <p:cNvSpPr txBox="1"/>
            <p:nvPr/>
          </p:nvSpPr>
          <p:spPr>
            <a:xfrm>
              <a:off x="7256909" y="6517784"/>
              <a:ext cx="3657109" cy="893578"/>
            </a:xfrm>
            <a:prstGeom prst="rect">
              <a:avLst/>
            </a:prstGeom>
            <a:noFill/>
          </p:spPr>
          <p:txBody>
            <a:bodyPr wrap="square" rtlCol="0">
              <a:spAutoFit/>
            </a:bodyPr>
            <a:lstStyle/>
            <a:p>
              <a:pPr>
                <a:lnSpc>
                  <a:spcPts val="2200"/>
                </a:lnSpc>
              </a:pP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a:t>
              </a:r>
            </a:p>
          </p:txBody>
        </p:sp>
      </p:grpSp>
      <p:sp>
        <p:nvSpPr>
          <p:cNvPr id="37" name="TextBox 36">
            <a:extLst>
              <a:ext uri="{FF2B5EF4-FFF2-40B4-BE49-F238E27FC236}">
                <a16:creationId xmlns:a16="http://schemas.microsoft.com/office/drawing/2014/main" id="{509E947C-A4CC-4FF2-A0BF-720EA03EA8AF}"/>
              </a:ext>
            </a:extLst>
          </p:cNvPr>
          <p:cNvSpPr txBox="1"/>
          <p:nvPr/>
        </p:nvSpPr>
        <p:spPr>
          <a:xfrm>
            <a:off x="6733444" y="730551"/>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Tree>
    <p:extLst>
      <p:ext uri="{BB962C8B-B14F-4D97-AF65-F5344CB8AC3E}">
        <p14:creationId xmlns:p14="http://schemas.microsoft.com/office/powerpoint/2010/main" val="1813819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a:extLst>
              <a:ext uri="{FF2B5EF4-FFF2-40B4-BE49-F238E27FC236}">
                <a16:creationId xmlns:a16="http://schemas.microsoft.com/office/drawing/2014/main" id="{45163036-F303-4933-9433-E931275A98D7}"/>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DF17EEE2-EE43-4849-9733-FE8623A14BA4}"/>
              </a:ext>
            </a:extLst>
          </p:cNvPr>
          <p:cNvGrpSpPr/>
          <p:nvPr/>
        </p:nvGrpSpPr>
        <p:grpSpPr>
          <a:xfrm>
            <a:off x="914853" y="1731904"/>
            <a:ext cx="3654350" cy="482183"/>
            <a:chOff x="914853" y="1731904"/>
            <a:chExt cx="3654350" cy="482183"/>
          </a:xfrm>
        </p:grpSpPr>
        <p:sp>
          <p:nvSpPr>
            <p:cNvPr id="46" name="TextBox 45">
              <a:extLst>
                <a:ext uri="{FF2B5EF4-FFF2-40B4-BE49-F238E27FC236}">
                  <a16:creationId xmlns:a16="http://schemas.microsoft.com/office/drawing/2014/main" id="{16B55332-E6BD-471D-B8AA-6F0A453CBE0C}"/>
                </a:ext>
              </a:extLst>
            </p:cNvPr>
            <p:cNvSpPr txBox="1"/>
            <p:nvPr/>
          </p:nvSpPr>
          <p:spPr>
            <a:xfrm>
              <a:off x="914853" y="1771196"/>
              <a:ext cx="348366" cy="400110"/>
            </a:xfrm>
            <a:prstGeom prst="rect">
              <a:avLst/>
            </a:prstGeom>
            <a:noFill/>
          </p:spPr>
          <p:txBody>
            <a:bodyPr wrap="square" rtlCol="0" anchor="ctr">
              <a:spAutoFit/>
            </a:bodyPr>
            <a:lstStyle/>
            <a:p>
              <a:r>
                <a:rPr lang="en-US" sz="2000" dirty="0">
                  <a:solidFill>
                    <a:schemeClr val="bg1">
                      <a:lumMod val="95000"/>
                    </a:schemeClr>
                  </a:solidFill>
                  <a:latin typeface="Abril Display" panose="02000503000000020003" pitchFamily="50" charset="0"/>
                  <a:ea typeface="Montserrat Black" charset="0"/>
                  <a:cs typeface="Montserrat Black" charset="0"/>
                </a:rPr>
                <a:t>U</a:t>
              </a:r>
            </a:p>
          </p:txBody>
        </p:sp>
        <p:sp>
          <p:nvSpPr>
            <p:cNvPr id="58" name="TextBox 57">
              <a:extLst>
                <a:ext uri="{FF2B5EF4-FFF2-40B4-BE49-F238E27FC236}">
                  <a16:creationId xmlns:a16="http://schemas.microsoft.com/office/drawing/2014/main" id="{2EE051F8-F3B2-461A-9BE5-A568B6270165}"/>
                </a:ext>
              </a:extLst>
            </p:cNvPr>
            <p:cNvSpPr txBox="1"/>
            <p:nvPr/>
          </p:nvSpPr>
          <p:spPr>
            <a:xfrm>
              <a:off x="2833927" y="1731904"/>
              <a:ext cx="1735276" cy="482183"/>
            </a:xfrm>
            <a:prstGeom prst="rect">
              <a:avLst/>
            </a:prstGeom>
            <a:noFill/>
          </p:spPr>
          <p:txBody>
            <a:bodyPr wrap="square" rtlCol="0">
              <a:spAutoFit/>
            </a:bodyPr>
            <a:lstStyle/>
            <a:p>
              <a:pPr>
                <a:lnSpc>
                  <a:spcPts val="1600"/>
                </a:lnSpc>
              </a:pPr>
              <a:r>
                <a:rPr lang="en-US" sz="800" i="1" dirty="0">
                  <a:solidFill>
                    <a:schemeClr val="bg1">
                      <a:lumMod val="95000"/>
                    </a:schemeClr>
                  </a:solidFill>
                  <a:latin typeface="Abril Display" panose="02000503000000020003" pitchFamily="50" charset="0"/>
                  <a:ea typeface="Montserrat Light" charset="0"/>
                  <a:cs typeface="Montserrat Light" charset="0"/>
                </a:rPr>
                <a:t>Have them for one. Text lorem sit </a:t>
              </a:r>
              <a:r>
                <a:rPr lang="en-US" sz="800" i="1" dirty="0" err="1">
                  <a:solidFill>
                    <a:schemeClr val="bg1">
                      <a:lumMod val="95000"/>
                    </a:schemeClr>
                  </a:solidFill>
                  <a:latin typeface="Abril Display" panose="02000503000000020003" pitchFamily="50" charset="0"/>
                  <a:ea typeface="Montserrat Light" charset="0"/>
                  <a:cs typeface="Montserrat Light" charset="0"/>
                </a:rPr>
                <a:t>amet</a:t>
              </a:r>
              <a:r>
                <a:rPr lang="en-US" sz="800" i="1" dirty="0">
                  <a:solidFill>
                    <a:schemeClr val="bg1">
                      <a:lumMod val="95000"/>
                    </a:schemeClr>
                  </a:solidFill>
                  <a:latin typeface="Abril Display" panose="02000503000000020003" pitchFamily="50" charset="0"/>
                  <a:ea typeface="Montserrat Light" charset="0"/>
                  <a:cs typeface="Montserrat Light" charset="0"/>
                </a:rPr>
                <a:t> ipsum dolor Living</a:t>
              </a:r>
            </a:p>
          </p:txBody>
        </p:sp>
        <p:grpSp>
          <p:nvGrpSpPr>
            <p:cNvPr id="59" name="Group 58">
              <a:extLst>
                <a:ext uri="{FF2B5EF4-FFF2-40B4-BE49-F238E27FC236}">
                  <a16:creationId xmlns:a16="http://schemas.microsoft.com/office/drawing/2014/main" id="{294627B3-3D52-49AA-879F-11971BB5D62B}"/>
                </a:ext>
              </a:extLst>
            </p:cNvPr>
            <p:cNvGrpSpPr/>
            <p:nvPr/>
          </p:nvGrpSpPr>
          <p:grpSpPr>
            <a:xfrm>
              <a:off x="1363027" y="1808080"/>
              <a:ext cx="994943" cy="323165"/>
              <a:chOff x="1271779" y="5797835"/>
              <a:chExt cx="994943" cy="323165"/>
            </a:xfrm>
            <a:noFill/>
          </p:grpSpPr>
          <p:sp>
            <p:nvSpPr>
              <p:cNvPr id="60" name="Rectangle 59">
                <a:extLst>
                  <a:ext uri="{FF2B5EF4-FFF2-40B4-BE49-F238E27FC236}">
                    <a16:creationId xmlns:a16="http://schemas.microsoft.com/office/drawing/2014/main" id="{F61E0D57-F57C-4080-9976-C7A919B12696}"/>
                  </a:ext>
                </a:extLst>
              </p:cNvPr>
              <p:cNvSpPr/>
              <p:nvPr/>
            </p:nvSpPr>
            <p:spPr>
              <a:xfrm>
                <a:off x="1271779"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61" name="Rectangle 60">
                <a:extLst>
                  <a:ext uri="{FF2B5EF4-FFF2-40B4-BE49-F238E27FC236}">
                    <a16:creationId xmlns:a16="http://schemas.microsoft.com/office/drawing/2014/main" id="{F11D524E-44E7-4EA2-A3D1-CA5141EB012C}"/>
                  </a:ext>
                </a:extLst>
              </p:cNvPr>
              <p:cNvSpPr/>
              <p:nvPr/>
            </p:nvSpPr>
            <p:spPr>
              <a:xfrm>
                <a:off x="1594363"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62" name="Rectangle 61">
                <a:extLst>
                  <a:ext uri="{FF2B5EF4-FFF2-40B4-BE49-F238E27FC236}">
                    <a16:creationId xmlns:a16="http://schemas.microsoft.com/office/drawing/2014/main" id="{B2653102-1254-459A-99BD-DF41BA35DCDF}"/>
                  </a:ext>
                </a:extLst>
              </p:cNvPr>
              <p:cNvSpPr/>
              <p:nvPr/>
            </p:nvSpPr>
            <p:spPr>
              <a:xfrm>
                <a:off x="1916947"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grpSp>
      </p:grpSp>
      <p:sp>
        <p:nvSpPr>
          <p:cNvPr id="74" name="TextBox 73">
            <a:extLst>
              <a:ext uri="{FF2B5EF4-FFF2-40B4-BE49-F238E27FC236}">
                <a16:creationId xmlns:a16="http://schemas.microsoft.com/office/drawing/2014/main" id="{C569B66B-0F96-4E54-92E4-7914FCA18022}"/>
              </a:ext>
            </a:extLst>
          </p:cNvPr>
          <p:cNvSpPr txBox="1"/>
          <p:nvPr/>
        </p:nvSpPr>
        <p:spPr>
          <a:xfrm rot="16200000">
            <a:off x="3936434" y="3172476"/>
            <a:ext cx="4319134" cy="507831"/>
          </a:xfrm>
          <a:prstGeom prst="rect">
            <a:avLst/>
          </a:prstGeom>
          <a:noFill/>
        </p:spPr>
        <p:txBody>
          <a:bodyPr wrap="square" rtlCol="0" anchor="ctr">
            <a:spAutoFit/>
          </a:bodyPr>
          <a:lstStyle/>
          <a:p>
            <a:pPr algn="ctr"/>
            <a:r>
              <a:rPr lang="en-US" sz="2700" spc="1200" dirty="0">
                <a:solidFill>
                  <a:schemeClr val="bg1">
                    <a:lumMod val="65000"/>
                  </a:schemeClr>
                </a:solidFill>
                <a:latin typeface="Raleway" panose="020B0503030101060003" pitchFamily="34" charset="0"/>
                <a:ea typeface="Montserrat Black" charset="0"/>
                <a:cs typeface="Montserrat Black" charset="0"/>
              </a:rPr>
              <a:t>TITLE HERE</a:t>
            </a:r>
          </a:p>
        </p:txBody>
      </p:sp>
      <p:pic>
        <p:nvPicPr>
          <p:cNvPr id="30" name="Picture Placeholder 29">
            <a:extLst>
              <a:ext uri="{FF2B5EF4-FFF2-40B4-BE49-F238E27FC236}">
                <a16:creationId xmlns:a16="http://schemas.microsoft.com/office/drawing/2014/main" id="{A9DF1233-8C78-4479-94CE-2FDA96561A81}"/>
              </a:ext>
            </a:extLst>
          </p:cNvPr>
          <p:cNvPicPr>
            <a:picLocks noGrp="1" noChangeAspect="1"/>
          </p:cNvPicPr>
          <p:nvPr>
            <p:ph type="pic" sz="quarter" idx="18"/>
          </p:nvPr>
        </p:nvPicPr>
        <p:blipFill>
          <a:blip r:embed="rId2"/>
          <a:srcRect l="17969" r="17969"/>
          <a:stretch>
            <a:fillRect/>
          </a:stretch>
        </p:blipFill>
        <p:spPr/>
      </p:pic>
      <p:pic>
        <p:nvPicPr>
          <p:cNvPr id="34" name="Picture Placeholder 33">
            <a:extLst>
              <a:ext uri="{FF2B5EF4-FFF2-40B4-BE49-F238E27FC236}">
                <a16:creationId xmlns:a16="http://schemas.microsoft.com/office/drawing/2014/main" id="{69564F3A-546A-4A30-AC87-61794D8C73C1}"/>
              </a:ext>
            </a:extLst>
          </p:cNvPr>
          <p:cNvPicPr>
            <a:picLocks noGrp="1" noChangeAspect="1"/>
          </p:cNvPicPr>
          <p:nvPr>
            <p:ph type="pic" sz="quarter" idx="19"/>
          </p:nvPr>
        </p:nvPicPr>
        <p:blipFill>
          <a:blip r:embed="rId3"/>
          <a:srcRect l="21875" r="21875"/>
          <a:stretch>
            <a:fillRect/>
          </a:stretch>
        </p:blipFill>
        <p:spPr/>
      </p:pic>
      <p:grpSp>
        <p:nvGrpSpPr>
          <p:cNvPr id="21" name="Group 20">
            <a:extLst>
              <a:ext uri="{FF2B5EF4-FFF2-40B4-BE49-F238E27FC236}">
                <a16:creationId xmlns:a16="http://schemas.microsoft.com/office/drawing/2014/main" id="{49ACDAA1-1C54-4BCF-B598-14FF78551A20}"/>
              </a:ext>
            </a:extLst>
          </p:cNvPr>
          <p:cNvGrpSpPr/>
          <p:nvPr/>
        </p:nvGrpSpPr>
        <p:grpSpPr>
          <a:xfrm>
            <a:off x="7200453" y="4630470"/>
            <a:ext cx="3654350" cy="482183"/>
            <a:chOff x="914853" y="1731904"/>
            <a:chExt cx="3654350" cy="482183"/>
          </a:xfrm>
        </p:grpSpPr>
        <p:sp>
          <p:nvSpPr>
            <p:cNvPr id="22" name="TextBox 21">
              <a:extLst>
                <a:ext uri="{FF2B5EF4-FFF2-40B4-BE49-F238E27FC236}">
                  <a16:creationId xmlns:a16="http://schemas.microsoft.com/office/drawing/2014/main" id="{BD4AC1EC-BC14-4758-9A68-F516C266073C}"/>
                </a:ext>
              </a:extLst>
            </p:cNvPr>
            <p:cNvSpPr txBox="1"/>
            <p:nvPr/>
          </p:nvSpPr>
          <p:spPr>
            <a:xfrm>
              <a:off x="914853" y="1771196"/>
              <a:ext cx="348366" cy="400110"/>
            </a:xfrm>
            <a:prstGeom prst="rect">
              <a:avLst/>
            </a:prstGeom>
            <a:noFill/>
          </p:spPr>
          <p:txBody>
            <a:bodyPr wrap="square" rtlCol="0" anchor="ctr">
              <a:spAutoFit/>
            </a:bodyPr>
            <a:lstStyle/>
            <a:p>
              <a:r>
                <a:rPr lang="en-US" sz="2000" dirty="0">
                  <a:solidFill>
                    <a:schemeClr val="bg1">
                      <a:lumMod val="95000"/>
                    </a:schemeClr>
                  </a:solidFill>
                  <a:latin typeface="Abril Display" panose="02000503000000020003" pitchFamily="50" charset="0"/>
                  <a:ea typeface="Montserrat Black" charset="0"/>
                  <a:cs typeface="Montserrat Black" charset="0"/>
                </a:rPr>
                <a:t>U</a:t>
              </a:r>
            </a:p>
          </p:txBody>
        </p:sp>
        <p:sp>
          <p:nvSpPr>
            <p:cNvPr id="23" name="TextBox 22">
              <a:extLst>
                <a:ext uri="{FF2B5EF4-FFF2-40B4-BE49-F238E27FC236}">
                  <a16:creationId xmlns:a16="http://schemas.microsoft.com/office/drawing/2014/main" id="{2FBB953A-A0DB-4509-8566-006A096FD4C3}"/>
                </a:ext>
              </a:extLst>
            </p:cNvPr>
            <p:cNvSpPr txBox="1"/>
            <p:nvPr/>
          </p:nvSpPr>
          <p:spPr>
            <a:xfrm>
              <a:off x="2833927" y="1731904"/>
              <a:ext cx="1735276" cy="482183"/>
            </a:xfrm>
            <a:prstGeom prst="rect">
              <a:avLst/>
            </a:prstGeom>
            <a:noFill/>
          </p:spPr>
          <p:txBody>
            <a:bodyPr wrap="square" rtlCol="0">
              <a:spAutoFit/>
            </a:bodyPr>
            <a:lstStyle/>
            <a:p>
              <a:pPr>
                <a:lnSpc>
                  <a:spcPts val="1600"/>
                </a:lnSpc>
              </a:pPr>
              <a:r>
                <a:rPr lang="en-US" sz="800" i="1" dirty="0">
                  <a:solidFill>
                    <a:schemeClr val="bg1">
                      <a:lumMod val="95000"/>
                    </a:schemeClr>
                  </a:solidFill>
                  <a:latin typeface="Abril Display" panose="02000503000000020003" pitchFamily="50" charset="0"/>
                  <a:ea typeface="Montserrat Light" charset="0"/>
                  <a:cs typeface="Montserrat Light" charset="0"/>
                </a:rPr>
                <a:t>Have them for one. Text lorem sit </a:t>
              </a:r>
              <a:r>
                <a:rPr lang="en-US" sz="800" i="1" dirty="0" err="1">
                  <a:solidFill>
                    <a:schemeClr val="bg1">
                      <a:lumMod val="95000"/>
                    </a:schemeClr>
                  </a:solidFill>
                  <a:latin typeface="Abril Display" panose="02000503000000020003" pitchFamily="50" charset="0"/>
                  <a:ea typeface="Montserrat Light" charset="0"/>
                  <a:cs typeface="Montserrat Light" charset="0"/>
                </a:rPr>
                <a:t>amet</a:t>
              </a:r>
              <a:r>
                <a:rPr lang="en-US" sz="800" i="1" dirty="0">
                  <a:solidFill>
                    <a:schemeClr val="bg1">
                      <a:lumMod val="95000"/>
                    </a:schemeClr>
                  </a:solidFill>
                  <a:latin typeface="Abril Display" panose="02000503000000020003" pitchFamily="50" charset="0"/>
                  <a:ea typeface="Montserrat Light" charset="0"/>
                  <a:cs typeface="Montserrat Light" charset="0"/>
                </a:rPr>
                <a:t> ipsum dolor Living</a:t>
              </a:r>
            </a:p>
          </p:txBody>
        </p:sp>
        <p:grpSp>
          <p:nvGrpSpPr>
            <p:cNvPr id="24" name="Group 23">
              <a:extLst>
                <a:ext uri="{FF2B5EF4-FFF2-40B4-BE49-F238E27FC236}">
                  <a16:creationId xmlns:a16="http://schemas.microsoft.com/office/drawing/2014/main" id="{3DAD786E-BE45-4859-A8EA-345D4DB6CEBD}"/>
                </a:ext>
              </a:extLst>
            </p:cNvPr>
            <p:cNvGrpSpPr/>
            <p:nvPr/>
          </p:nvGrpSpPr>
          <p:grpSpPr>
            <a:xfrm>
              <a:off x="1363027" y="1808080"/>
              <a:ext cx="994943" cy="323165"/>
              <a:chOff x="1271779" y="5797835"/>
              <a:chExt cx="994943" cy="323165"/>
            </a:xfrm>
            <a:noFill/>
          </p:grpSpPr>
          <p:sp>
            <p:nvSpPr>
              <p:cNvPr id="25" name="Rectangle 24">
                <a:extLst>
                  <a:ext uri="{FF2B5EF4-FFF2-40B4-BE49-F238E27FC236}">
                    <a16:creationId xmlns:a16="http://schemas.microsoft.com/office/drawing/2014/main" id="{CF7110DD-4BAD-4BF8-94EA-E83C3CA28F34}"/>
                  </a:ext>
                </a:extLst>
              </p:cNvPr>
              <p:cNvSpPr/>
              <p:nvPr/>
            </p:nvSpPr>
            <p:spPr>
              <a:xfrm>
                <a:off x="1271779"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26" name="Rectangle 25">
                <a:extLst>
                  <a:ext uri="{FF2B5EF4-FFF2-40B4-BE49-F238E27FC236}">
                    <a16:creationId xmlns:a16="http://schemas.microsoft.com/office/drawing/2014/main" id="{9666E928-36F6-48CD-85F7-3D491E2FCD37}"/>
                  </a:ext>
                </a:extLst>
              </p:cNvPr>
              <p:cNvSpPr/>
              <p:nvPr/>
            </p:nvSpPr>
            <p:spPr>
              <a:xfrm>
                <a:off x="1594363"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sp>
            <p:nvSpPr>
              <p:cNvPr id="27" name="Rectangle 26">
                <a:extLst>
                  <a:ext uri="{FF2B5EF4-FFF2-40B4-BE49-F238E27FC236}">
                    <a16:creationId xmlns:a16="http://schemas.microsoft.com/office/drawing/2014/main" id="{816022D8-2116-4194-8BAC-4F862D67E7B9}"/>
                  </a:ext>
                </a:extLst>
              </p:cNvPr>
              <p:cNvSpPr/>
              <p:nvPr/>
            </p:nvSpPr>
            <p:spPr>
              <a:xfrm>
                <a:off x="1916947" y="5797835"/>
                <a:ext cx="349775" cy="323165"/>
              </a:xfrm>
              <a:prstGeom prst="rect">
                <a:avLst/>
              </a:prstGeom>
              <a:grpFill/>
              <a:ln>
                <a:noFill/>
              </a:ln>
            </p:spPr>
            <p:txBody>
              <a:bodyPr wrap="none" anchor="ctr">
                <a:spAutoFit/>
              </a:bodyPr>
              <a:lstStyle/>
              <a:p>
                <a:pPr algn="ctr"/>
                <a:r>
                  <a:rPr lang="en-US" sz="1500" dirty="0">
                    <a:ln w="0">
                      <a:noFill/>
                    </a:ln>
                    <a:solidFill>
                      <a:schemeClr val="bg1">
                        <a:lumMod val="95000"/>
                      </a:schemeClr>
                    </a:solidFill>
                    <a:latin typeface="FontAwesome" charset="0"/>
                  </a:rPr>
                  <a:t></a:t>
                </a:r>
                <a:endParaRPr lang="en-US" sz="1500" dirty="0">
                  <a:ln w="0">
                    <a:noFill/>
                  </a:ln>
                  <a:solidFill>
                    <a:schemeClr val="bg1">
                      <a:lumMod val="95000"/>
                    </a:schemeClr>
                  </a:solidFill>
                </a:endParaRPr>
              </a:p>
            </p:txBody>
          </p:sp>
        </p:grpSp>
      </p:grpSp>
    </p:spTree>
    <p:extLst>
      <p:ext uri="{BB962C8B-B14F-4D97-AF65-F5344CB8AC3E}">
        <p14:creationId xmlns:p14="http://schemas.microsoft.com/office/powerpoint/2010/main" val="1455048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6A17C0-CF42-406A-B293-455C94497001}"/>
              </a:ext>
            </a:extLst>
          </p:cNvPr>
          <p:cNvPicPr>
            <a:picLocks noGrp="1" noChangeAspect="1"/>
          </p:cNvPicPr>
          <p:nvPr>
            <p:ph type="pic" sz="quarter" idx="11"/>
          </p:nvPr>
        </p:nvPicPr>
        <p:blipFill rotWithShape="1">
          <a:blip r:embed="rId2"/>
          <a:srcRect l="23458" r="10046"/>
          <a:stretch/>
        </p:blipFill>
        <p:spPr>
          <a:xfrm>
            <a:off x="1829708" y="1935843"/>
            <a:ext cx="2367324" cy="2367324"/>
          </a:xfrm>
        </p:spPr>
      </p:pic>
      <p:pic>
        <p:nvPicPr>
          <p:cNvPr id="13" name="Picture Placeholder 12">
            <a:extLst>
              <a:ext uri="{FF2B5EF4-FFF2-40B4-BE49-F238E27FC236}">
                <a16:creationId xmlns:a16="http://schemas.microsoft.com/office/drawing/2014/main" id="{39938145-5407-4C33-89F4-4CB95FDBD421}"/>
              </a:ext>
            </a:extLst>
          </p:cNvPr>
          <p:cNvPicPr>
            <a:picLocks noGrp="1" noChangeAspect="1"/>
          </p:cNvPicPr>
          <p:nvPr>
            <p:ph type="pic" sz="quarter" idx="12"/>
          </p:nvPr>
        </p:nvPicPr>
        <p:blipFill>
          <a:blip r:embed="rId3"/>
          <a:srcRect t="13343" b="13343"/>
          <a:stretch>
            <a:fillRect/>
          </a:stretch>
        </p:blipFill>
        <p:spPr/>
      </p:pic>
      <p:pic>
        <p:nvPicPr>
          <p:cNvPr id="15" name="Picture Placeholder 14">
            <a:extLst>
              <a:ext uri="{FF2B5EF4-FFF2-40B4-BE49-F238E27FC236}">
                <a16:creationId xmlns:a16="http://schemas.microsoft.com/office/drawing/2014/main" id="{8D2B98A7-81D0-46D5-BDDB-C6178F232A5C}"/>
              </a:ext>
            </a:extLst>
          </p:cNvPr>
          <p:cNvPicPr>
            <a:picLocks noGrp="1" noChangeAspect="1"/>
          </p:cNvPicPr>
          <p:nvPr>
            <p:ph type="pic" sz="quarter" idx="13"/>
          </p:nvPr>
        </p:nvPicPr>
        <p:blipFill rotWithShape="1">
          <a:blip r:embed="rId4"/>
          <a:srcRect t="1206" b="32082"/>
          <a:stretch/>
        </p:blipFill>
        <p:spPr>
          <a:xfrm>
            <a:off x="7994968" y="1935843"/>
            <a:ext cx="2367324" cy="2367324"/>
          </a:xfrm>
        </p:spPr>
      </p:pic>
      <p:sp>
        <p:nvSpPr>
          <p:cNvPr id="33" name="TextBox 32">
            <a:extLst>
              <a:ext uri="{FF2B5EF4-FFF2-40B4-BE49-F238E27FC236}">
                <a16:creationId xmlns:a16="http://schemas.microsoft.com/office/drawing/2014/main" id="{6991DDE7-98F3-4F96-B6FB-43B20D5A43E5}"/>
              </a:ext>
            </a:extLst>
          </p:cNvPr>
          <p:cNvSpPr txBox="1"/>
          <p:nvPr/>
        </p:nvSpPr>
        <p:spPr>
          <a:xfrm>
            <a:off x="2047068" y="4697106"/>
            <a:ext cx="2054077" cy="565539"/>
          </a:xfrm>
          <a:prstGeom prst="rect">
            <a:avLst/>
          </a:prstGeom>
          <a:noFill/>
        </p:spPr>
        <p:txBody>
          <a:bodyPr wrap="square" rtlCol="0">
            <a:spAutoFit/>
          </a:bodyPr>
          <a:lstStyle/>
          <a:p>
            <a:pPr algn="ctr">
              <a:lnSpc>
                <a:spcPts val="1800"/>
              </a:lnSpc>
            </a:pPr>
            <a:r>
              <a:rPr lang="en-US" sz="1200" dirty="0">
                <a:solidFill>
                  <a:schemeClr val="tx1">
                    <a:lumMod val="75000"/>
                    <a:lumOff val="25000"/>
                  </a:schemeClr>
                </a:solidFill>
                <a:latin typeface="Abril Display" panose="02000503000000020003" pitchFamily="50" charset="0"/>
                <a:ea typeface="Montserrat" charset="0"/>
                <a:cs typeface="Montserrat" charset="0"/>
              </a:rPr>
              <a:t>Vice President</a:t>
            </a:r>
          </a:p>
          <a:p>
            <a:pPr algn="ctr">
              <a:lnSpc>
                <a:spcPts val="1800"/>
              </a:lnSpc>
            </a:pPr>
            <a:r>
              <a:rPr lang="en-US" dirty="0">
                <a:solidFill>
                  <a:schemeClr val="tx1">
                    <a:lumMod val="75000"/>
                    <a:lumOff val="25000"/>
                  </a:schemeClr>
                </a:solidFill>
                <a:latin typeface="Abril Display" panose="02000503000000020003" pitchFamily="50" charset="0"/>
                <a:ea typeface="Montserrat" charset="0"/>
                <a:cs typeface="Montserrat" charset="0"/>
              </a:rPr>
              <a:t>Dr. Jacky Chan</a:t>
            </a:r>
          </a:p>
        </p:txBody>
      </p:sp>
      <p:sp>
        <p:nvSpPr>
          <p:cNvPr id="35" name="TextBox 34">
            <a:extLst>
              <a:ext uri="{FF2B5EF4-FFF2-40B4-BE49-F238E27FC236}">
                <a16:creationId xmlns:a16="http://schemas.microsoft.com/office/drawing/2014/main" id="{9A75700D-BB87-41AF-BB99-68070C12440E}"/>
              </a:ext>
            </a:extLst>
          </p:cNvPr>
          <p:cNvSpPr txBox="1"/>
          <p:nvPr/>
        </p:nvSpPr>
        <p:spPr>
          <a:xfrm>
            <a:off x="188474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
        <p:nvSpPr>
          <p:cNvPr id="36" name="TextBox 35">
            <a:extLst>
              <a:ext uri="{FF2B5EF4-FFF2-40B4-BE49-F238E27FC236}">
                <a16:creationId xmlns:a16="http://schemas.microsoft.com/office/drawing/2014/main" id="{F2ECB6E7-5388-413D-A93D-7D27D031D518}"/>
              </a:ext>
            </a:extLst>
          </p:cNvPr>
          <p:cNvSpPr txBox="1"/>
          <p:nvPr/>
        </p:nvSpPr>
        <p:spPr>
          <a:xfrm>
            <a:off x="5071574" y="4697106"/>
            <a:ext cx="2054077" cy="565539"/>
          </a:xfrm>
          <a:prstGeom prst="rect">
            <a:avLst/>
          </a:prstGeom>
          <a:noFill/>
        </p:spPr>
        <p:txBody>
          <a:bodyPr wrap="square" rtlCol="0">
            <a:spAutoFit/>
          </a:bodyPr>
          <a:lstStyle/>
          <a:p>
            <a:pPr algn="ctr">
              <a:lnSpc>
                <a:spcPts val="1800"/>
              </a:lnSpc>
            </a:pPr>
            <a:r>
              <a:rPr lang="en-US" sz="1200" dirty="0">
                <a:solidFill>
                  <a:schemeClr val="tx1">
                    <a:lumMod val="75000"/>
                    <a:lumOff val="25000"/>
                  </a:schemeClr>
                </a:solidFill>
                <a:latin typeface="Abril Display" panose="02000503000000020003" pitchFamily="50" charset="0"/>
                <a:ea typeface="Montserrat" charset="0"/>
                <a:cs typeface="Montserrat" charset="0"/>
              </a:rPr>
              <a:t>CEO</a:t>
            </a:r>
          </a:p>
          <a:p>
            <a:pPr algn="ctr">
              <a:lnSpc>
                <a:spcPts val="1800"/>
              </a:lnSpc>
            </a:pPr>
            <a:r>
              <a:rPr lang="en-US" dirty="0" err="1">
                <a:solidFill>
                  <a:schemeClr val="tx1">
                    <a:lumMod val="75000"/>
                    <a:lumOff val="25000"/>
                  </a:schemeClr>
                </a:solidFill>
                <a:latin typeface="Abril Display" panose="02000503000000020003" pitchFamily="50" charset="0"/>
                <a:ea typeface="Montserrat" charset="0"/>
                <a:cs typeface="Montserrat" charset="0"/>
              </a:rPr>
              <a:t>Chamely</a:t>
            </a:r>
            <a:r>
              <a:rPr lang="en-US" dirty="0">
                <a:solidFill>
                  <a:schemeClr val="tx1">
                    <a:lumMod val="75000"/>
                    <a:lumOff val="25000"/>
                  </a:schemeClr>
                </a:solidFill>
                <a:latin typeface="Abril Display" panose="02000503000000020003" pitchFamily="50" charset="0"/>
                <a:ea typeface="Montserrat" charset="0"/>
                <a:cs typeface="Montserrat" charset="0"/>
              </a:rPr>
              <a:t> </a:t>
            </a:r>
            <a:r>
              <a:rPr lang="en-US" dirty="0" err="1">
                <a:solidFill>
                  <a:schemeClr val="tx1">
                    <a:lumMod val="75000"/>
                    <a:lumOff val="25000"/>
                  </a:schemeClr>
                </a:solidFill>
                <a:latin typeface="Abril Display" panose="02000503000000020003" pitchFamily="50" charset="0"/>
                <a:ea typeface="Montserrat" charset="0"/>
                <a:cs typeface="Montserrat" charset="0"/>
              </a:rPr>
              <a:t>Sikon</a:t>
            </a:r>
            <a:endParaRPr lang="en-US" dirty="0">
              <a:solidFill>
                <a:schemeClr val="tx1">
                  <a:lumMod val="75000"/>
                  <a:lumOff val="25000"/>
                </a:schemeClr>
              </a:solidFill>
              <a:latin typeface="Abril Display" panose="02000503000000020003" pitchFamily="50" charset="0"/>
              <a:ea typeface="Montserrat" charset="0"/>
              <a:cs typeface="Montserrat" charset="0"/>
            </a:endParaRPr>
          </a:p>
        </p:txBody>
      </p:sp>
      <p:sp>
        <p:nvSpPr>
          <p:cNvPr id="37" name="TextBox 36">
            <a:extLst>
              <a:ext uri="{FF2B5EF4-FFF2-40B4-BE49-F238E27FC236}">
                <a16:creationId xmlns:a16="http://schemas.microsoft.com/office/drawing/2014/main" id="{329FB97D-6E08-4393-8B23-5314688DF49D}"/>
              </a:ext>
            </a:extLst>
          </p:cNvPr>
          <p:cNvSpPr txBox="1"/>
          <p:nvPr/>
        </p:nvSpPr>
        <p:spPr>
          <a:xfrm>
            <a:off x="491233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
        <p:nvSpPr>
          <p:cNvPr id="38" name="TextBox 37">
            <a:extLst>
              <a:ext uri="{FF2B5EF4-FFF2-40B4-BE49-F238E27FC236}">
                <a16:creationId xmlns:a16="http://schemas.microsoft.com/office/drawing/2014/main" id="{B4ACB1F7-AB38-4212-AD1B-42FC82C295E9}"/>
              </a:ext>
            </a:extLst>
          </p:cNvPr>
          <p:cNvSpPr txBox="1"/>
          <p:nvPr/>
        </p:nvSpPr>
        <p:spPr>
          <a:xfrm>
            <a:off x="8157288" y="4697106"/>
            <a:ext cx="2054077" cy="565539"/>
          </a:xfrm>
          <a:prstGeom prst="rect">
            <a:avLst/>
          </a:prstGeom>
          <a:noFill/>
        </p:spPr>
        <p:txBody>
          <a:bodyPr wrap="square" rtlCol="0">
            <a:spAutoFit/>
          </a:bodyPr>
          <a:lstStyle/>
          <a:p>
            <a:pPr algn="ctr">
              <a:lnSpc>
                <a:spcPts val="1800"/>
              </a:lnSpc>
            </a:pPr>
            <a:r>
              <a:rPr lang="en-US" sz="1200" dirty="0" err="1">
                <a:solidFill>
                  <a:schemeClr val="tx1">
                    <a:lumMod val="75000"/>
                    <a:lumOff val="25000"/>
                  </a:schemeClr>
                </a:solidFill>
                <a:latin typeface="Abril Display" panose="02000503000000020003" pitchFamily="50" charset="0"/>
                <a:ea typeface="Montserrat" charset="0"/>
                <a:cs typeface="Montserrat" charset="0"/>
              </a:rPr>
              <a:t>Exctv</a:t>
            </a:r>
            <a:r>
              <a:rPr lang="en-US" sz="1200" dirty="0">
                <a:solidFill>
                  <a:schemeClr val="tx1">
                    <a:lumMod val="75000"/>
                    <a:lumOff val="25000"/>
                  </a:schemeClr>
                </a:solidFill>
                <a:latin typeface="Abril Display" panose="02000503000000020003" pitchFamily="50" charset="0"/>
                <a:ea typeface="Montserrat" charset="0"/>
                <a:cs typeface="Montserrat" charset="0"/>
              </a:rPr>
              <a:t>. Director</a:t>
            </a:r>
          </a:p>
          <a:p>
            <a:pPr algn="ctr">
              <a:lnSpc>
                <a:spcPts val="1800"/>
              </a:lnSpc>
            </a:pPr>
            <a:r>
              <a:rPr lang="en-US" dirty="0">
                <a:solidFill>
                  <a:schemeClr val="tx1">
                    <a:lumMod val="75000"/>
                    <a:lumOff val="25000"/>
                  </a:schemeClr>
                </a:solidFill>
                <a:latin typeface="Abril Display" panose="02000503000000020003" pitchFamily="50" charset="0"/>
                <a:ea typeface="Montserrat" charset="0"/>
                <a:cs typeface="Montserrat" charset="0"/>
              </a:rPr>
              <a:t>John </a:t>
            </a:r>
            <a:r>
              <a:rPr lang="en-US" dirty="0" err="1">
                <a:solidFill>
                  <a:schemeClr val="tx1">
                    <a:lumMod val="75000"/>
                    <a:lumOff val="25000"/>
                  </a:schemeClr>
                </a:solidFill>
                <a:latin typeface="Abril Display" panose="02000503000000020003" pitchFamily="50" charset="0"/>
                <a:ea typeface="Montserrat" charset="0"/>
                <a:cs typeface="Montserrat" charset="0"/>
              </a:rPr>
              <a:t>Dowan</a:t>
            </a:r>
            <a:endParaRPr lang="en-US" dirty="0">
              <a:solidFill>
                <a:schemeClr val="tx1">
                  <a:lumMod val="75000"/>
                  <a:lumOff val="25000"/>
                </a:schemeClr>
              </a:solidFill>
              <a:latin typeface="Abril Display" panose="02000503000000020003" pitchFamily="50" charset="0"/>
              <a:ea typeface="Montserrat" charset="0"/>
              <a:cs typeface="Montserrat" charset="0"/>
            </a:endParaRPr>
          </a:p>
        </p:txBody>
      </p:sp>
      <p:sp>
        <p:nvSpPr>
          <p:cNvPr id="39" name="TextBox 38">
            <a:extLst>
              <a:ext uri="{FF2B5EF4-FFF2-40B4-BE49-F238E27FC236}">
                <a16:creationId xmlns:a16="http://schemas.microsoft.com/office/drawing/2014/main" id="{2BC6F03F-5900-467A-81DB-A117BEAAB31E}"/>
              </a:ext>
            </a:extLst>
          </p:cNvPr>
          <p:cNvSpPr txBox="1"/>
          <p:nvPr/>
        </p:nvSpPr>
        <p:spPr>
          <a:xfrm>
            <a:off x="799496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Abril Display" panose="02000503000000020003" pitchFamily="50" charset="0"/>
                <a:ea typeface="PT Sans" panose="020B0503020203020204" pitchFamily="34" charset="0"/>
                <a:cs typeface="Open Sans" panose="020B0606030504020204" pitchFamily="34" charset="0"/>
              </a:rPr>
              <a:t>standard my ever since the 1500s</a:t>
            </a:r>
          </a:p>
        </p:txBody>
      </p:sp>
    </p:spTree>
    <p:extLst>
      <p:ext uri="{BB962C8B-B14F-4D97-AF65-F5344CB8AC3E}">
        <p14:creationId xmlns:p14="http://schemas.microsoft.com/office/powerpoint/2010/main" val="2446301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Placeholder 41">
            <a:extLst>
              <a:ext uri="{FF2B5EF4-FFF2-40B4-BE49-F238E27FC236}">
                <a16:creationId xmlns:a16="http://schemas.microsoft.com/office/drawing/2014/main" id="{0CFE2E20-E0FB-433A-A287-8ADF5A8D9959}"/>
              </a:ext>
            </a:extLst>
          </p:cNvPr>
          <p:cNvPicPr>
            <a:picLocks noGrp="1" noChangeAspect="1"/>
          </p:cNvPicPr>
          <p:nvPr>
            <p:ph type="pic" sz="quarter" idx="17"/>
          </p:nvPr>
        </p:nvPicPr>
        <p:blipFill rotWithShape="1">
          <a:blip r:embed="rId2"/>
          <a:srcRect l="35525" r="21337"/>
          <a:stretch/>
        </p:blipFill>
        <p:spPr>
          <a:xfrm>
            <a:off x="8680451" y="2036763"/>
            <a:ext cx="2517775" cy="3890962"/>
          </a:xfrm>
        </p:spPr>
      </p:pic>
      <p:pic>
        <p:nvPicPr>
          <p:cNvPr id="8" name="Picture Placeholder 7">
            <a:extLst>
              <a:ext uri="{FF2B5EF4-FFF2-40B4-BE49-F238E27FC236}">
                <a16:creationId xmlns:a16="http://schemas.microsoft.com/office/drawing/2014/main" id="{611A6036-2B8E-4149-8A92-5AB44DA17E3C}"/>
              </a:ext>
            </a:extLst>
          </p:cNvPr>
          <p:cNvPicPr>
            <a:picLocks noGrp="1" noChangeAspect="1"/>
          </p:cNvPicPr>
          <p:nvPr>
            <p:ph type="pic" sz="quarter" idx="11"/>
          </p:nvPr>
        </p:nvPicPr>
        <p:blipFill>
          <a:blip r:embed="rId3"/>
          <a:srcRect t="11374" b="11374"/>
          <a:stretch>
            <a:fillRect/>
          </a:stretch>
        </p:blipFill>
        <p:spPr/>
      </p:pic>
      <p:pic>
        <p:nvPicPr>
          <p:cNvPr id="37" name="Picture Placeholder 36">
            <a:extLst>
              <a:ext uri="{FF2B5EF4-FFF2-40B4-BE49-F238E27FC236}">
                <a16:creationId xmlns:a16="http://schemas.microsoft.com/office/drawing/2014/main" id="{91BD4270-6C72-498E-9810-BCAC98D45D8C}"/>
              </a:ext>
            </a:extLst>
          </p:cNvPr>
          <p:cNvPicPr>
            <a:picLocks noGrp="1" noChangeAspect="1"/>
          </p:cNvPicPr>
          <p:nvPr>
            <p:ph type="pic" sz="quarter" idx="13"/>
          </p:nvPr>
        </p:nvPicPr>
        <p:blipFill rotWithShape="1">
          <a:blip r:embed="rId4"/>
          <a:srcRect l="26136" t="2919" r="38364" b="9309"/>
          <a:stretch/>
        </p:blipFill>
        <p:spPr>
          <a:xfrm>
            <a:off x="6205539" y="2036762"/>
            <a:ext cx="2360613" cy="3890962"/>
          </a:xfrm>
        </p:spPr>
      </p:pic>
      <p:sp>
        <p:nvSpPr>
          <p:cNvPr id="43" name="TextBox 42">
            <a:extLst>
              <a:ext uri="{FF2B5EF4-FFF2-40B4-BE49-F238E27FC236}">
                <a16:creationId xmlns:a16="http://schemas.microsoft.com/office/drawing/2014/main" id="{1E2BDA07-FD39-47E0-8F5B-96EFABEA7B2E}"/>
              </a:ext>
            </a:extLst>
          </p:cNvPr>
          <p:cNvSpPr txBox="1"/>
          <p:nvPr/>
        </p:nvSpPr>
        <p:spPr>
          <a:xfrm>
            <a:off x="2724151" y="604391"/>
            <a:ext cx="6391274" cy="1041311"/>
          </a:xfrm>
          <a:prstGeom prst="rect">
            <a:avLst/>
          </a:prstGeom>
          <a:noFill/>
        </p:spPr>
        <p:txBody>
          <a:bodyPr wrap="square" rtlCol="0">
            <a:spAutoFit/>
          </a:bodyPr>
          <a:lstStyle/>
          <a:p>
            <a:pPr algn="ctr">
              <a:lnSpc>
                <a:spcPts val="3700"/>
              </a:lnSpc>
            </a:pPr>
            <a:r>
              <a:rPr lang="en-US" sz="2800" dirty="0">
                <a:latin typeface="Raleway" panose="020B0503030101060003" pitchFamily="34" charset="0"/>
                <a:cs typeface="Arial" panose="020B0604020202020204" pitchFamily="34" charset="0"/>
              </a:rPr>
              <a:t>Behind every </a:t>
            </a:r>
            <a:r>
              <a:rPr lang="en-US" sz="2800" dirty="0">
                <a:solidFill>
                  <a:schemeClr val="bg1">
                    <a:lumMod val="65000"/>
                  </a:schemeClr>
                </a:solidFill>
                <a:latin typeface="Raleway" panose="020B0503030101060003" pitchFamily="34" charset="0"/>
                <a:cs typeface="Arial" panose="020B0604020202020204" pitchFamily="34" charset="0"/>
              </a:rPr>
              <a:t>successful</a:t>
            </a:r>
          </a:p>
          <a:p>
            <a:pPr algn="ctr">
              <a:lnSpc>
                <a:spcPts val="3700"/>
              </a:lnSpc>
            </a:pPr>
            <a:r>
              <a:rPr lang="en-US" sz="2800" dirty="0">
                <a:solidFill>
                  <a:schemeClr val="bg1">
                    <a:lumMod val="65000"/>
                  </a:schemeClr>
                </a:solidFill>
                <a:latin typeface="Raleway" panose="020B0503030101060003" pitchFamily="34" charset="0"/>
                <a:cs typeface="Arial" panose="020B0604020202020204" pitchFamily="34" charset="0"/>
              </a:rPr>
              <a:t>creative project is one big dream</a:t>
            </a:r>
          </a:p>
        </p:txBody>
      </p:sp>
    </p:spTree>
    <p:extLst>
      <p:ext uri="{BB962C8B-B14F-4D97-AF65-F5344CB8AC3E}">
        <p14:creationId xmlns:p14="http://schemas.microsoft.com/office/powerpoint/2010/main" val="384862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6CB11EE-D66F-45F0-90D9-D8CAC25959CC}"/>
              </a:ext>
            </a:extLst>
          </p:cNvPr>
          <p:cNvPicPr>
            <a:picLocks noGrp="1" noChangeAspect="1"/>
          </p:cNvPicPr>
          <p:nvPr>
            <p:ph type="pic" sz="quarter" idx="11"/>
          </p:nvPr>
        </p:nvPicPr>
        <p:blipFill>
          <a:blip r:embed="rId2"/>
          <a:srcRect l="12934" r="12934"/>
          <a:stretch>
            <a:fillRect/>
          </a:stretch>
        </p:blipFill>
        <p:spPr/>
      </p:pic>
      <p:pic>
        <p:nvPicPr>
          <p:cNvPr id="9" name="Picture Placeholder 8">
            <a:extLst>
              <a:ext uri="{FF2B5EF4-FFF2-40B4-BE49-F238E27FC236}">
                <a16:creationId xmlns:a16="http://schemas.microsoft.com/office/drawing/2014/main" id="{DF4A3BFD-C197-4BC3-89DE-1DEA18CC9B12}"/>
              </a:ext>
            </a:extLst>
          </p:cNvPr>
          <p:cNvPicPr>
            <a:picLocks noGrp="1" noChangeAspect="1"/>
          </p:cNvPicPr>
          <p:nvPr>
            <p:ph type="pic" sz="quarter" idx="12"/>
          </p:nvPr>
        </p:nvPicPr>
        <p:blipFill>
          <a:blip r:embed="rId3"/>
          <a:srcRect l="10962" r="10962"/>
          <a:stretch>
            <a:fillRect/>
          </a:stretch>
        </p:blipFill>
        <p:spPr/>
      </p:pic>
      <p:pic>
        <p:nvPicPr>
          <p:cNvPr id="11" name="Picture Placeholder 10">
            <a:extLst>
              <a:ext uri="{FF2B5EF4-FFF2-40B4-BE49-F238E27FC236}">
                <a16:creationId xmlns:a16="http://schemas.microsoft.com/office/drawing/2014/main" id="{C3FB6A6C-504D-473C-8E78-5F1D92D59FA1}"/>
              </a:ext>
            </a:extLst>
          </p:cNvPr>
          <p:cNvPicPr>
            <a:picLocks noGrp="1" noChangeAspect="1"/>
          </p:cNvPicPr>
          <p:nvPr>
            <p:ph type="pic" sz="quarter" idx="13"/>
          </p:nvPr>
        </p:nvPicPr>
        <p:blipFill>
          <a:blip r:embed="rId4"/>
          <a:srcRect l="31515" r="31515"/>
          <a:stretch>
            <a:fillRect/>
          </a:stretch>
        </p:blipFill>
        <p:spPr/>
      </p:pic>
      <p:pic>
        <p:nvPicPr>
          <p:cNvPr id="13" name="Picture Placeholder 12">
            <a:extLst>
              <a:ext uri="{FF2B5EF4-FFF2-40B4-BE49-F238E27FC236}">
                <a16:creationId xmlns:a16="http://schemas.microsoft.com/office/drawing/2014/main" id="{E9F6A59B-FED7-420A-839E-02724541A391}"/>
              </a:ext>
            </a:extLst>
          </p:cNvPr>
          <p:cNvPicPr>
            <a:picLocks noGrp="1" noChangeAspect="1"/>
          </p:cNvPicPr>
          <p:nvPr>
            <p:ph type="pic" sz="quarter" idx="14"/>
          </p:nvPr>
        </p:nvPicPr>
        <p:blipFill>
          <a:blip r:embed="rId5"/>
          <a:srcRect l="12934" r="12934"/>
          <a:stretch>
            <a:fillRect/>
          </a:stretch>
        </p:blipFill>
        <p:spPr/>
      </p:pic>
    </p:spTree>
    <p:extLst>
      <p:ext uri="{BB962C8B-B14F-4D97-AF65-F5344CB8AC3E}">
        <p14:creationId xmlns:p14="http://schemas.microsoft.com/office/powerpoint/2010/main" val="2737631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B2B77842-7379-4BE1-AED1-AFE3C9220A29}"/>
              </a:ext>
            </a:extLst>
          </p:cNvPr>
          <p:cNvPicPr>
            <a:picLocks noGrp="1" noChangeAspect="1"/>
          </p:cNvPicPr>
          <p:nvPr>
            <p:ph type="pic" sz="quarter" idx="15"/>
          </p:nvPr>
        </p:nvPicPr>
        <p:blipFill>
          <a:blip r:embed="rId2"/>
          <a:srcRect l="25457" r="25457"/>
          <a:stretch>
            <a:fillRect/>
          </a:stretch>
        </p:blipFill>
        <p:spPr/>
      </p:pic>
      <p:sp>
        <p:nvSpPr>
          <p:cNvPr id="36" name="TextBox 35">
            <a:extLst>
              <a:ext uri="{FF2B5EF4-FFF2-40B4-BE49-F238E27FC236}">
                <a16:creationId xmlns:a16="http://schemas.microsoft.com/office/drawing/2014/main" id="{2AA9004F-2E7E-4594-8B80-9FBE06325758}"/>
              </a:ext>
            </a:extLst>
          </p:cNvPr>
          <p:cNvSpPr txBox="1"/>
          <p:nvPr/>
        </p:nvSpPr>
        <p:spPr>
          <a:xfrm>
            <a:off x="5445041" y="4456962"/>
            <a:ext cx="4889584" cy="1182503"/>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Raleway" panose="020B0503030101060003" pitchFamily="34" charset="0"/>
                <a:ea typeface="Montserrat Light" charset="0"/>
                <a:cs typeface="Montserrat Light" charset="0"/>
              </a:rPr>
              <a:t>Creepiest don't subdue which </a:t>
            </a:r>
            <a:r>
              <a:rPr lang="en-US" sz="1050" dirty="0" err="1">
                <a:solidFill>
                  <a:schemeClr val="tx1">
                    <a:lumMod val="65000"/>
                    <a:lumOff val="35000"/>
                  </a:schemeClr>
                </a:solidFill>
                <a:latin typeface="Raleway" panose="020B0503030101060003" pitchFamily="34" charset="0"/>
                <a:ea typeface="Montserrat Light" charset="0"/>
                <a:cs typeface="Montserrat Light" charset="0"/>
              </a:rPr>
              <a:t>i</a:t>
            </a:r>
            <a:r>
              <a:rPr lang="en-US" sz="1050" dirty="0">
                <a:solidFill>
                  <a:schemeClr val="tx1">
                    <a:lumMod val="65000"/>
                    <a:lumOff val="35000"/>
                  </a:schemeClr>
                </a:solidFill>
                <a:latin typeface="Raleway" panose="020B0503030101060003" pitchFamily="34" charset="0"/>
                <a:ea typeface="Montserrat Light" charset="0"/>
                <a:cs typeface="Montserrat Light" charset="0"/>
              </a:rPr>
              <a:t> two set had seasons. Fifth you'll, man wherein seas our creeping. Very. Make from for seas place and won't appear him, were they're and years unto doesn't creeping night lights and won't appear him, were they're and years unto .</a:t>
            </a:r>
            <a:endParaRPr lang="en-US" sz="1050" dirty="0">
              <a:latin typeface="Raleway" panose="020B0503030101060003" pitchFamily="34" charset="0"/>
              <a:ea typeface="Montserrat Light" charset="0"/>
              <a:cs typeface="Montserrat Light" charset="0"/>
            </a:endParaRPr>
          </a:p>
        </p:txBody>
      </p:sp>
      <p:sp>
        <p:nvSpPr>
          <p:cNvPr id="37" name="TextBox 36">
            <a:extLst>
              <a:ext uri="{FF2B5EF4-FFF2-40B4-BE49-F238E27FC236}">
                <a16:creationId xmlns:a16="http://schemas.microsoft.com/office/drawing/2014/main" id="{4E1A1B8A-D54D-4C4E-A74E-4143D910960E}"/>
              </a:ext>
            </a:extLst>
          </p:cNvPr>
          <p:cNvSpPr txBox="1"/>
          <p:nvPr/>
        </p:nvSpPr>
        <p:spPr>
          <a:xfrm>
            <a:off x="5445041" y="3183247"/>
            <a:ext cx="3941897" cy="1112036"/>
          </a:xfrm>
          <a:prstGeom prst="rect">
            <a:avLst/>
          </a:prstGeom>
          <a:noFill/>
        </p:spPr>
        <p:txBody>
          <a:bodyPr wrap="square" rtlCol="0" anchor="ctr">
            <a:spAutoFit/>
          </a:bodyPr>
          <a:lstStyle/>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YOUR GREAT</a:t>
            </a:r>
          </a:p>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CREATIVE TITILE</a:t>
            </a:r>
          </a:p>
          <a:p>
            <a:pPr>
              <a:lnSpc>
                <a:spcPts val="2700"/>
              </a:lnSpc>
            </a:pPr>
            <a:r>
              <a:rPr lang="en-US" sz="2200" spc="7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rPr>
              <a:t>GOES HERE</a:t>
            </a:r>
            <a:endParaRPr lang="en-US" sz="1550" spc="200" dirty="0">
              <a:solidFill>
                <a:schemeClr val="tx1">
                  <a:lumMod val="75000"/>
                  <a:lumOff val="25000"/>
                </a:schemeClr>
              </a:solidFill>
              <a:latin typeface="Raleway" panose="020B0503030101060003" pitchFamily="34" charset="0"/>
              <a:ea typeface="Lato Bold" panose="020F0502020204030203" pitchFamily="34" charset="0"/>
              <a:cs typeface="Lato Bold" panose="020F0502020204030203" pitchFamily="34" charset="0"/>
            </a:endParaRPr>
          </a:p>
        </p:txBody>
      </p:sp>
      <p:pic>
        <p:nvPicPr>
          <p:cNvPr id="23" name="Picture Placeholder 22">
            <a:extLst>
              <a:ext uri="{FF2B5EF4-FFF2-40B4-BE49-F238E27FC236}">
                <a16:creationId xmlns:a16="http://schemas.microsoft.com/office/drawing/2014/main" id="{9043D164-3217-42CE-9BBA-4F62786AD7F4}"/>
              </a:ext>
            </a:extLst>
          </p:cNvPr>
          <p:cNvPicPr>
            <a:picLocks noGrp="1" noChangeAspect="1"/>
          </p:cNvPicPr>
          <p:nvPr>
            <p:ph type="pic" sz="quarter" idx="16"/>
          </p:nvPr>
        </p:nvPicPr>
        <p:blipFill>
          <a:blip r:embed="rId3"/>
          <a:srcRect l="26472" r="26472"/>
          <a:stretch>
            <a:fillRect/>
          </a:stretch>
        </p:blipFill>
        <p:spPr/>
      </p:pic>
      <p:pic>
        <p:nvPicPr>
          <p:cNvPr id="27" name="Picture Placeholder 26">
            <a:extLst>
              <a:ext uri="{FF2B5EF4-FFF2-40B4-BE49-F238E27FC236}">
                <a16:creationId xmlns:a16="http://schemas.microsoft.com/office/drawing/2014/main" id="{8F35ADF3-DCD4-4922-B4EF-EE19F39F71C3}"/>
              </a:ext>
            </a:extLst>
          </p:cNvPr>
          <p:cNvPicPr>
            <a:picLocks noGrp="1" noChangeAspect="1"/>
          </p:cNvPicPr>
          <p:nvPr>
            <p:ph type="pic" sz="quarter" idx="14"/>
          </p:nvPr>
        </p:nvPicPr>
        <p:blipFill>
          <a:blip r:embed="rId4"/>
          <a:srcRect l="16363" r="16363"/>
          <a:stretch>
            <a:fillRect/>
          </a:stretch>
        </p:blipFill>
        <p:spPr/>
      </p:pic>
    </p:spTree>
    <p:extLst>
      <p:ext uri="{BB962C8B-B14F-4D97-AF65-F5344CB8AC3E}">
        <p14:creationId xmlns:p14="http://schemas.microsoft.com/office/powerpoint/2010/main" val="2528673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1234B1C-5F4B-4E18-B3DC-5547AFB830A2}"/>
              </a:ext>
            </a:extLst>
          </p:cNvPr>
          <p:cNvPicPr>
            <a:picLocks noGrp="1" noChangeAspect="1"/>
          </p:cNvPicPr>
          <p:nvPr>
            <p:ph type="pic" sz="quarter" idx="12"/>
          </p:nvPr>
        </p:nvPicPr>
        <p:blipFill>
          <a:blip r:embed="rId2"/>
          <a:srcRect t="3075" b="3075"/>
          <a:stretch>
            <a:fillRect/>
          </a:stretch>
        </p:blipFill>
        <p:spPr/>
      </p:pic>
      <p:sp>
        <p:nvSpPr>
          <p:cNvPr id="23" name="Rectangle 22">
            <a:extLst>
              <a:ext uri="{FF2B5EF4-FFF2-40B4-BE49-F238E27FC236}">
                <a16:creationId xmlns:a16="http://schemas.microsoft.com/office/drawing/2014/main" id="{FAAEB801-E2A3-4DAC-A33F-0BF5E8D7871D}"/>
              </a:ext>
            </a:extLst>
          </p:cNvPr>
          <p:cNvSpPr/>
          <p:nvPr/>
        </p:nvSpPr>
        <p:spPr>
          <a:xfrm>
            <a:off x="4654550" y="3016250"/>
            <a:ext cx="6527800" cy="2882900"/>
          </a:xfrm>
          <a:prstGeom prst="rect">
            <a:avLst/>
          </a:prstGeom>
          <a:solidFill>
            <a:schemeClr val="bg1">
              <a:lumMod val="9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9EB86850-D7E9-412E-A08D-AC3D2A93AFF8}"/>
              </a:ext>
            </a:extLst>
          </p:cNvPr>
          <p:cNvSpPr txBox="1"/>
          <p:nvPr/>
        </p:nvSpPr>
        <p:spPr>
          <a:xfrm>
            <a:off x="6598938" y="926671"/>
            <a:ext cx="3230862" cy="1467709"/>
          </a:xfrm>
          <a:prstGeom prst="rect">
            <a:avLst/>
          </a:prstGeom>
          <a:noFill/>
        </p:spPr>
        <p:txBody>
          <a:bodyPr wrap="square" rtlCol="0">
            <a:spAutoFit/>
          </a:bodyPr>
          <a:lstStyle/>
          <a:p>
            <a:pPr>
              <a:lnSpc>
                <a:spcPts val="2700"/>
              </a:lnSpc>
            </a:pPr>
            <a:r>
              <a:rPr lang="en-US" i="1" u="sng" dirty="0">
                <a:latin typeface="Abril Text" charset="0"/>
                <a:ea typeface="Abril Text" charset="0"/>
                <a:cs typeface="Abril Text" charset="0"/>
              </a:rPr>
              <a:t>Lorem ipsum dolor sit </a:t>
            </a:r>
            <a:r>
              <a:rPr lang="en-US" i="1" u="sng" dirty="0" err="1">
                <a:latin typeface="Abril Text" charset="0"/>
                <a:ea typeface="Abril Text" charset="0"/>
                <a:cs typeface="Abril Text" charset="0"/>
              </a:rPr>
              <a:t>amet</a:t>
            </a:r>
            <a:r>
              <a:rPr lang="en-US" i="1" u="sng" dirty="0">
                <a:latin typeface="Abril Text" charset="0"/>
                <a:ea typeface="Abril Text" charset="0"/>
                <a:cs typeface="Abril Text" charset="0"/>
              </a:rPr>
              <a:t> </a:t>
            </a:r>
            <a:r>
              <a:rPr lang="en-US" i="1" u="sng" dirty="0" err="1">
                <a:latin typeface="Abril Text" charset="0"/>
                <a:ea typeface="Abril Text" charset="0"/>
                <a:cs typeface="Abril Text" charset="0"/>
              </a:rPr>
              <a:t>agam</a:t>
            </a:r>
            <a:r>
              <a:rPr lang="en-US" i="1" u="sng" dirty="0">
                <a:latin typeface="Abril Text" charset="0"/>
                <a:ea typeface="Abril Text" charset="0"/>
                <a:cs typeface="Abril Text" charset="0"/>
              </a:rPr>
              <a:t> facer </a:t>
            </a:r>
            <a:r>
              <a:rPr lang="en-US" i="1" u="sng" dirty="0" err="1">
                <a:latin typeface="Abril Text" charset="0"/>
                <a:ea typeface="Abril Text" charset="0"/>
                <a:cs typeface="Abril Text" charset="0"/>
              </a:rPr>
              <a:t>modo</a:t>
            </a:r>
            <a:r>
              <a:rPr lang="en-US" i="1" u="sng" dirty="0">
                <a:latin typeface="Abril Text" charset="0"/>
                <a:ea typeface="Abril Text" charset="0"/>
                <a:cs typeface="Abril Text" charset="0"/>
              </a:rPr>
              <a:t> data example text are here for your own text rewrite help.</a:t>
            </a:r>
          </a:p>
        </p:txBody>
      </p:sp>
      <p:sp>
        <p:nvSpPr>
          <p:cNvPr id="26" name="TextBox 25">
            <a:extLst>
              <a:ext uri="{FF2B5EF4-FFF2-40B4-BE49-F238E27FC236}">
                <a16:creationId xmlns:a16="http://schemas.microsoft.com/office/drawing/2014/main" id="{8720CC04-DB82-4F21-9853-634A4158C646}"/>
              </a:ext>
            </a:extLst>
          </p:cNvPr>
          <p:cNvSpPr txBox="1"/>
          <p:nvPr/>
        </p:nvSpPr>
        <p:spPr>
          <a:xfrm>
            <a:off x="6598938" y="3565148"/>
            <a:ext cx="4335761" cy="1785104"/>
          </a:xfrm>
          <a:prstGeom prst="rect">
            <a:avLst/>
          </a:prstGeom>
          <a:noFill/>
        </p:spPr>
        <p:txBody>
          <a:bodyPr wrap="square" rtlCol="0">
            <a:spAutoFit/>
          </a:bodyPr>
          <a:lstStyle/>
          <a:p>
            <a:pPr>
              <a:lnSpc>
                <a:spcPct val="200000"/>
              </a:lnSpc>
            </a:pP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example</a:t>
            </a:r>
          </a:p>
          <a:p>
            <a:pPr>
              <a:lnSpc>
                <a:spcPct val="200000"/>
              </a:lnSpc>
            </a:pP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are here for your own text rewrite. Lorem ipsum dolor sit to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example text are here for your own text rewrite. Lorem ipsum dolor sit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85000"/>
                    <a:lumOff val="1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85000"/>
                    <a:lumOff val="1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spTree>
    <p:extLst>
      <p:ext uri="{BB962C8B-B14F-4D97-AF65-F5344CB8AC3E}">
        <p14:creationId xmlns:p14="http://schemas.microsoft.com/office/powerpoint/2010/main" val="16675765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B6B7F05-18F5-4E41-A288-70A4CDC11357}"/>
              </a:ext>
            </a:extLst>
          </p:cNvPr>
          <p:cNvPicPr>
            <a:picLocks noGrp="1" noChangeAspect="1"/>
          </p:cNvPicPr>
          <p:nvPr>
            <p:ph type="pic" sz="quarter" idx="12"/>
          </p:nvPr>
        </p:nvPicPr>
        <p:blipFill>
          <a:blip r:embed="rId2"/>
          <a:srcRect t="13028" b="13028"/>
          <a:stretch>
            <a:fillRect/>
          </a:stretch>
        </p:blipFill>
        <p:spPr/>
      </p:pic>
      <p:pic>
        <p:nvPicPr>
          <p:cNvPr id="8" name="Picture Placeholder 7">
            <a:extLst>
              <a:ext uri="{FF2B5EF4-FFF2-40B4-BE49-F238E27FC236}">
                <a16:creationId xmlns:a16="http://schemas.microsoft.com/office/drawing/2014/main" id="{26A7F94B-79CE-4275-997D-E8B030F9A228}"/>
              </a:ext>
            </a:extLst>
          </p:cNvPr>
          <p:cNvPicPr>
            <a:picLocks noGrp="1" noChangeAspect="1"/>
          </p:cNvPicPr>
          <p:nvPr>
            <p:ph type="pic" sz="quarter" idx="13"/>
          </p:nvPr>
        </p:nvPicPr>
        <p:blipFill>
          <a:blip r:embed="rId3"/>
          <a:srcRect t="9204" b="9204"/>
          <a:stretch>
            <a:fillRect/>
          </a:stretch>
        </p:blipFill>
        <p:spPr/>
      </p:pic>
      <p:pic>
        <p:nvPicPr>
          <p:cNvPr id="14" name="Picture Placeholder 13">
            <a:extLst>
              <a:ext uri="{FF2B5EF4-FFF2-40B4-BE49-F238E27FC236}">
                <a16:creationId xmlns:a16="http://schemas.microsoft.com/office/drawing/2014/main" id="{F9AE859A-255D-4595-B12D-89C2F24ADB4F}"/>
              </a:ext>
            </a:extLst>
          </p:cNvPr>
          <p:cNvPicPr>
            <a:picLocks noGrp="1" noChangeAspect="1"/>
          </p:cNvPicPr>
          <p:nvPr>
            <p:ph type="pic" sz="quarter" idx="14"/>
          </p:nvPr>
        </p:nvPicPr>
        <p:blipFill>
          <a:blip r:embed="rId4"/>
          <a:srcRect t="15741" b="15741"/>
          <a:stretch>
            <a:fillRect/>
          </a:stretch>
        </p:blipFill>
        <p:spPr/>
      </p:pic>
      <p:grpSp>
        <p:nvGrpSpPr>
          <p:cNvPr id="42" name="Group 41">
            <a:extLst>
              <a:ext uri="{FF2B5EF4-FFF2-40B4-BE49-F238E27FC236}">
                <a16:creationId xmlns:a16="http://schemas.microsoft.com/office/drawing/2014/main" id="{30F35AD4-7B0A-4CEB-91BC-2DEF273512A2}"/>
              </a:ext>
            </a:extLst>
          </p:cNvPr>
          <p:cNvGrpSpPr/>
          <p:nvPr/>
        </p:nvGrpSpPr>
        <p:grpSpPr>
          <a:xfrm>
            <a:off x="6616156" y="4929827"/>
            <a:ext cx="2710732" cy="1017237"/>
            <a:chOff x="694876" y="4996011"/>
            <a:chExt cx="2710732" cy="1017237"/>
          </a:xfrm>
        </p:grpSpPr>
        <p:sp>
          <p:nvSpPr>
            <p:cNvPr id="43" name="TextBox 42">
              <a:extLst>
                <a:ext uri="{FF2B5EF4-FFF2-40B4-BE49-F238E27FC236}">
                  <a16:creationId xmlns:a16="http://schemas.microsoft.com/office/drawing/2014/main" id="{C7BA675A-9187-47EC-9549-462FA48689CB}"/>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4" name="TextBox 43">
              <a:extLst>
                <a:ext uri="{FF2B5EF4-FFF2-40B4-BE49-F238E27FC236}">
                  <a16:creationId xmlns:a16="http://schemas.microsoft.com/office/drawing/2014/main" id="{DB45E7AD-E99B-4109-B021-CB08E71E598F}"/>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sp>
        <p:nvSpPr>
          <p:cNvPr id="48" name="TextBox 47">
            <a:extLst>
              <a:ext uri="{FF2B5EF4-FFF2-40B4-BE49-F238E27FC236}">
                <a16:creationId xmlns:a16="http://schemas.microsoft.com/office/drawing/2014/main" id="{94FB11E5-BB8C-402C-84E6-83F6B4D27593}"/>
              </a:ext>
            </a:extLst>
          </p:cNvPr>
          <p:cNvSpPr txBox="1"/>
          <p:nvPr/>
        </p:nvSpPr>
        <p:spPr>
          <a:xfrm>
            <a:off x="694876" y="1709979"/>
            <a:ext cx="1817116" cy="1452321"/>
          </a:xfrm>
          <a:prstGeom prst="rect">
            <a:avLst/>
          </a:prstGeom>
          <a:noFill/>
        </p:spPr>
        <p:txBody>
          <a:bodyPr wrap="square" rtlCol="0">
            <a:spAutoFit/>
          </a:bodyPr>
          <a:lstStyle/>
          <a:p>
            <a:pPr>
              <a:lnSpc>
                <a:spcPts val="27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modo data example</a:t>
            </a:r>
          </a:p>
        </p:txBody>
      </p:sp>
    </p:spTree>
    <p:extLst>
      <p:ext uri="{BB962C8B-B14F-4D97-AF65-F5344CB8AC3E}">
        <p14:creationId xmlns:p14="http://schemas.microsoft.com/office/powerpoint/2010/main" val="2035675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C2CFD24-2F54-49E3-95B3-247871EFE7D9}"/>
              </a:ext>
            </a:extLst>
          </p:cNvPr>
          <p:cNvPicPr>
            <a:picLocks noGrp="1" noChangeAspect="1"/>
          </p:cNvPicPr>
          <p:nvPr>
            <p:ph type="pic" sz="quarter" idx="10"/>
          </p:nvPr>
        </p:nvPicPr>
        <p:blipFill>
          <a:blip r:embed="rId2">
            <a:grayscl/>
          </a:blip>
          <a:srcRect t="26" b="26"/>
          <a:stretch>
            <a:fillRect/>
          </a:stretch>
        </p:blipFill>
        <p:spPr/>
      </p:pic>
      <p:sp>
        <p:nvSpPr>
          <p:cNvPr id="6" name="Rectangle 5">
            <a:extLst>
              <a:ext uri="{FF2B5EF4-FFF2-40B4-BE49-F238E27FC236}">
                <a16:creationId xmlns:a16="http://schemas.microsoft.com/office/drawing/2014/main" id="{FC1E2C55-FA46-4F52-B41F-98CD503D2783}"/>
              </a:ext>
            </a:extLst>
          </p:cNvPr>
          <p:cNvSpPr/>
          <p:nvPr/>
        </p:nvSpPr>
        <p:spPr>
          <a:xfrm>
            <a:off x="-12214" y="3427160"/>
            <a:ext cx="12204214" cy="3430839"/>
          </a:xfrm>
          <a:prstGeom prst="rect">
            <a:avLst/>
          </a:prstGeom>
          <a:solidFill>
            <a:schemeClr val="tx1">
              <a:lumMod val="75000"/>
              <a:lumOff val="2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4" name="Group 123">
            <a:extLst>
              <a:ext uri="{FF2B5EF4-FFF2-40B4-BE49-F238E27FC236}">
                <a16:creationId xmlns:a16="http://schemas.microsoft.com/office/drawing/2014/main" id="{96FC88AD-1F7B-40C2-AA99-064A99CBC82D}"/>
              </a:ext>
            </a:extLst>
          </p:cNvPr>
          <p:cNvGrpSpPr/>
          <p:nvPr/>
        </p:nvGrpSpPr>
        <p:grpSpPr>
          <a:xfrm>
            <a:off x="1123274" y="4582991"/>
            <a:ext cx="5854548" cy="1119175"/>
            <a:chOff x="4395457" y="4425959"/>
            <a:chExt cx="5854548" cy="1119175"/>
          </a:xfrm>
        </p:grpSpPr>
        <p:sp>
          <p:nvSpPr>
            <p:cNvPr id="125" name="TextBox 124">
              <a:extLst>
                <a:ext uri="{FF2B5EF4-FFF2-40B4-BE49-F238E27FC236}">
                  <a16:creationId xmlns:a16="http://schemas.microsoft.com/office/drawing/2014/main" id="{708F678E-761F-4996-A7A0-292F0395F4FB}"/>
                </a:ext>
              </a:extLst>
            </p:cNvPr>
            <p:cNvSpPr txBox="1"/>
            <p:nvPr/>
          </p:nvSpPr>
          <p:spPr>
            <a:xfrm>
              <a:off x="4395457" y="4425959"/>
              <a:ext cx="1633309" cy="292388"/>
            </a:xfrm>
            <a:prstGeom prst="rect">
              <a:avLst/>
            </a:prstGeom>
            <a:noFill/>
          </p:spPr>
          <p:txBody>
            <a:bodyPr wrap="square" rtlCol="0" anchor="ctr">
              <a:spAutoFit/>
            </a:bodyPr>
            <a:lstStyle/>
            <a:p>
              <a:r>
                <a:rPr lang="en-US" sz="1300" dirty="0">
                  <a:solidFill>
                    <a:schemeClr val="bg1"/>
                  </a:solidFill>
                  <a:latin typeface="Abril Display" panose="02000503000000020003" pitchFamily="50" charset="0"/>
                  <a:ea typeface="Montserrat Black" charset="0"/>
                  <a:cs typeface="Montserrat Black" charset="0"/>
                </a:rPr>
                <a:t>Location By.</a:t>
              </a:r>
            </a:p>
          </p:txBody>
        </p:sp>
        <p:sp>
          <p:nvSpPr>
            <p:cNvPr id="126" name="TextBox 125">
              <a:extLst>
                <a:ext uri="{FF2B5EF4-FFF2-40B4-BE49-F238E27FC236}">
                  <a16:creationId xmlns:a16="http://schemas.microsoft.com/office/drawing/2014/main" id="{FC3655E1-6EB5-41F1-94A4-E3CC0C23E8BD}"/>
                </a:ext>
              </a:extLst>
            </p:cNvPr>
            <p:cNvSpPr txBox="1"/>
            <p:nvPr/>
          </p:nvSpPr>
          <p:spPr>
            <a:xfrm>
              <a:off x="4801556" y="4848463"/>
              <a:ext cx="2377590" cy="575799"/>
            </a:xfrm>
            <a:prstGeom prst="rect">
              <a:avLst/>
            </a:prstGeom>
            <a:noFill/>
          </p:spPr>
          <p:txBody>
            <a:bodyPr wrap="square" rtlCol="0">
              <a:spAutoFit/>
            </a:bodyPr>
            <a:lstStyle/>
            <a:p>
              <a:pPr algn="just">
                <a:lnSpc>
                  <a:spcPts val="2000"/>
                </a:lnSpc>
              </a:pPr>
              <a:r>
                <a:rPr lang="en-US" sz="900" dirty="0">
                  <a:solidFill>
                    <a:schemeClr val="bg1"/>
                  </a:solidFill>
                  <a:latin typeface="Abril Display" panose="02000503000000020003" pitchFamily="50" charset="0"/>
                  <a:ea typeface="Montserrat Light" charset="0"/>
                  <a:cs typeface="Montserrat Light" charset="0"/>
                </a:rPr>
                <a:t>them for one. Living grass to for can't gathered waters had winged. </a:t>
              </a:r>
            </a:p>
          </p:txBody>
        </p:sp>
        <p:sp>
          <p:nvSpPr>
            <p:cNvPr id="127" name="TextBox 126">
              <a:extLst>
                <a:ext uri="{FF2B5EF4-FFF2-40B4-BE49-F238E27FC236}">
                  <a16:creationId xmlns:a16="http://schemas.microsoft.com/office/drawing/2014/main" id="{F4A459BB-3A60-429C-B389-0DFAF9BD5B9C}"/>
                </a:ext>
              </a:extLst>
            </p:cNvPr>
            <p:cNvSpPr txBox="1"/>
            <p:nvPr/>
          </p:nvSpPr>
          <p:spPr>
            <a:xfrm>
              <a:off x="8328375" y="4425959"/>
              <a:ext cx="1633309" cy="292388"/>
            </a:xfrm>
            <a:prstGeom prst="rect">
              <a:avLst/>
            </a:prstGeom>
            <a:noFill/>
          </p:spPr>
          <p:txBody>
            <a:bodyPr wrap="square" rtlCol="0" anchor="ctr">
              <a:spAutoFit/>
            </a:bodyPr>
            <a:lstStyle/>
            <a:p>
              <a:r>
                <a:rPr lang="en-US" sz="1300" dirty="0">
                  <a:solidFill>
                    <a:schemeClr val="bg1"/>
                  </a:solidFill>
                  <a:latin typeface="Abril Display" panose="02000503000000020003" pitchFamily="50" charset="0"/>
                  <a:ea typeface="Montserrat Black" charset="0"/>
                  <a:cs typeface="Montserrat Black" charset="0"/>
                </a:rPr>
                <a:t>Contact To</a:t>
              </a:r>
            </a:p>
          </p:txBody>
        </p:sp>
        <p:grpSp>
          <p:nvGrpSpPr>
            <p:cNvPr id="128" name="Group 127">
              <a:extLst>
                <a:ext uri="{FF2B5EF4-FFF2-40B4-BE49-F238E27FC236}">
                  <a16:creationId xmlns:a16="http://schemas.microsoft.com/office/drawing/2014/main" id="{85A8D2DE-6C81-4AD8-A76A-F2C7D12FF385}"/>
                </a:ext>
              </a:extLst>
            </p:cNvPr>
            <p:cNvGrpSpPr/>
            <p:nvPr/>
          </p:nvGrpSpPr>
          <p:grpSpPr>
            <a:xfrm>
              <a:off x="8423666" y="4941150"/>
              <a:ext cx="190582" cy="602145"/>
              <a:chOff x="8516624" y="4973951"/>
              <a:chExt cx="190582" cy="602145"/>
            </a:xfrm>
            <a:solidFill>
              <a:schemeClr val="accent1">
                <a:lumMod val="60000"/>
                <a:lumOff val="40000"/>
              </a:schemeClr>
            </a:solidFill>
          </p:grpSpPr>
          <p:sp>
            <p:nvSpPr>
              <p:cNvPr id="131" name="AutoShape 41">
                <a:extLst>
                  <a:ext uri="{FF2B5EF4-FFF2-40B4-BE49-F238E27FC236}">
                    <a16:creationId xmlns:a16="http://schemas.microsoft.com/office/drawing/2014/main" id="{E80C7AF9-CC1A-414C-A337-D9028AB7EE4E}"/>
                  </a:ext>
                </a:extLst>
              </p:cNvPr>
              <p:cNvSpPr>
                <a:spLocks/>
              </p:cNvSpPr>
              <p:nvPr/>
            </p:nvSpPr>
            <p:spPr bwMode="auto">
              <a:xfrm>
                <a:off x="8516624" y="4973951"/>
                <a:ext cx="190582" cy="190583"/>
              </a:xfrm>
              <a:custGeom>
                <a:avLst/>
                <a:gdLst/>
                <a:ahLst/>
                <a:cxnLst/>
                <a:rect l="0" t="0" r="r" b="b"/>
                <a:pathLst>
                  <a:path w="21600" h="21600">
                    <a:moveTo>
                      <a:pt x="15840" y="12960"/>
                    </a:moveTo>
                    <a:cubicBezTo>
                      <a:pt x="14400" y="14400"/>
                      <a:pt x="14400" y="15840"/>
                      <a:pt x="12960" y="15840"/>
                    </a:cubicBezTo>
                    <a:cubicBezTo>
                      <a:pt x="11520" y="15840"/>
                      <a:pt x="10080" y="14400"/>
                      <a:pt x="8640" y="12960"/>
                    </a:cubicBezTo>
                    <a:cubicBezTo>
                      <a:pt x="7200" y="11520"/>
                      <a:pt x="5760" y="10080"/>
                      <a:pt x="5760" y="8640"/>
                    </a:cubicBezTo>
                    <a:cubicBezTo>
                      <a:pt x="5760" y="7200"/>
                      <a:pt x="7200" y="7200"/>
                      <a:pt x="8640" y="5760"/>
                    </a:cubicBezTo>
                    <a:cubicBezTo>
                      <a:pt x="10080" y="4320"/>
                      <a:pt x="5760" y="0"/>
                      <a:pt x="4320" y="0"/>
                    </a:cubicBezTo>
                    <a:cubicBezTo>
                      <a:pt x="2880" y="0"/>
                      <a:pt x="0" y="4320"/>
                      <a:pt x="0" y="4320"/>
                    </a:cubicBezTo>
                    <a:cubicBezTo>
                      <a:pt x="0" y="7200"/>
                      <a:pt x="2959" y="13038"/>
                      <a:pt x="5760" y="15840"/>
                    </a:cubicBezTo>
                    <a:cubicBezTo>
                      <a:pt x="8561" y="18642"/>
                      <a:pt x="14400" y="21600"/>
                      <a:pt x="17280" y="21600"/>
                    </a:cubicBezTo>
                    <a:cubicBezTo>
                      <a:pt x="17280" y="21600"/>
                      <a:pt x="21600" y="18720"/>
                      <a:pt x="21600" y="17280"/>
                    </a:cubicBezTo>
                    <a:cubicBezTo>
                      <a:pt x="21600" y="15840"/>
                      <a:pt x="17280" y="11520"/>
                      <a:pt x="15840" y="12960"/>
                    </a:cubicBezTo>
                    <a:cubicBezTo>
                      <a:pt x="15840" y="12960"/>
                      <a:pt x="15840" y="12960"/>
                      <a:pt x="15840" y="12960"/>
                    </a:cubicBezTo>
                    <a:close/>
                    <a:moveTo>
                      <a:pt x="15840" y="12960"/>
                    </a:moveTo>
                  </a:path>
                </a:pathLst>
              </a:custGeom>
              <a:solidFill>
                <a:schemeClr val="bg1"/>
              </a:solidFill>
              <a:ln>
                <a:noFill/>
              </a:ln>
            </p:spPr>
            <p:txBody>
              <a:bodyPr lIns="0" tIns="0" rIns="0" bIns="0"/>
              <a:lstStyle/>
              <a:p>
                <a:endParaRPr lang="en-US" dirty="0">
                  <a:solidFill>
                    <a:schemeClr val="bg1"/>
                  </a:solidFill>
                </a:endParaRPr>
              </a:p>
            </p:txBody>
          </p:sp>
          <p:sp>
            <p:nvSpPr>
              <p:cNvPr id="132" name="AutoShape 48">
                <a:extLst>
                  <a:ext uri="{FF2B5EF4-FFF2-40B4-BE49-F238E27FC236}">
                    <a16:creationId xmlns:a16="http://schemas.microsoft.com/office/drawing/2014/main" id="{684CAAD3-6FA8-48EE-9734-FE056BD830A2}"/>
                  </a:ext>
                </a:extLst>
              </p:cNvPr>
              <p:cNvSpPr>
                <a:spLocks/>
              </p:cNvSpPr>
              <p:nvPr/>
            </p:nvSpPr>
            <p:spPr bwMode="auto">
              <a:xfrm>
                <a:off x="8542792" y="5338031"/>
                <a:ext cx="138247" cy="238065"/>
              </a:xfrm>
              <a:custGeom>
                <a:avLst/>
                <a:gdLst/>
                <a:ahLst/>
                <a:cxnLst/>
                <a:rect l="0" t="0" r="r" b="b"/>
                <a:pathLst>
                  <a:path w="21600" h="21600">
                    <a:moveTo>
                      <a:pt x="19852" y="18900"/>
                    </a:moveTo>
                    <a:lnTo>
                      <a:pt x="1748" y="18900"/>
                    </a:lnTo>
                    <a:lnTo>
                      <a:pt x="1748" y="2314"/>
                    </a:lnTo>
                    <a:lnTo>
                      <a:pt x="19852" y="2314"/>
                    </a:lnTo>
                    <a:cubicBezTo>
                      <a:pt x="19852" y="2314"/>
                      <a:pt x="19852" y="18900"/>
                      <a:pt x="19852" y="18900"/>
                    </a:cubicBezTo>
                    <a:close/>
                    <a:moveTo>
                      <a:pt x="10800" y="20872"/>
                    </a:moveTo>
                    <a:cubicBezTo>
                      <a:pt x="10105" y="20872"/>
                      <a:pt x="9545" y="20545"/>
                      <a:pt x="9545" y="20141"/>
                    </a:cubicBezTo>
                    <a:cubicBezTo>
                      <a:pt x="9545" y="19738"/>
                      <a:pt x="10105" y="19412"/>
                      <a:pt x="10800" y="19412"/>
                    </a:cubicBezTo>
                    <a:cubicBezTo>
                      <a:pt x="11495" y="19412"/>
                      <a:pt x="12055" y="19738"/>
                      <a:pt x="12055" y="20141"/>
                    </a:cubicBezTo>
                    <a:cubicBezTo>
                      <a:pt x="12055" y="20545"/>
                      <a:pt x="11495" y="20872"/>
                      <a:pt x="10800" y="20872"/>
                    </a:cubicBezTo>
                    <a:cubicBezTo>
                      <a:pt x="10800" y="20872"/>
                      <a:pt x="10800" y="20872"/>
                      <a:pt x="10800" y="20872"/>
                    </a:cubicBezTo>
                    <a:close/>
                    <a:moveTo>
                      <a:pt x="8149" y="1051"/>
                    </a:moveTo>
                    <a:lnTo>
                      <a:pt x="13451" y="1051"/>
                    </a:lnTo>
                    <a:cubicBezTo>
                      <a:pt x="13622" y="1051"/>
                      <a:pt x="13757" y="1130"/>
                      <a:pt x="13757" y="1229"/>
                    </a:cubicBezTo>
                    <a:cubicBezTo>
                      <a:pt x="13757" y="1326"/>
                      <a:pt x="13622" y="1404"/>
                      <a:pt x="13451" y="1404"/>
                    </a:cubicBezTo>
                    <a:lnTo>
                      <a:pt x="8149" y="1404"/>
                    </a:lnTo>
                    <a:cubicBezTo>
                      <a:pt x="7978" y="1404"/>
                      <a:pt x="7843" y="1326"/>
                      <a:pt x="7843" y="1229"/>
                    </a:cubicBezTo>
                    <a:cubicBezTo>
                      <a:pt x="7843" y="1130"/>
                      <a:pt x="7978" y="1051"/>
                      <a:pt x="8149" y="1051"/>
                    </a:cubicBezTo>
                    <a:cubicBezTo>
                      <a:pt x="8149" y="1051"/>
                      <a:pt x="8149" y="1051"/>
                      <a:pt x="8149" y="1051"/>
                    </a:cubicBezTo>
                    <a:close/>
                    <a:moveTo>
                      <a:pt x="19089" y="0"/>
                    </a:moveTo>
                    <a:lnTo>
                      <a:pt x="2511" y="0"/>
                    </a:lnTo>
                    <a:cubicBezTo>
                      <a:pt x="1131" y="0"/>
                      <a:pt x="0" y="657"/>
                      <a:pt x="0" y="1459"/>
                    </a:cubicBezTo>
                    <a:lnTo>
                      <a:pt x="0" y="20141"/>
                    </a:lnTo>
                    <a:cubicBezTo>
                      <a:pt x="0" y="20943"/>
                      <a:pt x="1131" y="21600"/>
                      <a:pt x="2511" y="21600"/>
                    </a:cubicBezTo>
                    <a:lnTo>
                      <a:pt x="19089" y="21600"/>
                    </a:lnTo>
                    <a:cubicBezTo>
                      <a:pt x="20469" y="21600"/>
                      <a:pt x="21600" y="20943"/>
                      <a:pt x="21600" y="20141"/>
                    </a:cubicBezTo>
                    <a:lnTo>
                      <a:pt x="21600" y="1459"/>
                    </a:lnTo>
                    <a:cubicBezTo>
                      <a:pt x="21600" y="657"/>
                      <a:pt x="20469" y="0"/>
                      <a:pt x="19089" y="0"/>
                    </a:cubicBezTo>
                    <a:cubicBezTo>
                      <a:pt x="19089" y="0"/>
                      <a:pt x="19089" y="0"/>
                      <a:pt x="19089" y="0"/>
                    </a:cubicBezTo>
                    <a:close/>
                    <a:moveTo>
                      <a:pt x="19089" y="0"/>
                    </a:moveTo>
                  </a:path>
                </a:pathLst>
              </a:custGeom>
              <a:solidFill>
                <a:schemeClr val="bg1"/>
              </a:solidFill>
              <a:ln>
                <a:noFill/>
              </a:ln>
            </p:spPr>
            <p:txBody>
              <a:bodyPr lIns="0" tIns="0" rIns="0" bIns="0"/>
              <a:lstStyle/>
              <a:p>
                <a:endParaRPr lang="en-US" dirty="0">
                  <a:solidFill>
                    <a:schemeClr val="bg1"/>
                  </a:solidFill>
                </a:endParaRPr>
              </a:p>
            </p:txBody>
          </p:sp>
        </p:grpSp>
        <p:sp>
          <p:nvSpPr>
            <p:cNvPr id="129" name="TextBox 128">
              <a:extLst>
                <a:ext uri="{FF2B5EF4-FFF2-40B4-BE49-F238E27FC236}">
                  <a16:creationId xmlns:a16="http://schemas.microsoft.com/office/drawing/2014/main" id="{7FEC98A6-22C4-4879-AB68-BCC979495FC8}"/>
                </a:ext>
              </a:extLst>
            </p:cNvPr>
            <p:cNvSpPr txBox="1"/>
            <p:nvPr/>
          </p:nvSpPr>
          <p:spPr>
            <a:xfrm>
              <a:off x="8746477" y="4853919"/>
              <a:ext cx="1503528" cy="691215"/>
            </a:xfrm>
            <a:prstGeom prst="rect">
              <a:avLst/>
            </a:prstGeom>
            <a:noFill/>
          </p:spPr>
          <p:txBody>
            <a:bodyPr wrap="square" rtlCol="0">
              <a:spAutoFit/>
            </a:bodyPr>
            <a:lstStyle/>
            <a:p>
              <a:pPr algn="just">
                <a:lnSpc>
                  <a:spcPts val="1600"/>
                </a:lnSpc>
              </a:pPr>
              <a:r>
                <a:rPr lang="en-US" sz="900" dirty="0">
                  <a:solidFill>
                    <a:schemeClr val="bg1"/>
                  </a:solidFill>
                  <a:latin typeface="Abril Display" panose="02000503000000020003" pitchFamily="50" charset="0"/>
                  <a:ea typeface="Montserrat Light" charset="0"/>
                  <a:cs typeface="Montserrat Light" charset="0"/>
                </a:rPr>
                <a:t>Phone : 000 555 666</a:t>
              </a:r>
            </a:p>
            <a:p>
              <a:pPr algn="just">
                <a:lnSpc>
                  <a:spcPts val="1600"/>
                </a:lnSpc>
              </a:pPr>
              <a:endParaRPr lang="en-US" sz="900" dirty="0">
                <a:solidFill>
                  <a:schemeClr val="bg1"/>
                </a:solidFill>
                <a:latin typeface="Abril Display" panose="02000503000000020003" pitchFamily="50" charset="0"/>
                <a:ea typeface="Montserrat Light" charset="0"/>
                <a:cs typeface="Montserrat Light" charset="0"/>
              </a:endParaRPr>
            </a:p>
            <a:p>
              <a:pPr algn="just">
                <a:lnSpc>
                  <a:spcPts val="1600"/>
                </a:lnSpc>
              </a:pPr>
              <a:r>
                <a:rPr lang="en-US" sz="900" dirty="0">
                  <a:solidFill>
                    <a:schemeClr val="bg1"/>
                  </a:solidFill>
                  <a:latin typeface="Abril Display" panose="02000503000000020003" pitchFamily="50" charset="0"/>
                  <a:ea typeface="Montserrat Light" charset="0"/>
                  <a:cs typeface="Montserrat Light" charset="0"/>
                </a:rPr>
                <a:t>Mobile : 000 555 666</a:t>
              </a:r>
            </a:p>
          </p:txBody>
        </p:sp>
        <p:sp>
          <p:nvSpPr>
            <p:cNvPr id="130" name="AutoShape 20">
              <a:extLst>
                <a:ext uri="{FF2B5EF4-FFF2-40B4-BE49-F238E27FC236}">
                  <a16:creationId xmlns:a16="http://schemas.microsoft.com/office/drawing/2014/main" id="{55809BF6-1E29-43FD-8640-75E478FF57E1}"/>
                </a:ext>
              </a:extLst>
            </p:cNvPr>
            <p:cNvSpPr>
              <a:spLocks/>
            </p:cNvSpPr>
            <p:nvPr/>
          </p:nvSpPr>
          <p:spPr bwMode="auto">
            <a:xfrm>
              <a:off x="4498844" y="4941150"/>
              <a:ext cx="170482" cy="247633"/>
            </a:xfrm>
            <a:custGeom>
              <a:avLst/>
              <a:gdLst/>
              <a:ahLst/>
              <a:cxnLst/>
              <a:rect l="0" t="0" r="r" b="b"/>
              <a:pathLst>
                <a:path w="21600" h="21600">
                  <a:moveTo>
                    <a:pt x="10741" y="10003"/>
                  </a:moveTo>
                  <a:cubicBezTo>
                    <a:pt x="9348" y="10003"/>
                    <a:pt x="7823" y="9524"/>
                    <a:pt x="7071" y="8198"/>
                  </a:cubicBezTo>
                  <a:cubicBezTo>
                    <a:pt x="6959" y="7987"/>
                    <a:pt x="6968" y="7564"/>
                    <a:pt x="6968" y="7526"/>
                  </a:cubicBezTo>
                  <a:lnTo>
                    <a:pt x="6968" y="6930"/>
                  </a:lnTo>
                  <a:cubicBezTo>
                    <a:pt x="6968" y="5242"/>
                    <a:pt x="9049" y="4473"/>
                    <a:pt x="10861" y="4473"/>
                  </a:cubicBezTo>
                  <a:cubicBezTo>
                    <a:pt x="13090" y="4473"/>
                    <a:pt x="14815" y="5702"/>
                    <a:pt x="14815" y="7239"/>
                  </a:cubicBezTo>
                  <a:cubicBezTo>
                    <a:pt x="14815" y="8775"/>
                    <a:pt x="12970" y="10003"/>
                    <a:pt x="10741" y="10003"/>
                  </a:cubicBezTo>
                  <a:cubicBezTo>
                    <a:pt x="10741" y="10003"/>
                    <a:pt x="10741" y="10003"/>
                    <a:pt x="10741" y="10003"/>
                  </a:cubicBezTo>
                  <a:close/>
                  <a:moveTo>
                    <a:pt x="21090" y="5376"/>
                  </a:moveTo>
                  <a:cubicBezTo>
                    <a:pt x="20977" y="5088"/>
                    <a:pt x="20751" y="4781"/>
                    <a:pt x="20583" y="4512"/>
                  </a:cubicBezTo>
                  <a:cubicBezTo>
                    <a:pt x="18577" y="1191"/>
                    <a:pt x="14194" y="0"/>
                    <a:pt x="10654" y="0"/>
                  </a:cubicBezTo>
                  <a:cubicBezTo>
                    <a:pt x="5916" y="0"/>
                    <a:pt x="698" y="2189"/>
                    <a:pt x="0" y="6701"/>
                  </a:cubicBezTo>
                  <a:lnTo>
                    <a:pt x="0" y="7622"/>
                  </a:lnTo>
                  <a:cubicBezTo>
                    <a:pt x="0" y="7660"/>
                    <a:pt x="19" y="8006"/>
                    <a:pt x="46" y="8179"/>
                  </a:cubicBezTo>
                  <a:cubicBezTo>
                    <a:pt x="437" y="10329"/>
                    <a:pt x="2900" y="12614"/>
                    <a:pt x="4739" y="14765"/>
                  </a:cubicBezTo>
                  <a:cubicBezTo>
                    <a:pt x="6717" y="17068"/>
                    <a:pt x="8771" y="19335"/>
                    <a:pt x="10805" y="21600"/>
                  </a:cubicBezTo>
                  <a:cubicBezTo>
                    <a:pt x="12060" y="20121"/>
                    <a:pt x="13311" y="18623"/>
                    <a:pt x="14535" y="17183"/>
                  </a:cubicBezTo>
                  <a:cubicBezTo>
                    <a:pt x="14870" y="16761"/>
                    <a:pt x="15259" y="16339"/>
                    <a:pt x="15592" y="15936"/>
                  </a:cubicBezTo>
                  <a:cubicBezTo>
                    <a:pt x="15815" y="15667"/>
                    <a:pt x="16242" y="15398"/>
                    <a:pt x="16436" y="15149"/>
                  </a:cubicBezTo>
                  <a:cubicBezTo>
                    <a:pt x="18414" y="12653"/>
                    <a:pt x="21600" y="10138"/>
                    <a:pt x="21600" y="7660"/>
                  </a:cubicBezTo>
                  <a:lnTo>
                    <a:pt x="21600" y="6643"/>
                  </a:lnTo>
                  <a:cubicBezTo>
                    <a:pt x="21600" y="6375"/>
                    <a:pt x="21117" y="5434"/>
                    <a:pt x="21090" y="5376"/>
                  </a:cubicBezTo>
                  <a:cubicBezTo>
                    <a:pt x="21090" y="5376"/>
                    <a:pt x="21090" y="5376"/>
                    <a:pt x="21090" y="5376"/>
                  </a:cubicBezTo>
                  <a:close/>
                  <a:moveTo>
                    <a:pt x="21090" y="5376"/>
                  </a:moveTo>
                </a:path>
              </a:pathLst>
            </a:custGeom>
            <a:solidFill>
              <a:schemeClr val="bg1"/>
            </a:solidFill>
            <a:ln>
              <a:noFill/>
            </a:ln>
          </p:spPr>
          <p:txBody>
            <a:bodyPr lIns="0" tIns="0" rIns="0" bIns="0"/>
            <a:lstStyle/>
            <a:p>
              <a:endParaRPr lang="en-US" dirty="0">
                <a:solidFill>
                  <a:schemeClr val="bg1"/>
                </a:solidFill>
              </a:endParaRPr>
            </a:p>
          </p:txBody>
        </p:sp>
      </p:grpSp>
    </p:spTree>
    <p:extLst>
      <p:ext uri="{BB962C8B-B14F-4D97-AF65-F5344CB8AC3E}">
        <p14:creationId xmlns:p14="http://schemas.microsoft.com/office/powerpoint/2010/main" val="1627553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7DFE93F8-124D-4094-BE2D-1E39071AA7BC}"/>
              </a:ext>
            </a:extLst>
          </p:cNvPr>
          <p:cNvSpPr txBox="1"/>
          <p:nvPr/>
        </p:nvSpPr>
        <p:spPr>
          <a:xfrm>
            <a:off x="3762375" y="3139177"/>
            <a:ext cx="4667250" cy="553998"/>
          </a:xfrm>
          <a:prstGeom prst="rect">
            <a:avLst/>
          </a:prstGeom>
          <a:noFill/>
        </p:spPr>
        <p:txBody>
          <a:bodyPr wrap="square" rtlCol="0">
            <a:spAutoFit/>
          </a:bodyPr>
          <a:lstStyle/>
          <a:p>
            <a:pPr algn="ctr">
              <a:lnSpc>
                <a:spcPts val="3800"/>
              </a:lnSpc>
            </a:pPr>
            <a:r>
              <a:rPr lang="en-US" sz="2500" spc="500" dirty="0">
                <a:solidFill>
                  <a:schemeClr val="bg1">
                    <a:lumMod val="65000"/>
                  </a:schemeClr>
                </a:solidFill>
                <a:latin typeface="Abril Display" panose="02000503000000020003" pitchFamily="50" charset="0"/>
                <a:ea typeface="Montserrat" charset="0"/>
                <a:cs typeface="Montserrat" charset="0"/>
              </a:rPr>
              <a:t>www.website.com</a:t>
            </a:r>
          </a:p>
        </p:txBody>
      </p:sp>
    </p:spTree>
    <p:extLst>
      <p:ext uri="{BB962C8B-B14F-4D97-AF65-F5344CB8AC3E}">
        <p14:creationId xmlns:p14="http://schemas.microsoft.com/office/powerpoint/2010/main" val="1608894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1155CA4-CC6C-4203-BD90-F9577365F152}"/>
              </a:ext>
            </a:extLst>
          </p:cNvPr>
          <p:cNvPicPr>
            <a:picLocks noGrp="1" noChangeAspect="1"/>
          </p:cNvPicPr>
          <p:nvPr>
            <p:ph type="pic" sz="quarter" idx="12"/>
          </p:nvPr>
        </p:nvPicPr>
        <p:blipFill>
          <a:blip r:embed="rId2"/>
          <a:srcRect t="15429" b="15429"/>
          <a:stretch>
            <a:fillRect/>
          </a:stretch>
        </p:blipFill>
        <p:spPr>
          <a:xfrm>
            <a:off x="1637722" y="676408"/>
            <a:ext cx="9877870" cy="4553265"/>
          </a:xfrm>
        </p:spPr>
      </p:pic>
      <p:sp>
        <p:nvSpPr>
          <p:cNvPr id="8" name="Rectangle 7">
            <a:extLst>
              <a:ext uri="{FF2B5EF4-FFF2-40B4-BE49-F238E27FC236}">
                <a16:creationId xmlns:a16="http://schemas.microsoft.com/office/drawing/2014/main" id="{B460E040-8D19-430A-AA49-B1F55E23A51F}"/>
              </a:ext>
            </a:extLst>
          </p:cNvPr>
          <p:cNvSpPr/>
          <p:nvPr/>
        </p:nvSpPr>
        <p:spPr>
          <a:xfrm>
            <a:off x="1637722" y="643179"/>
            <a:ext cx="5297916" cy="4586494"/>
          </a:xfrm>
          <a:prstGeom prst="rect">
            <a:avLst/>
          </a:prstGeom>
          <a:solidFill>
            <a:schemeClr val="tx1">
              <a:lumMod val="75000"/>
              <a:lumOff val="2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733CC5D-4BE9-4B8D-8E0F-B6EAA53319D1}"/>
              </a:ext>
            </a:extLst>
          </p:cNvPr>
          <p:cNvSpPr txBox="1"/>
          <p:nvPr/>
        </p:nvSpPr>
        <p:spPr>
          <a:xfrm>
            <a:off x="1933128" y="3835859"/>
            <a:ext cx="3124648" cy="713785"/>
          </a:xfrm>
          <a:prstGeom prst="rect">
            <a:avLst/>
          </a:prstGeom>
          <a:noFill/>
        </p:spPr>
        <p:txBody>
          <a:bodyPr wrap="square" rtlCol="0">
            <a:spAutoFit/>
          </a:bodyPr>
          <a:lstStyle/>
          <a:p>
            <a:pPr>
              <a:lnSpc>
                <a:spcPts val="2400"/>
              </a:lnSpc>
            </a:pPr>
            <a:r>
              <a:rPr lang="en-US" sz="2700" spc="900" dirty="0">
                <a:solidFill>
                  <a:schemeClr val="bg1"/>
                </a:solidFill>
                <a:latin typeface="Raleway" panose="020B0503030101060003" pitchFamily="34" charset="0"/>
              </a:rPr>
              <a:t>MINIMAL</a:t>
            </a:r>
          </a:p>
          <a:p>
            <a:pPr>
              <a:lnSpc>
                <a:spcPts val="2400"/>
              </a:lnSpc>
            </a:pPr>
            <a:r>
              <a:rPr lang="en-US" sz="2700" spc="900" dirty="0">
                <a:solidFill>
                  <a:schemeClr val="bg1"/>
                </a:solidFill>
                <a:latin typeface="Raleway" panose="020B0503030101060003" pitchFamily="34" charset="0"/>
              </a:rPr>
              <a:t>PORTFOLIO</a:t>
            </a:r>
          </a:p>
        </p:txBody>
      </p:sp>
      <p:sp>
        <p:nvSpPr>
          <p:cNvPr id="31" name="TextBox 30">
            <a:extLst>
              <a:ext uri="{FF2B5EF4-FFF2-40B4-BE49-F238E27FC236}">
                <a16:creationId xmlns:a16="http://schemas.microsoft.com/office/drawing/2014/main" id="{99A46C2B-5131-4B23-80AD-50E6C0846A5D}"/>
              </a:ext>
            </a:extLst>
          </p:cNvPr>
          <p:cNvSpPr txBox="1"/>
          <p:nvPr/>
        </p:nvSpPr>
        <p:spPr>
          <a:xfrm>
            <a:off x="1955977" y="4520948"/>
            <a:ext cx="1968324" cy="230832"/>
          </a:xfrm>
          <a:prstGeom prst="rect">
            <a:avLst/>
          </a:prstGeom>
          <a:noFill/>
        </p:spPr>
        <p:txBody>
          <a:bodyPr wrap="square" rtlCol="0">
            <a:spAutoFit/>
          </a:bodyPr>
          <a:lstStyle/>
          <a:p>
            <a:r>
              <a:rPr lang="en-US" sz="900" spc="200" dirty="0">
                <a:solidFill>
                  <a:schemeClr val="bg1"/>
                </a:solidFill>
                <a:latin typeface="Raleway" panose="020B0503030101060003" pitchFamily="34" charset="0"/>
                <a:ea typeface="Montserrat Light" charset="0"/>
                <a:cs typeface="Montserrat Light" charset="0"/>
              </a:rPr>
              <a:t>CLEAN PRESENTATION</a:t>
            </a:r>
          </a:p>
        </p:txBody>
      </p:sp>
      <p:sp>
        <p:nvSpPr>
          <p:cNvPr id="43" name="TextBox 42">
            <a:extLst>
              <a:ext uri="{FF2B5EF4-FFF2-40B4-BE49-F238E27FC236}">
                <a16:creationId xmlns:a16="http://schemas.microsoft.com/office/drawing/2014/main" id="{5E9ECF34-0350-4B5D-ADA2-6CAE8768DBB0}"/>
              </a:ext>
            </a:extLst>
          </p:cNvPr>
          <p:cNvSpPr txBox="1"/>
          <p:nvPr/>
        </p:nvSpPr>
        <p:spPr>
          <a:xfrm>
            <a:off x="9131121" y="5440580"/>
            <a:ext cx="2384471" cy="482183"/>
          </a:xfrm>
          <a:prstGeom prst="rect">
            <a:avLst/>
          </a:prstGeom>
          <a:noFill/>
        </p:spPr>
        <p:txBody>
          <a:bodyPr wrap="square" rtlCol="0">
            <a:spAutoFit/>
          </a:bodyPr>
          <a:lstStyle/>
          <a:p>
            <a:pPr algn="just">
              <a:lnSpc>
                <a:spcPts val="1600"/>
              </a:lnSpc>
            </a:pPr>
            <a:r>
              <a:rPr lang="en-US" sz="800" dirty="0">
                <a:solidFill>
                  <a:schemeClr val="tx1">
                    <a:lumMod val="65000"/>
                    <a:lumOff val="35000"/>
                  </a:schemeClr>
                </a:solidFill>
                <a:latin typeface="Raleway" panose="020B0503030101060003" pitchFamily="34" charset="0"/>
                <a:ea typeface="Montserrat Light" charset="0"/>
                <a:cs typeface="Montserrat Light" charset="0"/>
              </a:rPr>
              <a:t>Have them for one. Living grass to be for can't Fifth you'll, man wherein creeping.</a:t>
            </a:r>
          </a:p>
        </p:txBody>
      </p:sp>
    </p:spTree>
    <p:extLst>
      <p:ext uri="{BB962C8B-B14F-4D97-AF65-F5344CB8AC3E}">
        <p14:creationId xmlns:p14="http://schemas.microsoft.com/office/powerpoint/2010/main" val="3994199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12AA33AF-42A7-470D-844B-44194E11C6D1}"/>
              </a:ext>
            </a:extLst>
          </p:cNvPr>
          <p:cNvPicPr>
            <a:picLocks noGrp="1" noChangeAspect="1"/>
          </p:cNvPicPr>
          <p:nvPr>
            <p:ph type="pic" sz="quarter" idx="14"/>
          </p:nvPr>
        </p:nvPicPr>
        <p:blipFill>
          <a:blip r:embed="rId2"/>
          <a:srcRect l="17818" r="17818"/>
          <a:stretch>
            <a:fillRect/>
          </a:stretch>
        </p:blipFill>
        <p:spPr/>
      </p:pic>
      <p:pic>
        <p:nvPicPr>
          <p:cNvPr id="22" name="Picture Placeholder 21">
            <a:extLst>
              <a:ext uri="{FF2B5EF4-FFF2-40B4-BE49-F238E27FC236}">
                <a16:creationId xmlns:a16="http://schemas.microsoft.com/office/drawing/2014/main" id="{205E3557-AF4E-4675-84E4-DE8BA2F75029}"/>
              </a:ext>
            </a:extLst>
          </p:cNvPr>
          <p:cNvPicPr>
            <a:picLocks noGrp="1" noChangeAspect="1"/>
          </p:cNvPicPr>
          <p:nvPr>
            <p:ph type="pic" sz="quarter" idx="16"/>
          </p:nvPr>
        </p:nvPicPr>
        <p:blipFill>
          <a:blip r:embed="rId3"/>
          <a:srcRect t="22166" b="22166"/>
          <a:stretch>
            <a:fillRect/>
          </a:stretch>
        </p:blipFill>
        <p:spPr/>
      </p:pic>
      <p:pic>
        <p:nvPicPr>
          <p:cNvPr id="14" name="Picture Placeholder 13">
            <a:extLst>
              <a:ext uri="{FF2B5EF4-FFF2-40B4-BE49-F238E27FC236}">
                <a16:creationId xmlns:a16="http://schemas.microsoft.com/office/drawing/2014/main" id="{4E60A352-6635-4FC9-9B83-558ED013DF15}"/>
              </a:ext>
            </a:extLst>
          </p:cNvPr>
          <p:cNvPicPr>
            <a:picLocks noGrp="1" noChangeAspect="1"/>
          </p:cNvPicPr>
          <p:nvPr>
            <p:ph type="pic" sz="quarter" idx="15"/>
          </p:nvPr>
        </p:nvPicPr>
        <p:blipFill>
          <a:blip r:embed="rId4"/>
          <a:srcRect l="17806" r="17806"/>
          <a:stretch>
            <a:fillRect/>
          </a:stretch>
        </p:blipFill>
        <p:spPr/>
      </p:pic>
      <p:grpSp>
        <p:nvGrpSpPr>
          <p:cNvPr id="44" name="Group 43">
            <a:extLst>
              <a:ext uri="{FF2B5EF4-FFF2-40B4-BE49-F238E27FC236}">
                <a16:creationId xmlns:a16="http://schemas.microsoft.com/office/drawing/2014/main" id="{E2379771-4A7D-4CC1-BCF3-068657AFABC2}"/>
              </a:ext>
            </a:extLst>
          </p:cNvPr>
          <p:cNvGrpSpPr/>
          <p:nvPr/>
        </p:nvGrpSpPr>
        <p:grpSpPr>
          <a:xfrm>
            <a:off x="895352" y="2536983"/>
            <a:ext cx="3755345" cy="3148074"/>
            <a:chOff x="7256908" y="4375523"/>
            <a:chExt cx="3417659" cy="3148074"/>
          </a:xfrm>
        </p:grpSpPr>
        <p:sp>
          <p:nvSpPr>
            <p:cNvPr id="45" name="TextBox 44">
              <a:extLst>
                <a:ext uri="{FF2B5EF4-FFF2-40B4-BE49-F238E27FC236}">
                  <a16:creationId xmlns:a16="http://schemas.microsoft.com/office/drawing/2014/main" id="{1CABF2A3-38F2-4CFC-8FD4-6693623AF901}"/>
                </a:ext>
              </a:extLst>
            </p:cNvPr>
            <p:cNvSpPr txBox="1"/>
            <p:nvPr/>
          </p:nvSpPr>
          <p:spPr>
            <a:xfrm>
              <a:off x="7256908" y="4703985"/>
              <a:ext cx="3417659" cy="1457835"/>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a:t>
              </a:r>
            </a:p>
          </p:txBody>
        </p:sp>
        <p:sp>
          <p:nvSpPr>
            <p:cNvPr id="46" name="TextBox 45">
              <a:extLst>
                <a:ext uri="{FF2B5EF4-FFF2-40B4-BE49-F238E27FC236}">
                  <a16:creationId xmlns:a16="http://schemas.microsoft.com/office/drawing/2014/main" id="{0164E54C-BB77-4250-B2C6-C2CECF3CC646}"/>
                </a:ext>
              </a:extLst>
            </p:cNvPr>
            <p:cNvSpPr txBox="1"/>
            <p:nvPr/>
          </p:nvSpPr>
          <p:spPr>
            <a:xfrm>
              <a:off x="7256908" y="4375523"/>
              <a:ext cx="1633309" cy="292388"/>
            </a:xfrm>
            <a:prstGeom prst="rect">
              <a:avLst/>
            </a:prstGeom>
            <a:noFill/>
          </p:spPr>
          <p:txBody>
            <a:bodyPr wrap="square" rtlCol="0" anchor="ctr">
              <a:spAutoFit/>
            </a:bodyPr>
            <a:lstStyle/>
            <a:p>
              <a:r>
                <a:rPr lang="en-US" sz="1300" dirty="0">
                  <a:latin typeface="Arial" panose="020B0604020202020204" pitchFamily="34" charset="0"/>
                  <a:ea typeface="Montserrat Black" charset="0"/>
                  <a:cs typeface="Arial" panose="020B0604020202020204" pitchFamily="34" charset="0"/>
                </a:rPr>
                <a:t>This is Minimal</a:t>
              </a:r>
            </a:p>
          </p:txBody>
        </p:sp>
        <p:sp>
          <p:nvSpPr>
            <p:cNvPr id="47" name="TextBox 46">
              <a:extLst>
                <a:ext uri="{FF2B5EF4-FFF2-40B4-BE49-F238E27FC236}">
                  <a16:creationId xmlns:a16="http://schemas.microsoft.com/office/drawing/2014/main" id="{F11EAD36-558B-4585-A590-CB059D124C3E}"/>
                </a:ext>
              </a:extLst>
            </p:cNvPr>
            <p:cNvSpPr txBox="1"/>
            <p:nvPr/>
          </p:nvSpPr>
          <p:spPr>
            <a:xfrm>
              <a:off x="7256908" y="6584878"/>
              <a:ext cx="3417659" cy="938719"/>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Have them for one. Living grass to for can't gathered waters had winged. Creepiest don't subdue which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i</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two set had seasons. Fifth you'll, man wherein seas our </a:t>
              </a:r>
              <a:r>
                <a:rPr lang="en-US" sz="870" i="1" dirty="0" err="1">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creepingcreepingHave</a:t>
              </a:r>
              <a:r>
                <a:rPr lang="en-US" sz="870" i="1" dirty="0">
                  <a:solidFill>
                    <a:schemeClr val="tx1">
                      <a:lumMod val="50000"/>
                      <a:lumOff val="50000"/>
                    </a:schemeClr>
                  </a:solidFill>
                  <a:latin typeface="Arial" panose="020B0604020202020204" pitchFamily="34" charset="0"/>
                  <a:ea typeface="Open Sans Extrabold" panose="020B0906030804020204" pitchFamily="34" charset="0"/>
                  <a:cs typeface="Arial" panose="020B0604020202020204" pitchFamily="34" charset="0"/>
                </a:rPr>
                <a:t> them .</a:t>
              </a:r>
            </a:p>
          </p:txBody>
        </p:sp>
      </p:grpSp>
      <p:sp>
        <p:nvSpPr>
          <p:cNvPr id="48" name="TextBox 47">
            <a:extLst>
              <a:ext uri="{FF2B5EF4-FFF2-40B4-BE49-F238E27FC236}">
                <a16:creationId xmlns:a16="http://schemas.microsoft.com/office/drawing/2014/main" id="{86F8BCD9-13B5-46BA-9FDC-49D075E1C685}"/>
              </a:ext>
            </a:extLst>
          </p:cNvPr>
          <p:cNvSpPr txBox="1"/>
          <p:nvPr/>
        </p:nvSpPr>
        <p:spPr>
          <a:xfrm>
            <a:off x="895352" y="1200473"/>
            <a:ext cx="4082432" cy="884986"/>
          </a:xfrm>
          <a:prstGeom prst="rect">
            <a:avLst/>
          </a:prstGeom>
          <a:noFill/>
        </p:spPr>
        <p:txBody>
          <a:bodyPr wrap="square" rtlCol="0">
            <a:spAutoFit/>
          </a:bodyPr>
          <a:lstStyle/>
          <a:p>
            <a:pPr>
              <a:lnSpc>
                <a:spcPts val="3200"/>
              </a:lnSpc>
            </a:pPr>
            <a:r>
              <a:rPr lang="en-US" sz="2200" u="sng" spc="300" dirty="0">
                <a:latin typeface="Montserrat Medium" charset="0"/>
                <a:ea typeface="Montserrat Medium" charset="0"/>
                <a:cs typeface="Montserrat Medium" charset="0"/>
              </a:rPr>
              <a:t>LOREM IPSUM</a:t>
            </a:r>
          </a:p>
          <a:p>
            <a:pPr>
              <a:lnSpc>
                <a:spcPts val="3200"/>
              </a:lnSpc>
            </a:pPr>
            <a:r>
              <a:rPr lang="en-US" sz="2200" u="sng" spc="300" dirty="0">
                <a:latin typeface="Montserrat Medium" charset="0"/>
                <a:ea typeface="Montserrat Medium" charset="0"/>
                <a:cs typeface="Montserrat Medium" charset="0"/>
              </a:rPr>
              <a:t>DOLOR TO SIT.AMET</a:t>
            </a:r>
          </a:p>
        </p:txBody>
      </p:sp>
    </p:spTree>
    <p:extLst>
      <p:ext uri="{BB962C8B-B14F-4D97-AF65-F5344CB8AC3E}">
        <p14:creationId xmlns:p14="http://schemas.microsoft.com/office/powerpoint/2010/main" val="3291633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0F397DF-86F7-4365-92FA-62E71315A3F8}"/>
              </a:ext>
            </a:extLst>
          </p:cNvPr>
          <p:cNvPicPr>
            <a:picLocks noGrp="1" noChangeAspect="1"/>
          </p:cNvPicPr>
          <p:nvPr>
            <p:ph type="pic" sz="quarter" idx="11"/>
          </p:nvPr>
        </p:nvPicPr>
        <p:blipFill>
          <a:blip r:embed="rId2"/>
          <a:srcRect t="4299" b="4299"/>
          <a:stretch>
            <a:fillRect/>
          </a:stretch>
        </p:blipFill>
        <p:spPr/>
      </p:pic>
      <p:pic>
        <p:nvPicPr>
          <p:cNvPr id="13" name="Picture Placeholder 12">
            <a:extLst>
              <a:ext uri="{FF2B5EF4-FFF2-40B4-BE49-F238E27FC236}">
                <a16:creationId xmlns:a16="http://schemas.microsoft.com/office/drawing/2014/main" id="{E6E867F2-6B0D-499F-A214-DBC8ED0153E9}"/>
              </a:ext>
            </a:extLst>
          </p:cNvPr>
          <p:cNvPicPr>
            <a:picLocks noGrp="1" noChangeAspect="1"/>
          </p:cNvPicPr>
          <p:nvPr>
            <p:ph type="pic" sz="quarter" idx="12"/>
          </p:nvPr>
        </p:nvPicPr>
        <p:blipFill>
          <a:blip r:embed="rId3"/>
          <a:srcRect t="4208" b="4208"/>
          <a:stretch>
            <a:fillRect/>
          </a:stretch>
        </p:blipFill>
        <p:spPr/>
      </p:pic>
      <p:sp>
        <p:nvSpPr>
          <p:cNvPr id="22" name="Rectangle 21">
            <a:extLst>
              <a:ext uri="{FF2B5EF4-FFF2-40B4-BE49-F238E27FC236}">
                <a16:creationId xmlns:a16="http://schemas.microsoft.com/office/drawing/2014/main" id="{52D132B0-65DC-43F8-B1A2-47BD36166E8F}"/>
              </a:ext>
            </a:extLst>
          </p:cNvPr>
          <p:cNvSpPr/>
          <p:nvPr/>
        </p:nvSpPr>
        <p:spPr>
          <a:xfrm>
            <a:off x="0" y="3506680"/>
            <a:ext cx="8940800" cy="3351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ubtitle 2">
            <a:extLst>
              <a:ext uri="{FF2B5EF4-FFF2-40B4-BE49-F238E27FC236}">
                <a16:creationId xmlns:a16="http://schemas.microsoft.com/office/drawing/2014/main" id="{D03173F8-DC7B-4939-A8FF-8CFA822F03A7}"/>
              </a:ext>
            </a:extLst>
          </p:cNvPr>
          <p:cNvSpPr txBox="1">
            <a:spLocks/>
          </p:cNvSpPr>
          <p:nvPr/>
        </p:nvSpPr>
        <p:spPr>
          <a:xfrm>
            <a:off x="622300" y="4332865"/>
            <a:ext cx="2724580"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26" name="Title 1">
            <a:extLst>
              <a:ext uri="{FF2B5EF4-FFF2-40B4-BE49-F238E27FC236}">
                <a16:creationId xmlns:a16="http://schemas.microsoft.com/office/drawing/2014/main" id="{EBF5299E-8DB6-434D-BFF7-046A19748F0D}"/>
              </a:ext>
            </a:extLst>
          </p:cNvPr>
          <p:cNvSpPr txBox="1">
            <a:spLocks/>
          </p:cNvSpPr>
          <p:nvPr/>
        </p:nvSpPr>
        <p:spPr>
          <a:xfrm>
            <a:off x="622300" y="3877942"/>
            <a:ext cx="2006600"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a:latin typeface="Arial" panose="020B0604020202020204" pitchFamily="34" charset="0"/>
                <a:ea typeface="Montserrat" charset="0"/>
                <a:cs typeface="Arial" panose="020B0604020202020204" pitchFamily="34" charset="0"/>
              </a:rPr>
              <a:t>Titile</a:t>
            </a:r>
            <a:r>
              <a:rPr lang="en-US" sz="1800" b="0" dirty="0">
                <a:latin typeface="Arial" panose="020B0604020202020204" pitchFamily="34" charset="0"/>
                <a:ea typeface="Montserrat" charset="0"/>
                <a:cs typeface="Arial" panose="020B0604020202020204" pitchFamily="34" charset="0"/>
              </a:rPr>
              <a:t> Here</a:t>
            </a:r>
          </a:p>
        </p:txBody>
      </p:sp>
      <p:sp>
        <p:nvSpPr>
          <p:cNvPr id="27" name="TextBox 26">
            <a:extLst>
              <a:ext uri="{FF2B5EF4-FFF2-40B4-BE49-F238E27FC236}">
                <a16:creationId xmlns:a16="http://schemas.microsoft.com/office/drawing/2014/main" id="{2516546D-DC3E-45A1-87E3-1C9767B17364}"/>
              </a:ext>
            </a:extLst>
          </p:cNvPr>
          <p:cNvSpPr txBox="1"/>
          <p:nvPr/>
        </p:nvSpPr>
        <p:spPr>
          <a:xfrm>
            <a:off x="622300" y="5419118"/>
            <a:ext cx="7550150" cy="900311"/>
          </a:xfrm>
          <a:prstGeom prst="rect">
            <a:avLst/>
          </a:prstGeom>
          <a:noFill/>
        </p:spPr>
        <p:txBody>
          <a:bodyPr wrap="square" rtlCol="0">
            <a:spAutoFit/>
          </a:bodyPr>
          <a:lstStyle/>
          <a:p>
            <a:pPr>
              <a:lnSpc>
                <a:spcPts val="2200"/>
              </a:lnSpc>
            </a:pP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Lorem ipsum 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data example text are here for your own text rewrite. Lorem ipsum</a:t>
            </a:r>
          </a:p>
          <a:p>
            <a:pPr>
              <a:lnSpc>
                <a:spcPts val="2200"/>
              </a:lnSpc>
            </a:pP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modo data example text are here for your own text rewrite. Lorem ipsum dolor sit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amet</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agam</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facer </a:t>
            </a:r>
            <a:r>
              <a:rPr lang="en-US" sz="1100" dirty="0" err="1">
                <a:solidFill>
                  <a:schemeClr val="tx1">
                    <a:lumMod val="65000"/>
                    <a:lumOff val="35000"/>
                  </a:schemeClr>
                </a:solidFill>
                <a:latin typeface="Arial" panose="020B0604020202020204" pitchFamily="34" charset="0"/>
                <a:ea typeface="Abril Text" charset="0"/>
                <a:cs typeface="Arial" panose="020B0604020202020204" pitchFamily="34" charset="0"/>
              </a:rPr>
              <a:t>modo</a:t>
            </a:r>
            <a:r>
              <a:rPr lang="en-US" sz="1100" dirty="0">
                <a:solidFill>
                  <a:schemeClr val="tx1">
                    <a:lumMod val="65000"/>
                    <a:lumOff val="35000"/>
                  </a:schemeClr>
                </a:solidFill>
                <a:latin typeface="Arial" panose="020B0604020202020204" pitchFamily="34" charset="0"/>
                <a:ea typeface="Abril Text" charset="0"/>
                <a:cs typeface="Arial" panose="020B0604020202020204" pitchFamily="34" charset="0"/>
              </a:rPr>
              <a:t> data example text are here for your own text rewrite.</a:t>
            </a:r>
          </a:p>
        </p:txBody>
      </p:sp>
      <p:sp>
        <p:nvSpPr>
          <p:cNvPr id="28" name="TextBox 27">
            <a:extLst>
              <a:ext uri="{FF2B5EF4-FFF2-40B4-BE49-F238E27FC236}">
                <a16:creationId xmlns:a16="http://schemas.microsoft.com/office/drawing/2014/main" id="{1D8184E0-A8AE-4476-A08F-D98F8EDE4197}"/>
              </a:ext>
            </a:extLst>
          </p:cNvPr>
          <p:cNvSpPr txBox="1"/>
          <p:nvPr/>
        </p:nvSpPr>
        <p:spPr>
          <a:xfrm>
            <a:off x="9563099" y="622300"/>
            <a:ext cx="1880217" cy="2062103"/>
          </a:xfrm>
          <a:prstGeom prst="rect">
            <a:avLst/>
          </a:prstGeom>
          <a:noFill/>
        </p:spPr>
        <p:txBody>
          <a:bodyPr wrap="square" rtlCol="0">
            <a:spAutoFit/>
          </a:bodyPr>
          <a:lstStyle/>
          <a:p>
            <a:pPr>
              <a:lnSpc>
                <a:spcPct val="2000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a:t>
            </a:r>
            <a:r>
              <a:rPr lang="en-US" sz="1600" i="1" u="sng" dirty="0" err="1">
                <a:solidFill>
                  <a:srgbClr val="000000"/>
                </a:solidFill>
                <a:latin typeface="Abril Text" charset="0"/>
                <a:ea typeface="Abril Text" charset="0"/>
                <a:cs typeface="Abril Text" charset="0"/>
              </a:rPr>
              <a:t>modo</a:t>
            </a:r>
            <a:r>
              <a:rPr lang="en-US" sz="1600" i="1" u="sng" dirty="0">
                <a:solidFill>
                  <a:srgbClr val="000000"/>
                </a:solidFill>
                <a:latin typeface="Abril Text" charset="0"/>
                <a:ea typeface="Abril Text" charset="0"/>
                <a:cs typeface="Abril Text" charset="0"/>
              </a:rPr>
              <a:t> data to example</a:t>
            </a:r>
          </a:p>
        </p:txBody>
      </p:sp>
      <p:sp>
        <p:nvSpPr>
          <p:cNvPr id="29" name="Subtitle 2">
            <a:extLst>
              <a:ext uri="{FF2B5EF4-FFF2-40B4-BE49-F238E27FC236}">
                <a16:creationId xmlns:a16="http://schemas.microsoft.com/office/drawing/2014/main" id="{C9ACAB5C-ADC8-4E9C-A6FF-57EE0138A5A3}"/>
              </a:ext>
            </a:extLst>
          </p:cNvPr>
          <p:cNvSpPr txBox="1">
            <a:spLocks/>
          </p:cNvSpPr>
          <p:nvPr/>
        </p:nvSpPr>
        <p:spPr>
          <a:xfrm>
            <a:off x="5092701" y="4332865"/>
            <a:ext cx="2724580"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Lorem ipsum dolor sit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amet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consect</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etuer</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odio</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non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tellus</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natoque</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accumsan</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Sed</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hac</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a:t>
            </a:r>
            <a:r>
              <a:rPr lang="en-US" sz="1000" i="0" dirty="0" err="1">
                <a:solidFill>
                  <a:srgbClr val="000000">
                    <a:alpha val="55000"/>
                  </a:srgbClr>
                </a:solidFill>
                <a:latin typeface="Arial" panose="020B0604020202020204" pitchFamily="34" charset="0"/>
                <a:ea typeface="Montserrat Light" charset="0"/>
                <a:cs typeface="Arial" panose="020B0604020202020204" pitchFamily="34" charset="0"/>
              </a:rPr>
              <a:t>enim</a:t>
            </a:r>
            <a:r>
              <a:rPr lang="en-US" sz="1000" i="0" dirty="0">
                <a:solidFill>
                  <a:srgbClr val="000000">
                    <a:alpha val="55000"/>
                  </a:srgbClr>
                </a:solidFill>
                <a:latin typeface="Arial" panose="020B0604020202020204" pitchFamily="34" charset="0"/>
                <a:ea typeface="Montserrat Light" charset="0"/>
                <a:cs typeface="Arial" panose="020B0604020202020204" pitchFamily="34" charset="0"/>
              </a:rPr>
              <a:t> Lorem tempus</a:t>
            </a:r>
          </a:p>
        </p:txBody>
      </p:sp>
      <p:sp>
        <p:nvSpPr>
          <p:cNvPr id="30" name="Title 1">
            <a:extLst>
              <a:ext uri="{FF2B5EF4-FFF2-40B4-BE49-F238E27FC236}">
                <a16:creationId xmlns:a16="http://schemas.microsoft.com/office/drawing/2014/main" id="{B3AE3FAE-B4CA-4136-AB02-9E136C64944C}"/>
              </a:ext>
            </a:extLst>
          </p:cNvPr>
          <p:cNvSpPr txBox="1">
            <a:spLocks/>
          </p:cNvSpPr>
          <p:nvPr/>
        </p:nvSpPr>
        <p:spPr>
          <a:xfrm>
            <a:off x="5092700" y="3877942"/>
            <a:ext cx="2006600"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Arial" panose="020B0604020202020204" pitchFamily="34" charset="0"/>
                <a:ea typeface="Montserrat" charset="0"/>
                <a:cs typeface="Arial" panose="020B0604020202020204" pitchFamily="34" charset="0"/>
              </a:rPr>
              <a:t>First </a:t>
            </a:r>
            <a:r>
              <a:rPr lang="en-US" sz="1800" b="0" dirty="0" err="1">
                <a:latin typeface="Arial" panose="020B0604020202020204" pitchFamily="34" charset="0"/>
                <a:ea typeface="Montserrat" charset="0"/>
                <a:cs typeface="Arial" panose="020B0604020202020204" pitchFamily="34" charset="0"/>
              </a:rPr>
              <a:t>Titile</a:t>
            </a:r>
            <a:r>
              <a:rPr lang="en-US" sz="1800" b="0" dirty="0">
                <a:latin typeface="Arial" panose="020B0604020202020204" pitchFamily="34" charset="0"/>
                <a:ea typeface="Montserrat" charset="0"/>
                <a:cs typeface="Arial" panose="020B0604020202020204" pitchFamily="34" charset="0"/>
              </a:rPr>
              <a:t> Here</a:t>
            </a:r>
          </a:p>
        </p:txBody>
      </p:sp>
    </p:spTree>
    <p:extLst>
      <p:ext uri="{BB962C8B-B14F-4D97-AF65-F5344CB8AC3E}">
        <p14:creationId xmlns:p14="http://schemas.microsoft.com/office/powerpoint/2010/main" val="3153841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AB841A8C-A7D9-431A-AFE3-B0F7C572ADB0}"/>
              </a:ext>
            </a:extLst>
          </p:cNvPr>
          <p:cNvSpPr/>
          <p:nvPr/>
        </p:nvSpPr>
        <p:spPr>
          <a:xfrm rot="5400000">
            <a:off x="424613" y="1544099"/>
            <a:ext cx="3489959" cy="2581842"/>
          </a:xfrm>
          <a:custGeom>
            <a:avLst/>
            <a:gdLst>
              <a:gd name="connsiteX0" fmla="*/ 0 w 3489959"/>
              <a:gd name="connsiteY0" fmla="*/ 2581841 h 2581842"/>
              <a:gd name="connsiteX1" fmla="*/ 0 w 3489959"/>
              <a:gd name="connsiteY1" fmla="*/ 0 h 2581842"/>
              <a:gd name="connsiteX2" fmla="*/ 45719 w 3489959"/>
              <a:gd name="connsiteY2" fmla="*/ 0 h 2581842"/>
              <a:gd name="connsiteX3" fmla="*/ 45719 w 3489959"/>
              <a:gd name="connsiteY3" fmla="*/ 2536123 h 2581842"/>
              <a:gd name="connsiteX4" fmla="*/ 3444240 w 3489959"/>
              <a:gd name="connsiteY4" fmla="*/ 2536123 h 2581842"/>
              <a:gd name="connsiteX5" fmla="*/ 3444240 w 3489959"/>
              <a:gd name="connsiteY5" fmla="*/ 45719 h 2581842"/>
              <a:gd name="connsiteX6" fmla="*/ 2971800 w 3489959"/>
              <a:gd name="connsiteY6" fmla="*/ 45719 h 2581842"/>
              <a:gd name="connsiteX7" fmla="*/ 2971800 w 3489959"/>
              <a:gd name="connsiteY7" fmla="*/ 0 h 2581842"/>
              <a:gd name="connsiteX8" fmla="*/ 3444240 w 3489959"/>
              <a:gd name="connsiteY8" fmla="*/ 0 h 2581842"/>
              <a:gd name="connsiteX9" fmla="*/ 3489959 w 3489959"/>
              <a:gd name="connsiteY9" fmla="*/ 0 h 2581842"/>
              <a:gd name="connsiteX10" fmla="*/ 3489959 w 3489959"/>
              <a:gd name="connsiteY10" fmla="*/ 45719 h 2581842"/>
              <a:gd name="connsiteX11" fmla="*/ 3489959 w 3489959"/>
              <a:gd name="connsiteY11" fmla="*/ 2581841 h 2581842"/>
              <a:gd name="connsiteX12" fmla="*/ 3444240 w 3489959"/>
              <a:gd name="connsiteY12" fmla="*/ 2581841 h 2581842"/>
              <a:gd name="connsiteX13" fmla="*/ 3444240 w 3489959"/>
              <a:gd name="connsiteY13" fmla="*/ 2581842 h 2581842"/>
              <a:gd name="connsiteX14" fmla="*/ 45719 w 3489959"/>
              <a:gd name="connsiteY14" fmla="*/ 2581842 h 2581842"/>
              <a:gd name="connsiteX15" fmla="*/ 45719 w 3489959"/>
              <a:gd name="connsiteY15" fmla="*/ 2581841 h 258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89959" h="2581842">
                <a:moveTo>
                  <a:pt x="0" y="2581841"/>
                </a:moveTo>
                <a:lnTo>
                  <a:pt x="0" y="0"/>
                </a:lnTo>
                <a:lnTo>
                  <a:pt x="45719" y="0"/>
                </a:lnTo>
                <a:lnTo>
                  <a:pt x="45719" y="2536123"/>
                </a:lnTo>
                <a:lnTo>
                  <a:pt x="3444240" y="2536123"/>
                </a:lnTo>
                <a:lnTo>
                  <a:pt x="3444240" y="45719"/>
                </a:lnTo>
                <a:lnTo>
                  <a:pt x="2971800" y="45719"/>
                </a:lnTo>
                <a:lnTo>
                  <a:pt x="2971800" y="0"/>
                </a:lnTo>
                <a:lnTo>
                  <a:pt x="3444240" y="0"/>
                </a:lnTo>
                <a:lnTo>
                  <a:pt x="3489959" y="0"/>
                </a:lnTo>
                <a:lnTo>
                  <a:pt x="3489959" y="45719"/>
                </a:lnTo>
                <a:lnTo>
                  <a:pt x="3489959" y="2581841"/>
                </a:lnTo>
                <a:lnTo>
                  <a:pt x="3444240" y="2581841"/>
                </a:lnTo>
                <a:lnTo>
                  <a:pt x="3444240" y="2581842"/>
                </a:lnTo>
                <a:lnTo>
                  <a:pt x="45719" y="2581842"/>
                </a:lnTo>
                <a:lnTo>
                  <a:pt x="45719" y="258184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Box 20">
            <a:extLst>
              <a:ext uri="{FF2B5EF4-FFF2-40B4-BE49-F238E27FC236}">
                <a16:creationId xmlns:a16="http://schemas.microsoft.com/office/drawing/2014/main" id="{65237160-9B49-42D6-9434-CD3F63AA765E}"/>
              </a:ext>
            </a:extLst>
          </p:cNvPr>
          <p:cNvSpPr txBox="1"/>
          <p:nvPr/>
        </p:nvSpPr>
        <p:spPr>
          <a:xfrm>
            <a:off x="1429139" y="3036585"/>
            <a:ext cx="4062750" cy="784830"/>
          </a:xfrm>
          <a:prstGeom prst="rect">
            <a:avLst/>
          </a:prstGeom>
          <a:noFill/>
        </p:spPr>
        <p:txBody>
          <a:bodyPr wrap="square" rtlCol="0">
            <a:spAutoFit/>
          </a:bodyPr>
          <a:lstStyle/>
          <a:p>
            <a:pPr>
              <a:lnSpc>
                <a:spcPct val="150000"/>
              </a:lnSpc>
            </a:pPr>
            <a:r>
              <a:rPr lang="en-US" sz="1000" dirty="0">
                <a:latin typeface="Arial" panose="020B0604020202020204" pitchFamily="34" charset="0"/>
                <a:ea typeface="Abril Text" charset="0"/>
                <a:cs typeface="Arial" panose="020B0604020202020204" pitchFamily="34" charset="0"/>
              </a:rPr>
              <a:t>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a:t>
            </a:r>
          </a:p>
          <a:p>
            <a:pPr>
              <a:lnSpc>
                <a:spcPct val="150000"/>
              </a:lnSpc>
            </a:pPr>
            <a:r>
              <a:rPr lang="en-US" sz="1000" dirty="0">
                <a:latin typeface="Arial" panose="020B0604020202020204" pitchFamily="34" charset="0"/>
                <a:ea typeface="Abril Text" charset="0"/>
                <a:cs typeface="Arial" panose="020B0604020202020204" pitchFamily="34" charset="0"/>
              </a:rPr>
              <a:t>text are here for your own text rewrite. Lorem ipsum dolor sit </a:t>
            </a:r>
            <a:r>
              <a:rPr lang="en-US" sz="1000" dirty="0" err="1">
                <a:latin typeface="Arial" panose="020B0604020202020204" pitchFamily="34" charset="0"/>
                <a:ea typeface="Abril Text" charset="0"/>
                <a:cs typeface="Arial" panose="020B0604020202020204" pitchFamily="34" charset="0"/>
              </a:rPr>
              <a:t>amet</a:t>
            </a:r>
            <a:r>
              <a:rPr lang="en-US" sz="1000" dirty="0">
                <a:latin typeface="Arial" panose="020B0604020202020204" pitchFamily="34" charset="0"/>
                <a:ea typeface="Abril Text" charset="0"/>
                <a:cs typeface="Arial" panose="020B0604020202020204" pitchFamily="34" charset="0"/>
              </a:rPr>
              <a:t> </a:t>
            </a:r>
            <a:r>
              <a:rPr lang="en-US" sz="1000" dirty="0" err="1">
                <a:latin typeface="Arial" panose="020B0604020202020204" pitchFamily="34" charset="0"/>
                <a:ea typeface="Abril Text" charset="0"/>
                <a:cs typeface="Arial" panose="020B0604020202020204" pitchFamily="34" charset="0"/>
              </a:rPr>
              <a:t>agam</a:t>
            </a:r>
            <a:r>
              <a:rPr lang="en-US" sz="1000" dirty="0">
                <a:latin typeface="Arial" panose="020B0604020202020204" pitchFamily="34" charset="0"/>
                <a:ea typeface="Abril Text" charset="0"/>
                <a:cs typeface="Arial" panose="020B0604020202020204" pitchFamily="34" charset="0"/>
              </a:rPr>
              <a:t> facer </a:t>
            </a:r>
            <a:r>
              <a:rPr lang="en-US" sz="1000" dirty="0" err="1">
                <a:latin typeface="Arial" panose="020B0604020202020204" pitchFamily="34" charset="0"/>
                <a:ea typeface="Abril Text" charset="0"/>
                <a:cs typeface="Arial" panose="020B0604020202020204" pitchFamily="34" charset="0"/>
              </a:rPr>
              <a:t>modo</a:t>
            </a:r>
            <a:r>
              <a:rPr lang="en-US" sz="1000" dirty="0">
                <a:latin typeface="Arial" panose="020B0604020202020204" pitchFamily="34" charset="0"/>
                <a:ea typeface="Abril Text" charset="0"/>
                <a:cs typeface="Arial" panose="020B0604020202020204" pitchFamily="34" charset="0"/>
              </a:rPr>
              <a:t> data example text are here.</a:t>
            </a:r>
          </a:p>
        </p:txBody>
      </p:sp>
      <p:sp>
        <p:nvSpPr>
          <p:cNvPr id="24" name="TextBox 23">
            <a:extLst>
              <a:ext uri="{FF2B5EF4-FFF2-40B4-BE49-F238E27FC236}">
                <a16:creationId xmlns:a16="http://schemas.microsoft.com/office/drawing/2014/main" id="{EDCB2A90-F6C5-46EE-8435-DBF553085052}"/>
              </a:ext>
            </a:extLst>
          </p:cNvPr>
          <p:cNvSpPr txBox="1"/>
          <p:nvPr/>
        </p:nvSpPr>
        <p:spPr>
          <a:xfrm>
            <a:off x="1423389" y="1458648"/>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
        <p:nvSpPr>
          <p:cNvPr id="25" name="TextBox 24">
            <a:extLst>
              <a:ext uri="{FF2B5EF4-FFF2-40B4-BE49-F238E27FC236}">
                <a16:creationId xmlns:a16="http://schemas.microsoft.com/office/drawing/2014/main" id="{7A5FF2D3-A8F5-4E3F-A7AA-538A036F2A59}"/>
              </a:ext>
            </a:extLst>
          </p:cNvPr>
          <p:cNvSpPr txBox="1"/>
          <p:nvPr/>
        </p:nvSpPr>
        <p:spPr>
          <a:xfrm>
            <a:off x="6379022" y="1308723"/>
            <a:ext cx="4366487" cy="823752"/>
          </a:xfrm>
          <a:prstGeom prst="rect">
            <a:avLst/>
          </a:prstGeom>
          <a:noFill/>
        </p:spPr>
        <p:txBody>
          <a:bodyPr wrap="square" rtlCol="0" anchor="ctr">
            <a:spAutoFit/>
          </a:bodyPr>
          <a:lstStyle/>
          <a:p>
            <a:pPr>
              <a:lnSpc>
                <a:spcPct val="150000"/>
              </a:lnSpc>
            </a:pPr>
            <a:r>
              <a:rPr lang="en-US" sz="1100" dirty="0">
                <a:solidFill>
                  <a:srgbClr val="000000"/>
                </a:solidFill>
                <a:latin typeface="Arial" panose="020B0604020202020204" pitchFamily="34" charset="0"/>
                <a:ea typeface="Montserrat Light" charset="0"/>
                <a:cs typeface="Arial" panose="020B0604020202020204" pitchFamily="34" charset="0"/>
              </a:rPr>
              <a:t>This is dummy text to replace your own text</a:t>
            </a:r>
          </a:p>
          <a:p>
            <a:pPr>
              <a:lnSpc>
                <a:spcPct val="150000"/>
              </a:lnSpc>
            </a:pPr>
            <a:r>
              <a:rPr lang="en-US" sz="1100" dirty="0">
                <a:solidFill>
                  <a:srgbClr val="000000"/>
                </a:solidFill>
                <a:latin typeface="Arial" panose="020B0604020202020204" pitchFamily="34" charset="0"/>
                <a:ea typeface="Montserrat Light" charset="0"/>
                <a:cs typeface="Arial" panose="020B0604020202020204" pitchFamily="34" charset="0"/>
              </a:rPr>
              <a:t>instead So you can edit it with just double click on this text &amp; start to editing this is dummy.</a:t>
            </a:r>
          </a:p>
        </p:txBody>
      </p:sp>
      <p:grpSp>
        <p:nvGrpSpPr>
          <p:cNvPr id="26" name="Group 25">
            <a:extLst>
              <a:ext uri="{FF2B5EF4-FFF2-40B4-BE49-F238E27FC236}">
                <a16:creationId xmlns:a16="http://schemas.microsoft.com/office/drawing/2014/main" id="{8F867F5E-E35E-443D-9F79-8BD47777A2E5}"/>
              </a:ext>
            </a:extLst>
          </p:cNvPr>
          <p:cNvGrpSpPr/>
          <p:nvPr/>
        </p:nvGrpSpPr>
        <p:grpSpPr>
          <a:xfrm>
            <a:off x="6499923" y="2455689"/>
            <a:ext cx="4326614" cy="2247020"/>
            <a:chOff x="6537649" y="3316016"/>
            <a:chExt cx="4326614" cy="2247020"/>
          </a:xfrm>
        </p:grpSpPr>
        <p:sp>
          <p:nvSpPr>
            <p:cNvPr id="27" name="Oval 26">
              <a:extLst>
                <a:ext uri="{FF2B5EF4-FFF2-40B4-BE49-F238E27FC236}">
                  <a16:creationId xmlns:a16="http://schemas.microsoft.com/office/drawing/2014/main" id="{ADB27660-EF5D-46AF-AF37-A798D384B506}"/>
                </a:ext>
              </a:extLst>
            </p:cNvPr>
            <p:cNvSpPr/>
            <p:nvPr/>
          </p:nvSpPr>
          <p:spPr>
            <a:xfrm>
              <a:off x="6537649"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29" name="TextBox 28">
              <a:extLst>
                <a:ext uri="{FF2B5EF4-FFF2-40B4-BE49-F238E27FC236}">
                  <a16:creationId xmlns:a16="http://schemas.microsoft.com/office/drawing/2014/main" id="{F3C7774B-E1CC-4670-95A5-25C8FE2115DB}"/>
                </a:ext>
              </a:extLst>
            </p:cNvPr>
            <p:cNvSpPr txBox="1"/>
            <p:nvPr/>
          </p:nvSpPr>
          <p:spPr>
            <a:xfrm>
              <a:off x="6612701" y="3426138"/>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1</a:t>
              </a:r>
            </a:p>
          </p:txBody>
        </p:sp>
        <p:sp>
          <p:nvSpPr>
            <p:cNvPr id="31" name="Oval 30">
              <a:extLst>
                <a:ext uri="{FF2B5EF4-FFF2-40B4-BE49-F238E27FC236}">
                  <a16:creationId xmlns:a16="http://schemas.microsoft.com/office/drawing/2014/main" id="{516D3A91-AEBC-40CA-803E-A90E5D1764FF}"/>
                </a:ext>
              </a:extLst>
            </p:cNvPr>
            <p:cNvSpPr/>
            <p:nvPr/>
          </p:nvSpPr>
          <p:spPr>
            <a:xfrm>
              <a:off x="6537649"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32" name="TextBox 31">
              <a:extLst>
                <a:ext uri="{FF2B5EF4-FFF2-40B4-BE49-F238E27FC236}">
                  <a16:creationId xmlns:a16="http://schemas.microsoft.com/office/drawing/2014/main" id="{3F91DDC8-D0EF-4B46-978A-662114FFD6CF}"/>
                </a:ext>
              </a:extLst>
            </p:cNvPr>
            <p:cNvSpPr txBox="1"/>
            <p:nvPr/>
          </p:nvSpPr>
          <p:spPr>
            <a:xfrm>
              <a:off x="6612701" y="3992374"/>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2</a:t>
              </a:r>
            </a:p>
          </p:txBody>
        </p:sp>
        <p:sp>
          <p:nvSpPr>
            <p:cNvPr id="33" name="Oval 32">
              <a:extLst>
                <a:ext uri="{FF2B5EF4-FFF2-40B4-BE49-F238E27FC236}">
                  <a16:creationId xmlns:a16="http://schemas.microsoft.com/office/drawing/2014/main" id="{745A1E08-7E64-4F61-97EB-2296C8B67F7F}"/>
                </a:ext>
              </a:extLst>
            </p:cNvPr>
            <p:cNvSpPr/>
            <p:nvPr/>
          </p:nvSpPr>
          <p:spPr>
            <a:xfrm>
              <a:off x="6537649"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34" name="TextBox 33">
              <a:extLst>
                <a:ext uri="{FF2B5EF4-FFF2-40B4-BE49-F238E27FC236}">
                  <a16:creationId xmlns:a16="http://schemas.microsoft.com/office/drawing/2014/main" id="{22E0B282-8D93-4883-B570-71305882CD93}"/>
                </a:ext>
              </a:extLst>
            </p:cNvPr>
            <p:cNvSpPr txBox="1"/>
            <p:nvPr/>
          </p:nvSpPr>
          <p:spPr>
            <a:xfrm>
              <a:off x="6612701" y="4557722"/>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3</a:t>
              </a:r>
            </a:p>
          </p:txBody>
        </p:sp>
        <p:sp>
          <p:nvSpPr>
            <p:cNvPr id="35" name="Oval 34">
              <a:extLst>
                <a:ext uri="{FF2B5EF4-FFF2-40B4-BE49-F238E27FC236}">
                  <a16:creationId xmlns:a16="http://schemas.microsoft.com/office/drawing/2014/main" id="{19333081-0C6C-44AA-9FA8-3667536963DF}"/>
                </a:ext>
              </a:extLst>
            </p:cNvPr>
            <p:cNvSpPr/>
            <p:nvPr/>
          </p:nvSpPr>
          <p:spPr>
            <a:xfrm>
              <a:off x="6537649"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36" name="TextBox 35">
              <a:extLst>
                <a:ext uri="{FF2B5EF4-FFF2-40B4-BE49-F238E27FC236}">
                  <a16:creationId xmlns:a16="http://schemas.microsoft.com/office/drawing/2014/main" id="{7323DB8A-265D-40A6-B879-BF0812A64B9A}"/>
                </a:ext>
              </a:extLst>
            </p:cNvPr>
            <p:cNvSpPr txBox="1"/>
            <p:nvPr/>
          </p:nvSpPr>
          <p:spPr>
            <a:xfrm>
              <a:off x="6612701" y="5126773"/>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4</a:t>
              </a:r>
            </a:p>
          </p:txBody>
        </p:sp>
        <p:sp>
          <p:nvSpPr>
            <p:cNvPr id="37" name="TextBox 36">
              <a:extLst>
                <a:ext uri="{FF2B5EF4-FFF2-40B4-BE49-F238E27FC236}">
                  <a16:creationId xmlns:a16="http://schemas.microsoft.com/office/drawing/2014/main" id="{AC10AC7D-8BA6-4853-8811-7A96048DC404}"/>
                </a:ext>
              </a:extLst>
            </p:cNvPr>
            <p:cNvSpPr txBox="1"/>
            <p:nvPr/>
          </p:nvSpPr>
          <p:spPr>
            <a:xfrm>
              <a:off x="6953002" y="3419856"/>
              <a:ext cx="1508669" cy="323165"/>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Text to replace your</a:t>
              </a:r>
            </a:p>
          </p:txBody>
        </p:sp>
        <p:sp>
          <p:nvSpPr>
            <p:cNvPr id="38" name="TextBox 37">
              <a:extLst>
                <a:ext uri="{FF2B5EF4-FFF2-40B4-BE49-F238E27FC236}">
                  <a16:creationId xmlns:a16="http://schemas.microsoft.com/office/drawing/2014/main" id="{1FC837B6-66EF-4ADF-93E4-16B9363F7955}"/>
                </a:ext>
              </a:extLst>
            </p:cNvPr>
            <p:cNvSpPr txBox="1"/>
            <p:nvPr/>
          </p:nvSpPr>
          <p:spPr>
            <a:xfrm>
              <a:off x="6953002" y="3876122"/>
              <a:ext cx="1619469" cy="553998"/>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Replace your this is dummy text goes here</a:t>
              </a:r>
            </a:p>
          </p:txBody>
        </p:sp>
        <p:sp>
          <p:nvSpPr>
            <p:cNvPr id="39" name="TextBox 38">
              <a:extLst>
                <a:ext uri="{FF2B5EF4-FFF2-40B4-BE49-F238E27FC236}">
                  <a16:creationId xmlns:a16="http://schemas.microsoft.com/office/drawing/2014/main" id="{F6A6E381-0676-4BC2-8B55-788AFDEF3139}"/>
                </a:ext>
              </a:extLst>
            </p:cNvPr>
            <p:cNvSpPr txBox="1"/>
            <p:nvPr/>
          </p:nvSpPr>
          <p:spPr>
            <a:xfrm>
              <a:off x="6953003" y="4543952"/>
              <a:ext cx="1508668" cy="323165"/>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Instead replace your</a:t>
              </a:r>
            </a:p>
          </p:txBody>
        </p:sp>
        <p:sp>
          <p:nvSpPr>
            <p:cNvPr id="41" name="TextBox 40">
              <a:extLst>
                <a:ext uri="{FF2B5EF4-FFF2-40B4-BE49-F238E27FC236}">
                  <a16:creationId xmlns:a16="http://schemas.microsoft.com/office/drawing/2014/main" id="{582B9AFA-1F93-4F93-B0D7-0A5BA19F66A5}"/>
                </a:ext>
              </a:extLst>
            </p:cNvPr>
            <p:cNvSpPr txBox="1"/>
            <p:nvPr/>
          </p:nvSpPr>
          <p:spPr>
            <a:xfrm>
              <a:off x="6953003" y="5009038"/>
              <a:ext cx="1508668" cy="553998"/>
            </a:xfrm>
            <a:prstGeom prst="rect">
              <a:avLst/>
            </a:prstGeom>
            <a:noFill/>
          </p:spPr>
          <p:txBody>
            <a:bodyPr wrap="square" rtlCol="0" anchor="ctr">
              <a:spAutoFit/>
            </a:bodyPr>
            <a:lstStyle/>
            <a:p>
              <a:pPr>
                <a:lnSpc>
                  <a:spcPct val="150000"/>
                </a:lnSpc>
              </a:pPr>
              <a:r>
                <a:rPr lang="en-US" sz="1000" dirty="0">
                  <a:solidFill>
                    <a:srgbClr val="000000"/>
                  </a:solidFill>
                  <a:latin typeface="Arial" panose="020B0604020202020204" pitchFamily="34" charset="0"/>
                  <a:ea typeface="Montserrat Light" charset="0"/>
                  <a:cs typeface="Arial" panose="020B0604020202020204" pitchFamily="34" charset="0"/>
                </a:rPr>
                <a:t>This is dummy This replace</a:t>
              </a:r>
            </a:p>
          </p:txBody>
        </p:sp>
        <p:sp>
          <p:nvSpPr>
            <p:cNvPr id="42" name="Oval 41">
              <a:extLst>
                <a:ext uri="{FF2B5EF4-FFF2-40B4-BE49-F238E27FC236}">
                  <a16:creationId xmlns:a16="http://schemas.microsoft.com/office/drawing/2014/main" id="{C5B05DC4-9F7A-4815-B6E4-71B6CA660A7C}"/>
                </a:ext>
              </a:extLst>
            </p:cNvPr>
            <p:cNvSpPr/>
            <p:nvPr/>
          </p:nvSpPr>
          <p:spPr>
            <a:xfrm>
              <a:off x="8832681"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3" name="TextBox 42">
              <a:extLst>
                <a:ext uri="{FF2B5EF4-FFF2-40B4-BE49-F238E27FC236}">
                  <a16:creationId xmlns:a16="http://schemas.microsoft.com/office/drawing/2014/main" id="{BC894C2A-8330-419F-8AB1-51E28ED4A234}"/>
                </a:ext>
              </a:extLst>
            </p:cNvPr>
            <p:cNvSpPr txBox="1"/>
            <p:nvPr/>
          </p:nvSpPr>
          <p:spPr>
            <a:xfrm>
              <a:off x="8907733" y="3426137"/>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5</a:t>
              </a:r>
            </a:p>
          </p:txBody>
        </p:sp>
        <p:sp>
          <p:nvSpPr>
            <p:cNvPr id="44" name="Oval 43">
              <a:extLst>
                <a:ext uri="{FF2B5EF4-FFF2-40B4-BE49-F238E27FC236}">
                  <a16:creationId xmlns:a16="http://schemas.microsoft.com/office/drawing/2014/main" id="{0290F422-053A-44CA-934F-637450F154DD}"/>
                </a:ext>
              </a:extLst>
            </p:cNvPr>
            <p:cNvSpPr/>
            <p:nvPr/>
          </p:nvSpPr>
          <p:spPr>
            <a:xfrm>
              <a:off x="8832681"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5" name="TextBox 44">
              <a:extLst>
                <a:ext uri="{FF2B5EF4-FFF2-40B4-BE49-F238E27FC236}">
                  <a16:creationId xmlns:a16="http://schemas.microsoft.com/office/drawing/2014/main" id="{2A609624-16FC-46D6-B20F-FB809DEB7B97}"/>
                </a:ext>
              </a:extLst>
            </p:cNvPr>
            <p:cNvSpPr txBox="1"/>
            <p:nvPr/>
          </p:nvSpPr>
          <p:spPr>
            <a:xfrm>
              <a:off x="8907733" y="3992373"/>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6</a:t>
              </a:r>
            </a:p>
          </p:txBody>
        </p:sp>
        <p:sp>
          <p:nvSpPr>
            <p:cNvPr id="47" name="Oval 46">
              <a:extLst>
                <a:ext uri="{FF2B5EF4-FFF2-40B4-BE49-F238E27FC236}">
                  <a16:creationId xmlns:a16="http://schemas.microsoft.com/office/drawing/2014/main" id="{61FE18D2-4746-4124-8953-E403210BA751}"/>
                </a:ext>
              </a:extLst>
            </p:cNvPr>
            <p:cNvSpPr/>
            <p:nvPr/>
          </p:nvSpPr>
          <p:spPr>
            <a:xfrm>
              <a:off x="8832681"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49" name="TextBox 48">
              <a:extLst>
                <a:ext uri="{FF2B5EF4-FFF2-40B4-BE49-F238E27FC236}">
                  <a16:creationId xmlns:a16="http://schemas.microsoft.com/office/drawing/2014/main" id="{6A6C6295-541E-4D37-9ACB-0E3D2C6382AB}"/>
                </a:ext>
              </a:extLst>
            </p:cNvPr>
            <p:cNvSpPr txBox="1"/>
            <p:nvPr/>
          </p:nvSpPr>
          <p:spPr>
            <a:xfrm>
              <a:off x="8907733" y="4557721"/>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7</a:t>
              </a:r>
            </a:p>
          </p:txBody>
        </p:sp>
        <p:sp>
          <p:nvSpPr>
            <p:cNvPr id="50" name="Oval 49">
              <a:extLst>
                <a:ext uri="{FF2B5EF4-FFF2-40B4-BE49-F238E27FC236}">
                  <a16:creationId xmlns:a16="http://schemas.microsoft.com/office/drawing/2014/main" id="{85707A9E-60F8-4417-A6B9-E70AA8B5BD2F}"/>
                </a:ext>
              </a:extLst>
            </p:cNvPr>
            <p:cNvSpPr/>
            <p:nvPr/>
          </p:nvSpPr>
          <p:spPr>
            <a:xfrm>
              <a:off x="8832681"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a typeface="Montserrat" charset="0"/>
                <a:cs typeface="Arial" panose="020B0604020202020204" pitchFamily="34" charset="0"/>
              </a:endParaRPr>
            </a:p>
          </p:txBody>
        </p:sp>
        <p:sp>
          <p:nvSpPr>
            <p:cNvPr id="51" name="TextBox 50">
              <a:extLst>
                <a:ext uri="{FF2B5EF4-FFF2-40B4-BE49-F238E27FC236}">
                  <a16:creationId xmlns:a16="http://schemas.microsoft.com/office/drawing/2014/main" id="{B519C639-67C4-4314-9D73-BC42FEC8191F}"/>
                </a:ext>
              </a:extLst>
            </p:cNvPr>
            <p:cNvSpPr txBox="1"/>
            <p:nvPr/>
          </p:nvSpPr>
          <p:spPr>
            <a:xfrm>
              <a:off x="8907733" y="5126772"/>
              <a:ext cx="220433" cy="276999"/>
            </a:xfrm>
            <a:prstGeom prst="rect">
              <a:avLst/>
            </a:prstGeom>
            <a:noFill/>
          </p:spPr>
          <p:txBody>
            <a:bodyPr wrap="square" rtlCol="0" anchor="ctr">
              <a:spAutoFit/>
            </a:bodyPr>
            <a:lstStyle/>
            <a:p>
              <a:pPr algn="ctr"/>
              <a:r>
                <a:rPr lang="en-US" sz="1200" dirty="0">
                  <a:solidFill>
                    <a:srgbClr val="FFFFFF"/>
                  </a:solidFill>
                  <a:latin typeface="Arial" panose="020B0604020202020204" pitchFamily="34" charset="0"/>
                  <a:ea typeface="Montserrat" charset="0"/>
                  <a:cs typeface="Arial" panose="020B0604020202020204" pitchFamily="34" charset="0"/>
                </a:rPr>
                <a:t>8</a:t>
              </a:r>
            </a:p>
          </p:txBody>
        </p:sp>
        <p:sp>
          <p:nvSpPr>
            <p:cNvPr id="53" name="TextBox 52">
              <a:extLst>
                <a:ext uri="{FF2B5EF4-FFF2-40B4-BE49-F238E27FC236}">
                  <a16:creationId xmlns:a16="http://schemas.microsoft.com/office/drawing/2014/main" id="{BC51193E-0864-45D5-822A-D90ED422C2C6}"/>
                </a:ext>
              </a:extLst>
            </p:cNvPr>
            <p:cNvSpPr txBox="1"/>
            <p:nvPr/>
          </p:nvSpPr>
          <p:spPr>
            <a:xfrm>
              <a:off x="9224885" y="3316016"/>
              <a:ext cx="1369572" cy="553998"/>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Second line Text to replace your</a:t>
              </a:r>
            </a:p>
          </p:txBody>
        </p:sp>
        <p:sp>
          <p:nvSpPr>
            <p:cNvPr id="54" name="TextBox 53">
              <a:extLst>
                <a:ext uri="{FF2B5EF4-FFF2-40B4-BE49-F238E27FC236}">
                  <a16:creationId xmlns:a16="http://schemas.microsoft.com/office/drawing/2014/main" id="{79D4697C-C69C-479E-AE01-376259E81A49}"/>
                </a:ext>
              </a:extLst>
            </p:cNvPr>
            <p:cNvSpPr txBox="1"/>
            <p:nvPr/>
          </p:nvSpPr>
          <p:spPr>
            <a:xfrm>
              <a:off x="9224885" y="4003113"/>
              <a:ext cx="1470156" cy="323165"/>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Dummy text goes</a:t>
              </a:r>
            </a:p>
          </p:txBody>
        </p:sp>
        <p:sp>
          <p:nvSpPr>
            <p:cNvPr id="55" name="TextBox 54">
              <a:extLst>
                <a:ext uri="{FF2B5EF4-FFF2-40B4-BE49-F238E27FC236}">
                  <a16:creationId xmlns:a16="http://schemas.microsoft.com/office/drawing/2014/main" id="{CC8F0FF9-3E5E-4754-97EB-39C053C12547}"/>
                </a:ext>
              </a:extLst>
            </p:cNvPr>
            <p:cNvSpPr txBox="1"/>
            <p:nvPr/>
          </p:nvSpPr>
          <p:spPr>
            <a:xfrm>
              <a:off x="9224885" y="4440111"/>
              <a:ext cx="1639378" cy="553998"/>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Third second Instead replace your</a:t>
              </a:r>
            </a:p>
          </p:txBody>
        </p:sp>
        <p:sp>
          <p:nvSpPr>
            <p:cNvPr id="56" name="TextBox 55">
              <a:extLst>
                <a:ext uri="{FF2B5EF4-FFF2-40B4-BE49-F238E27FC236}">
                  <a16:creationId xmlns:a16="http://schemas.microsoft.com/office/drawing/2014/main" id="{37DDCF9E-1C1B-496D-90D2-26E8D3DF9572}"/>
                </a:ext>
              </a:extLst>
            </p:cNvPr>
            <p:cNvSpPr txBox="1"/>
            <p:nvPr/>
          </p:nvSpPr>
          <p:spPr>
            <a:xfrm>
              <a:off x="9224885" y="5136029"/>
              <a:ext cx="1470156" cy="323165"/>
            </a:xfrm>
            <a:prstGeom prst="rect">
              <a:avLst/>
            </a:prstGeom>
            <a:noFill/>
          </p:spPr>
          <p:txBody>
            <a:bodyPr wrap="square" rtlCol="0" anchor="ctr">
              <a:spAutoFit/>
            </a:bodyPr>
            <a:lstStyle/>
            <a:p>
              <a:pPr>
                <a:lnSpc>
                  <a:spcPct val="150000"/>
                </a:lnSpc>
              </a:pPr>
              <a:r>
                <a:rPr lang="en-US" sz="1000" dirty="0">
                  <a:latin typeface="Arial" panose="020B0604020202020204" pitchFamily="34" charset="0"/>
                  <a:ea typeface="Montserrat Light" charset="0"/>
                  <a:cs typeface="Arial" panose="020B0604020202020204" pitchFamily="34" charset="0"/>
                </a:rPr>
                <a:t>This is dummy replace</a:t>
              </a:r>
            </a:p>
          </p:txBody>
        </p:sp>
      </p:grpSp>
      <p:sp>
        <p:nvSpPr>
          <p:cNvPr id="57" name="TextBox 56">
            <a:extLst>
              <a:ext uri="{FF2B5EF4-FFF2-40B4-BE49-F238E27FC236}">
                <a16:creationId xmlns:a16="http://schemas.microsoft.com/office/drawing/2014/main" id="{D841A1BA-FBD9-4127-8F57-7FF08007B8D1}"/>
              </a:ext>
            </a:extLst>
          </p:cNvPr>
          <p:cNvSpPr txBox="1"/>
          <p:nvPr/>
        </p:nvSpPr>
        <p:spPr>
          <a:xfrm>
            <a:off x="1423389" y="5112903"/>
            <a:ext cx="9119196" cy="726866"/>
          </a:xfrm>
          <a:prstGeom prst="rect">
            <a:avLst/>
          </a:prstGeom>
          <a:noFill/>
        </p:spPr>
        <p:txBody>
          <a:bodyPr wrap="square" numCol="1" spcCol="457200" rtlCol="0">
            <a:spAutoFit/>
          </a:bodyPr>
          <a:lstStyle/>
          <a:p>
            <a:pPr>
              <a:lnSpc>
                <a:spcPts val="2700"/>
              </a:lnSpc>
            </a:pPr>
            <a:r>
              <a:rPr lang="en-US" sz="950" dirty="0">
                <a:latin typeface="Arial" panose="020B0604020202020204" pitchFamily="34" charset="0"/>
                <a:ea typeface="Montserrat" charset="0"/>
                <a:cs typeface="Arial" panose="020B0604020202020204" pitchFamily="34"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4031519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71DAA47-B929-475B-B407-B66757E9D520}"/>
              </a:ext>
            </a:extLst>
          </p:cNvPr>
          <p:cNvPicPr>
            <a:picLocks noGrp="1" noChangeAspect="1"/>
          </p:cNvPicPr>
          <p:nvPr>
            <p:ph type="pic" sz="quarter" idx="15"/>
          </p:nvPr>
        </p:nvPicPr>
        <p:blipFill>
          <a:blip r:embed="rId2"/>
          <a:srcRect l="25278" r="25278"/>
          <a:stretch>
            <a:fillRect/>
          </a:stretch>
        </p:blipFill>
        <p:spPr>
          <a:xfrm>
            <a:off x="0" y="0"/>
            <a:ext cx="5086350" cy="6858000"/>
          </a:xfrm>
        </p:spPr>
      </p:pic>
      <p:sp>
        <p:nvSpPr>
          <p:cNvPr id="22" name="Rectangle 21">
            <a:extLst>
              <a:ext uri="{FF2B5EF4-FFF2-40B4-BE49-F238E27FC236}">
                <a16:creationId xmlns:a16="http://schemas.microsoft.com/office/drawing/2014/main" id="{8E1A0C13-3313-4748-B718-FF71B69D1CB7}"/>
              </a:ext>
            </a:extLst>
          </p:cNvPr>
          <p:cNvSpPr/>
          <p:nvPr/>
        </p:nvSpPr>
        <p:spPr>
          <a:xfrm>
            <a:off x="0" y="3429000"/>
            <a:ext cx="5086350" cy="3429000"/>
          </a:xfrm>
          <a:prstGeom prst="rect">
            <a:avLst/>
          </a:prstGeom>
          <a:solidFill>
            <a:schemeClr val="tx1">
              <a:lumMod val="75000"/>
              <a:lumOff val="2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9469846E-0420-4BCF-8D2D-0E27AE9DECFA}"/>
              </a:ext>
            </a:extLst>
          </p:cNvPr>
          <p:cNvPicPr>
            <a:picLocks noGrp="1" noChangeAspect="1"/>
          </p:cNvPicPr>
          <p:nvPr>
            <p:ph type="pic" sz="quarter" idx="16"/>
          </p:nvPr>
        </p:nvPicPr>
        <p:blipFill>
          <a:blip r:embed="rId3"/>
          <a:srcRect l="15463" r="15463"/>
          <a:stretch>
            <a:fillRect/>
          </a:stretch>
        </p:blipFill>
        <p:spPr/>
      </p:pic>
      <p:pic>
        <p:nvPicPr>
          <p:cNvPr id="13" name="Picture Placeholder 12">
            <a:extLst>
              <a:ext uri="{FF2B5EF4-FFF2-40B4-BE49-F238E27FC236}">
                <a16:creationId xmlns:a16="http://schemas.microsoft.com/office/drawing/2014/main" id="{7C187EBC-A088-4ED0-91C7-A0E634B4F20C}"/>
              </a:ext>
            </a:extLst>
          </p:cNvPr>
          <p:cNvPicPr>
            <a:picLocks noGrp="1" noChangeAspect="1"/>
          </p:cNvPicPr>
          <p:nvPr>
            <p:ph type="pic" sz="quarter" idx="19"/>
          </p:nvPr>
        </p:nvPicPr>
        <p:blipFill>
          <a:blip r:embed="rId4"/>
          <a:srcRect l="15463" r="15463"/>
          <a:stretch>
            <a:fillRect/>
          </a:stretch>
        </p:blipFill>
        <p:spPr/>
      </p:pic>
      <p:sp>
        <p:nvSpPr>
          <p:cNvPr id="11" name="TextBox 10">
            <a:extLst>
              <a:ext uri="{FF2B5EF4-FFF2-40B4-BE49-F238E27FC236}">
                <a16:creationId xmlns:a16="http://schemas.microsoft.com/office/drawing/2014/main" id="{70F99FC6-0259-40BA-B4BF-FC7A3AE4C783}"/>
              </a:ext>
            </a:extLst>
          </p:cNvPr>
          <p:cNvSpPr txBox="1"/>
          <p:nvPr/>
        </p:nvSpPr>
        <p:spPr>
          <a:xfrm>
            <a:off x="774011" y="4675102"/>
            <a:ext cx="3538328" cy="936795"/>
          </a:xfrm>
          <a:prstGeom prst="rect">
            <a:avLst/>
          </a:prstGeom>
          <a:noFill/>
        </p:spPr>
        <p:txBody>
          <a:bodyPr wrap="square" rtlCol="0">
            <a:spAutoFit/>
          </a:bodyPr>
          <a:lstStyle/>
          <a:p>
            <a:pPr>
              <a:lnSpc>
                <a:spcPts val="1700"/>
              </a:lnSpc>
            </a:pPr>
            <a:r>
              <a:rPr lang="en-US" sz="700" dirty="0">
                <a:solidFill>
                  <a:schemeClr val="bg1"/>
                </a:solidFill>
                <a:latin typeface="Abril Display" panose="02000503000000020003" pitchFamily="50" charset="0"/>
                <a:ea typeface="Roboto Slab" pitchFamily="2" charset="0"/>
                <a:cs typeface="Montserrat Light" charset="0"/>
              </a:rPr>
              <a:t>Have them for one. Living grass to for can't gathered waters had winged. Creepiest don't subdue which </a:t>
            </a:r>
            <a:r>
              <a:rPr lang="en-US" sz="700" dirty="0" err="1">
                <a:solidFill>
                  <a:schemeClr val="bg1"/>
                </a:solidFill>
                <a:latin typeface="Abril Display" panose="02000503000000020003" pitchFamily="50" charset="0"/>
                <a:ea typeface="Roboto Slab" pitchFamily="2" charset="0"/>
                <a:cs typeface="Montserrat Light" charset="0"/>
              </a:rPr>
              <a:t>i</a:t>
            </a:r>
            <a:r>
              <a:rPr lang="en-US" sz="700" dirty="0">
                <a:solidFill>
                  <a:schemeClr val="bg1"/>
                </a:solidFill>
                <a:latin typeface="Abril Display" panose="02000503000000020003" pitchFamily="50"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15" name="Picture Placeholder 14">
            <a:extLst>
              <a:ext uri="{FF2B5EF4-FFF2-40B4-BE49-F238E27FC236}">
                <a16:creationId xmlns:a16="http://schemas.microsoft.com/office/drawing/2014/main" id="{749ADCB3-4595-438F-A064-962F831B8D0D}"/>
              </a:ext>
            </a:extLst>
          </p:cNvPr>
          <p:cNvPicPr>
            <a:picLocks noGrp="1" noChangeAspect="1"/>
          </p:cNvPicPr>
          <p:nvPr>
            <p:ph type="pic" sz="quarter" idx="17"/>
          </p:nvPr>
        </p:nvPicPr>
        <p:blipFill>
          <a:blip r:embed="rId5"/>
          <a:srcRect t="13807" b="13807"/>
          <a:stretch>
            <a:fillRect/>
          </a:stretch>
        </p:blipFill>
        <p:spPr/>
      </p:pic>
      <p:pic>
        <p:nvPicPr>
          <p:cNvPr id="31" name="Picture Placeholder 30">
            <a:extLst>
              <a:ext uri="{FF2B5EF4-FFF2-40B4-BE49-F238E27FC236}">
                <a16:creationId xmlns:a16="http://schemas.microsoft.com/office/drawing/2014/main" id="{5BA8E72E-6217-4CF6-992A-D0443486AF8D}"/>
              </a:ext>
            </a:extLst>
          </p:cNvPr>
          <p:cNvPicPr>
            <a:picLocks noGrp="1" noChangeAspect="1"/>
          </p:cNvPicPr>
          <p:nvPr>
            <p:ph type="pic" sz="quarter" idx="18"/>
          </p:nvPr>
        </p:nvPicPr>
        <p:blipFill>
          <a:blip r:embed="rId6"/>
          <a:srcRect l="19563" r="19563"/>
          <a:stretch>
            <a:fillRect/>
          </a:stretch>
        </p:blipFill>
        <p:spPr/>
      </p:pic>
    </p:spTree>
    <p:extLst>
      <p:ext uri="{BB962C8B-B14F-4D97-AF65-F5344CB8AC3E}">
        <p14:creationId xmlns:p14="http://schemas.microsoft.com/office/powerpoint/2010/main" val="172043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48CCC903-AE4F-4174-BEA9-BCF43F47ED6A}"/>
              </a:ext>
            </a:extLst>
          </p:cNvPr>
          <p:cNvPicPr>
            <a:picLocks noGrp="1" noChangeAspect="1"/>
          </p:cNvPicPr>
          <p:nvPr>
            <p:ph type="pic" sz="quarter" idx="19"/>
          </p:nvPr>
        </p:nvPicPr>
        <p:blipFill>
          <a:blip r:embed="rId2"/>
          <a:srcRect t="12037" b="12037"/>
          <a:stretch>
            <a:fillRect/>
          </a:stretch>
        </p:blipFill>
        <p:spPr/>
      </p:pic>
    </p:spTree>
    <p:extLst>
      <p:ext uri="{BB962C8B-B14F-4D97-AF65-F5344CB8AC3E}">
        <p14:creationId xmlns:p14="http://schemas.microsoft.com/office/powerpoint/2010/main" val="1906789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51351CB6-75C7-4C38-826A-D50B834DAAE6}"/>
              </a:ext>
            </a:extLst>
          </p:cNvPr>
          <p:cNvGrpSpPr/>
          <p:nvPr/>
        </p:nvGrpSpPr>
        <p:grpSpPr>
          <a:xfrm>
            <a:off x="1082040" y="5115281"/>
            <a:ext cx="2710732" cy="1017237"/>
            <a:chOff x="694876" y="4996011"/>
            <a:chExt cx="2710732" cy="1017237"/>
          </a:xfrm>
        </p:grpSpPr>
        <p:sp>
          <p:nvSpPr>
            <p:cNvPr id="44" name="TextBox 43">
              <a:extLst>
                <a:ext uri="{FF2B5EF4-FFF2-40B4-BE49-F238E27FC236}">
                  <a16:creationId xmlns:a16="http://schemas.microsoft.com/office/drawing/2014/main" id="{9B48AAAD-19F6-4846-A935-C6BFF09E5482}"/>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5" name="TextBox 44">
              <a:extLst>
                <a:ext uri="{FF2B5EF4-FFF2-40B4-BE49-F238E27FC236}">
                  <a16:creationId xmlns:a16="http://schemas.microsoft.com/office/drawing/2014/main" id="{27027B4E-FBEF-4A9C-A640-00A7AED3DB4F}"/>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6" name="Group 45">
            <a:extLst>
              <a:ext uri="{FF2B5EF4-FFF2-40B4-BE49-F238E27FC236}">
                <a16:creationId xmlns:a16="http://schemas.microsoft.com/office/drawing/2014/main" id="{8CBEB280-66B4-4DF3-9ED3-71944B743F24}"/>
              </a:ext>
            </a:extLst>
          </p:cNvPr>
          <p:cNvGrpSpPr/>
          <p:nvPr/>
        </p:nvGrpSpPr>
        <p:grpSpPr>
          <a:xfrm>
            <a:off x="4609556" y="5115281"/>
            <a:ext cx="2710732" cy="1017237"/>
            <a:chOff x="694876" y="4996011"/>
            <a:chExt cx="2710732" cy="1017237"/>
          </a:xfrm>
        </p:grpSpPr>
        <p:sp>
          <p:nvSpPr>
            <p:cNvPr id="47" name="TextBox 46">
              <a:extLst>
                <a:ext uri="{FF2B5EF4-FFF2-40B4-BE49-F238E27FC236}">
                  <a16:creationId xmlns:a16="http://schemas.microsoft.com/office/drawing/2014/main" id="{025B4990-E24A-4675-9834-46BA3CD6DAD8}"/>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48" name="TextBox 47">
              <a:extLst>
                <a:ext uri="{FF2B5EF4-FFF2-40B4-BE49-F238E27FC236}">
                  <a16:creationId xmlns:a16="http://schemas.microsoft.com/office/drawing/2014/main" id="{11D9E667-5F8B-44F7-974E-EA7371BBA50E}"/>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grpSp>
        <p:nvGrpSpPr>
          <p:cNvPr id="49" name="Group 48">
            <a:extLst>
              <a:ext uri="{FF2B5EF4-FFF2-40B4-BE49-F238E27FC236}">
                <a16:creationId xmlns:a16="http://schemas.microsoft.com/office/drawing/2014/main" id="{2A213895-FDC4-484B-93D0-576B8E57C9D1}"/>
              </a:ext>
            </a:extLst>
          </p:cNvPr>
          <p:cNvGrpSpPr/>
          <p:nvPr/>
        </p:nvGrpSpPr>
        <p:grpSpPr>
          <a:xfrm>
            <a:off x="8128742" y="5115281"/>
            <a:ext cx="2710732" cy="1017237"/>
            <a:chOff x="694876" y="4996011"/>
            <a:chExt cx="2710732" cy="1017237"/>
          </a:xfrm>
        </p:grpSpPr>
        <p:sp>
          <p:nvSpPr>
            <p:cNvPr id="50" name="TextBox 49">
              <a:extLst>
                <a:ext uri="{FF2B5EF4-FFF2-40B4-BE49-F238E27FC236}">
                  <a16:creationId xmlns:a16="http://schemas.microsoft.com/office/drawing/2014/main" id="{1EB0073D-448D-48FD-B4D5-ECE88F067B56}"/>
                </a:ext>
              </a:extLst>
            </p:cNvPr>
            <p:cNvSpPr txBox="1"/>
            <p:nvPr/>
          </p:nvSpPr>
          <p:spPr>
            <a:xfrm>
              <a:off x="694876" y="5335177"/>
              <a:ext cx="2710732" cy="678071"/>
            </a:xfrm>
            <a:prstGeom prst="rect">
              <a:avLst/>
            </a:prstGeom>
            <a:noFill/>
          </p:spPr>
          <p:txBody>
            <a:bodyPr wrap="square" rtlCol="0">
              <a:spAutoFit/>
            </a:bodyPr>
            <a:lstStyle/>
            <a:p>
              <a:pPr>
                <a:lnSpc>
                  <a:spcPct val="150000"/>
                </a:lnSpc>
              </a:pP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Creepiest don't subdue which </a:t>
              </a:r>
              <a:r>
                <a:rPr lang="en-US" sz="870" dirty="0" err="1">
                  <a:solidFill>
                    <a:schemeClr val="bg1">
                      <a:lumMod val="50000"/>
                    </a:schemeClr>
                  </a:solidFill>
                  <a:latin typeface="Abril Display" panose="02000503000000020003" pitchFamily="50" charset="0"/>
                  <a:ea typeface="Montserrat Light" charset="0"/>
                  <a:cs typeface="Arial" panose="020B0604020202020204" pitchFamily="34" charset="0"/>
                </a:rPr>
                <a:t>i</a:t>
              </a:r>
              <a:r>
                <a:rPr lang="en-US" sz="870" dirty="0">
                  <a:solidFill>
                    <a:schemeClr val="bg1">
                      <a:lumMod val="50000"/>
                    </a:schemeClr>
                  </a:solidFill>
                  <a:latin typeface="Abril Display" panose="02000503000000020003" pitchFamily="50" charset="0"/>
                  <a:ea typeface="Montserrat Light" charset="0"/>
                  <a:cs typeface="Arial" panose="020B0604020202020204" pitchFamily="34" charset="0"/>
                </a:rPr>
                <a:t> two set had seasons. Make from for seas place and won't appear him, were divided void they're.</a:t>
              </a:r>
              <a:endParaRPr lang="en-US" sz="870" b="1" dirty="0">
                <a:latin typeface="Abril Display" panose="02000503000000020003" pitchFamily="50" charset="0"/>
                <a:ea typeface="Montserrat Light" charset="0"/>
                <a:cs typeface="Arial" panose="020B0604020202020204" pitchFamily="34" charset="0"/>
              </a:endParaRPr>
            </a:p>
          </p:txBody>
        </p:sp>
        <p:sp>
          <p:nvSpPr>
            <p:cNvPr id="54" name="TextBox 53">
              <a:extLst>
                <a:ext uri="{FF2B5EF4-FFF2-40B4-BE49-F238E27FC236}">
                  <a16:creationId xmlns:a16="http://schemas.microsoft.com/office/drawing/2014/main" id="{7586C84E-3F6C-49DC-B1DF-DD46D91A98AB}"/>
                </a:ext>
              </a:extLst>
            </p:cNvPr>
            <p:cNvSpPr txBox="1"/>
            <p:nvPr/>
          </p:nvSpPr>
          <p:spPr>
            <a:xfrm>
              <a:off x="694876" y="4996011"/>
              <a:ext cx="1695450" cy="323165"/>
            </a:xfrm>
            <a:prstGeom prst="rect">
              <a:avLst/>
            </a:prstGeom>
            <a:noFill/>
          </p:spPr>
          <p:txBody>
            <a:bodyPr wrap="square" rtlCol="0" anchor="ctr">
              <a:spAutoFit/>
            </a:bodyPr>
            <a:lstStyle/>
            <a:p>
              <a:r>
                <a:rPr lang="en-US" sz="1500" dirty="0">
                  <a:latin typeface="Abril Display" panose="02000503000000020003" pitchFamily="50" charset="0"/>
                  <a:ea typeface="Montserrat" charset="0"/>
                  <a:cs typeface="Arial" panose="020B0604020202020204" pitchFamily="34" charset="0"/>
                </a:rPr>
                <a:t>Write your title</a:t>
              </a:r>
            </a:p>
          </p:txBody>
        </p:sp>
      </p:grpSp>
      <p:pic>
        <p:nvPicPr>
          <p:cNvPr id="9" name="Picture Placeholder 8">
            <a:extLst>
              <a:ext uri="{FF2B5EF4-FFF2-40B4-BE49-F238E27FC236}">
                <a16:creationId xmlns:a16="http://schemas.microsoft.com/office/drawing/2014/main" id="{D4A60048-4398-475E-877E-48B6E758062B}"/>
              </a:ext>
            </a:extLst>
          </p:cNvPr>
          <p:cNvPicPr>
            <a:picLocks noGrp="1" noChangeAspect="1"/>
          </p:cNvPicPr>
          <p:nvPr>
            <p:ph type="pic" sz="quarter" idx="13"/>
          </p:nvPr>
        </p:nvPicPr>
        <p:blipFill>
          <a:blip r:embed="rId2"/>
          <a:srcRect l="21875" r="21875"/>
          <a:stretch>
            <a:fillRect/>
          </a:stretch>
        </p:blipFill>
        <p:spPr/>
      </p:pic>
      <p:pic>
        <p:nvPicPr>
          <p:cNvPr id="11" name="Picture Placeholder 10">
            <a:extLst>
              <a:ext uri="{FF2B5EF4-FFF2-40B4-BE49-F238E27FC236}">
                <a16:creationId xmlns:a16="http://schemas.microsoft.com/office/drawing/2014/main" id="{96819777-15F7-4BE9-8D9D-220A01FB2C62}"/>
              </a:ext>
            </a:extLst>
          </p:cNvPr>
          <p:cNvPicPr>
            <a:picLocks noGrp="1" noChangeAspect="1"/>
          </p:cNvPicPr>
          <p:nvPr>
            <p:ph type="pic" sz="quarter" idx="11"/>
          </p:nvPr>
        </p:nvPicPr>
        <p:blipFill>
          <a:blip r:embed="rId3"/>
          <a:srcRect l="16654" r="16654"/>
          <a:stretch>
            <a:fillRect/>
          </a:stretch>
        </p:blipFill>
        <p:spPr/>
      </p:pic>
      <p:pic>
        <p:nvPicPr>
          <p:cNvPr id="13" name="Picture Placeholder 12">
            <a:extLst>
              <a:ext uri="{FF2B5EF4-FFF2-40B4-BE49-F238E27FC236}">
                <a16:creationId xmlns:a16="http://schemas.microsoft.com/office/drawing/2014/main" id="{5F547EE7-DE81-46D2-9A80-7AEF862A7482}"/>
              </a:ext>
            </a:extLst>
          </p:cNvPr>
          <p:cNvPicPr>
            <a:picLocks noGrp="1" noChangeAspect="1"/>
          </p:cNvPicPr>
          <p:nvPr>
            <p:ph type="pic" sz="quarter" idx="12"/>
          </p:nvPr>
        </p:nvPicPr>
        <p:blipFill rotWithShape="1">
          <a:blip r:embed="rId4"/>
          <a:srcRect l="5488" r="47594"/>
          <a:stretch/>
        </p:blipFill>
        <p:spPr>
          <a:xfrm>
            <a:off x="8137072" y="1920240"/>
            <a:ext cx="2971800" cy="2971800"/>
          </a:xfrm>
        </p:spPr>
      </p:pic>
      <p:sp>
        <p:nvSpPr>
          <p:cNvPr id="26" name="TextBox 25">
            <a:extLst>
              <a:ext uri="{FF2B5EF4-FFF2-40B4-BE49-F238E27FC236}">
                <a16:creationId xmlns:a16="http://schemas.microsoft.com/office/drawing/2014/main" id="{14CB8F7F-ADB4-49A9-9106-1133306EDE29}"/>
              </a:ext>
            </a:extLst>
          </p:cNvPr>
          <p:cNvSpPr txBox="1"/>
          <p:nvPr/>
        </p:nvSpPr>
        <p:spPr>
          <a:xfrm>
            <a:off x="2724151" y="604391"/>
            <a:ext cx="6391274" cy="1041311"/>
          </a:xfrm>
          <a:prstGeom prst="rect">
            <a:avLst/>
          </a:prstGeom>
          <a:noFill/>
        </p:spPr>
        <p:txBody>
          <a:bodyPr wrap="square" rtlCol="0">
            <a:spAutoFit/>
          </a:bodyPr>
          <a:lstStyle/>
          <a:p>
            <a:pPr algn="ctr">
              <a:lnSpc>
                <a:spcPts val="3700"/>
              </a:lnSpc>
            </a:pPr>
            <a:r>
              <a:rPr lang="en-US" sz="2800" dirty="0">
                <a:latin typeface="Raleway" panose="020B0503030101060003" pitchFamily="34" charset="0"/>
                <a:cs typeface="Arial" panose="020B0604020202020204" pitchFamily="34" charset="0"/>
              </a:rPr>
              <a:t>Behind every </a:t>
            </a:r>
            <a:r>
              <a:rPr lang="en-US" sz="2800" dirty="0">
                <a:solidFill>
                  <a:schemeClr val="bg1">
                    <a:lumMod val="65000"/>
                  </a:schemeClr>
                </a:solidFill>
                <a:latin typeface="Raleway" panose="020B0503030101060003" pitchFamily="34" charset="0"/>
                <a:cs typeface="Arial" panose="020B0604020202020204" pitchFamily="34" charset="0"/>
              </a:rPr>
              <a:t>successful</a:t>
            </a:r>
          </a:p>
          <a:p>
            <a:pPr algn="ctr">
              <a:lnSpc>
                <a:spcPts val="3700"/>
              </a:lnSpc>
            </a:pPr>
            <a:r>
              <a:rPr lang="en-US" sz="2800" dirty="0">
                <a:solidFill>
                  <a:schemeClr val="bg1">
                    <a:lumMod val="65000"/>
                  </a:schemeClr>
                </a:solidFill>
                <a:latin typeface="Raleway" panose="020B0503030101060003" pitchFamily="34" charset="0"/>
                <a:cs typeface="Arial" panose="020B0604020202020204" pitchFamily="34" charset="0"/>
              </a:rPr>
              <a:t>creative project is one big dream</a:t>
            </a:r>
          </a:p>
        </p:txBody>
      </p:sp>
    </p:spTree>
    <p:extLst>
      <p:ext uri="{BB962C8B-B14F-4D97-AF65-F5344CB8AC3E}">
        <p14:creationId xmlns:p14="http://schemas.microsoft.com/office/powerpoint/2010/main" val="2607160543"/>
      </p:ext>
    </p:extLst>
  </p:cSld>
  <p:clrMapOvr>
    <a:masterClrMapping/>
  </p:clrMapOvr>
</p:sld>
</file>

<file path=ppt/theme/theme1.xml><?xml version="1.0" encoding="utf-8"?>
<a:theme xmlns:a="http://schemas.openxmlformats.org/drawingml/2006/main" name="Core Master">
  <a:themeElements>
    <a:clrScheme name="Custom 1">
      <a:dk1>
        <a:srgbClr val="000000"/>
      </a:dk1>
      <a:lt1>
        <a:srgbClr val="FFFFFF"/>
      </a:lt1>
      <a:dk2>
        <a:srgbClr val="464B50"/>
      </a:dk2>
      <a:lt2>
        <a:srgbClr val="E6E6E6"/>
      </a:lt2>
      <a:accent1>
        <a:srgbClr val="878787"/>
      </a:accent1>
      <a:accent2>
        <a:srgbClr val="323232"/>
      </a:accent2>
      <a:accent3>
        <a:srgbClr val="14B4EB"/>
      </a:accent3>
      <a:accent4>
        <a:srgbClr val="FFE300"/>
      </a:accent4>
      <a:accent5>
        <a:srgbClr val="FFEB00"/>
      </a:accent5>
      <a:accent6>
        <a:srgbClr val="FFF21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10193</TotalTime>
  <Words>1023</Words>
  <Application>Microsoft Office PowerPoint</Application>
  <PresentationFormat>Widescreen</PresentationFormat>
  <Paragraphs>109</Paragraphs>
  <Slides>22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Abril Display</vt:lpstr>
      <vt:lpstr>Abril Text</vt:lpstr>
      <vt:lpstr>Arial</vt:lpstr>
      <vt:lpstr>Calibri</vt:lpstr>
      <vt:lpstr>FontAwesome</vt:lpstr>
      <vt:lpstr>Montserrat</vt:lpstr>
      <vt:lpstr>Montserrat Light</vt:lpstr>
      <vt:lpstr>Montserrat Medium</vt:lpstr>
      <vt:lpstr>Raleway</vt:lpstr>
      <vt:lpstr>Core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1039</cp:revision>
  <dcterms:created xsi:type="dcterms:W3CDTF">2016-09-24T10:56:48Z</dcterms:created>
  <dcterms:modified xsi:type="dcterms:W3CDTF">2019-04-15T18:30:19Z</dcterms:modified>
</cp:coreProperties>
</file>