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28"/>
  </p:notesMasterIdLst>
  <p:sldIdLst>
    <p:sldId id="332" r:id="rId2"/>
    <p:sldId id="306" r:id="rId3"/>
    <p:sldId id="307" r:id="rId4"/>
    <p:sldId id="309" r:id="rId5"/>
    <p:sldId id="308" r:id="rId6"/>
    <p:sldId id="312" r:id="rId7"/>
    <p:sldId id="313" r:id="rId8"/>
    <p:sldId id="316" r:id="rId9"/>
    <p:sldId id="311" r:id="rId10"/>
    <p:sldId id="317" r:id="rId11"/>
    <p:sldId id="318" r:id="rId12"/>
    <p:sldId id="319" r:id="rId13"/>
    <p:sldId id="320" r:id="rId14"/>
    <p:sldId id="321" r:id="rId15"/>
    <p:sldId id="310" r:id="rId16"/>
    <p:sldId id="314" r:id="rId17"/>
    <p:sldId id="322" r:id="rId18"/>
    <p:sldId id="323" r:id="rId19"/>
    <p:sldId id="324" r:id="rId20"/>
    <p:sldId id="325" r:id="rId21"/>
    <p:sldId id="327" r:id="rId22"/>
    <p:sldId id="328" r:id="rId23"/>
    <p:sldId id="326" r:id="rId24"/>
    <p:sldId id="329" r:id="rId25"/>
    <p:sldId id="315" r:id="rId26"/>
    <p:sldId id="33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35" autoAdjust="0"/>
    <p:restoredTop sz="94660"/>
  </p:normalViewPr>
  <p:slideViewPr>
    <p:cSldViewPr snapToGrid="0">
      <p:cViewPr>
        <p:scale>
          <a:sx n="66" d="100"/>
          <a:sy n="66" d="100"/>
        </p:scale>
        <p:origin x="876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8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A1-4EEB-852B-36E3073CF6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A1-4EEB-852B-36E3073CF62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A1-4EEB-852B-36E3073CF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9756080"/>
        <c:axId val="889704864"/>
      </c:barChart>
      <c:catAx>
        <c:axId val="88975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889704864"/>
        <c:crosses val="autoZero"/>
        <c:auto val="1"/>
        <c:lblAlgn val="ctr"/>
        <c:lblOffset val="100"/>
        <c:noMultiLvlLbl val="0"/>
      </c:catAx>
      <c:valAx>
        <c:axId val="889704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975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59102-52C5-4E4C-82C9-BC36ACF94885}" type="datetimeFigureOut">
              <a:rPr lang="en-US" smtClean="0"/>
              <a:t>6/23/2022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53F44-0F92-4F89-B992-BAEBC5634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80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59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B2C49CA-6B25-4366-83B3-94E49A8E17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47106" y="2830294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A38D36B-0ECC-4D27-B91A-0B807ACE13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03216" y="4603171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87127D-718B-433F-9027-92C3F07AF0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03218" y="1012875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99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949B85-095D-4A06-B4FC-3E683016EB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47107" y="2830294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894A5C8-FBEA-49BF-BEFE-05A35DB4FA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03217" y="4616114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58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37EEB7-FB1F-4B92-93EF-0CD95C3E04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130" y="0"/>
            <a:ext cx="4145278" cy="6858000"/>
          </a:xfrm>
          <a:custGeom>
            <a:avLst/>
            <a:gdLst>
              <a:gd name="connsiteX0" fmla="*/ 0 w 4145278"/>
              <a:gd name="connsiteY0" fmla="*/ 0 h 6858000"/>
              <a:gd name="connsiteX1" fmla="*/ 4145278 w 4145278"/>
              <a:gd name="connsiteY1" fmla="*/ 0 h 6858000"/>
              <a:gd name="connsiteX2" fmla="*/ 4145278 w 4145278"/>
              <a:gd name="connsiteY2" fmla="*/ 6858000 h 6858000"/>
              <a:gd name="connsiteX3" fmla="*/ 0 w 41452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5278" h="6858000">
                <a:moveTo>
                  <a:pt x="0" y="0"/>
                </a:moveTo>
                <a:lnTo>
                  <a:pt x="4145278" y="0"/>
                </a:lnTo>
                <a:lnTo>
                  <a:pt x="414527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092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270D01A-C14A-4355-B7F6-507C6645C6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55299" y="1009068"/>
            <a:ext cx="4577975" cy="5025750"/>
          </a:xfrm>
          <a:custGeom>
            <a:avLst/>
            <a:gdLst>
              <a:gd name="connsiteX0" fmla="*/ 4091176 w 4577975"/>
              <a:gd name="connsiteY0" fmla="*/ 1804839 h 5025750"/>
              <a:gd name="connsiteX1" fmla="*/ 4290551 w 4577975"/>
              <a:gd name="connsiteY1" fmla="*/ 1858951 h 5025750"/>
              <a:gd name="connsiteX2" fmla="*/ 4522802 w 4577975"/>
              <a:gd name="connsiteY2" fmla="*/ 2557066 h 5025750"/>
              <a:gd name="connsiteX3" fmla="*/ 3438803 w 4577975"/>
              <a:gd name="connsiteY3" fmla="*/ 4721890 h 5025750"/>
              <a:gd name="connsiteX4" fmla="*/ 2740687 w 4577975"/>
              <a:gd name="connsiteY4" fmla="*/ 4954142 h 5025750"/>
              <a:gd name="connsiteX5" fmla="*/ 2740690 w 4577975"/>
              <a:gd name="connsiteY5" fmla="*/ 4954141 h 5025750"/>
              <a:gd name="connsiteX6" fmla="*/ 2508438 w 4577975"/>
              <a:gd name="connsiteY6" fmla="*/ 4256025 h 5025750"/>
              <a:gd name="connsiteX7" fmla="*/ 3592437 w 4577975"/>
              <a:gd name="connsiteY7" fmla="*/ 2091202 h 5025750"/>
              <a:gd name="connsiteX8" fmla="*/ 4091176 w 4577975"/>
              <a:gd name="connsiteY8" fmla="*/ 1804839 h 5025750"/>
              <a:gd name="connsiteX9" fmla="*/ 1637913 w 4577975"/>
              <a:gd name="connsiteY9" fmla="*/ 261125 h 5025750"/>
              <a:gd name="connsiteX10" fmla="*/ 1837288 w 4577975"/>
              <a:gd name="connsiteY10" fmla="*/ 315237 h 5025750"/>
              <a:gd name="connsiteX11" fmla="*/ 2069538 w 4577975"/>
              <a:gd name="connsiteY11" fmla="*/ 1013352 h 5025750"/>
              <a:gd name="connsiteX12" fmla="*/ 985539 w 4577975"/>
              <a:gd name="connsiteY12" fmla="*/ 3178177 h 5025750"/>
              <a:gd name="connsiteX13" fmla="*/ 287424 w 4577975"/>
              <a:gd name="connsiteY13" fmla="*/ 3410428 h 5025750"/>
              <a:gd name="connsiteX14" fmla="*/ 287425 w 4577975"/>
              <a:gd name="connsiteY14" fmla="*/ 3410428 h 5025750"/>
              <a:gd name="connsiteX15" fmla="*/ 55174 w 4577975"/>
              <a:gd name="connsiteY15" fmla="*/ 2712312 h 5025750"/>
              <a:gd name="connsiteX16" fmla="*/ 1139172 w 4577975"/>
              <a:gd name="connsiteY16" fmla="*/ 547488 h 5025750"/>
              <a:gd name="connsiteX17" fmla="*/ 1637913 w 4577975"/>
              <a:gd name="connsiteY17" fmla="*/ 261125 h 5025750"/>
              <a:gd name="connsiteX18" fmla="*/ 3355275 w 4577975"/>
              <a:gd name="connsiteY18" fmla="*/ 1156 h 5025750"/>
              <a:gd name="connsiteX19" fmla="*/ 3572208 w 4577975"/>
              <a:gd name="connsiteY19" fmla="*/ 60032 h 5025750"/>
              <a:gd name="connsiteX20" fmla="*/ 3824911 w 4577975"/>
              <a:gd name="connsiteY20" fmla="*/ 819625 h 5025750"/>
              <a:gd name="connsiteX21" fmla="*/ 1875364 w 4577975"/>
              <a:gd name="connsiteY21" fmla="*/ 4713015 h 5025750"/>
              <a:gd name="connsiteX22" fmla="*/ 1115771 w 4577975"/>
              <a:gd name="connsiteY22" fmla="*/ 4965718 h 5025750"/>
              <a:gd name="connsiteX23" fmla="*/ 863068 w 4577975"/>
              <a:gd name="connsiteY23" fmla="*/ 4206125 h 5025750"/>
              <a:gd name="connsiteX24" fmla="*/ 2812614 w 4577975"/>
              <a:gd name="connsiteY24" fmla="*/ 312735 h 5025750"/>
              <a:gd name="connsiteX25" fmla="*/ 3355275 w 4577975"/>
              <a:gd name="connsiteY25" fmla="*/ 1156 h 502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577975" h="5025750">
                <a:moveTo>
                  <a:pt x="4091176" y="1804839"/>
                </a:moveTo>
                <a:cubicBezTo>
                  <a:pt x="4158618" y="1809167"/>
                  <a:pt x="4226323" y="1826790"/>
                  <a:pt x="4290551" y="1858951"/>
                </a:cubicBezTo>
                <a:cubicBezTo>
                  <a:pt x="4547466" y="1987595"/>
                  <a:pt x="4651447" y="2300153"/>
                  <a:pt x="4522802" y="2557066"/>
                </a:cubicBezTo>
                <a:cubicBezTo>
                  <a:pt x="4161469" y="3278674"/>
                  <a:pt x="3800135" y="4000283"/>
                  <a:pt x="3438803" y="4721890"/>
                </a:cubicBezTo>
                <a:cubicBezTo>
                  <a:pt x="3310158" y="4978804"/>
                  <a:pt x="2997602" y="5082786"/>
                  <a:pt x="2740687" y="4954142"/>
                </a:cubicBezTo>
                <a:lnTo>
                  <a:pt x="2740690" y="4954141"/>
                </a:lnTo>
                <a:cubicBezTo>
                  <a:pt x="2483775" y="4825497"/>
                  <a:pt x="2379793" y="4512939"/>
                  <a:pt x="2508438" y="4256025"/>
                </a:cubicBezTo>
                <a:lnTo>
                  <a:pt x="3592437" y="2091202"/>
                </a:lnTo>
                <a:cubicBezTo>
                  <a:pt x="3688920" y="1898516"/>
                  <a:pt x="3888855" y="1791855"/>
                  <a:pt x="4091176" y="1804839"/>
                </a:cubicBezTo>
                <a:close/>
                <a:moveTo>
                  <a:pt x="1637913" y="261125"/>
                </a:moveTo>
                <a:cubicBezTo>
                  <a:pt x="1705353" y="265453"/>
                  <a:pt x="1773059" y="283075"/>
                  <a:pt x="1837288" y="315237"/>
                </a:cubicBezTo>
                <a:cubicBezTo>
                  <a:pt x="2094201" y="443881"/>
                  <a:pt x="2198183" y="756439"/>
                  <a:pt x="2069538" y="1013352"/>
                </a:cubicBezTo>
                <a:cubicBezTo>
                  <a:pt x="1708205" y="1734960"/>
                  <a:pt x="1346872" y="2456569"/>
                  <a:pt x="985539" y="3178177"/>
                </a:cubicBezTo>
                <a:cubicBezTo>
                  <a:pt x="856895" y="3435091"/>
                  <a:pt x="544337" y="3539073"/>
                  <a:pt x="287424" y="3410428"/>
                </a:cubicBezTo>
                <a:lnTo>
                  <a:pt x="287425" y="3410428"/>
                </a:lnTo>
                <a:cubicBezTo>
                  <a:pt x="30512" y="3281783"/>
                  <a:pt x="-73470" y="2969225"/>
                  <a:pt x="55174" y="2712312"/>
                </a:cubicBezTo>
                <a:lnTo>
                  <a:pt x="1139172" y="547488"/>
                </a:lnTo>
                <a:cubicBezTo>
                  <a:pt x="1235656" y="354802"/>
                  <a:pt x="1435591" y="248141"/>
                  <a:pt x="1637913" y="261125"/>
                </a:cubicBezTo>
                <a:close/>
                <a:moveTo>
                  <a:pt x="3355275" y="1156"/>
                </a:moveTo>
                <a:cubicBezTo>
                  <a:pt x="3428654" y="5865"/>
                  <a:pt x="3502322" y="25038"/>
                  <a:pt x="3572208" y="60032"/>
                </a:cubicBezTo>
                <a:cubicBezTo>
                  <a:pt x="3851746" y="200006"/>
                  <a:pt x="3964885" y="540087"/>
                  <a:pt x="3824911" y="819625"/>
                </a:cubicBezTo>
                <a:lnTo>
                  <a:pt x="1875364" y="4713015"/>
                </a:lnTo>
                <a:cubicBezTo>
                  <a:pt x="1735390" y="4992553"/>
                  <a:pt x="1395310" y="5105692"/>
                  <a:pt x="1115771" y="4965718"/>
                </a:cubicBezTo>
                <a:cubicBezTo>
                  <a:pt x="836233" y="4825744"/>
                  <a:pt x="723094" y="4485663"/>
                  <a:pt x="863068" y="4206125"/>
                </a:cubicBezTo>
                <a:lnTo>
                  <a:pt x="2812614" y="312735"/>
                </a:lnTo>
                <a:cubicBezTo>
                  <a:pt x="2917594" y="103082"/>
                  <a:pt x="3135135" y="-12972"/>
                  <a:pt x="3355275" y="115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27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CC751C-593F-4E54-A04E-22382A5C81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319" y="2025748"/>
            <a:ext cx="4185915" cy="4832252"/>
          </a:xfrm>
          <a:custGeom>
            <a:avLst/>
            <a:gdLst>
              <a:gd name="connsiteX0" fmla="*/ 0 w 4185915"/>
              <a:gd name="connsiteY0" fmla="*/ 0 h 4832252"/>
              <a:gd name="connsiteX1" fmla="*/ 4185915 w 4185915"/>
              <a:gd name="connsiteY1" fmla="*/ 0 h 4832252"/>
              <a:gd name="connsiteX2" fmla="*/ 4185915 w 4185915"/>
              <a:gd name="connsiteY2" fmla="*/ 4832252 h 4832252"/>
              <a:gd name="connsiteX3" fmla="*/ 0 w 4185915"/>
              <a:gd name="connsiteY3" fmla="*/ 4832252 h 483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5915" h="4832252">
                <a:moveTo>
                  <a:pt x="0" y="0"/>
                </a:moveTo>
                <a:lnTo>
                  <a:pt x="4185915" y="0"/>
                </a:lnTo>
                <a:lnTo>
                  <a:pt x="4185915" y="4832252"/>
                </a:lnTo>
                <a:lnTo>
                  <a:pt x="0" y="48322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101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12D19C8-E716-496B-8429-F7E50252D7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69830" y="685004"/>
            <a:ext cx="2452914" cy="1767911"/>
          </a:xfrm>
          <a:custGeom>
            <a:avLst/>
            <a:gdLst>
              <a:gd name="connsiteX0" fmla="*/ 0 w 2452914"/>
              <a:gd name="connsiteY0" fmla="*/ 0 h 1767911"/>
              <a:gd name="connsiteX1" fmla="*/ 2452914 w 2452914"/>
              <a:gd name="connsiteY1" fmla="*/ 0 h 1767911"/>
              <a:gd name="connsiteX2" fmla="*/ 2452914 w 2452914"/>
              <a:gd name="connsiteY2" fmla="*/ 1767911 h 1767911"/>
              <a:gd name="connsiteX3" fmla="*/ 0 w 2452914"/>
              <a:gd name="connsiteY3" fmla="*/ 1767911 h 176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2914" h="1767911">
                <a:moveTo>
                  <a:pt x="0" y="0"/>
                </a:moveTo>
                <a:lnTo>
                  <a:pt x="2452914" y="0"/>
                </a:lnTo>
                <a:lnTo>
                  <a:pt x="2452914" y="1767911"/>
                </a:lnTo>
                <a:lnTo>
                  <a:pt x="0" y="17679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2FE197B-C917-4F80-A39E-2A28376FF6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07314" y="2452914"/>
            <a:ext cx="3062515" cy="3454400"/>
          </a:xfrm>
          <a:custGeom>
            <a:avLst/>
            <a:gdLst>
              <a:gd name="connsiteX0" fmla="*/ 0 w 3062515"/>
              <a:gd name="connsiteY0" fmla="*/ 0 h 3454400"/>
              <a:gd name="connsiteX1" fmla="*/ 3062515 w 3062515"/>
              <a:gd name="connsiteY1" fmla="*/ 0 h 3454400"/>
              <a:gd name="connsiteX2" fmla="*/ 3062515 w 3062515"/>
              <a:gd name="connsiteY2" fmla="*/ 3454400 h 3454400"/>
              <a:gd name="connsiteX3" fmla="*/ 0 w 3062515"/>
              <a:gd name="connsiteY3" fmla="*/ 3454400 h 345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2515" h="3454400">
                <a:moveTo>
                  <a:pt x="0" y="0"/>
                </a:moveTo>
                <a:lnTo>
                  <a:pt x="3062515" y="0"/>
                </a:lnTo>
                <a:lnTo>
                  <a:pt x="3062515" y="3454400"/>
                </a:lnTo>
                <a:lnTo>
                  <a:pt x="0" y="3454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33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D9E064-F249-47B0-9139-8A2F86D4BC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906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6EB3072-4DCB-4B2D-A1A2-5B965CFC09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33252" y="0"/>
            <a:ext cx="4558748" cy="6281530"/>
          </a:xfrm>
          <a:custGeom>
            <a:avLst/>
            <a:gdLst>
              <a:gd name="connsiteX0" fmla="*/ 0 w 4558748"/>
              <a:gd name="connsiteY0" fmla="*/ 0 h 6281530"/>
              <a:gd name="connsiteX1" fmla="*/ 4558748 w 4558748"/>
              <a:gd name="connsiteY1" fmla="*/ 0 h 6281530"/>
              <a:gd name="connsiteX2" fmla="*/ 4558748 w 4558748"/>
              <a:gd name="connsiteY2" fmla="*/ 6281530 h 6281530"/>
              <a:gd name="connsiteX3" fmla="*/ 0 w 4558748"/>
              <a:gd name="connsiteY3" fmla="*/ 6281530 h 628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8748" h="6281530">
                <a:moveTo>
                  <a:pt x="0" y="0"/>
                </a:moveTo>
                <a:lnTo>
                  <a:pt x="4558748" y="0"/>
                </a:lnTo>
                <a:lnTo>
                  <a:pt x="4558748" y="6281530"/>
                </a:lnTo>
                <a:lnTo>
                  <a:pt x="0" y="62815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031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EF1F769-1188-41ED-9C62-7C4DD1F6342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49028" y="1433286"/>
            <a:ext cx="3265714" cy="2383971"/>
          </a:xfrm>
          <a:custGeom>
            <a:avLst/>
            <a:gdLst>
              <a:gd name="connsiteX0" fmla="*/ 0 w 3265714"/>
              <a:gd name="connsiteY0" fmla="*/ 0 h 2383971"/>
              <a:gd name="connsiteX1" fmla="*/ 3265714 w 3265714"/>
              <a:gd name="connsiteY1" fmla="*/ 0 h 2383971"/>
              <a:gd name="connsiteX2" fmla="*/ 3265714 w 3265714"/>
              <a:gd name="connsiteY2" fmla="*/ 2383971 h 2383971"/>
              <a:gd name="connsiteX3" fmla="*/ 0 w 3265714"/>
              <a:gd name="connsiteY3" fmla="*/ 2383971 h 238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4" h="2383971">
                <a:moveTo>
                  <a:pt x="0" y="0"/>
                </a:moveTo>
                <a:lnTo>
                  <a:pt x="3265714" y="0"/>
                </a:lnTo>
                <a:lnTo>
                  <a:pt x="3265714" y="2383971"/>
                </a:lnTo>
                <a:lnTo>
                  <a:pt x="0" y="2383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D5A0F7-B4CC-4F95-B74D-3D4F9B489CB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83314" y="3817257"/>
            <a:ext cx="3265714" cy="2383971"/>
          </a:xfrm>
          <a:custGeom>
            <a:avLst/>
            <a:gdLst>
              <a:gd name="connsiteX0" fmla="*/ 0 w 3265714"/>
              <a:gd name="connsiteY0" fmla="*/ 0 h 2383971"/>
              <a:gd name="connsiteX1" fmla="*/ 3265714 w 3265714"/>
              <a:gd name="connsiteY1" fmla="*/ 0 h 2383971"/>
              <a:gd name="connsiteX2" fmla="*/ 3265714 w 3265714"/>
              <a:gd name="connsiteY2" fmla="*/ 2383971 h 2383971"/>
              <a:gd name="connsiteX3" fmla="*/ 0 w 3265714"/>
              <a:gd name="connsiteY3" fmla="*/ 2383971 h 238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4" h="2383971">
                <a:moveTo>
                  <a:pt x="0" y="0"/>
                </a:moveTo>
                <a:lnTo>
                  <a:pt x="3265714" y="0"/>
                </a:lnTo>
                <a:lnTo>
                  <a:pt x="3265714" y="2383971"/>
                </a:lnTo>
                <a:lnTo>
                  <a:pt x="0" y="2383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9151D0A-5035-4F56-8295-D8DAB9C09C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7600" y="1433286"/>
            <a:ext cx="3265714" cy="2383971"/>
          </a:xfrm>
          <a:custGeom>
            <a:avLst/>
            <a:gdLst>
              <a:gd name="connsiteX0" fmla="*/ 0 w 3265714"/>
              <a:gd name="connsiteY0" fmla="*/ 0 h 2383971"/>
              <a:gd name="connsiteX1" fmla="*/ 3265714 w 3265714"/>
              <a:gd name="connsiteY1" fmla="*/ 0 h 2383971"/>
              <a:gd name="connsiteX2" fmla="*/ 3265714 w 3265714"/>
              <a:gd name="connsiteY2" fmla="*/ 2383971 h 2383971"/>
              <a:gd name="connsiteX3" fmla="*/ 0 w 3265714"/>
              <a:gd name="connsiteY3" fmla="*/ 2383971 h 238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5714" h="2383971">
                <a:moveTo>
                  <a:pt x="0" y="0"/>
                </a:moveTo>
                <a:lnTo>
                  <a:pt x="3265714" y="0"/>
                </a:lnTo>
                <a:lnTo>
                  <a:pt x="3265714" y="2383971"/>
                </a:lnTo>
                <a:lnTo>
                  <a:pt x="0" y="23839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038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C749DEB-9A2A-498C-8663-B2CC8D0E6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4902032" cy="6858000"/>
          </a:xfrm>
          <a:custGeom>
            <a:avLst/>
            <a:gdLst>
              <a:gd name="connsiteX0" fmla="*/ 0 w 4234375"/>
              <a:gd name="connsiteY0" fmla="*/ 0 h 6858000"/>
              <a:gd name="connsiteX1" fmla="*/ 4234375 w 4234375"/>
              <a:gd name="connsiteY1" fmla="*/ 0 h 6858000"/>
              <a:gd name="connsiteX2" fmla="*/ 4234375 w 4234375"/>
              <a:gd name="connsiteY2" fmla="*/ 6858000 h 6858000"/>
              <a:gd name="connsiteX3" fmla="*/ 0 w 4234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4375" h="6858000">
                <a:moveTo>
                  <a:pt x="0" y="0"/>
                </a:moveTo>
                <a:lnTo>
                  <a:pt x="4234375" y="0"/>
                </a:lnTo>
                <a:lnTo>
                  <a:pt x="42343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4FA8B11-1F29-4E17-8B13-6BA48E822E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29999" y="2227943"/>
            <a:ext cx="2402114" cy="2402114"/>
          </a:xfrm>
          <a:custGeom>
            <a:avLst/>
            <a:gdLst>
              <a:gd name="connsiteX0" fmla="*/ 1201057 w 2402114"/>
              <a:gd name="connsiteY0" fmla="*/ 0 h 2402114"/>
              <a:gd name="connsiteX1" fmla="*/ 2402114 w 2402114"/>
              <a:gd name="connsiteY1" fmla="*/ 1201057 h 2402114"/>
              <a:gd name="connsiteX2" fmla="*/ 1201057 w 2402114"/>
              <a:gd name="connsiteY2" fmla="*/ 2402114 h 2402114"/>
              <a:gd name="connsiteX3" fmla="*/ 0 w 2402114"/>
              <a:gd name="connsiteY3" fmla="*/ 1201057 h 2402114"/>
              <a:gd name="connsiteX4" fmla="*/ 1201057 w 2402114"/>
              <a:gd name="connsiteY4" fmla="*/ 0 h 24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2114" h="2402114">
                <a:moveTo>
                  <a:pt x="1201057" y="0"/>
                </a:moveTo>
                <a:cubicBezTo>
                  <a:pt x="1864382" y="0"/>
                  <a:pt x="2402114" y="537732"/>
                  <a:pt x="2402114" y="1201057"/>
                </a:cubicBezTo>
                <a:cubicBezTo>
                  <a:pt x="2402114" y="1864382"/>
                  <a:pt x="1864382" y="2402114"/>
                  <a:pt x="1201057" y="2402114"/>
                </a:cubicBezTo>
                <a:cubicBezTo>
                  <a:pt x="537732" y="2402114"/>
                  <a:pt x="0" y="1864382"/>
                  <a:pt x="0" y="1201057"/>
                </a:cubicBezTo>
                <a:cubicBezTo>
                  <a:pt x="0" y="537732"/>
                  <a:pt x="537732" y="0"/>
                  <a:pt x="1201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32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DCB4D4-DA49-491B-BACA-BF184B107D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749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F8DE0B9-D622-43DA-9CCE-3AFD0ABEB2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63286" y="1989555"/>
            <a:ext cx="2963294" cy="2963294"/>
          </a:xfrm>
          <a:custGeom>
            <a:avLst/>
            <a:gdLst>
              <a:gd name="connsiteX0" fmla="*/ 1481647 w 2963294"/>
              <a:gd name="connsiteY0" fmla="*/ 0 h 2963294"/>
              <a:gd name="connsiteX1" fmla="*/ 2963294 w 2963294"/>
              <a:gd name="connsiteY1" fmla="*/ 1481647 h 2963294"/>
              <a:gd name="connsiteX2" fmla="*/ 1481647 w 2963294"/>
              <a:gd name="connsiteY2" fmla="*/ 2963294 h 2963294"/>
              <a:gd name="connsiteX3" fmla="*/ 0 w 2963294"/>
              <a:gd name="connsiteY3" fmla="*/ 1481647 h 2963294"/>
              <a:gd name="connsiteX4" fmla="*/ 1481647 w 2963294"/>
              <a:gd name="connsiteY4" fmla="*/ 0 h 296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3294" h="2963294">
                <a:moveTo>
                  <a:pt x="1481647" y="0"/>
                </a:moveTo>
                <a:cubicBezTo>
                  <a:pt x="2299938" y="0"/>
                  <a:pt x="2963294" y="663356"/>
                  <a:pt x="2963294" y="1481647"/>
                </a:cubicBezTo>
                <a:cubicBezTo>
                  <a:pt x="2963294" y="2299938"/>
                  <a:pt x="2299938" y="2963294"/>
                  <a:pt x="1481647" y="2963294"/>
                </a:cubicBezTo>
                <a:cubicBezTo>
                  <a:pt x="663356" y="2963294"/>
                  <a:pt x="0" y="2299938"/>
                  <a:pt x="0" y="1481647"/>
                </a:cubicBezTo>
                <a:cubicBezTo>
                  <a:pt x="0" y="663356"/>
                  <a:pt x="663356" y="0"/>
                  <a:pt x="148164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212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8A78184-3180-4334-A200-01CC94E154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257735" cy="2912012"/>
          </a:xfrm>
          <a:custGeom>
            <a:avLst/>
            <a:gdLst>
              <a:gd name="connsiteX0" fmla="*/ 0 w 8257735"/>
              <a:gd name="connsiteY0" fmla="*/ 0 h 2912012"/>
              <a:gd name="connsiteX1" fmla="*/ 8257735 w 8257735"/>
              <a:gd name="connsiteY1" fmla="*/ 0 h 2912012"/>
              <a:gd name="connsiteX2" fmla="*/ 8257735 w 8257735"/>
              <a:gd name="connsiteY2" fmla="*/ 2912012 h 2912012"/>
              <a:gd name="connsiteX3" fmla="*/ 0 w 8257735"/>
              <a:gd name="connsiteY3" fmla="*/ 2912012 h 291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7735" h="2912012">
                <a:moveTo>
                  <a:pt x="0" y="0"/>
                </a:moveTo>
                <a:lnTo>
                  <a:pt x="8257735" y="0"/>
                </a:lnTo>
                <a:lnTo>
                  <a:pt x="8257735" y="2912012"/>
                </a:lnTo>
                <a:lnTo>
                  <a:pt x="0" y="29120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F0057F2-0232-4515-92F4-0A2BCD355F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6320" y="2912012"/>
            <a:ext cx="3099582" cy="2912012"/>
          </a:xfrm>
          <a:custGeom>
            <a:avLst/>
            <a:gdLst>
              <a:gd name="connsiteX0" fmla="*/ 0 w 3291840"/>
              <a:gd name="connsiteY0" fmla="*/ 0 h 2912012"/>
              <a:gd name="connsiteX1" fmla="*/ 3291840 w 3291840"/>
              <a:gd name="connsiteY1" fmla="*/ 0 h 2912012"/>
              <a:gd name="connsiteX2" fmla="*/ 3291840 w 3291840"/>
              <a:gd name="connsiteY2" fmla="*/ 2912012 h 2912012"/>
              <a:gd name="connsiteX3" fmla="*/ 0 w 3291840"/>
              <a:gd name="connsiteY3" fmla="*/ 2912012 h 291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1840" h="2912012">
                <a:moveTo>
                  <a:pt x="0" y="0"/>
                </a:moveTo>
                <a:lnTo>
                  <a:pt x="3291840" y="0"/>
                </a:lnTo>
                <a:lnTo>
                  <a:pt x="3291840" y="2912012"/>
                </a:lnTo>
                <a:lnTo>
                  <a:pt x="0" y="29120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5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D1E6C49-D200-42C3-9BE5-730EB45E31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97572" y="1770744"/>
            <a:ext cx="2561656" cy="1658257"/>
          </a:xfrm>
          <a:custGeom>
            <a:avLst/>
            <a:gdLst>
              <a:gd name="connsiteX0" fmla="*/ 0 w 2561656"/>
              <a:gd name="connsiteY0" fmla="*/ 0 h 1658257"/>
              <a:gd name="connsiteX1" fmla="*/ 2561656 w 2561656"/>
              <a:gd name="connsiteY1" fmla="*/ 0 h 1658257"/>
              <a:gd name="connsiteX2" fmla="*/ 2561656 w 2561656"/>
              <a:gd name="connsiteY2" fmla="*/ 1658257 h 1658257"/>
              <a:gd name="connsiteX3" fmla="*/ 0 w 2561656"/>
              <a:gd name="connsiteY3" fmla="*/ 1658257 h 1658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656" h="1658257">
                <a:moveTo>
                  <a:pt x="0" y="0"/>
                </a:moveTo>
                <a:lnTo>
                  <a:pt x="2561656" y="0"/>
                </a:lnTo>
                <a:lnTo>
                  <a:pt x="2561656" y="1658257"/>
                </a:lnTo>
                <a:lnTo>
                  <a:pt x="0" y="1658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6CB4A7B-BE1C-4144-B286-CED214BA0A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42372" y="1770744"/>
            <a:ext cx="2561656" cy="1658257"/>
          </a:xfrm>
          <a:custGeom>
            <a:avLst/>
            <a:gdLst>
              <a:gd name="connsiteX0" fmla="*/ 0 w 2561656"/>
              <a:gd name="connsiteY0" fmla="*/ 0 h 1658257"/>
              <a:gd name="connsiteX1" fmla="*/ 2561656 w 2561656"/>
              <a:gd name="connsiteY1" fmla="*/ 0 h 1658257"/>
              <a:gd name="connsiteX2" fmla="*/ 2561656 w 2561656"/>
              <a:gd name="connsiteY2" fmla="*/ 1658257 h 1658257"/>
              <a:gd name="connsiteX3" fmla="*/ 0 w 2561656"/>
              <a:gd name="connsiteY3" fmla="*/ 1658257 h 1658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656" h="1658257">
                <a:moveTo>
                  <a:pt x="0" y="0"/>
                </a:moveTo>
                <a:lnTo>
                  <a:pt x="2561656" y="0"/>
                </a:lnTo>
                <a:lnTo>
                  <a:pt x="2561656" y="1658257"/>
                </a:lnTo>
                <a:lnTo>
                  <a:pt x="0" y="1658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FFCEFC1-C764-49A3-83D9-61DA748F43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2772" y="1770744"/>
            <a:ext cx="2561656" cy="1658257"/>
          </a:xfrm>
          <a:custGeom>
            <a:avLst/>
            <a:gdLst>
              <a:gd name="connsiteX0" fmla="*/ 0 w 2561656"/>
              <a:gd name="connsiteY0" fmla="*/ 0 h 1658257"/>
              <a:gd name="connsiteX1" fmla="*/ 2561656 w 2561656"/>
              <a:gd name="connsiteY1" fmla="*/ 0 h 1658257"/>
              <a:gd name="connsiteX2" fmla="*/ 2561656 w 2561656"/>
              <a:gd name="connsiteY2" fmla="*/ 1658257 h 1658257"/>
              <a:gd name="connsiteX3" fmla="*/ 0 w 2561656"/>
              <a:gd name="connsiteY3" fmla="*/ 1658257 h 1658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656" h="1658257">
                <a:moveTo>
                  <a:pt x="0" y="0"/>
                </a:moveTo>
                <a:lnTo>
                  <a:pt x="2561656" y="0"/>
                </a:lnTo>
                <a:lnTo>
                  <a:pt x="2561656" y="1658257"/>
                </a:lnTo>
                <a:lnTo>
                  <a:pt x="0" y="1658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357AC2D-E1AE-4A62-A49D-99C79716C7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87172" y="1"/>
            <a:ext cx="2804828" cy="6256382"/>
          </a:xfrm>
          <a:custGeom>
            <a:avLst/>
            <a:gdLst>
              <a:gd name="connsiteX0" fmla="*/ 0 w 2804828"/>
              <a:gd name="connsiteY0" fmla="*/ 0 h 6256382"/>
              <a:gd name="connsiteX1" fmla="*/ 2804828 w 2804828"/>
              <a:gd name="connsiteY1" fmla="*/ 0 h 6256382"/>
              <a:gd name="connsiteX2" fmla="*/ 2804828 w 2804828"/>
              <a:gd name="connsiteY2" fmla="*/ 6256382 h 6256382"/>
              <a:gd name="connsiteX3" fmla="*/ 0 w 2804828"/>
              <a:gd name="connsiteY3" fmla="*/ 6256382 h 625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4828" h="6256382">
                <a:moveTo>
                  <a:pt x="0" y="0"/>
                </a:moveTo>
                <a:lnTo>
                  <a:pt x="2804828" y="0"/>
                </a:lnTo>
                <a:lnTo>
                  <a:pt x="2804828" y="6256382"/>
                </a:lnTo>
                <a:lnTo>
                  <a:pt x="0" y="6256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1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A16C02-2168-4AAE-9E50-657EE8443E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3436" y="1556405"/>
            <a:ext cx="3886793" cy="4273545"/>
          </a:xfrm>
          <a:custGeom>
            <a:avLst/>
            <a:gdLst>
              <a:gd name="connsiteX0" fmla="*/ 0 w 3886793"/>
              <a:gd name="connsiteY0" fmla="*/ 0 h 4273545"/>
              <a:gd name="connsiteX1" fmla="*/ 3886793 w 3886793"/>
              <a:gd name="connsiteY1" fmla="*/ 0 h 4273545"/>
              <a:gd name="connsiteX2" fmla="*/ 3886793 w 3886793"/>
              <a:gd name="connsiteY2" fmla="*/ 4273545 h 4273545"/>
              <a:gd name="connsiteX3" fmla="*/ 0 w 3886793"/>
              <a:gd name="connsiteY3" fmla="*/ 4273545 h 4273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6793" h="4273545">
                <a:moveTo>
                  <a:pt x="0" y="0"/>
                </a:moveTo>
                <a:lnTo>
                  <a:pt x="3886793" y="0"/>
                </a:lnTo>
                <a:lnTo>
                  <a:pt x="3886793" y="4273545"/>
                </a:lnTo>
                <a:lnTo>
                  <a:pt x="0" y="42735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32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5427A0D-A0C8-470C-918F-5D1AA6689F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4114" y="3521529"/>
            <a:ext cx="2612572" cy="2877457"/>
          </a:xfrm>
          <a:custGeom>
            <a:avLst/>
            <a:gdLst>
              <a:gd name="connsiteX0" fmla="*/ 319335 w 2612572"/>
              <a:gd name="connsiteY0" fmla="*/ 0 h 2877457"/>
              <a:gd name="connsiteX1" fmla="*/ 2293237 w 2612572"/>
              <a:gd name="connsiteY1" fmla="*/ 0 h 2877457"/>
              <a:gd name="connsiteX2" fmla="*/ 2612572 w 2612572"/>
              <a:gd name="connsiteY2" fmla="*/ 319335 h 2877457"/>
              <a:gd name="connsiteX3" fmla="*/ 2612572 w 2612572"/>
              <a:gd name="connsiteY3" fmla="*/ 2558122 h 2877457"/>
              <a:gd name="connsiteX4" fmla="*/ 2293237 w 2612572"/>
              <a:gd name="connsiteY4" fmla="*/ 2877457 h 2877457"/>
              <a:gd name="connsiteX5" fmla="*/ 319335 w 2612572"/>
              <a:gd name="connsiteY5" fmla="*/ 2877457 h 2877457"/>
              <a:gd name="connsiteX6" fmla="*/ 0 w 2612572"/>
              <a:gd name="connsiteY6" fmla="*/ 2558122 h 2877457"/>
              <a:gd name="connsiteX7" fmla="*/ 0 w 2612572"/>
              <a:gd name="connsiteY7" fmla="*/ 319335 h 2877457"/>
              <a:gd name="connsiteX8" fmla="*/ 319335 w 2612572"/>
              <a:gd name="connsiteY8" fmla="*/ 0 h 2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2" h="2877457">
                <a:moveTo>
                  <a:pt x="319335" y="0"/>
                </a:moveTo>
                <a:lnTo>
                  <a:pt x="2293237" y="0"/>
                </a:lnTo>
                <a:cubicBezTo>
                  <a:pt x="2469601" y="0"/>
                  <a:pt x="2612572" y="142971"/>
                  <a:pt x="2612572" y="319335"/>
                </a:cubicBezTo>
                <a:lnTo>
                  <a:pt x="2612572" y="2558122"/>
                </a:lnTo>
                <a:cubicBezTo>
                  <a:pt x="2612572" y="2734486"/>
                  <a:pt x="2469601" y="2877457"/>
                  <a:pt x="2293237" y="2877457"/>
                </a:cubicBezTo>
                <a:lnTo>
                  <a:pt x="319335" y="2877457"/>
                </a:lnTo>
                <a:cubicBezTo>
                  <a:pt x="142971" y="2877457"/>
                  <a:pt x="0" y="2734486"/>
                  <a:pt x="0" y="2558122"/>
                </a:cubicBezTo>
                <a:lnTo>
                  <a:pt x="0" y="319335"/>
                </a:lnTo>
                <a:cubicBezTo>
                  <a:pt x="0" y="142971"/>
                  <a:pt x="142971" y="0"/>
                  <a:pt x="3193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D72287F-18EE-4199-B831-A38B784253A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886" y="1141187"/>
            <a:ext cx="2612572" cy="3604985"/>
          </a:xfrm>
          <a:custGeom>
            <a:avLst/>
            <a:gdLst>
              <a:gd name="connsiteX0" fmla="*/ 319335 w 2612572"/>
              <a:gd name="connsiteY0" fmla="*/ 0 h 2877457"/>
              <a:gd name="connsiteX1" fmla="*/ 2293237 w 2612572"/>
              <a:gd name="connsiteY1" fmla="*/ 0 h 2877457"/>
              <a:gd name="connsiteX2" fmla="*/ 2612572 w 2612572"/>
              <a:gd name="connsiteY2" fmla="*/ 319335 h 2877457"/>
              <a:gd name="connsiteX3" fmla="*/ 2612572 w 2612572"/>
              <a:gd name="connsiteY3" fmla="*/ 2558122 h 2877457"/>
              <a:gd name="connsiteX4" fmla="*/ 2293237 w 2612572"/>
              <a:gd name="connsiteY4" fmla="*/ 2877457 h 2877457"/>
              <a:gd name="connsiteX5" fmla="*/ 319335 w 2612572"/>
              <a:gd name="connsiteY5" fmla="*/ 2877457 h 2877457"/>
              <a:gd name="connsiteX6" fmla="*/ 0 w 2612572"/>
              <a:gd name="connsiteY6" fmla="*/ 2558122 h 2877457"/>
              <a:gd name="connsiteX7" fmla="*/ 0 w 2612572"/>
              <a:gd name="connsiteY7" fmla="*/ 319335 h 2877457"/>
              <a:gd name="connsiteX8" fmla="*/ 319335 w 2612572"/>
              <a:gd name="connsiteY8" fmla="*/ 0 h 2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2" h="2877457">
                <a:moveTo>
                  <a:pt x="319335" y="0"/>
                </a:moveTo>
                <a:lnTo>
                  <a:pt x="2293237" y="0"/>
                </a:lnTo>
                <a:cubicBezTo>
                  <a:pt x="2469601" y="0"/>
                  <a:pt x="2612572" y="142971"/>
                  <a:pt x="2612572" y="319335"/>
                </a:cubicBezTo>
                <a:lnTo>
                  <a:pt x="2612572" y="2558122"/>
                </a:lnTo>
                <a:cubicBezTo>
                  <a:pt x="2612572" y="2734486"/>
                  <a:pt x="2469601" y="2877457"/>
                  <a:pt x="2293237" y="2877457"/>
                </a:cubicBezTo>
                <a:lnTo>
                  <a:pt x="319335" y="2877457"/>
                </a:lnTo>
                <a:cubicBezTo>
                  <a:pt x="142971" y="2877457"/>
                  <a:pt x="0" y="2734486"/>
                  <a:pt x="0" y="2558122"/>
                </a:cubicBezTo>
                <a:lnTo>
                  <a:pt x="0" y="319335"/>
                </a:lnTo>
                <a:cubicBezTo>
                  <a:pt x="0" y="142971"/>
                  <a:pt x="142971" y="0"/>
                  <a:pt x="3193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CC7F9AD-0E3A-4714-A0EF-72BD22E10A5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114" y="459015"/>
            <a:ext cx="2612572" cy="2877457"/>
          </a:xfrm>
          <a:custGeom>
            <a:avLst/>
            <a:gdLst>
              <a:gd name="connsiteX0" fmla="*/ 319335 w 2612572"/>
              <a:gd name="connsiteY0" fmla="*/ 0 h 2877457"/>
              <a:gd name="connsiteX1" fmla="*/ 2293237 w 2612572"/>
              <a:gd name="connsiteY1" fmla="*/ 0 h 2877457"/>
              <a:gd name="connsiteX2" fmla="*/ 2612572 w 2612572"/>
              <a:gd name="connsiteY2" fmla="*/ 319335 h 2877457"/>
              <a:gd name="connsiteX3" fmla="*/ 2612572 w 2612572"/>
              <a:gd name="connsiteY3" fmla="*/ 2558122 h 2877457"/>
              <a:gd name="connsiteX4" fmla="*/ 2293237 w 2612572"/>
              <a:gd name="connsiteY4" fmla="*/ 2877457 h 2877457"/>
              <a:gd name="connsiteX5" fmla="*/ 319335 w 2612572"/>
              <a:gd name="connsiteY5" fmla="*/ 2877457 h 2877457"/>
              <a:gd name="connsiteX6" fmla="*/ 0 w 2612572"/>
              <a:gd name="connsiteY6" fmla="*/ 2558122 h 2877457"/>
              <a:gd name="connsiteX7" fmla="*/ 0 w 2612572"/>
              <a:gd name="connsiteY7" fmla="*/ 319335 h 2877457"/>
              <a:gd name="connsiteX8" fmla="*/ 319335 w 2612572"/>
              <a:gd name="connsiteY8" fmla="*/ 0 h 287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2572" h="2877457">
                <a:moveTo>
                  <a:pt x="319335" y="0"/>
                </a:moveTo>
                <a:lnTo>
                  <a:pt x="2293237" y="0"/>
                </a:lnTo>
                <a:cubicBezTo>
                  <a:pt x="2469601" y="0"/>
                  <a:pt x="2612572" y="142971"/>
                  <a:pt x="2612572" y="319335"/>
                </a:cubicBezTo>
                <a:lnTo>
                  <a:pt x="2612572" y="2558122"/>
                </a:lnTo>
                <a:cubicBezTo>
                  <a:pt x="2612572" y="2734486"/>
                  <a:pt x="2469601" y="2877457"/>
                  <a:pt x="2293237" y="2877457"/>
                </a:cubicBezTo>
                <a:lnTo>
                  <a:pt x="319335" y="2877457"/>
                </a:lnTo>
                <a:cubicBezTo>
                  <a:pt x="142971" y="2877457"/>
                  <a:pt x="0" y="2734486"/>
                  <a:pt x="0" y="2558122"/>
                </a:cubicBezTo>
                <a:lnTo>
                  <a:pt x="0" y="319335"/>
                </a:lnTo>
                <a:cubicBezTo>
                  <a:pt x="0" y="142971"/>
                  <a:pt x="142971" y="0"/>
                  <a:pt x="31933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9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CA25A59-FB91-4EA2-9C8D-3041204AEF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5378" y="3521941"/>
            <a:ext cx="2621446" cy="2659743"/>
          </a:xfrm>
          <a:custGeom>
            <a:avLst/>
            <a:gdLst>
              <a:gd name="connsiteX0" fmla="*/ 0 w 5468336"/>
              <a:gd name="connsiteY0" fmla="*/ 0 h 2659743"/>
              <a:gd name="connsiteX1" fmla="*/ 5468336 w 5468336"/>
              <a:gd name="connsiteY1" fmla="*/ 0 h 2659743"/>
              <a:gd name="connsiteX2" fmla="*/ 5468336 w 5468336"/>
              <a:gd name="connsiteY2" fmla="*/ 2659743 h 2659743"/>
              <a:gd name="connsiteX3" fmla="*/ 0 w 5468336"/>
              <a:gd name="connsiteY3" fmla="*/ 2659743 h 265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8336" h="2659743">
                <a:moveTo>
                  <a:pt x="0" y="0"/>
                </a:moveTo>
                <a:lnTo>
                  <a:pt x="5468336" y="0"/>
                </a:lnTo>
                <a:lnTo>
                  <a:pt x="5468336" y="2659743"/>
                </a:lnTo>
                <a:lnTo>
                  <a:pt x="0" y="2659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494B1DA-D18D-43E1-A346-DFAC0B0976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72268" y="3521941"/>
            <a:ext cx="2621446" cy="2659743"/>
          </a:xfrm>
          <a:custGeom>
            <a:avLst/>
            <a:gdLst>
              <a:gd name="connsiteX0" fmla="*/ 0 w 5468336"/>
              <a:gd name="connsiteY0" fmla="*/ 0 h 2659743"/>
              <a:gd name="connsiteX1" fmla="*/ 5468336 w 5468336"/>
              <a:gd name="connsiteY1" fmla="*/ 0 h 2659743"/>
              <a:gd name="connsiteX2" fmla="*/ 5468336 w 5468336"/>
              <a:gd name="connsiteY2" fmla="*/ 2659743 h 2659743"/>
              <a:gd name="connsiteX3" fmla="*/ 0 w 5468336"/>
              <a:gd name="connsiteY3" fmla="*/ 2659743 h 265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8336" h="2659743">
                <a:moveTo>
                  <a:pt x="0" y="0"/>
                </a:moveTo>
                <a:lnTo>
                  <a:pt x="5468336" y="0"/>
                </a:lnTo>
                <a:lnTo>
                  <a:pt x="5468336" y="2659743"/>
                </a:lnTo>
                <a:lnTo>
                  <a:pt x="0" y="2659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F4DBE3-FC3B-489B-AB96-2EA125DF3C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25378" y="676317"/>
            <a:ext cx="5468336" cy="2659743"/>
          </a:xfrm>
          <a:custGeom>
            <a:avLst/>
            <a:gdLst>
              <a:gd name="connsiteX0" fmla="*/ 0 w 5468336"/>
              <a:gd name="connsiteY0" fmla="*/ 0 h 2659743"/>
              <a:gd name="connsiteX1" fmla="*/ 5468336 w 5468336"/>
              <a:gd name="connsiteY1" fmla="*/ 0 h 2659743"/>
              <a:gd name="connsiteX2" fmla="*/ 5468336 w 5468336"/>
              <a:gd name="connsiteY2" fmla="*/ 2659743 h 2659743"/>
              <a:gd name="connsiteX3" fmla="*/ 0 w 5468336"/>
              <a:gd name="connsiteY3" fmla="*/ 2659743 h 265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8336" h="2659743">
                <a:moveTo>
                  <a:pt x="0" y="0"/>
                </a:moveTo>
                <a:lnTo>
                  <a:pt x="5468336" y="0"/>
                </a:lnTo>
                <a:lnTo>
                  <a:pt x="5468336" y="2659743"/>
                </a:lnTo>
                <a:lnTo>
                  <a:pt x="0" y="26597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7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B43F1B5-537E-4CA1-A3C1-178A77FBE4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7564" y="2011674"/>
            <a:ext cx="1835051" cy="1842867"/>
          </a:xfrm>
          <a:custGeom>
            <a:avLst/>
            <a:gdLst>
              <a:gd name="connsiteX0" fmla="*/ 0 w 1835051"/>
              <a:gd name="connsiteY0" fmla="*/ 0 h 1842867"/>
              <a:gd name="connsiteX1" fmla="*/ 1835051 w 1835051"/>
              <a:gd name="connsiteY1" fmla="*/ 0 h 1842867"/>
              <a:gd name="connsiteX2" fmla="*/ 1835051 w 1835051"/>
              <a:gd name="connsiteY2" fmla="*/ 1842867 h 1842867"/>
              <a:gd name="connsiteX3" fmla="*/ 0 w 1835051"/>
              <a:gd name="connsiteY3" fmla="*/ 1842867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051" h="1842867">
                <a:moveTo>
                  <a:pt x="0" y="0"/>
                </a:moveTo>
                <a:lnTo>
                  <a:pt x="1835051" y="0"/>
                </a:lnTo>
                <a:lnTo>
                  <a:pt x="1835051" y="1842867"/>
                </a:lnTo>
                <a:lnTo>
                  <a:pt x="0" y="18428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100434-206B-4064-85C7-49936BB29B7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35150" y="2011674"/>
            <a:ext cx="1835051" cy="1842867"/>
          </a:xfrm>
          <a:custGeom>
            <a:avLst/>
            <a:gdLst>
              <a:gd name="connsiteX0" fmla="*/ 0 w 1835051"/>
              <a:gd name="connsiteY0" fmla="*/ 0 h 1842867"/>
              <a:gd name="connsiteX1" fmla="*/ 1835051 w 1835051"/>
              <a:gd name="connsiteY1" fmla="*/ 0 h 1842867"/>
              <a:gd name="connsiteX2" fmla="*/ 1835051 w 1835051"/>
              <a:gd name="connsiteY2" fmla="*/ 1842867 h 1842867"/>
              <a:gd name="connsiteX3" fmla="*/ 0 w 1835051"/>
              <a:gd name="connsiteY3" fmla="*/ 1842867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051" h="1842867">
                <a:moveTo>
                  <a:pt x="0" y="0"/>
                </a:moveTo>
                <a:lnTo>
                  <a:pt x="1835051" y="0"/>
                </a:lnTo>
                <a:lnTo>
                  <a:pt x="1835051" y="1842867"/>
                </a:lnTo>
                <a:lnTo>
                  <a:pt x="0" y="18428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E330758-5416-49B9-BF95-5504F43ED45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35150" y="4276570"/>
            <a:ext cx="1835051" cy="1842867"/>
          </a:xfrm>
          <a:custGeom>
            <a:avLst/>
            <a:gdLst>
              <a:gd name="connsiteX0" fmla="*/ 0 w 1835051"/>
              <a:gd name="connsiteY0" fmla="*/ 0 h 1842867"/>
              <a:gd name="connsiteX1" fmla="*/ 1835051 w 1835051"/>
              <a:gd name="connsiteY1" fmla="*/ 0 h 1842867"/>
              <a:gd name="connsiteX2" fmla="*/ 1835051 w 1835051"/>
              <a:gd name="connsiteY2" fmla="*/ 1842867 h 1842867"/>
              <a:gd name="connsiteX3" fmla="*/ 0 w 1835051"/>
              <a:gd name="connsiteY3" fmla="*/ 1842867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051" h="1842867">
                <a:moveTo>
                  <a:pt x="0" y="0"/>
                </a:moveTo>
                <a:lnTo>
                  <a:pt x="1835051" y="0"/>
                </a:lnTo>
                <a:lnTo>
                  <a:pt x="1835051" y="1842867"/>
                </a:lnTo>
                <a:lnTo>
                  <a:pt x="0" y="18428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F521A19-8A89-4A38-8AA1-A9300068CC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17564" y="4276570"/>
            <a:ext cx="1835051" cy="1842867"/>
          </a:xfrm>
          <a:custGeom>
            <a:avLst/>
            <a:gdLst>
              <a:gd name="connsiteX0" fmla="*/ 0 w 1835051"/>
              <a:gd name="connsiteY0" fmla="*/ 0 h 1842867"/>
              <a:gd name="connsiteX1" fmla="*/ 1835051 w 1835051"/>
              <a:gd name="connsiteY1" fmla="*/ 0 h 1842867"/>
              <a:gd name="connsiteX2" fmla="*/ 1835051 w 1835051"/>
              <a:gd name="connsiteY2" fmla="*/ 1842867 h 1842867"/>
              <a:gd name="connsiteX3" fmla="*/ 0 w 1835051"/>
              <a:gd name="connsiteY3" fmla="*/ 1842867 h 184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5051" h="1842867">
                <a:moveTo>
                  <a:pt x="0" y="0"/>
                </a:moveTo>
                <a:lnTo>
                  <a:pt x="1835051" y="0"/>
                </a:lnTo>
                <a:lnTo>
                  <a:pt x="1835051" y="1842867"/>
                </a:lnTo>
                <a:lnTo>
                  <a:pt x="0" y="18428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658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34B8976-65C6-47FA-9069-6B9F179454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68795" y="2182596"/>
            <a:ext cx="2998294" cy="3357958"/>
          </a:xfrm>
          <a:custGeom>
            <a:avLst/>
            <a:gdLst>
              <a:gd name="connsiteX0" fmla="*/ 0 w 2998294"/>
              <a:gd name="connsiteY0" fmla="*/ 0 h 3357958"/>
              <a:gd name="connsiteX1" fmla="*/ 2998294 w 2998294"/>
              <a:gd name="connsiteY1" fmla="*/ 0 h 3357958"/>
              <a:gd name="connsiteX2" fmla="*/ 2998294 w 2998294"/>
              <a:gd name="connsiteY2" fmla="*/ 3357958 h 3357958"/>
              <a:gd name="connsiteX3" fmla="*/ 0 w 2998294"/>
              <a:gd name="connsiteY3" fmla="*/ 3357958 h 33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94" h="3357958">
                <a:moveTo>
                  <a:pt x="0" y="0"/>
                </a:moveTo>
                <a:lnTo>
                  <a:pt x="2998294" y="0"/>
                </a:lnTo>
                <a:lnTo>
                  <a:pt x="2998294" y="3357958"/>
                </a:lnTo>
                <a:lnTo>
                  <a:pt x="0" y="33579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EF21471-8A36-4896-A31F-E91DCBBFEF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96853" y="2182596"/>
            <a:ext cx="2998294" cy="3357958"/>
          </a:xfrm>
          <a:custGeom>
            <a:avLst/>
            <a:gdLst>
              <a:gd name="connsiteX0" fmla="*/ 0 w 2998294"/>
              <a:gd name="connsiteY0" fmla="*/ 0 h 3357958"/>
              <a:gd name="connsiteX1" fmla="*/ 2998294 w 2998294"/>
              <a:gd name="connsiteY1" fmla="*/ 0 h 3357958"/>
              <a:gd name="connsiteX2" fmla="*/ 2998294 w 2998294"/>
              <a:gd name="connsiteY2" fmla="*/ 3357958 h 3357958"/>
              <a:gd name="connsiteX3" fmla="*/ 0 w 2998294"/>
              <a:gd name="connsiteY3" fmla="*/ 3357958 h 33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94" h="3357958">
                <a:moveTo>
                  <a:pt x="0" y="0"/>
                </a:moveTo>
                <a:lnTo>
                  <a:pt x="2998294" y="0"/>
                </a:lnTo>
                <a:lnTo>
                  <a:pt x="2998294" y="3357958"/>
                </a:lnTo>
                <a:lnTo>
                  <a:pt x="0" y="33579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D5DE18C-9AF3-4435-BDFD-015AD64B9A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24911" y="2182596"/>
            <a:ext cx="2998294" cy="3357958"/>
          </a:xfrm>
          <a:custGeom>
            <a:avLst/>
            <a:gdLst>
              <a:gd name="connsiteX0" fmla="*/ 0 w 2998294"/>
              <a:gd name="connsiteY0" fmla="*/ 0 h 3357958"/>
              <a:gd name="connsiteX1" fmla="*/ 2998294 w 2998294"/>
              <a:gd name="connsiteY1" fmla="*/ 0 h 3357958"/>
              <a:gd name="connsiteX2" fmla="*/ 2998294 w 2998294"/>
              <a:gd name="connsiteY2" fmla="*/ 3357958 h 3357958"/>
              <a:gd name="connsiteX3" fmla="*/ 0 w 2998294"/>
              <a:gd name="connsiteY3" fmla="*/ 3357958 h 335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94" h="3357958">
                <a:moveTo>
                  <a:pt x="0" y="0"/>
                </a:moveTo>
                <a:lnTo>
                  <a:pt x="2998294" y="0"/>
                </a:lnTo>
                <a:lnTo>
                  <a:pt x="2998294" y="3357958"/>
                </a:lnTo>
                <a:lnTo>
                  <a:pt x="0" y="33579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030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08E419-1FAC-4154-B890-FB83037D82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47106" y="2830294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4AA0606-6E33-4C86-A581-D2C344970E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03217" y="1012875"/>
            <a:ext cx="2574417" cy="1322363"/>
          </a:xfrm>
          <a:custGeom>
            <a:avLst/>
            <a:gdLst>
              <a:gd name="connsiteX0" fmla="*/ 0 w 2574417"/>
              <a:gd name="connsiteY0" fmla="*/ 0 h 1322363"/>
              <a:gd name="connsiteX1" fmla="*/ 2574417 w 2574417"/>
              <a:gd name="connsiteY1" fmla="*/ 0 h 1322363"/>
              <a:gd name="connsiteX2" fmla="*/ 2574417 w 2574417"/>
              <a:gd name="connsiteY2" fmla="*/ 1322363 h 1322363"/>
              <a:gd name="connsiteX3" fmla="*/ 0 w 2574417"/>
              <a:gd name="connsiteY3" fmla="*/ 1322363 h 1322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4417" h="1322363">
                <a:moveTo>
                  <a:pt x="0" y="0"/>
                </a:moveTo>
                <a:lnTo>
                  <a:pt x="2574417" y="0"/>
                </a:lnTo>
                <a:lnTo>
                  <a:pt x="2574417" y="1322363"/>
                </a:lnTo>
                <a:lnTo>
                  <a:pt x="0" y="13223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43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123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2" r:id="rId2"/>
    <p:sldLayoutId id="2147483711" r:id="rId3"/>
    <p:sldLayoutId id="2147483710" r:id="rId4"/>
    <p:sldLayoutId id="2147483709" r:id="rId5"/>
    <p:sldLayoutId id="2147483708" r:id="rId6"/>
    <p:sldLayoutId id="2147483707" r:id="rId7"/>
    <p:sldLayoutId id="2147483706" r:id="rId8"/>
    <p:sldLayoutId id="2147483705" r:id="rId9"/>
    <p:sldLayoutId id="2147483704" r:id="rId10"/>
    <p:sldLayoutId id="2147483703" r:id="rId11"/>
    <p:sldLayoutId id="2147483702" r:id="rId12"/>
    <p:sldLayoutId id="2147483701" r:id="rId13"/>
    <p:sldLayoutId id="2147483700" r:id="rId14"/>
    <p:sldLayoutId id="2147483699" r:id="rId15"/>
    <p:sldLayoutId id="2147483698" r:id="rId16"/>
    <p:sldLayoutId id="2147483697" r:id="rId17"/>
    <p:sldLayoutId id="2147483696" r:id="rId18"/>
    <p:sldLayoutId id="2147483695" r:id="rId19"/>
    <p:sldLayoutId id="2147483692" r:id="rId20"/>
    <p:sldLayoutId id="2147483693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A87A92-56A6-4179-BA50-7601BC8DB4A9}"/>
              </a:ext>
            </a:extLst>
          </p:cNvPr>
          <p:cNvCxnSpPr/>
          <p:nvPr/>
        </p:nvCxnSpPr>
        <p:spPr>
          <a:xfrm>
            <a:off x="604911" y="3021030"/>
            <a:ext cx="10085077" cy="0"/>
          </a:xfrm>
          <a:prstGeom prst="line">
            <a:avLst/>
          </a:prstGeom>
          <a:ln w="12700"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56B7EB7-4C16-405F-A946-A27CD9EBFB1B}"/>
              </a:ext>
            </a:extLst>
          </p:cNvPr>
          <p:cNvCxnSpPr/>
          <p:nvPr/>
        </p:nvCxnSpPr>
        <p:spPr>
          <a:xfrm>
            <a:off x="604911" y="4278145"/>
            <a:ext cx="10085077" cy="0"/>
          </a:xfrm>
          <a:prstGeom prst="line">
            <a:avLst/>
          </a:prstGeom>
          <a:ln w="12700"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C6D19B8-6823-4EF3-A02C-5F40888908A5}"/>
              </a:ext>
            </a:extLst>
          </p:cNvPr>
          <p:cNvCxnSpPr/>
          <p:nvPr/>
        </p:nvCxnSpPr>
        <p:spPr>
          <a:xfrm>
            <a:off x="604911" y="5535260"/>
            <a:ext cx="10085077" cy="0"/>
          </a:xfrm>
          <a:prstGeom prst="line">
            <a:avLst/>
          </a:prstGeom>
          <a:ln w="12700"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0D619AD-6E93-4B23-BA9B-30E540F9D205}"/>
              </a:ext>
            </a:extLst>
          </p:cNvPr>
          <p:cNvCxnSpPr/>
          <p:nvPr/>
        </p:nvCxnSpPr>
        <p:spPr>
          <a:xfrm>
            <a:off x="9115379" y="2202236"/>
            <a:ext cx="0" cy="3860933"/>
          </a:xfrm>
          <a:prstGeom prst="line">
            <a:avLst/>
          </a:prstGeom>
          <a:ln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2BE7774-71B2-4439-8B8D-42FE219B9347}"/>
              </a:ext>
            </a:extLst>
          </p:cNvPr>
          <p:cNvCxnSpPr/>
          <p:nvPr/>
        </p:nvCxnSpPr>
        <p:spPr>
          <a:xfrm>
            <a:off x="6442680" y="2202236"/>
            <a:ext cx="0" cy="3860933"/>
          </a:xfrm>
          <a:prstGeom prst="line">
            <a:avLst/>
          </a:prstGeom>
          <a:ln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F894B09-46DE-4F7F-8151-3F2E5D51BDA0}"/>
              </a:ext>
            </a:extLst>
          </p:cNvPr>
          <p:cNvCxnSpPr/>
          <p:nvPr/>
        </p:nvCxnSpPr>
        <p:spPr>
          <a:xfrm>
            <a:off x="3769980" y="2202236"/>
            <a:ext cx="0" cy="3860933"/>
          </a:xfrm>
          <a:prstGeom prst="line">
            <a:avLst/>
          </a:prstGeom>
          <a:ln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C74D537-5A09-4BBA-BF4E-2FC7685F89A5}"/>
              </a:ext>
            </a:extLst>
          </p:cNvPr>
          <p:cNvCxnSpPr/>
          <p:nvPr/>
        </p:nvCxnSpPr>
        <p:spPr>
          <a:xfrm>
            <a:off x="1097280" y="2202236"/>
            <a:ext cx="0" cy="3860933"/>
          </a:xfrm>
          <a:prstGeom prst="line">
            <a:avLst/>
          </a:prstGeom>
          <a:ln>
            <a:solidFill>
              <a:schemeClr val="bg1">
                <a:lumMod val="9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403A94DF-6D50-42DD-B9C7-7E1EE69A694C}"/>
              </a:ext>
            </a:extLst>
          </p:cNvPr>
          <p:cNvSpPr txBox="1"/>
          <p:nvPr/>
        </p:nvSpPr>
        <p:spPr>
          <a:xfrm>
            <a:off x="1097280" y="2441309"/>
            <a:ext cx="4157348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500"/>
              </a:lnSpc>
            </a:pPr>
            <a:r>
              <a:rPr lang="en-US" sz="75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Minimal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0D3330-5A4B-40F6-A506-63500D45A79D}"/>
              </a:ext>
            </a:extLst>
          </p:cNvPr>
          <p:cNvSpPr txBox="1"/>
          <p:nvPr/>
        </p:nvSpPr>
        <p:spPr>
          <a:xfrm>
            <a:off x="1097280" y="1990306"/>
            <a:ext cx="2436495" cy="31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2000" dirty="0">
                <a:solidFill>
                  <a:schemeClr val="bg2"/>
                </a:solidFill>
                <a:latin typeface="Arial Light"/>
                <a:cs typeface="Arial" panose="020B0604020202020204" pitchFamily="34" charset="0"/>
              </a:rPr>
              <a:t>First </a:t>
            </a:r>
            <a:r>
              <a:rPr lang="en-US" sz="2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6D4C7-BB1B-475D-A8FA-6510B75BC5AE}"/>
              </a:ext>
            </a:extLst>
          </p:cNvPr>
          <p:cNvSpPr txBox="1"/>
          <p:nvPr/>
        </p:nvSpPr>
        <p:spPr>
          <a:xfrm>
            <a:off x="9030970" y="675251"/>
            <a:ext cx="1532406" cy="31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www.example.com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12B708-E665-439C-B869-FDAEC67E6384}"/>
              </a:ext>
            </a:extLst>
          </p:cNvPr>
          <p:cNvSpPr/>
          <p:nvPr/>
        </p:nvSpPr>
        <p:spPr>
          <a:xfrm>
            <a:off x="1097279" y="0"/>
            <a:ext cx="5345393" cy="5908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97FDEA-9975-47B5-96A0-3D41CA3CF714}"/>
              </a:ext>
            </a:extLst>
          </p:cNvPr>
          <p:cNvSpPr txBox="1"/>
          <p:nvPr/>
        </p:nvSpPr>
        <p:spPr>
          <a:xfrm>
            <a:off x="9030971" y="1047776"/>
            <a:ext cx="1932304" cy="31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2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EEB35D-5690-4DA3-B8EA-2CFC9AEA9B55}"/>
              </a:ext>
            </a:extLst>
          </p:cNvPr>
          <p:cNvSpPr txBox="1"/>
          <p:nvPr/>
        </p:nvSpPr>
        <p:spPr>
          <a:xfrm>
            <a:off x="1097280" y="3622056"/>
            <a:ext cx="4656406" cy="553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 belief, Lorem Ipsum is not simply random text.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1CFE6E7-C917-430B-B843-3E25ACDE6054}"/>
              </a:ext>
            </a:extLst>
          </p:cNvPr>
          <p:cNvSpPr/>
          <p:nvPr/>
        </p:nvSpPr>
        <p:spPr>
          <a:xfrm>
            <a:off x="1097279" y="6565718"/>
            <a:ext cx="5345393" cy="29542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432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24866-CB8A-4537-B9D6-AA20A8EBF815}"/>
              </a:ext>
            </a:extLst>
          </p:cNvPr>
          <p:cNvSpPr txBox="1"/>
          <p:nvPr/>
        </p:nvSpPr>
        <p:spPr>
          <a:xfrm>
            <a:off x="1046597" y="1665590"/>
            <a:ext cx="304710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Our Mission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E8B2B8-7E1E-44B0-9D6B-889EDCEBAA8A}"/>
              </a:ext>
            </a:extLst>
          </p:cNvPr>
          <p:cNvSpPr txBox="1"/>
          <p:nvPr/>
        </p:nvSpPr>
        <p:spPr>
          <a:xfrm>
            <a:off x="1046597" y="3565835"/>
            <a:ext cx="3609808" cy="1419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  <a:p>
            <a:pPr>
              <a:lnSpc>
                <a:spcPts val="1500"/>
              </a:lnSpc>
            </a:pPr>
            <a:endParaRPr lang="en-US" sz="10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 belief, Lorem Ipsum is not simply random text.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0218D4-8145-4EDD-A72B-AE9D9607E729}"/>
              </a:ext>
            </a:extLst>
          </p:cNvPr>
          <p:cNvSpPr/>
          <p:nvPr/>
        </p:nvSpPr>
        <p:spPr>
          <a:xfrm>
            <a:off x="1046597" y="2296532"/>
            <a:ext cx="4411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Light"/>
              </a:rPr>
              <a:t>A great place to add your awesome subtitle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517BBA-C3CF-482E-9568-6620586D4584}"/>
              </a:ext>
            </a:extLst>
          </p:cNvPr>
          <p:cNvCxnSpPr/>
          <p:nvPr/>
        </p:nvCxnSpPr>
        <p:spPr>
          <a:xfrm>
            <a:off x="1201345" y="0"/>
            <a:ext cx="0" cy="166559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7D03C8A-C408-4B27-B36B-AEBA0BC17C59}"/>
              </a:ext>
            </a:extLst>
          </p:cNvPr>
          <p:cNvCxnSpPr/>
          <p:nvPr/>
        </p:nvCxnSpPr>
        <p:spPr>
          <a:xfrm>
            <a:off x="1201345" y="3362182"/>
            <a:ext cx="458643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9452817-B687-4233-A3A5-21A19829B9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26" r="220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8207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6C83B6-F300-488D-AB98-45E521400564}"/>
              </a:ext>
            </a:extLst>
          </p:cNvPr>
          <p:cNvSpPr/>
          <p:nvPr/>
        </p:nvSpPr>
        <p:spPr>
          <a:xfrm>
            <a:off x="0" y="2849217"/>
            <a:ext cx="12192000" cy="31142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9BF4BD5E-BE77-4565-8FF4-981BFFA04A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0" r="4670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EB7CA2-FCE2-45B5-83AF-752D834C0DE0}"/>
              </a:ext>
            </a:extLst>
          </p:cNvPr>
          <p:cNvSpPr txBox="1"/>
          <p:nvPr/>
        </p:nvSpPr>
        <p:spPr>
          <a:xfrm>
            <a:off x="6250748" y="1515094"/>
            <a:ext cx="41452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Mission &amp; Vision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21F7AB-4F91-40DA-9155-45CF461723B9}"/>
              </a:ext>
            </a:extLst>
          </p:cNvPr>
          <p:cNvSpPr/>
          <p:nvPr/>
        </p:nvSpPr>
        <p:spPr>
          <a:xfrm>
            <a:off x="6250748" y="2146036"/>
            <a:ext cx="44116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great place to add your awesome subtitle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40DFE8B-855C-4731-9919-2F8022CA8B86}"/>
              </a:ext>
            </a:extLst>
          </p:cNvPr>
          <p:cNvSpPr/>
          <p:nvPr/>
        </p:nvSpPr>
        <p:spPr>
          <a:xfrm>
            <a:off x="6250748" y="3353773"/>
            <a:ext cx="722146" cy="7221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60655C-702F-4F17-BB57-489BCFD4A33B}"/>
              </a:ext>
            </a:extLst>
          </p:cNvPr>
          <p:cNvSpPr/>
          <p:nvPr/>
        </p:nvSpPr>
        <p:spPr>
          <a:xfrm>
            <a:off x="7418830" y="3230678"/>
            <a:ext cx="1092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Mission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B01A47-F5D7-4AEC-AB9A-2684CC8F444D}"/>
              </a:ext>
            </a:extLst>
          </p:cNvPr>
          <p:cNvSpPr txBox="1"/>
          <p:nvPr/>
        </p:nvSpPr>
        <p:spPr>
          <a:xfrm>
            <a:off x="7418830" y="3570879"/>
            <a:ext cx="3117878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10" name="Freeform 40">
            <a:extLst>
              <a:ext uri="{FF2B5EF4-FFF2-40B4-BE49-F238E27FC236}">
                <a16:creationId xmlns:a16="http://schemas.microsoft.com/office/drawing/2014/main" id="{EDB49B01-DEB7-4035-8DEB-43322C443E61}"/>
              </a:ext>
            </a:extLst>
          </p:cNvPr>
          <p:cNvSpPr>
            <a:spLocks noEditPoints="1"/>
          </p:cNvSpPr>
          <p:nvPr/>
        </p:nvSpPr>
        <p:spPr bwMode="auto">
          <a:xfrm>
            <a:off x="6424718" y="3528906"/>
            <a:ext cx="374207" cy="371881"/>
          </a:xfrm>
          <a:custGeom>
            <a:avLst/>
            <a:gdLst>
              <a:gd name="T0" fmla="*/ 154 w 161"/>
              <a:gd name="T1" fmla="*/ 16 h 160"/>
              <a:gd name="T2" fmla="*/ 153 w 161"/>
              <a:gd name="T3" fmla="*/ 16 h 160"/>
              <a:gd name="T4" fmla="*/ 142 w 161"/>
              <a:gd name="T5" fmla="*/ 18 h 160"/>
              <a:gd name="T6" fmla="*/ 143 w 161"/>
              <a:gd name="T7" fmla="*/ 6 h 160"/>
              <a:gd name="T8" fmla="*/ 138 w 161"/>
              <a:gd name="T9" fmla="*/ 0 h 160"/>
              <a:gd name="T10" fmla="*/ 134 w 161"/>
              <a:gd name="T11" fmla="*/ 2 h 160"/>
              <a:gd name="T12" fmla="*/ 114 w 161"/>
              <a:gd name="T13" fmla="*/ 23 h 160"/>
              <a:gd name="T14" fmla="*/ 112 w 161"/>
              <a:gd name="T15" fmla="*/ 26 h 160"/>
              <a:gd name="T16" fmla="*/ 110 w 161"/>
              <a:gd name="T17" fmla="*/ 42 h 160"/>
              <a:gd name="T18" fmla="*/ 84 w 161"/>
              <a:gd name="T19" fmla="*/ 68 h 160"/>
              <a:gd name="T20" fmla="*/ 78 w 161"/>
              <a:gd name="T21" fmla="*/ 66 h 160"/>
              <a:gd name="T22" fmla="*/ 62 w 161"/>
              <a:gd name="T23" fmla="*/ 82 h 160"/>
              <a:gd name="T24" fmla="*/ 78 w 161"/>
              <a:gd name="T25" fmla="*/ 98 h 160"/>
              <a:gd name="T26" fmla="*/ 93 w 161"/>
              <a:gd name="T27" fmla="*/ 82 h 160"/>
              <a:gd name="T28" fmla="*/ 92 w 161"/>
              <a:gd name="T29" fmla="*/ 76 h 160"/>
              <a:gd name="T30" fmla="*/ 117 w 161"/>
              <a:gd name="T31" fmla="*/ 50 h 160"/>
              <a:gd name="T32" fmla="*/ 134 w 161"/>
              <a:gd name="T33" fmla="*/ 48 h 160"/>
              <a:gd name="T34" fmla="*/ 137 w 161"/>
              <a:gd name="T35" fmla="*/ 46 h 160"/>
              <a:gd name="T36" fmla="*/ 157 w 161"/>
              <a:gd name="T37" fmla="*/ 25 h 160"/>
              <a:gd name="T38" fmla="*/ 154 w 161"/>
              <a:gd name="T39" fmla="*/ 16 h 160"/>
              <a:gd name="T40" fmla="*/ 78 w 161"/>
              <a:gd name="T41" fmla="*/ 56 h 160"/>
              <a:gd name="T42" fmla="*/ 81 w 161"/>
              <a:gd name="T43" fmla="*/ 57 h 160"/>
              <a:gd name="T44" fmla="*/ 97 w 161"/>
              <a:gd name="T45" fmla="*/ 40 h 160"/>
              <a:gd name="T46" fmla="*/ 77 w 161"/>
              <a:gd name="T47" fmla="*/ 36 h 160"/>
              <a:gd name="T48" fmla="*/ 30 w 161"/>
              <a:gd name="T49" fmla="*/ 83 h 160"/>
              <a:gd name="T50" fmla="*/ 77 w 161"/>
              <a:gd name="T51" fmla="*/ 129 h 160"/>
              <a:gd name="T52" fmla="*/ 124 w 161"/>
              <a:gd name="T53" fmla="*/ 83 h 160"/>
              <a:gd name="T54" fmla="*/ 120 w 161"/>
              <a:gd name="T55" fmla="*/ 63 h 160"/>
              <a:gd name="T56" fmla="*/ 103 w 161"/>
              <a:gd name="T57" fmla="*/ 79 h 160"/>
              <a:gd name="T58" fmla="*/ 104 w 161"/>
              <a:gd name="T59" fmla="*/ 82 h 160"/>
              <a:gd name="T60" fmla="*/ 78 w 161"/>
              <a:gd name="T61" fmla="*/ 108 h 160"/>
              <a:gd name="T62" fmla="*/ 51 w 161"/>
              <a:gd name="T63" fmla="*/ 82 h 160"/>
              <a:gd name="T64" fmla="*/ 78 w 161"/>
              <a:gd name="T65" fmla="*/ 56 h 160"/>
              <a:gd name="T66" fmla="*/ 145 w 161"/>
              <a:gd name="T67" fmla="*/ 53 h 160"/>
              <a:gd name="T68" fmla="*/ 136 w 161"/>
              <a:gd name="T69" fmla="*/ 57 h 160"/>
              <a:gd name="T70" fmla="*/ 131 w 161"/>
              <a:gd name="T71" fmla="*/ 59 h 160"/>
              <a:gd name="T72" fmla="*/ 136 w 161"/>
              <a:gd name="T73" fmla="*/ 82 h 160"/>
              <a:gd name="T74" fmla="*/ 79 w 161"/>
              <a:gd name="T75" fmla="*/ 139 h 160"/>
              <a:gd name="T76" fmla="*/ 22 w 161"/>
              <a:gd name="T77" fmla="*/ 82 h 160"/>
              <a:gd name="T78" fmla="*/ 79 w 161"/>
              <a:gd name="T79" fmla="*/ 25 h 160"/>
              <a:gd name="T80" fmla="*/ 102 w 161"/>
              <a:gd name="T81" fmla="*/ 30 h 160"/>
              <a:gd name="T82" fmla="*/ 104 w 161"/>
              <a:gd name="T83" fmla="*/ 24 h 160"/>
              <a:gd name="T84" fmla="*/ 108 w 161"/>
              <a:gd name="T85" fmla="*/ 15 h 160"/>
              <a:gd name="T86" fmla="*/ 112 w 161"/>
              <a:gd name="T87" fmla="*/ 11 h 160"/>
              <a:gd name="T88" fmla="*/ 79 w 161"/>
              <a:gd name="T89" fmla="*/ 4 h 160"/>
              <a:gd name="T90" fmla="*/ 0 w 161"/>
              <a:gd name="T91" fmla="*/ 82 h 160"/>
              <a:gd name="T92" fmla="*/ 78 w 161"/>
              <a:gd name="T93" fmla="*/ 160 h 160"/>
              <a:gd name="T94" fmla="*/ 156 w 161"/>
              <a:gd name="T95" fmla="*/ 82 h 160"/>
              <a:gd name="T96" fmla="*/ 149 w 161"/>
              <a:gd name="T97" fmla="*/ 49 h 160"/>
              <a:gd name="T98" fmla="*/ 145 w 161"/>
              <a:gd name="T99" fmla="*/ 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1" h="160">
                <a:moveTo>
                  <a:pt x="154" y="16"/>
                </a:moveTo>
                <a:cubicBezTo>
                  <a:pt x="153" y="16"/>
                  <a:pt x="153" y="16"/>
                  <a:pt x="153" y="16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3" y="6"/>
                  <a:pt x="143" y="6"/>
                  <a:pt x="143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137" y="0"/>
                  <a:pt x="135" y="1"/>
                  <a:pt x="134" y="2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3" y="24"/>
                  <a:pt x="112" y="25"/>
                  <a:pt x="112" y="26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7"/>
                  <a:pt x="80" y="66"/>
                  <a:pt x="78" y="66"/>
                </a:cubicBezTo>
                <a:cubicBezTo>
                  <a:pt x="69" y="66"/>
                  <a:pt x="62" y="73"/>
                  <a:pt x="62" y="82"/>
                </a:cubicBezTo>
                <a:cubicBezTo>
                  <a:pt x="62" y="91"/>
                  <a:pt x="69" y="98"/>
                  <a:pt x="78" y="98"/>
                </a:cubicBezTo>
                <a:cubicBezTo>
                  <a:pt x="86" y="98"/>
                  <a:pt x="93" y="91"/>
                  <a:pt x="93" y="82"/>
                </a:cubicBezTo>
                <a:cubicBezTo>
                  <a:pt x="93" y="80"/>
                  <a:pt x="92" y="78"/>
                  <a:pt x="92" y="76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4" y="48"/>
                  <a:pt x="136" y="47"/>
                  <a:pt x="137" y="46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61" y="22"/>
                  <a:pt x="158" y="16"/>
                  <a:pt x="154" y="16"/>
                </a:cubicBezTo>
                <a:close/>
                <a:moveTo>
                  <a:pt x="78" y="56"/>
                </a:moveTo>
                <a:cubicBezTo>
                  <a:pt x="79" y="56"/>
                  <a:pt x="80" y="56"/>
                  <a:pt x="81" y="57"/>
                </a:cubicBezTo>
                <a:cubicBezTo>
                  <a:pt x="97" y="40"/>
                  <a:pt x="97" y="40"/>
                  <a:pt x="97" y="40"/>
                </a:cubicBezTo>
                <a:cubicBezTo>
                  <a:pt x="92" y="37"/>
                  <a:pt x="84" y="36"/>
                  <a:pt x="77" y="36"/>
                </a:cubicBezTo>
                <a:cubicBezTo>
                  <a:pt x="51" y="36"/>
                  <a:pt x="30" y="57"/>
                  <a:pt x="30" y="83"/>
                </a:cubicBezTo>
                <a:cubicBezTo>
                  <a:pt x="30" y="108"/>
                  <a:pt x="51" y="129"/>
                  <a:pt x="77" y="129"/>
                </a:cubicBezTo>
                <a:cubicBezTo>
                  <a:pt x="103" y="129"/>
                  <a:pt x="124" y="108"/>
                  <a:pt x="124" y="83"/>
                </a:cubicBezTo>
                <a:cubicBezTo>
                  <a:pt x="124" y="75"/>
                  <a:pt x="122" y="69"/>
                  <a:pt x="120" y="63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3" y="80"/>
                  <a:pt x="104" y="81"/>
                  <a:pt x="104" y="82"/>
                </a:cubicBezTo>
                <a:cubicBezTo>
                  <a:pt x="104" y="97"/>
                  <a:pt x="92" y="108"/>
                  <a:pt x="78" y="108"/>
                </a:cubicBezTo>
                <a:cubicBezTo>
                  <a:pt x="63" y="108"/>
                  <a:pt x="51" y="97"/>
                  <a:pt x="51" y="82"/>
                </a:cubicBezTo>
                <a:cubicBezTo>
                  <a:pt x="52" y="68"/>
                  <a:pt x="63" y="56"/>
                  <a:pt x="78" y="56"/>
                </a:cubicBezTo>
                <a:close/>
                <a:moveTo>
                  <a:pt x="145" y="53"/>
                </a:moveTo>
                <a:cubicBezTo>
                  <a:pt x="142" y="55"/>
                  <a:pt x="140" y="57"/>
                  <a:pt x="136" y="57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4" y="66"/>
                  <a:pt x="136" y="74"/>
                  <a:pt x="136" y="82"/>
                </a:cubicBezTo>
                <a:cubicBezTo>
                  <a:pt x="136" y="114"/>
                  <a:pt x="110" y="139"/>
                  <a:pt x="79" y="139"/>
                </a:cubicBezTo>
                <a:cubicBezTo>
                  <a:pt x="47" y="139"/>
                  <a:pt x="22" y="113"/>
                  <a:pt x="22" y="82"/>
                </a:cubicBezTo>
                <a:cubicBezTo>
                  <a:pt x="22" y="51"/>
                  <a:pt x="47" y="25"/>
                  <a:pt x="79" y="25"/>
                </a:cubicBezTo>
                <a:cubicBezTo>
                  <a:pt x="87" y="25"/>
                  <a:pt x="95" y="26"/>
                  <a:pt x="102" y="30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1"/>
                  <a:pt x="106" y="18"/>
                  <a:pt x="108" y="15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02" y="6"/>
                  <a:pt x="91" y="4"/>
                  <a:pt x="79" y="4"/>
                </a:cubicBezTo>
                <a:cubicBezTo>
                  <a:pt x="35" y="4"/>
                  <a:pt x="0" y="39"/>
                  <a:pt x="0" y="82"/>
                </a:cubicBezTo>
                <a:cubicBezTo>
                  <a:pt x="0" y="125"/>
                  <a:pt x="35" y="160"/>
                  <a:pt x="78" y="160"/>
                </a:cubicBezTo>
                <a:cubicBezTo>
                  <a:pt x="121" y="160"/>
                  <a:pt x="156" y="125"/>
                  <a:pt x="156" y="82"/>
                </a:cubicBezTo>
                <a:cubicBezTo>
                  <a:pt x="156" y="71"/>
                  <a:pt x="154" y="59"/>
                  <a:pt x="149" y="49"/>
                </a:cubicBezTo>
                <a:lnTo>
                  <a:pt x="145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22AE249-5D77-4192-A8DD-8B0148420FA5}"/>
              </a:ext>
            </a:extLst>
          </p:cNvPr>
          <p:cNvSpPr/>
          <p:nvPr/>
        </p:nvSpPr>
        <p:spPr>
          <a:xfrm>
            <a:off x="6250748" y="4639753"/>
            <a:ext cx="722146" cy="72214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F66674-B064-4E40-B355-0E9E71499E79}"/>
              </a:ext>
            </a:extLst>
          </p:cNvPr>
          <p:cNvSpPr txBox="1"/>
          <p:nvPr/>
        </p:nvSpPr>
        <p:spPr>
          <a:xfrm>
            <a:off x="7418830" y="4833420"/>
            <a:ext cx="3117878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723DE6-F841-4040-8D5F-24857067F641}"/>
              </a:ext>
            </a:extLst>
          </p:cNvPr>
          <p:cNvSpPr/>
          <p:nvPr/>
        </p:nvSpPr>
        <p:spPr>
          <a:xfrm>
            <a:off x="7418830" y="4499073"/>
            <a:ext cx="1092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Vision</a:t>
            </a:r>
          </a:p>
        </p:txBody>
      </p:sp>
      <p:sp>
        <p:nvSpPr>
          <p:cNvPr id="11" name="Freeform 46">
            <a:extLst>
              <a:ext uri="{FF2B5EF4-FFF2-40B4-BE49-F238E27FC236}">
                <a16:creationId xmlns:a16="http://schemas.microsoft.com/office/drawing/2014/main" id="{9CCADED6-37EF-442B-AFB9-FB57595A2B02}"/>
              </a:ext>
            </a:extLst>
          </p:cNvPr>
          <p:cNvSpPr>
            <a:spLocks noEditPoints="1"/>
          </p:cNvSpPr>
          <p:nvPr/>
        </p:nvSpPr>
        <p:spPr bwMode="auto">
          <a:xfrm>
            <a:off x="6424718" y="4814886"/>
            <a:ext cx="374207" cy="371881"/>
          </a:xfrm>
          <a:custGeom>
            <a:avLst/>
            <a:gdLst>
              <a:gd name="T0" fmla="*/ 100 w 161"/>
              <a:gd name="T1" fmla="*/ 16 h 160"/>
              <a:gd name="T2" fmla="*/ 96 w 161"/>
              <a:gd name="T3" fmla="*/ 14 h 160"/>
              <a:gd name="T4" fmla="*/ 94 w 161"/>
              <a:gd name="T5" fmla="*/ 15 h 160"/>
              <a:gd name="T6" fmla="*/ 55 w 161"/>
              <a:gd name="T7" fmla="*/ 47 h 160"/>
              <a:gd name="T8" fmla="*/ 36 w 161"/>
              <a:gd name="T9" fmla="*/ 79 h 160"/>
              <a:gd name="T10" fmla="*/ 32 w 161"/>
              <a:gd name="T11" fmla="*/ 91 h 160"/>
              <a:gd name="T12" fmla="*/ 15 w 161"/>
              <a:gd name="T13" fmla="*/ 101 h 160"/>
              <a:gd name="T14" fmla="*/ 13 w 161"/>
              <a:gd name="T15" fmla="*/ 105 h 160"/>
              <a:gd name="T16" fmla="*/ 14 w 161"/>
              <a:gd name="T17" fmla="*/ 109 h 160"/>
              <a:gd name="T18" fmla="*/ 22 w 161"/>
              <a:gd name="T19" fmla="*/ 117 h 160"/>
              <a:gd name="T20" fmla="*/ 9 w 161"/>
              <a:gd name="T21" fmla="*/ 144 h 160"/>
              <a:gd name="T22" fmla="*/ 11 w 161"/>
              <a:gd name="T23" fmla="*/ 150 h 160"/>
              <a:gd name="T24" fmla="*/ 17 w 161"/>
              <a:gd name="T25" fmla="*/ 152 h 160"/>
              <a:gd name="T26" fmla="*/ 43 w 161"/>
              <a:gd name="T27" fmla="*/ 139 h 160"/>
              <a:gd name="T28" fmla="*/ 51 w 161"/>
              <a:gd name="T29" fmla="*/ 147 h 160"/>
              <a:gd name="T30" fmla="*/ 55 w 161"/>
              <a:gd name="T31" fmla="*/ 148 h 160"/>
              <a:gd name="T32" fmla="*/ 55 w 161"/>
              <a:gd name="T33" fmla="*/ 148 h 160"/>
              <a:gd name="T34" fmla="*/ 59 w 161"/>
              <a:gd name="T35" fmla="*/ 146 h 160"/>
              <a:gd name="T36" fmla="*/ 69 w 161"/>
              <a:gd name="T37" fmla="*/ 129 h 160"/>
              <a:gd name="T38" fmla="*/ 81 w 161"/>
              <a:gd name="T39" fmla="*/ 125 h 160"/>
              <a:gd name="T40" fmla="*/ 113 w 161"/>
              <a:gd name="T41" fmla="*/ 106 h 160"/>
              <a:gd name="T42" fmla="*/ 145 w 161"/>
              <a:gd name="T43" fmla="*/ 68 h 160"/>
              <a:gd name="T44" fmla="*/ 144 w 161"/>
              <a:gd name="T45" fmla="*/ 62 h 160"/>
              <a:gd name="T46" fmla="*/ 100 w 161"/>
              <a:gd name="T47" fmla="*/ 16 h 160"/>
              <a:gd name="T48" fmla="*/ 54 w 161"/>
              <a:gd name="T49" fmla="*/ 134 h 160"/>
              <a:gd name="T50" fmla="*/ 27 w 161"/>
              <a:gd name="T51" fmla="*/ 107 h 160"/>
              <a:gd name="T52" fmla="*/ 36 w 161"/>
              <a:gd name="T53" fmla="*/ 101 h 160"/>
              <a:gd name="T54" fmla="*/ 60 w 161"/>
              <a:gd name="T55" fmla="*/ 125 h 160"/>
              <a:gd name="T56" fmla="*/ 54 w 161"/>
              <a:gd name="T57" fmla="*/ 134 h 160"/>
              <a:gd name="T58" fmla="*/ 107 w 161"/>
              <a:gd name="T59" fmla="*/ 84 h 160"/>
              <a:gd name="T60" fmla="*/ 92 w 161"/>
              <a:gd name="T61" fmla="*/ 90 h 160"/>
              <a:gd name="T62" fmla="*/ 77 w 161"/>
              <a:gd name="T63" fmla="*/ 84 h 160"/>
              <a:gd name="T64" fmla="*/ 71 w 161"/>
              <a:gd name="T65" fmla="*/ 68 h 160"/>
              <a:gd name="T66" fmla="*/ 77 w 161"/>
              <a:gd name="T67" fmla="*/ 54 h 160"/>
              <a:gd name="T68" fmla="*/ 91 w 161"/>
              <a:gd name="T69" fmla="*/ 48 h 160"/>
              <a:gd name="T70" fmla="*/ 106 w 161"/>
              <a:gd name="T71" fmla="*/ 54 h 160"/>
              <a:gd name="T72" fmla="*/ 107 w 161"/>
              <a:gd name="T73" fmla="*/ 84 h 160"/>
              <a:gd name="T74" fmla="*/ 156 w 161"/>
              <a:gd name="T75" fmla="*/ 5 h 160"/>
              <a:gd name="T76" fmla="*/ 145 w 161"/>
              <a:gd name="T77" fmla="*/ 0 h 160"/>
              <a:gd name="T78" fmla="*/ 143 w 161"/>
              <a:gd name="T79" fmla="*/ 0 h 160"/>
              <a:gd name="T80" fmla="*/ 108 w 161"/>
              <a:gd name="T81" fmla="*/ 9 h 160"/>
              <a:gd name="T82" fmla="*/ 152 w 161"/>
              <a:gd name="T83" fmla="*/ 54 h 160"/>
              <a:gd name="T84" fmla="*/ 161 w 161"/>
              <a:gd name="T85" fmla="*/ 18 h 160"/>
              <a:gd name="T86" fmla="*/ 156 w 161"/>
              <a:gd name="T87" fmla="*/ 5 h 160"/>
              <a:gd name="T88" fmla="*/ 74 w 161"/>
              <a:gd name="T89" fmla="*/ 138 h 160"/>
              <a:gd name="T90" fmla="*/ 70 w 161"/>
              <a:gd name="T91" fmla="*/ 152 h 160"/>
              <a:gd name="T92" fmla="*/ 71 w 161"/>
              <a:gd name="T93" fmla="*/ 158 h 160"/>
              <a:gd name="T94" fmla="*/ 74 w 161"/>
              <a:gd name="T95" fmla="*/ 160 h 160"/>
              <a:gd name="T96" fmla="*/ 76 w 161"/>
              <a:gd name="T97" fmla="*/ 159 h 160"/>
              <a:gd name="T98" fmla="*/ 95 w 161"/>
              <a:gd name="T99" fmla="*/ 146 h 160"/>
              <a:gd name="T100" fmla="*/ 112 w 161"/>
              <a:gd name="T101" fmla="*/ 120 h 160"/>
              <a:gd name="T102" fmla="*/ 85 w 161"/>
              <a:gd name="T103" fmla="*/ 134 h 160"/>
              <a:gd name="T104" fmla="*/ 74 w 161"/>
              <a:gd name="T105" fmla="*/ 138 h 160"/>
              <a:gd name="T106" fmla="*/ 26 w 161"/>
              <a:gd name="T107" fmla="*/ 76 h 160"/>
              <a:gd name="T108" fmla="*/ 41 w 161"/>
              <a:gd name="T109" fmla="*/ 49 h 160"/>
              <a:gd name="T110" fmla="*/ 15 w 161"/>
              <a:gd name="T111" fmla="*/ 65 h 160"/>
              <a:gd name="T112" fmla="*/ 1 w 161"/>
              <a:gd name="T113" fmla="*/ 84 h 160"/>
              <a:gd name="T114" fmla="*/ 2 w 161"/>
              <a:gd name="T115" fmla="*/ 90 h 160"/>
              <a:gd name="T116" fmla="*/ 5 w 161"/>
              <a:gd name="T117" fmla="*/ 92 h 160"/>
              <a:gd name="T118" fmla="*/ 8 w 161"/>
              <a:gd name="T119" fmla="*/ 91 h 160"/>
              <a:gd name="T120" fmla="*/ 23 w 161"/>
              <a:gd name="T121" fmla="*/ 86 h 160"/>
              <a:gd name="T122" fmla="*/ 26 w 161"/>
              <a:gd name="T123" fmla="*/ 7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" h="160">
                <a:moveTo>
                  <a:pt x="100" y="16"/>
                </a:moveTo>
                <a:cubicBezTo>
                  <a:pt x="99" y="15"/>
                  <a:pt x="97" y="14"/>
                  <a:pt x="96" y="14"/>
                </a:cubicBezTo>
                <a:cubicBezTo>
                  <a:pt x="95" y="14"/>
                  <a:pt x="94" y="14"/>
                  <a:pt x="94" y="15"/>
                </a:cubicBezTo>
                <a:cubicBezTo>
                  <a:pt x="79" y="23"/>
                  <a:pt x="65" y="34"/>
                  <a:pt x="55" y="47"/>
                </a:cubicBezTo>
                <a:cubicBezTo>
                  <a:pt x="47" y="56"/>
                  <a:pt x="41" y="68"/>
                  <a:pt x="36" y="79"/>
                </a:cubicBezTo>
                <a:cubicBezTo>
                  <a:pt x="35" y="83"/>
                  <a:pt x="33" y="87"/>
                  <a:pt x="32" y="9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4" y="102"/>
                  <a:pt x="13" y="103"/>
                  <a:pt x="13" y="105"/>
                </a:cubicBezTo>
                <a:cubicBezTo>
                  <a:pt x="13" y="106"/>
                  <a:pt x="13" y="108"/>
                  <a:pt x="14" y="109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4"/>
                  <a:pt x="9" y="137"/>
                  <a:pt x="9" y="144"/>
                </a:cubicBezTo>
                <a:cubicBezTo>
                  <a:pt x="9" y="147"/>
                  <a:pt x="10" y="149"/>
                  <a:pt x="11" y="150"/>
                </a:cubicBezTo>
                <a:cubicBezTo>
                  <a:pt x="12" y="151"/>
                  <a:pt x="14" y="152"/>
                  <a:pt x="17" y="152"/>
                </a:cubicBezTo>
                <a:cubicBezTo>
                  <a:pt x="24" y="152"/>
                  <a:pt x="37" y="144"/>
                  <a:pt x="43" y="139"/>
                </a:cubicBezTo>
                <a:cubicBezTo>
                  <a:pt x="51" y="147"/>
                  <a:pt x="51" y="147"/>
                  <a:pt x="51" y="147"/>
                </a:cubicBezTo>
                <a:cubicBezTo>
                  <a:pt x="53" y="148"/>
                  <a:pt x="54" y="148"/>
                  <a:pt x="55" y="148"/>
                </a:cubicBezTo>
                <a:cubicBezTo>
                  <a:pt x="55" y="148"/>
                  <a:pt x="55" y="148"/>
                  <a:pt x="55" y="148"/>
                </a:cubicBezTo>
                <a:cubicBezTo>
                  <a:pt x="57" y="148"/>
                  <a:pt x="58" y="147"/>
                  <a:pt x="59" y="146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3" y="128"/>
                  <a:pt x="77" y="126"/>
                  <a:pt x="81" y="125"/>
                </a:cubicBezTo>
                <a:cubicBezTo>
                  <a:pt x="93" y="120"/>
                  <a:pt x="104" y="114"/>
                  <a:pt x="113" y="106"/>
                </a:cubicBezTo>
                <a:cubicBezTo>
                  <a:pt x="126" y="96"/>
                  <a:pt x="138" y="82"/>
                  <a:pt x="145" y="68"/>
                </a:cubicBezTo>
                <a:cubicBezTo>
                  <a:pt x="146" y="66"/>
                  <a:pt x="146" y="63"/>
                  <a:pt x="144" y="62"/>
                </a:cubicBezTo>
                <a:lnTo>
                  <a:pt x="100" y="16"/>
                </a:lnTo>
                <a:close/>
                <a:moveTo>
                  <a:pt x="54" y="134"/>
                </a:moveTo>
                <a:cubicBezTo>
                  <a:pt x="27" y="107"/>
                  <a:pt x="27" y="107"/>
                  <a:pt x="27" y="107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0" y="125"/>
                  <a:pt x="60" y="125"/>
                  <a:pt x="60" y="125"/>
                </a:cubicBezTo>
                <a:lnTo>
                  <a:pt x="54" y="134"/>
                </a:lnTo>
                <a:close/>
                <a:moveTo>
                  <a:pt x="107" y="84"/>
                </a:moveTo>
                <a:cubicBezTo>
                  <a:pt x="103" y="88"/>
                  <a:pt x="98" y="90"/>
                  <a:pt x="92" y="90"/>
                </a:cubicBezTo>
                <a:cubicBezTo>
                  <a:pt x="86" y="90"/>
                  <a:pt x="81" y="88"/>
                  <a:pt x="77" y="84"/>
                </a:cubicBezTo>
                <a:cubicBezTo>
                  <a:pt x="73" y="80"/>
                  <a:pt x="71" y="74"/>
                  <a:pt x="71" y="68"/>
                </a:cubicBezTo>
                <a:cubicBezTo>
                  <a:pt x="71" y="62"/>
                  <a:pt x="73" y="58"/>
                  <a:pt x="77" y="54"/>
                </a:cubicBezTo>
                <a:cubicBezTo>
                  <a:pt x="81" y="50"/>
                  <a:pt x="86" y="48"/>
                  <a:pt x="91" y="48"/>
                </a:cubicBezTo>
                <a:cubicBezTo>
                  <a:pt x="97" y="48"/>
                  <a:pt x="102" y="50"/>
                  <a:pt x="106" y="54"/>
                </a:cubicBezTo>
                <a:cubicBezTo>
                  <a:pt x="114" y="62"/>
                  <a:pt x="114" y="75"/>
                  <a:pt x="107" y="84"/>
                </a:cubicBezTo>
                <a:close/>
                <a:moveTo>
                  <a:pt x="156" y="5"/>
                </a:moveTo>
                <a:cubicBezTo>
                  <a:pt x="153" y="2"/>
                  <a:pt x="149" y="0"/>
                  <a:pt x="145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31" y="2"/>
                  <a:pt x="119" y="4"/>
                  <a:pt x="108" y="9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7" y="42"/>
                  <a:pt x="160" y="30"/>
                  <a:pt x="161" y="18"/>
                </a:cubicBezTo>
                <a:cubicBezTo>
                  <a:pt x="161" y="13"/>
                  <a:pt x="159" y="8"/>
                  <a:pt x="156" y="5"/>
                </a:cubicBezTo>
                <a:close/>
                <a:moveTo>
                  <a:pt x="74" y="138"/>
                </a:moveTo>
                <a:cubicBezTo>
                  <a:pt x="73" y="143"/>
                  <a:pt x="72" y="148"/>
                  <a:pt x="70" y="152"/>
                </a:cubicBezTo>
                <a:cubicBezTo>
                  <a:pt x="69" y="154"/>
                  <a:pt x="69" y="157"/>
                  <a:pt x="71" y="158"/>
                </a:cubicBezTo>
                <a:cubicBezTo>
                  <a:pt x="72" y="159"/>
                  <a:pt x="73" y="160"/>
                  <a:pt x="74" y="160"/>
                </a:cubicBezTo>
                <a:cubicBezTo>
                  <a:pt x="75" y="160"/>
                  <a:pt x="76" y="160"/>
                  <a:pt x="76" y="159"/>
                </a:cubicBezTo>
                <a:cubicBezTo>
                  <a:pt x="83" y="156"/>
                  <a:pt x="90" y="151"/>
                  <a:pt x="95" y="146"/>
                </a:cubicBezTo>
                <a:cubicBezTo>
                  <a:pt x="103" y="138"/>
                  <a:pt x="108" y="129"/>
                  <a:pt x="112" y="120"/>
                </a:cubicBezTo>
                <a:cubicBezTo>
                  <a:pt x="103" y="126"/>
                  <a:pt x="94" y="130"/>
                  <a:pt x="85" y="134"/>
                </a:cubicBezTo>
                <a:cubicBezTo>
                  <a:pt x="82" y="136"/>
                  <a:pt x="78" y="137"/>
                  <a:pt x="74" y="138"/>
                </a:cubicBezTo>
                <a:close/>
                <a:moveTo>
                  <a:pt x="26" y="76"/>
                </a:moveTo>
                <a:cubicBezTo>
                  <a:pt x="30" y="66"/>
                  <a:pt x="35" y="57"/>
                  <a:pt x="41" y="49"/>
                </a:cubicBezTo>
                <a:cubicBezTo>
                  <a:pt x="31" y="52"/>
                  <a:pt x="22" y="58"/>
                  <a:pt x="15" y="65"/>
                </a:cubicBezTo>
                <a:cubicBezTo>
                  <a:pt x="9" y="71"/>
                  <a:pt x="5" y="77"/>
                  <a:pt x="1" y="84"/>
                </a:cubicBezTo>
                <a:cubicBezTo>
                  <a:pt x="0" y="86"/>
                  <a:pt x="1" y="88"/>
                  <a:pt x="2" y="90"/>
                </a:cubicBezTo>
                <a:cubicBezTo>
                  <a:pt x="3" y="91"/>
                  <a:pt x="5" y="92"/>
                  <a:pt x="5" y="92"/>
                </a:cubicBezTo>
                <a:cubicBezTo>
                  <a:pt x="7" y="92"/>
                  <a:pt x="7" y="92"/>
                  <a:pt x="8" y="91"/>
                </a:cubicBezTo>
                <a:cubicBezTo>
                  <a:pt x="13" y="89"/>
                  <a:pt x="17" y="88"/>
                  <a:pt x="23" y="86"/>
                </a:cubicBezTo>
                <a:cubicBezTo>
                  <a:pt x="23" y="82"/>
                  <a:pt x="25" y="79"/>
                  <a:pt x="26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6C42ABD-8173-4784-8D20-01A52515E05F}"/>
              </a:ext>
            </a:extLst>
          </p:cNvPr>
          <p:cNvCxnSpPr/>
          <p:nvPr/>
        </p:nvCxnSpPr>
        <p:spPr>
          <a:xfrm>
            <a:off x="6377360" y="0"/>
            <a:ext cx="0" cy="151509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71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660A6857-FBCE-4E06-A1AB-5038333429C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1" b="6771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BA9EFFFC-C269-4A0E-86BD-9979260F12B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2" b="11502"/>
          <a:stretch>
            <a:fillRect/>
          </a:stretch>
        </p:blipFill>
        <p:spPr/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5CF42A-1DEA-4210-8556-5B5A0E93F40F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5962370" y="1671997"/>
            <a:ext cx="0" cy="5186003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C23DAE2-E47C-424F-A046-9FF872C67A2A}"/>
              </a:ext>
            </a:extLst>
          </p:cNvPr>
          <p:cNvSpPr/>
          <p:nvPr/>
        </p:nvSpPr>
        <p:spPr>
          <a:xfrm>
            <a:off x="5540342" y="4855268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1DFBC6-610C-4586-8ED1-E10C4C4B5C22}"/>
              </a:ext>
            </a:extLst>
          </p:cNvPr>
          <p:cNvSpPr/>
          <p:nvPr/>
        </p:nvSpPr>
        <p:spPr>
          <a:xfrm>
            <a:off x="6947175" y="5156093"/>
            <a:ext cx="2743134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9F85CB-6716-4F47-9D0E-A8EB967518F6}"/>
              </a:ext>
            </a:extLst>
          </p:cNvPr>
          <p:cNvSpPr/>
          <p:nvPr/>
        </p:nvSpPr>
        <p:spPr>
          <a:xfrm>
            <a:off x="6947175" y="4815072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2023</a:t>
            </a: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57E04917-E31E-46DC-960F-A72258F38A9D}"/>
              </a:ext>
            </a:extLst>
          </p:cNvPr>
          <p:cNvSpPr>
            <a:spLocks noEditPoints="1"/>
          </p:cNvSpPr>
          <p:nvPr/>
        </p:nvSpPr>
        <p:spPr bwMode="auto">
          <a:xfrm>
            <a:off x="5736053" y="5052947"/>
            <a:ext cx="452635" cy="448698"/>
          </a:xfrm>
          <a:custGeom>
            <a:avLst/>
            <a:gdLst>
              <a:gd name="T0" fmla="*/ 117 w 162"/>
              <a:gd name="T1" fmla="*/ 59 h 160"/>
              <a:gd name="T2" fmla="*/ 114 w 162"/>
              <a:gd name="T3" fmla="*/ 30 h 160"/>
              <a:gd name="T4" fmla="*/ 106 w 162"/>
              <a:gd name="T5" fmla="*/ 48 h 160"/>
              <a:gd name="T6" fmla="*/ 103 w 162"/>
              <a:gd name="T7" fmla="*/ 22 h 160"/>
              <a:gd name="T8" fmla="*/ 82 w 162"/>
              <a:gd name="T9" fmla="*/ 46 h 160"/>
              <a:gd name="T10" fmla="*/ 36 w 162"/>
              <a:gd name="T11" fmla="*/ 105 h 160"/>
              <a:gd name="T12" fmla="*/ 49 w 162"/>
              <a:gd name="T13" fmla="*/ 152 h 160"/>
              <a:gd name="T14" fmla="*/ 108 w 162"/>
              <a:gd name="T15" fmla="*/ 147 h 160"/>
              <a:gd name="T16" fmla="*/ 82 w 162"/>
              <a:gd name="T17" fmla="*/ 83 h 160"/>
              <a:gd name="T18" fmla="*/ 98 w 162"/>
              <a:gd name="T19" fmla="*/ 94 h 160"/>
              <a:gd name="T20" fmla="*/ 104 w 162"/>
              <a:gd name="T21" fmla="*/ 97 h 160"/>
              <a:gd name="T22" fmla="*/ 93 w 162"/>
              <a:gd name="T23" fmla="*/ 83 h 160"/>
              <a:gd name="T24" fmla="*/ 123 w 162"/>
              <a:gd name="T25" fmla="*/ 75 h 160"/>
              <a:gd name="T26" fmla="*/ 120 w 162"/>
              <a:gd name="T27" fmla="*/ 38 h 160"/>
              <a:gd name="T28" fmla="*/ 41 w 162"/>
              <a:gd name="T29" fmla="*/ 102 h 160"/>
              <a:gd name="T30" fmla="*/ 72 w 162"/>
              <a:gd name="T31" fmla="*/ 27 h 160"/>
              <a:gd name="T32" fmla="*/ 56 w 162"/>
              <a:gd name="T33" fmla="*/ 33 h 160"/>
              <a:gd name="T34" fmla="*/ 48 w 162"/>
              <a:gd name="T35" fmla="*/ 40 h 160"/>
              <a:gd name="T36" fmla="*/ 42 w 162"/>
              <a:gd name="T37" fmla="*/ 57 h 160"/>
              <a:gd name="T38" fmla="*/ 46 w 162"/>
              <a:gd name="T39" fmla="*/ 74 h 160"/>
              <a:gd name="T40" fmla="*/ 54 w 162"/>
              <a:gd name="T41" fmla="*/ 88 h 160"/>
              <a:gd name="T42" fmla="*/ 67 w 162"/>
              <a:gd name="T43" fmla="*/ 101 h 160"/>
              <a:gd name="T44" fmla="*/ 77 w 162"/>
              <a:gd name="T45" fmla="*/ 104 h 160"/>
              <a:gd name="T46" fmla="*/ 77 w 162"/>
              <a:gd name="T47" fmla="*/ 88 h 160"/>
              <a:gd name="T48" fmla="*/ 69 w 162"/>
              <a:gd name="T49" fmla="*/ 92 h 160"/>
              <a:gd name="T50" fmla="*/ 61 w 162"/>
              <a:gd name="T51" fmla="*/ 87 h 160"/>
              <a:gd name="T52" fmla="*/ 51 w 162"/>
              <a:gd name="T53" fmla="*/ 77 h 160"/>
              <a:gd name="T54" fmla="*/ 45 w 162"/>
              <a:gd name="T55" fmla="*/ 62 h 160"/>
              <a:gd name="T56" fmla="*/ 49 w 162"/>
              <a:gd name="T57" fmla="*/ 49 h 160"/>
              <a:gd name="T58" fmla="*/ 61 w 162"/>
              <a:gd name="T59" fmla="*/ 39 h 160"/>
              <a:gd name="T60" fmla="*/ 74 w 162"/>
              <a:gd name="T61" fmla="*/ 36 h 160"/>
              <a:gd name="T62" fmla="*/ 77 w 162"/>
              <a:gd name="T63" fmla="*/ 46 h 160"/>
              <a:gd name="T64" fmla="*/ 102 w 162"/>
              <a:gd name="T65" fmla="*/ 155 h 160"/>
              <a:gd name="T66" fmla="*/ 102 w 162"/>
              <a:gd name="T67" fmla="*/ 150 h 160"/>
              <a:gd name="T68" fmla="*/ 104 w 162"/>
              <a:gd name="T69" fmla="*/ 142 h 160"/>
              <a:gd name="T70" fmla="*/ 57 w 162"/>
              <a:gd name="T71" fmla="*/ 139 h 160"/>
              <a:gd name="T72" fmla="*/ 101 w 162"/>
              <a:gd name="T73" fmla="*/ 107 h 160"/>
              <a:gd name="T74" fmla="*/ 96 w 162"/>
              <a:gd name="T75" fmla="*/ 27 h 160"/>
              <a:gd name="T76" fmla="*/ 82 w 162"/>
              <a:gd name="T77" fmla="*/ 51 h 160"/>
              <a:gd name="T78" fmla="*/ 130 w 162"/>
              <a:gd name="T79" fmla="*/ 70 h 160"/>
              <a:gd name="T80" fmla="*/ 110 w 162"/>
              <a:gd name="T81" fmla="*/ 125 h 160"/>
              <a:gd name="T82" fmla="*/ 116 w 162"/>
              <a:gd name="T83" fmla="*/ 116 h 160"/>
              <a:gd name="T84" fmla="*/ 122 w 162"/>
              <a:gd name="T85" fmla="*/ 107 h 160"/>
              <a:gd name="T86" fmla="*/ 127 w 162"/>
              <a:gd name="T87" fmla="*/ 97 h 160"/>
              <a:gd name="T88" fmla="*/ 132 w 162"/>
              <a:gd name="T89" fmla="*/ 87 h 160"/>
              <a:gd name="T90" fmla="*/ 133 w 162"/>
              <a:gd name="T91" fmla="*/ 59 h 160"/>
              <a:gd name="T92" fmla="*/ 133 w 162"/>
              <a:gd name="T93" fmla="*/ 49 h 160"/>
              <a:gd name="T94" fmla="*/ 130 w 162"/>
              <a:gd name="T95" fmla="*/ 39 h 160"/>
              <a:gd name="T96" fmla="*/ 126 w 162"/>
              <a:gd name="T97" fmla="*/ 30 h 160"/>
              <a:gd name="T98" fmla="*/ 123 w 162"/>
              <a:gd name="T99" fmla="*/ 18 h 160"/>
              <a:gd name="T100" fmla="*/ 114 w 162"/>
              <a:gd name="T101" fmla="*/ 11 h 160"/>
              <a:gd name="T102" fmla="*/ 104 w 162"/>
              <a:gd name="T103" fmla="*/ 6 h 160"/>
              <a:gd name="T104" fmla="*/ 94 w 162"/>
              <a:gd name="T105" fmla="*/ 2 h 160"/>
              <a:gd name="T106" fmla="*/ 10 w 162"/>
              <a:gd name="T107" fmla="*/ 144 h 160"/>
              <a:gd name="T108" fmla="*/ 5 w 162"/>
              <a:gd name="T109" fmla="*/ 160 h 160"/>
              <a:gd name="T110" fmla="*/ 10 w 162"/>
              <a:gd name="T111" fmla="*/ 155 h 160"/>
              <a:gd name="T112" fmla="*/ 0 w 162"/>
              <a:gd name="T113" fmla="*/ 150 h 160"/>
              <a:gd name="T114" fmla="*/ 157 w 162"/>
              <a:gd name="T115" fmla="*/ 0 h 160"/>
              <a:gd name="T116" fmla="*/ 152 w 162"/>
              <a:gd name="T117" fmla="*/ 16 h 160"/>
              <a:gd name="T118" fmla="*/ 157 w 162"/>
              <a:gd name="T119" fmla="*/ 6 h 160"/>
              <a:gd name="T120" fmla="*/ 146 w 162"/>
              <a:gd name="T121" fmla="*/ 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60">
                <a:moveTo>
                  <a:pt x="130" y="64"/>
                </a:moveTo>
                <a:cubicBezTo>
                  <a:pt x="127" y="64"/>
                  <a:pt x="124" y="67"/>
                  <a:pt x="123" y="70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8" y="59"/>
                  <a:pt x="120" y="58"/>
                  <a:pt x="12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24" y="44"/>
                  <a:pt x="126" y="39"/>
                  <a:pt x="124" y="35"/>
                </a:cubicBezTo>
                <a:cubicBezTo>
                  <a:pt x="123" y="31"/>
                  <a:pt x="118" y="29"/>
                  <a:pt x="114" y="30"/>
                </a:cubicBezTo>
                <a:cubicBezTo>
                  <a:pt x="110" y="32"/>
                  <a:pt x="108" y="36"/>
                  <a:pt x="109" y="40"/>
                </a:cubicBezTo>
                <a:cubicBezTo>
                  <a:pt x="110" y="43"/>
                  <a:pt x="112" y="44"/>
                  <a:pt x="114" y="4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5" y="46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32"/>
                  <a:pt x="98" y="32"/>
                  <a:pt x="98" y="32"/>
                </a:cubicBezTo>
                <a:cubicBezTo>
                  <a:pt x="102" y="30"/>
                  <a:pt x="105" y="26"/>
                  <a:pt x="103" y="22"/>
                </a:cubicBezTo>
                <a:cubicBezTo>
                  <a:pt x="102" y="18"/>
                  <a:pt x="97" y="15"/>
                  <a:pt x="93" y="17"/>
                </a:cubicBezTo>
                <a:cubicBezTo>
                  <a:pt x="89" y="18"/>
                  <a:pt x="87" y="23"/>
                  <a:pt x="88" y="27"/>
                </a:cubicBezTo>
                <a:cubicBezTo>
                  <a:pt x="89" y="29"/>
                  <a:pt x="91" y="31"/>
                  <a:pt x="93" y="32"/>
                </a:cubicBezTo>
                <a:cubicBezTo>
                  <a:pt x="93" y="46"/>
                  <a:pt x="93" y="46"/>
                  <a:pt x="93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47" y="1"/>
                  <a:pt x="21" y="24"/>
                  <a:pt x="21" y="55"/>
                </a:cubicBezTo>
                <a:cubicBezTo>
                  <a:pt x="21" y="69"/>
                  <a:pt x="27" y="88"/>
                  <a:pt x="36" y="105"/>
                </a:cubicBezTo>
                <a:cubicBezTo>
                  <a:pt x="38" y="108"/>
                  <a:pt x="40" y="111"/>
                  <a:pt x="42" y="114"/>
                </a:cubicBezTo>
                <a:cubicBezTo>
                  <a:pt x="47" y="121"/>
                  <a:pt x="52" y="129"/>
                  <a:pt x="53" y="135"/>
                </a:cubicBezTo>
                <a:cubicBezTo>
                  <a:pt x="51" y="137"/>
                  <a:pt x="50" y="139"/>
                  <a:pt x="50" y="142"/>
                </a:cubicBezTo>
                <a:cubicBezTo>
                  <a:pt x="50" y="143"/>
                  <a:pt x="50" y="145"/>
                  <a:pt x="51" y="147"/>
                </a:cubicBezTo>
                <a:cubicBezTo>
                  <a:pt x="50" y="148"/>
                  <a:pt x="49" y="150"/>
                  <a:pt x="49" y="152"/>
                </a:cubicBezTo>
                <a:cubicBezTo>
                  <a:pt x="49" y="157"/>
                  <a:pt x="53" y="160"/>
                  <a:pt x="57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7" y="160"/>
                  <a:pt x="110" y="157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0"/>
                  <a:pt x="109" y="148"/>
                  <a:pt x="108" y="147"/>
                </a:cubicBezTo>
                <a:cubicBezTo>
                  <a:pt x="109" y="145"/>
                  <a:pt x="110" y="143"/>
                  <a:pt x="110" y="141"/>
                </a:cubicBezTo>
                <a:cubicBezTo>
                  <a:pt x="110" y="137"/>
                  <a:pt x="106" y="134"/>
                  <a:pt x="102" y="134"/>
                </a:cubicBezTo>
                <a:cubicBezTo>
                  <a:pt x="102" y="134"/>
                  <a:pt x="102" y="134"/>
                  <a:pt x="102" y="134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2" y="83"/>
                  <a:pt x="82" y="83"/>
                  <a:pt x="82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3"/>
                  <a:pt x="89" y="94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98" y="97"/>
                  <a:pt x="98" y="97"/>
                  <a:pt x="98" y="97"/>
                </a:cubicBezTo>
                <a:cubicBezTo>
                  <a:pt x="94" y="98"/>
                  <a:pt x="92" y="103"/>
                  <a:pt x="93" y="107"/>
                </a:cubicBezTo>
                <a:cubicBezTo>
                  <a:pt x="95" y="111"/>
                  <a:pt x="99" y="113"/>
                  <a:pt x="104" y="112"/>
                </a:cubicBezTo>
                <a:cubicBezTo>
                  <a:pt x="108" y="110"/>
                  <a:pt x="110" y="106"/>
                  <a:pt x="108" y="102"/>
                </a:cubicBezTo>
                <a:cubicBezTo>
                  <a:pt x="108" y="99"/>
                  <a:pt x="106" y="98"/>
                  <a:pt x="104" y="97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104" y="90"/>
                  <a:pt x="102" y="88"/>
                  <a:pt x="101" y="8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83"/>
                  <a:pt x="93" y="83"/>
                  <a:pt x="93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5" y="83"/>
                  <a:pt x="106" y="82"/>
                  <a:pt x="106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4" y="79"/>
                  <a:pt x="129" y="81"/>
                  <a:pt x="133" y="80"/>
                </a:cubicBezTo>
                <a:cubicBezTo>
                  <a:pt x="137" y="78"/>
                  <a:pt x="139" y="74"/>
                  <a:pt x="138" y="70"/>
                </a:cubicBezTo>
                <a:cubicBezTo>
                  <a:pt x="137" y="67"/>
                  <a:pt x="134" y="64"/>
                  <a:pt x="130" y="64"/>
                </a:cubicBezTo>
                <a:close/>
                <a:moveTo>
                  <a:pt x="117" y="35"/>
                </a:moveTo>
                <a:cubicBezTo>
                  <a:pt x="118" y="35"/>
                  <a:pt x="120" y="36"/>
                  <a:pt x="120" y="38"/>
                </a:cubicBezTo>
                <a:cubicBezTo>
                  <a:pt x="120" y="39"/>
                  <a:pt x="118" y="40"/>
                  <a:pt x="117" y="40"/>
                </a:cubicBezTo>
                <a:cubicBezTo>
                  <a:pt x="115" y="40"/>
                  <a:pt x="114" y="39"/>
                  <a:pt x="114" y="38"/>
                </a:cubicBezTo>
                <a:cubicBezTo>
                  <a:pt x="114" y="36"/>
                  <a:pt x="115" y="35"/>
                  <a:pt x="117" y="35"/>
                </a:cubicBezTo>
                <a:close/>
                <a:moveTo>
                  <a:pt x="46" y="111"/>
                </a:moveTo>
                <a:cubicBezTo>
                  <a:pt x="44" y="108"/>
                  <a:pt x="42" y="105"/>
                  <a:pt x="41" y="102"/>
                </a:cubicBezTo>
                <a:cubicBezTo>
                  <a:pt x="32" y="87"/>
                  <a:pt x="26" y="68"/>
                  <a:pt x="26" y="55"/>
                </a:cubicBezTo>
                <a:cubicBezTo>
                  <a:pt x="26" y="28"/>
                  <a:pt x="48" y="7"/>
                  <a:pt x="77" y="6"/>
                </a:cubicBezTo>
                <a:cubicBezTo>
                  <a:pt x="77" y="25"/>
                  <a:pt x="77" y="25"/>
                  <a:pt x="77" y="25"/>
                </a:cubicBezTo>
                <a:cubicBezTo>
                  <a:pt x="76" y="25"/>
                  <a:pt x="76" y="25"/>
                  <a:pt x="75" y="25"/>
                </a:cubicBezTo>
                <a:cubicBezTo>
                  <a:pt x="74" y="25"/>
                  <a:pt x="73" y="26"/>
                  <a:pt x="72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71" y="31"/>
                  <a:pt x="70" y="31"/>
                  <a:pt x="70" y="31"/>
                </a:cubicBezTo>
                <a:cubicBezTo>
                  <a:pt x="67" y="28"/>
                  <a:pt x="67" y="28"/>
                  <a:pt x="67" y="28"/>
                </a:cubicBezTo>
                <a:cubicBezTo>
                  <a:pt x="66" y="27"/>
                  <a:pt x="65" y="27"/>
                  <a:pt x="64" y="28"/>
                </a:cubicBezTo>
                <a:cubicBezTo>
                  <a:pt x="61" y="29"/>
                  <a:pt x="58" y="31"/>
                  <a:pt x="56" y="33"/>
                </a:cubicBezTo>
                <a:cubicBezTo>
                  <a:pt x="55" y="33"/>
                  <a:pt x="54" y="34"/>
                  <a:pt x="55" y="35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40"/>
                  <a:pt x="55" y="40"/>
                  <a:pt x="54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0" y="39"/>
                  <a:pt x="48" y="39"/>
                  <a:pt x="48" y="40"/>
                </a:cubicBezTo>
                <a:cubicBezTo>
                  <a:pt x="46" y="43"/>
                  <a:pt x="44" y="46"/>
                  <a:pt x="43" y="49"/>
                </a:cubicBezTo>
                <a:cubicBezTo>
                  <a:pt x="42" y="50"/>
                  <a:pt x="43" y="51"/>
                  <a:pt x="43" y="5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5"/>
                  <a:pt x="46" y="56"/>
                  <a:pt x="46" y="56"/>
                </a:cubicBezTo>
                <a:cubicBezTo>
                  <a:pt x="42" y="57"/>
                  <a:pt x="42" y="57"/>
                  <a:pt x="42" y="57"/>
                </a:cubicBezTo>
                <a:cubicBezTo>
                  <a:pt x="41" y="58"/>
                  <a:pt x="40" y="59"/>
                  <a:pt x="40" y="60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0"/>
                  <a:pt x="41" y="71"/>
                  <a:pt x="42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3"/>
                  <a:pt x="46" y="74"/>
                  <a:pt x="46" y="74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8"/>
                  <a:pt x="42" y="79"/>
                  <a:pt x="43" y="80"/>
                </a:cubicBezTo>
                <a:cubicBezTo>
                  <a:pt x="44" y="83"/>
                  <a:pt x="46" y="86"/>
                  <a:pt x="48" y="88"/>
                </a:cubicBezTo>
                <a:cubicBezTo>
                  <a:pt x="48" y="89"/>
                  <a:pt x="50" y="90"/>
                  <a:pt x="51" y="89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9"/>
                  <a:pt x="55" y="89"/>
                  <a:pt x="56" y="90"/>
                </a:cubicBezTo>
                <a:cubicBezTo>
                  <a:pt x="55" y="93"/>
                  <a:pt x="55" y="93"/>
                  <a:pt x="55" y="93"/>
                </a:cubicBezTo>
                <a:cubicBezTo>
                  <a:pt x="54" y="94"/>
                  <a:pt x="55" y="96"/>
                  <a:pt x="56" y="96"/>
                </a:cubicBezTo>
                <a:cubicBezTo>
                  <a:pt x="58" y="98"/>
                  <a:pt x="61" y="100"/>
                  <a:pt x="64" y="101"/>
                </a:cubicBezTo>
                <a:cubicBezTo>
                  <a:pt x="65" y="102"/>
                  <a:pt x="66" y="101"/>
                  <a:pt x="67" y="101"/>
                </a:cubicBezTo>
                <a:cubicBezTo>
                  <a:pt x="70" y="98"/>
                  <a:pt x="70" y="98"/>
                  <a:pt x="70" y="98"/>
                </a:cubicBezTo>
                <a:cubicBezTo>
                  <a:pt x="70" y="98"/>
                  <a:pt x="71" y="98"/>
                  <a:pt x="72" y="9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3" y="103"/>
                  <a:pt x="74" y="104"/>
                  <a:pt x="75" y="104"/>
                </a:cubicBezTo>
                <a:cubicBezTo>
                  <a:pt x="76" y="104"/>
                  <a:pt x="76" y="104"/>
                  <a:pt x="77" y="10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7" y="126"/>
                  <a:pt x="51" y="118"/>
                  <a:pt x="46" y="111"/>
                </a:cubicBezTo>
                <a:close/>
                <a:moveTo>
                  <a:pt x="56" y="64"/>
                </a:moveTo>
                <a:cubicBezTo>
                  <a:pt x="56" y="77"/>
                  <a:pt x="65" y="87"/>
                  <a:pt x="77" y="88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95"/>
                  <a:pt x="77" y="95"/>
                  <a:pt x="77" y="95"/>
                </a:cubicBezTo>
                <a:cubicBezTo>
                  <a:pt x="76" y="94"/>
                  <a:pt x="75" y="93"/>
                  <a:pt x="74" y="93"/>
                </a:cubicBezTo>
                <a:cubicBezTo>
                  <a:pt x="73" y="93"/>
                  <a:pt x="71" y="93"/>
                  <a:pt x="70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68" y="92"/>
                  <a:pt x="67" y="92"/>
                  <a:pt x="67" y="93"/>
                </a:cubicBezTo>
                <a:cubicBezTo>
                  <a:pt x="64" y="96"/>
                  <a:pt x="64" y="96"/>
                  <a:pt x="64" y="96"/>
                </a:cubicBezTo>
                <a:cubicBezTo>
                  <a:pt x="63" y="95"/>
                  <a:pt x="62" y="94"/>
                  <a:pt x="60" y="93"/>
                </a:cubicBezTo>
                <a:cubicBezTo>
                  <a:pt x="61" y="90"/>
                  <a:pt x="61" y="90"/>
                  <a:pt x="61" y="90"/>
                </a:cubicBezTo>
                <a:cubicBezTo>
                  <a:pt x="62" y="89"/>
                  <a:pt x="61" y="87"/>
                  <a:pt x="61" y="87"/>
                </a:cubicBezTo>
                <a:cubicBezTo>
                  <a:pt x="59" y="86"/>
                  <a:pt x="58" y="85"/>
                  <a:pt x="57" y="83"/>
                </a:cubicBezTo>
                <a:cubicBezTo>
                  <a:pt x="57" y="83"/>
                  <a:pt x="55" y="82"/>
                  <a:pt x="54" y="83"/>
                </a:cubicBezTo>
                <a:cubicBezTo>
                  <a:pt x="51" y="84"/>
                  <a:pt x="51" y="84"/>
                  <a:pt x="51" y="84"/>
                </a:cubicBezTo>
                <a:cubicBezTo>
                  <a:pt x="50" y="82"/>
                  <a:pt x="49" y="81"/>
                  <a:pt x="49" y="80"/>
                </a:cubicBezTo>
                <a:cubicBezTo>
                  <a:pt x="51" y="77"/>
                  <a:pt x="51" y="77"/>
                  <a:pt x="51" y="77"/>
                </a:cubicBezTo>
                <a:cubicBezTo>
                  <a:pt x="52" y="76"/>
                  <a:pt x="52" y="75"/>
                  <a:pt x="52" y="74"/>
                </a:cubicBezTo>
                <a:cubicBezTo>
                  <a:pt x="52" y="73"/>
                  <a:pt x="51" y="71"/>
                  <a:pt x="51" y="70"/>
                </a:cubicBezTo>
                <a:cubicBezTo>
                  <a:pt x="51" y="69"/>
                  <a:pt x="50" y="68"/>
                  <a:pt x="49" y="68"/>
                </a:cubicBezTo>
                <a:cubicBezTo>
                  <a:pt x="45" y="67"/>
                  <a:pt x="45" y="67"/>
                  <a:pt x="45" y="67"/>
                </a:cubicBezTo>
                <a:cubicBezTo>
                  <a:pt x="45" y="62"/>
                  <a:pt x="45" y="62"/>
                  <a:pt x="45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0" y="61"/>
                  <a:pt x="51" y="60"/>
                  <a:pt x="51" y="59"/>
                </a:cubicBezTo>
                <a:cubicBezTo>
                  <a:pt x="51" y="58"/>
                  <a:pt x="52" y="56"/>
                  <a:pt x="52" y="55"/>
                </a:cubicBezTo>
                <a:cubicBezTo>
                  <a:pt x="52" y="54"/>
                  <a:pt x="52" y="52"/>
                  <a:pt x="51" y="52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8"/>
                  <a:pt x="50" y="46"/>
                  <a:pt x="51" y="45"/>
                </a:cubicBezTo>
                <a:cubicBezTo>
                  <a:pt x="54" y="46"/>
                  <a:pt x="54" y="46"/>
                  <a:pt x="54" y="46"/>
                </a:cubicBezTo>
                <a:cubicBezTo>
                  <a:pt x="55" y="47"/>
                  <a:pt x="57" y="46"/>
                  <a:pt x="57" y="45"/>
                </a:cubicBezTo>
                <a:cubicBezTo>
                  <a:pt x="58" y="44"/>
                  <a:pt x="59" y="43"/>
                  <a:pt x="61" y="42"/>
                </a:cubicBezTo>
                <a:cubicBezTo>
                  <a:pt x="61" y="41"/>
                  <a:pt x="62" y="40"/>
                  <a:pt x="61" y="39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5"/>
                  <a:pt x="63" y="34"/>
                  <a:pt x="64" y="33"/>
                </a:cubicBezTo>
                <a:cubicBezTo>
                  <a:pt x="67" y="36"/>
                  <a:pt x="67" y="36"/>
                  <a:pt x="67" y="36"/>
                </a:cubicBezTo>
                <a:cubicBezTo>
                  <a:pt x="68" y="37"/>
                  <a:pt x="69" y="37"/>
                  <a:pt x="70" y="37"/>
                </a:cubicBezTo>
                <a:cubicBezTo>
                  <a:pt x="71" y="36"/>
                  <a:pt x="73" y="36"/>
                  <a:pt x="74" y="36"/>
                </a:cubicBezTo>
                <a:cubicBezTo>
                  <a:pt x="75" y="35"/>
                  <a:pt x="76" y="35"/>
                  <a:pt x="77" y="34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41"/>
                  <a:pt x="77" y="41"/>
                  <a:pt x="77" y="41"/>
                </a:cubicBezTo>
                <a:cubicBezTo>
                  <a:pt x="65" y="42"/>
                  <a:pt x="56" y="52"/>
                  <a:pt x="56" y="64"/>
                </a:cubicBezTo>
                <a:close/>
                <a:moveTo>
                  <a:pt x="77" y="46"/>
                </a:moveTo>
                <a:cubicBezTo>
                  <a:pt x="77" y="83"/>
                  <a:pt x="77" y="83"/>
                  <a:pt x="77" y="83"/>
                </a:cubicBezTo>
                <a:cubicBezTo>
                  <a:pt x="67" y="81"/>
                  <a:pt x="60" y="72"/>
                  <a:pt x="61" y="62"/>
                </a:cubicBezTo>
                <a:cubicBezTo>
                  <a:pt x="62" y="54"/>
                  <a:pt x="69" y="47"/>
                  <a:pt x="77" y="46"/>
                </a:cubicBezTo>
                <a:close/>
                <a:moveTo>
                  <a:pt x="105" y="152"/>
                </a:moveTo>
                <a:cubicBezTo>
                  <a:pt x="105" y="154"/>
                  <a:pt x="104" y="155"/>
                  <a:pt x="102" y="155"/>
                </a:cubicBezTo>
                <a:cubicBezTo>
                  <a:pt x="57" y="155"/>
                  <a:pt x="57" y="155"/>
                  <a:pt x="57" y="155"/>
                </a:cubicBezTo>
                <a:cubicBezTo>
                  <a:pt x="55" y="155"/>
                  <a:pt x="54" y="154"/>
                  <a:pt x="54" y="152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54" y="151"/>
                  <a:pt x="55" y="150"/>
                  <a:pt x="57" y="150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4" y="150"/>
                  <a:pt x="105" y="151"/>
                  <a:pt x="105" y="152"/>
                </a:cubicBezTo>
                <a:cubicBezTo>
                  <a:pt x="105" y="152"/>
                  <a:pt x="105" y="152"/>
                  <a:pt x="105" y="152"/>
                </a:cubicBezTo>
                <a:close/>
                <a:moveTo>
                  <a:pt x="102" y="139"/>
                </a:moveTo>
                <a:cubicBezTo>
                  <a:pt x="103" y="139"/>
                  <a:pt x="104" y="140"/>
                  <a:pt x="104" y="141"/>
                </a:cubicBezTo>
                <a:cubicBezTo>
                  <a:pt x="104" y="141"/>
                  <a:pt x="104" y="142"/>
                  <a:pt x="104" y="142"/>
                </a:cubicBezTo>
                <a:cubicBezTo>
                  <a:pt x="104" y="143"/>
                  <a:pt x="103" y="144"/>
                  <a:pt x="102" y="144"/>
                </a:cubicBezTo>
                <a:cubicBezTo>
                  <a:pt x="58" y="144"/>
                  <a:pt x="58" y="144"/>
                  <a:pt x="58" y="144"/>
                </a:cubicBezTo>
                <a:cubicBezTo>
                  <a:pt x="56" y="144"/>
                  <a:pt x="55" y="143"/>
                  <a:pt x="55" y="142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0"/>
                  <a:pt x="56" y="139"/>
                  <a:pt x="57" y="139"/>
                </a:cubicBezTo>
                <a:cubicBezTo>
                  <a:pt x="58" y="139"/>
                  <a:pt x="58" y="139"/>
                  <a:pt x="58" y="139"/>
                </a:cubicBezTo>
                <a:lnTo>
                  <a:pt x="102" y="139"/>
                </a:lnTo>
                <a:close/>
                <a:moveTo>
                  <a:pt x="101" y="102"/>
                </a:moveTo>
                <a:cubicBezTo>
                  <a:pt x="102" y="102"/>
                  <a:pt x="104" y="103"/>
                  <a:pt x="104" y="104"/>
                </a:cubicBezTo>
                <a:cubicBezTo>
                  <a:pt x="104" y="106"/>
                  <a:pt x="102" y="107"/>
                  <a:pt x="101" y="107"/>
                </a:cubicBezTo>
                <a:cubicBezTo>
                  <a:pt x="99" y="107"/>
                  <a:pt x="98" y="106"/>
                  <a:pt x="98" y="104"/>
                </a:cubicBezTo>
                <a:cubicBezTo>
                  <a:pt x="98" y="103"/>
                  <a:pt x="99" y="102"/>
                  <a:pt x="101" y="102"/>
                </a:cubicBezTo>
                <a:close/>
                <a:moveTo>
                  <a:pt x="96" y="22"/>
                </a:moveTo>
                <a:cubicBezTo>
                  <a:pt x="97" y="22"/>
                  <a:pt x="98" y="23"/>
                  <a:pt x="98" y="24"/>
                </a:cubicBezTo>
                <a:cubicBezTo>
                  <a:pt x="98" y="26"/>
                  <a:pt x="97" y="27"/>
                  <a:pt x="96" y="27"/>
                </a:cubicBezTo>
                <a:cubicBezTo>
                  <a:pt x="94" y="27"/>
                  <a:pt x="93" y="26"/>
                  <a:pt x="93" y="24"/>
                </a:cubicBezTo>
                <a:cubicBezTo>
                  <a:pt x="93" y="23"/>
                  <a:pt x="94" y="22"/>
                  <a:pt x="96" y="22"/>
                </a:cubicBezTo>
                <a:close/>
                <a:moveTo>
                  <a:pt x="101" y="78"/>
                </a:moveTo>
                <a:cubicBezTo>
                  <a:pt x="82" y="78"/>
                  <a:pt x="82" y="78"/>
                  <a:pt x="82" y="78"/>
                </a:cubicBezTo>
                <a:cubicBezTo>
                  <a:pt x="82" y="51"/>
                  <a:pt x="82" y="51"/>
                  <a:pt x="82" y="51"/>
                </a:cubicBezTo>
                <a:cubicBezTo>
                  <a:pt x="101" y="51"/>
                  <a:pt x="101" y="51"/>
                  <a:pt x="101" y="51"/>
                </a:cubicBezTo>
                <a:lnTo>
                  <a:pt x="101" y="78"/>
                </a:lnTo>
                <a:close/>
                <a:moveTo>
                  <a:pt x="130" y="75"/>
                </a:moveTo>
                <a:cubicBezTo>
                  <a:pt x="129" y="75"/>
                  <a:pt x="128" y="74"/>
                  <a:pt x="128" y="72"/>
                </a:cubicBezTo>
                <a:cubicBezTo>
                  <a:pt x="128" y="71"/>
                  <a:pt x="129" y="70"/>
                  <a:pt x="130" y="70"/>
                </a:cubicBezTo>
                <a:cubicBezTo>
                  <a:pt x="132" y="70"/>
                  <a:pt x="133" y="71"/>
                  <a:pt x="133" y="72"/>
                </a:cubicBezTo>
                <a:cubicBezTo>
                  <a:pt x="133" y="74"/>
                  <a:pt x="132" y="75"/>
                  <a:pt x="130" y="75"/>
                </a:cubicBezTo>
                <a:close/>
                <a:moveTo>
                  <a:pt x="103" y="128"/>
                </a:moveTo>
                <a:cubicBezTo>
                  <a:pt x="108" y="130"/>
                  <a:pt x="108" y="130"/>
                  <a:pt x="108" y="130"/>
                </a:cubicBezTo>
                <a:cubicBezTo>
                  <a:pt x="108" y="128"/>
                  <a:pt x="109" y="126"/>
                  <a:pt x="110" y="125"/>
                </a:cubicBezTo>
                <a:cubicBezTo>
                  <a:pt x="105" y="122"/>
                  <a:pt x="105" y="122"/>
                  <a:pt x="105" y="122"/>
                </a:cubicBezTo>
                <a:cubicBezTo>
                  <a:pt x="104" y="124"/>
                  <a:pt x="104" y="126"/>
                  <a:pt x="103" y="128"/>
                </a:cubicBezTo>
                <a:close/>
                <a:moveTo>
                  <a:pt x="108" y="118"/>
                </a:moveTo>
                <a:cubicBezTo>
                  <a:pt x="113" y="120"/>
                  <a:pt x="113" y="120"/>
                  <a:pt x="113" y="120"/>
                </a:cubicBezTo>
                <a:cubicBezTo>
                  <a:pt x="114" y="119"/>
                  <a:pt x="115" y="117"/>
                  <a:pt x="116" y="116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0" y="114"/>
                  <a:pt x="109" y="116"/>
                  <a:pt x="108" y="118"/>
                </a:cubicBezTo>
                <a:close/>
                <a:moveTo>
                  <a:pt x="114" y="109"/>
                </a:moveTo>
                <a:cubicBezTo>
                  <a:pt x="119" y="112"/>
                  <a:pt x="119" y="112"/>
                  <a:pt x="119" y="112"/>
                </a:cubicBezTo>
                <a:cubicBezTo>
                  <a:pt x="120" y="110"/>
                  <a:pt x="121" y="108"/>
                  <a:pt x="122" y="107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6" y="106"/>
                  <a:pt x="115" y="107"/>
                  <a:pt x="114" y="109"/>
                </a:cubicBezTo>
                <a:close/>
                <a:moveTo>
                  <a:pt x="120" y="100"/>
                </a:moveTo>
                <a:cubicBezTo>
                  <a:pt x="125" y="102"/>
                  <a:pt x="125" y="102"/>
                  <a:pt x="125" y="102"/>
                </a:cubicBezTo>
                <a:cubicBezTo>
                  <a:pt x="126" y="100"/>
                  <a:pt x="126" y="99"/>
                  <a:pt x="127" y="97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6"/>
                  <a:pt x="121" y="98"/>
                  <a:pt x="120" y="100"/>
                </a:cubicBezTo>
                <a:close/>
                <a:moveTo>
                  <a:pt x="125" y="90"/>
                </a:moveTo>
                <a:cubicBezTo>
                  <a:pt x="129" y="92"/>
                  <a:pt x="129" y="92"/>
                  <a:pt x="129" y="92"/>
                </a:cubicBezTo>
                <a:cubicBezTo>
                  <a:pt x="130" y="90"/>
                  <a:pt x="131" y="89"/>
                  <a:pt x="132" y="87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6" y="87"/>
                  <a:pt x="125" y="88"/>
                  <a:pt x="125" y="90"/>
                </a:cubicBezTo>
                <a:close/>
                <a:moveTo>
                  <a:pt x="133" y="54"/>
                </a:moveTo>
                <a:cubicBezTo>
                  <a:pt x="133" y="55"/>
                  <a:pt x="133" y="55"/>
                  <a:pt x="133" y="55"/>
                </a:cubicBezTo>
                <a:cubicBezTo>
                  <a:pt x="133" y="56"/>
                  <a:pt x="133" y="58"/>
                  <a:pt x="133" y="59"/>
                </a:cubicBezTo>
                <a:cubicBezTo>
                  <a:pt x="138" y="60"/>
                  <a:pt x="138" y="60"/>
                  <a:pt x="138" y="60"/>
                </a:cubicBezTo>
                <a:cubicBezTo>
                  <a:pt x="138" y="58"/>
                  <a:pt x="138" y="56"/>
                  <a:pt x="138" y="55"/>
                </a:cubicBezTo>
                <a:cubicBezTo>
                  <a:pt x="138" y="54"/>
                  <a:pt x="138" y="54"/>
                  <a:pt x="138" y="54"/>
                </a:cubicBezTo>
                <a:lnTo>
                  <a:pt x="133" y="54"/>
                </a:lnTo>
                <a:close/>
                <a:moveTo>
                  <a:pt x="133" y="49"/>
                </a:moveTo>
                <a:cubicBezTo>
                  <a:pt x="138" y="48"/>
                  <a:pt x="138" y="48"/>
                  <a:pt x="138" y="48"/>
                </a:cubicBezTo>
                <a:cubicBezTo>
                  <a:pt x="138" y="47"/>
                  <a:pt x="137" y="45"/>
                  <a:pt x="137" y="43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2" y="46"/>
                  <a:pt x="132" y="47"/>
                  <a:pt x="133" y="49"/>
                </a:cubicBezTo>
                <a:close/>
                <a:moveTo>
                  <a:pt x="130" y="39"/>
                </a:moveTo>
                <a:cubicBezTo>
                  <a:pt x="135" y="37"/>
                  <a:pt x="135" y="37"/>
                  <a:pt x="135" y="37"/>
                </a:cubicBezTo>
                <a:cubicBezTo>
                  <a:pt x="135" y="36"/>
                  <a:pt x="134" y="34"/>
                  <a:pt x="133" y="32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9" y="36"/>
                  <a:pt x="130" y="38"/>
                  <a:pt x="130" y="39"/>
                </a:cubicBezTo>
                <a:close/>
                <a:moveTo>
                  <a:pt x="126" y="30"/>
                </a:moveTo>
                <a:cubicBezTo>
                  <a:pt x="130" y="27"/>
                  <a:pt x="130" y="27"/>
                  <a:pt x="130" y="27"/>
                </a:cubicBezTo>
                <a:cubicBezTo>
                  <a:pt x="129" y="25"/>
                  <a:pt x="128" y="24"/>
                  <a:pt x="127" y="22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7"/>
                  <a:pt x="125" y="29"/>
                  <a:pt x="126" y="30"/>
                </a:cubicBezTo>
                <a:close/>
                <a:moveTo>
                  <a:pt x="123" y="18"/>
                </a:moveTo>
                <a:cubicBezTo>
                  <a:pt x="122" y="17"/>
                  <a:pt x="120" y="16"/>
                  <a:pt x="119" y="14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7" y="20"/>
                  <a:pt x="118" y="21"/>
                  <a:pt x="119" y="22"/>
                </a:cubicBezTo>
                <a:lnTo>
                  <a:pt x="123" y="18"/>
                </a:lnTo>
                <a:close/>
                <a:moveTo>
                  <a:pt x="114" y="11"/>
                </a:moveTo>
                <a:cubicBezTo>
                  <a:pt x="113" y="10"/>
                  <a:pt x="111" y="9"/>
                  <a:pt x="110" y="8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9" y="13"/>
                  <a:pt x="110" y="14"/>
                  <a:pt x="111" y="15"/>
                </a:cubicBezTo>
                <a:lnTo>
                  <a:pt x="114" y="11"/>
                </a:lnTo>
                <a:close/>
                <a:moveTo>
                  <a:pt x="104" y="6"/>
                </a:moveTo>
                <a:cubicBezTo>
                  <a:pt x="103" y="5"/>
                  <a:pt x="101" y="4"/>
                  <a:pt x="99" y="4"/>
                </a:cubicBezTo>
                <a:cubicBezTo>
                  <a:pt x="97" y="9"/>
                  <a:pt x="97" y="9"/>
                  <a:pt x="97" y="9"/>
                </a:cubicBezTo>
                <a:cubicBezTo>
                  <a:pt x="99" y="9"/>
                  <a:pt x="101" y="10"/>
                  <a:pt x="102" y="10"/>
                </a:cubicBezTo>
                <a:lnTo>
                  <a:pt x="104" y="6"/>
                </a:lnTo>
                <a:close/>
                <a:moveTo>
                  <a:pt x="94" y="2"/>
                </a:moveTo>
                <a:cubicBezTo>
                  <a:pt x="92" y="2"/>
                  <a:pt x="90" y="1"/>
                  <a:pt x="88" y="1"/>
                </a:cubicBezTo>
                <a:cubicBezTo>
                  <a:pt x="87" y="6"/>
                  <a:pt x="87" y="6"/>
                  <a:pt x="87" y="6"/>
                </a:cubicBezTo>
                <a:cubicBezTo>
                  <a:pt x="89" y="7"/>
                  <a:pt x="91" y="7"/>
                  <a:pt x="92" y="7"/>
                </a:cubicBezTo>
                <a:lnTo>
                  <a:pt x="94" y="2"/>
                </a:lnTo>
                <a:close/>
                <a:moveTo>
                  <a:pt x="10" y="144"/>
                </a:moveTo>
                <a:cubicBezTo>
                  <a:pt x="5" y="144"/>
                  <a:pt x="5" y="144"/>
                  <a:pt x="5" y="144"/>
                </a:cubicBezTo>
                <a:cubicBezTo>
                  <a:pt x="5" y="150"/>
                  <a:pt x="5" y="150"/>
                  <a:pt x="5" y="150"/>
                </a:cubicBezTo>
                <a:cubicBezTo>
                  <a:pt x="10" y="150"/>
                  <a:pt x="10" y="150"/>
                  <a:pt x="10" y="150"/>
                </a:cubicBezTo>
                <a:lnTo>
                  <a:pt x="10" y="144"/>
                </a:lnTo>
                <a:close/>
                <a:moveTo>
                  <a:pt x="5" y="160"/>
                </a:moveTo>
                <a:cubicBezTo>
                  <a:pt x="10" y="160"/>
                  <a:pt x="10" y="160"/>
                  <a:pt x="10" y="160"/>
                </a:cubicBezTo>
                <a:cubicBezTo>
                  <a:pt x="10" y="155"/>
                  <a:pt x="10" y="155"/>
                  <a:pt x="10" y="155"/>
                </a:cubicBezTo>
                <a:cubicBezTo>
                  <a:pt x="5" y="155"/>
                  <a:pt x="5" y="155"/>
                  <a:pt x="5" y="155"/>
                </a:cubicBezTo>
                <a:lnTo>
                  <a:pt x="5" y="160"/>
                </a:lnTo>
                <a:close/>
                <a:moveTo>
                  <a:pt x="10" y="155"/>
                </a:moveTo>
                <a:cubicBezTo>
                  <a:pt x="16" y="155"/>
                  <a:pt x="16" y="155"/>
                  <a:pt x="16" y="155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0" y="150"/>
                  <a:pt x="10" y="150"/>
                  <a:pt x="10" y="150"/>
                </a:cubicBezTo>
                <a:lnTo>
                  <a:pt x="10" y="155"/>
                </a:lnTo>
                <a:close/>
                <a:moveTo>
                  <a:pt x="0" y="150"/>
                </a:moveTo>
                <a:cubicBezTo>
                  <a:pt x="0" y="155"/>
                  <a:pt x="0" y="155"/>
                  <a:pt x="0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0"/>
                  <a:pt x="5" y="150"/>
                  <a:pt x="5" y="150"/>
                </a:cubicBezTo>
                <a:lnTo>
                  <a:pt x="0" y="150"/>
                </a:lnTo>
                <a:close/>
                <a:moveTo>
                  <a:pt x="157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6"/>
                  <a:pt x="152" y="6"/>
                  <a:pt x="152" y="6"/>
                </a:cubicBezTo>
                <a:cubicBezTo>
                  <a:pt x="157" y="6"/>
                  <a:pt x="157" y="6"/>
                  <a:pt x="157" y="6"/>
                </a:cubicBezTo>
                <a:lnTo>
                  <a:pt x="157" y="0"/>
                </a:lnTo>
                <a:close/>
                <a:moveTo>
                  <a:pt x="152" y="16"/>
                </a:moveTo>
                <a:cubicBezTo>
                  <a:pt x="157" y="16"/>
                  <a:pt x="157" y="16"/>
                  <a:pt x="157" y="16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2" y="11"/>
                  <a:pt x="152" y="11"/>
                  <a:pt x="152" y="11"/>
                </a:cubicBezTo>
                <a:lnTo>
                  <a:pt x="152" y="16"/>
                </a:lnTo>
                <a:close/>
                <a:moveTo>
                  <a:pt x="157" y="6"/>
                </a:moveTo>
                <a:cubicBezTo>
                  <a:pt x="157" y="11"/>
                  <a:pt x="157" y="11"/>
                  <a:pt x="157" y="11"/>
                </a:cubicBezTo>
                <a:cubicBezTo>
                  <a:pt x="162" y="11"/>
                  <a:pt x="162" y="11"/>
                  <a:pt x="162" y="11"/>
                </a:cubicBezTo>
                <a:cubicBezTo>
                  <a:pt x="162" y="6"/>
                  <a:pt x="162" y="6"/>
                  <a:pt x="162" y="6"/>
                </a:cubicBezTo>
                <a:lnTo>
                  <a:pt x="157" y="6"/>
                </a:lnTo>
                <a:close/>
                <a:moveTo>
                  <a:pt x="146" y="6"/>
                </a:moveTo>
                <a:cubicBezTo>
                  <a:pt x="146" y="11"/>
                  <a:pt x="146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6"/>
                  <a:pt x="152" y="6"/>
                  <a:pt x="152" y="6"/>
                </a:cubicBezTo>
                <a:lnTo>
                  <a:pt x="146" y="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76B0BF4-3B8C-41A6-8BB6-2F751B531DB0}"/>
              </a:ext>
            </a:extLst>
          </p:cNvPr>
          <p:cNvSpPr/>
          <p:nvPr/>
        </p:nvSpPr>
        <p:spPr>
          <a:xfrm>
            <a:off x="5540342" y="3023514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3E8806-ACC4-471C-817D-9C0913BFE715}"/>
              </a:ext>
            </a:extLst>
          </p:cNvPr>
          <p:cNvSpPr/>
          <p:nvPr/>
        </p:nvSpPr>
        <p:spPr>
          <a:xfrm>
            <a:off x="2445448" y="3324339"/>
            <a:ext cx="2574417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A4B951-CF99-4051-9F28-F7FF492A4C4C}"/>
              </a:ext>
            </a:extLst>
          </p:cNvPr>
          <p:cNvSpPr/>
          <p:nvPr/>
        </p:nvSpPr>
        <p:spPr>
          <a:xfrm>
            <a:off x="3678970" y="2983318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2022</a:t>
            </a: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440E8400-CC4F-4894-A068-C88EC55CFE29}"/>
              </a:ext>
            </a:extLst>
          </p:cNvPr>
          <p:cNvSpPr>
            <a:spLocks noEditPoints="1"/>
          </p:cNvSpPr>
          <p:nvPr/>
        </p:nvSpPr>
        <p:spPr bwMode="auto">
          <a:xfrm>
            <a:off x="5741957" y="3221193"/>
            <a:ext cx="440826" cy="448698"/>
          </a:xfrm>
          <a:custGeom>
            <a:avLst/>
            <a:gdLst>
              <a:gd name="T0" fmla="*/ 121 w 158"/>
              <a:gd name="T1" fmla="*/ 8 h 160"/>
              <a:gd name="T2" fmla="*/ 85 w 158"/>
              <a:gd name="T3" fmla="*/ 5 h 160"/>
              <a:gd name="T4" fmla="*/ 38 w 158"/>
              <a:gd name="T5" fmla="*/ 3 h 160"/>
              <a:gd name="T6" fmla="*/ 1 w 158"/>
              <a:gd name="T7" fmla="*/ 18 h 160"/>
              <a:gd name="T8" fmla="*/ 21 w 158"/>
              <a:gd name="T9" fmla="*/ 160 h 160"/>
              <a:gd name="T10" fmla="*/ 138 w 158"/>
              <a:gd name="T11" fmla="*/ 155 h 160"/>
              <a:gd name="T12" fmla="*/ 158 w 158"/>
              <a:gd name="T13" fmla="*/ 13 h 160"/>
              <a:gd name="T14" fmla="*/ 6 w 158"/>
              <a:gd name="T15" fmla="*/ 19 h 160"/>
              <a:gd name="T16" fmla="*/ 42 w 158"/>
              <a:gd name="T17" fmla="*/ 6 h 160"/>
              <a:gd name="T18" fmla="*/ 42 w 158"/>
              <a:gd name="T19" fmla="*/ 6 h 160"/>
              <a:gd name="T20" fmla="*/ 39 w 158"/>
              <a:gd name="T21" fmla="*/ 15 h 160"/>
              <a:gd name="T22" fmla="*/ 138 w 158"/>
              <a:gd name="T23" fmla="*/ 150 h 160"/>
              <a:gd name="T24" fmla="*/ 134 w 158"/>
              <a:gd name="T25" fmla="*/ 81 h 160"/>
              <a:gd name="T26" fmla="*/ 23 w 158"/>
              <a:gd name="T27" fmla="*/ 20 h 160"/>
              <a:gd name="T28" fmla="*/ 136 w 158"/>
              <a:gd name="T29" fmla="*/ 73 h 160"/>
              <a:gd name="T30" fmla="*/ 136 w 158"/>
              <a:gd name="T31" fmla="*/ 15 h 160"/>
              <a:gd name="T32" fmla="*/ 153 w 158"/>
              <a:gd name="T33" fmla="*/ 15 h 160"/>
              <a:gd name="T34" fmla="*/ 111 w 158"/>
              <a:gd name="T35" fmla="*/ 28 h 160"/>
              <a:gd name="T36" fmla="*/ 83 w 158"/>
              <a:gd name="T37" fmla="*/ 30 h 160"/>
              <a:gd name="T38" fmla="*/ 83 w 158"/>
              <a:gd name="T39" fmla="*/ 67 h 160"/>
              <a:gd name="T40" fmla="*/ 107 w 158"/>
              <a:gd name="T41" fmla="*/ 40 h 160"/>
              <a:gd name="T42" fmla="*/ 126 w 158"/>
              <a:gd name="T43" fmla="*/ 30 h 160"/>
              <a:gd name="T44" fmla="*/ 86 w 158"/>
              <a:gd name="T45" fmla="*/ 63 h 160"/>
              <a:gd name="T46" fmla="*/ 99 w 158"/>
              <a:gd name="T47" fmla="*/ 44 h 160"/>
              <a:gd name="T48" fmla="*/ 105 w 158"/>
              <a:gd name="T49" fmla="*/ 44 h 160"/>
              <a:gd name="T50" fmla="*/ 102 w 158"/>
              <a:gd name="T51" fmla="*/ 105 h 160"/>
              <a:gd name="T52" fmla="*/ 106 w 158"/>
              <a:gd name="T53" fmla="*/ 73 h 160"/>
              <a:gd name="T54" fmla="*/ 73 w 158"/>
              <a:gd name="T55" fmla="*/ 40 h 160"/>
              <a:gd name="T56" fmla="*/ 95 w 158"/>
              <a:gd name="T57" fmla="*/ 103 h 160"/>
              <a:gd name="T58" fmla="*/ 124 w 158"/>
              <a:gd name="T59" fmla="*/ 110 h 160"/>
              <a:gd name="T60" fmla="*/ 90 w 158"/>
              <a:gd name="T61" fmla="*/ 86 h 160"/>
              <a:gd name="T62" fmla="*/ 92 w 158"/>
              <a:gd name="T63" fmla="*/ 99 h 160"/>
              <a:gd name="T64" fmla="*/ 71 w 158"/>
              <a:gd name="T65" fmla="*/ 45 h 160"/>
              <a:gd name="T66" fmla="*/ 103 w 158"/>
              <a:gd name="T67" fmla="*/ 78 h 160"/>
              <a:gd name="T68" fmla="*/ 33 w 158"/>
              <a:gd name="T69" fmla="*/ 123 h 160"/>
              <a:gd name="T70" fmla="*/ 53 w 158"/>
              <a:gd name="T71" fmla="*/ 118 h 160"/>
              <a:gd name="T72" fmla="*/ 33 w 158"/>
              <a:gd name="T73" fmla="*/ 123 h 160"/>
              <a:gd name="T74" fmla="*/ 61 w 158"/>
              <a:gd name="T75" fmla="*/ 120 h 160"/>
              <a:gd name="T76" fmla="*/ 86 w 158"/>
              <a:gd name="T77" fmla="*/ 120 h 160"/>
              <a:gd name="T78" fmla="*/ 66 w 158"/>
              <a:gd name="T79" fmla="*/ 135 h 160"/>
              <a:gd name="T80" fmla="*/ 33 w 158"/>
              <a:gd name="T81" fmla="*/ 131 h 160"/>
              <a:gd name="T82" fmla="*/ 83 w 158"/>
              <a:gd name="T83" fmla="*/ 131 h 160"/>
              <a:gd name="T84" fmla="*/ 76 w 158"/>
              <a:gd name="T85" fmla="*/ 135 h 160"/>
              <a:gd name="T86" fmla="*/ 83 w 158"/>
              <a:gd name="T87" fmla="*/ 131 h 160"/>
              <a:gd name="T88" fmla="*/ 31 w 158"/>
              <a:gd name="T89" fmla="*/ 146 h 160"/>
              <a:gd name="T90" fmla="*/ 45 w 158"/>
              <a:gd name="T91" fmla="*/ 146 h 160"/>
              <a:gd name="T92" fmla="*/ 53 w 158"/>
              <a:gd name="T93" fmla="*/ 143 h 160"/>
              <a:gd name="T94" fmla="*/ 83 w 158"/>
              <a:gd name="T95" fmla="*/ 1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8" h="160">
                <a:moveTo>
                  <a:pt x="157" y="11"/>
                </a:moveTo>
                <a:cubicBezTo>
                  <a:pt x="157" y="11"/>
                  <a:pt x="156" y="11"/>
                  <a:pt x="155" y="11"/>
                </a:cubicBezTo>
                <a:cubicBezTo>
                  <a:pt x="121" y="8"/>
                  <a:pt x="121" y="8"/>
                  <a:pt x="121" y="8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1"/>
                  <a:pt x="119" y="0"/>
                  <a:pt x="117" y="0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4"/>
                  <a:pt x="85" y="4"/>
                </a:cubicBezTo>
                <a:cubicBezTo>
                  <a:pt x="40" y="1"/>
                  <a:pt x="40" y="1"/>
                  <a:pt x="40" y="1"/>
                </a:cubicBezTo>
                <a:cubicBezTo>
                  <a:pt x="39" y="1"/>
                  <a:pt x="38" y="2"/>
                  <a:pt x="38" y="3"/>
                </a:cubicBezTo>
                <a:cubicBezTo>
                  <a:pt x="37" y="11"/>
                  <a:pt x="37" y="11"/>
                  <a:pt x="37" y="11"/>
                </a:cubicBezTo>
                <a:cubicBezTo>
                  <a:pt x="3" y="15"/>
                  <a:pt x="3" y="15"/>
                  <a:pt x="3" y="15"/>
                </a:cubicBezTo>
                <a:cubicBezTo>
                  <a:pt x="1" y="15"/>
                  <a:pt x="0" y="16"/>
                  <a:pt x="1" y="18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8" y="158"/>
                  <a:pt x="18" y="158"/>
                  <a:pt x="18" y="159"/>
                </a:cubicBezTo>
                <a:cubicBezTo>
                  <a:pt x="19" y="160"/>
                  <a:pt x="20" y="160"/>
                  <a:pt x="21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7" y="160"/>
                  <a:pt x="138" y="159"/>
                  <a:pt x="138" y="158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4" y="156"/>
                  <a:pt x="145" y="155"/>
                  <a:pt x="146" y="153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8" y="12"/>
                  <a:pt x="157" y="12"/>
                  <a:pt x="157" y="11"/>
                </a:cubicBezTo>
                <a:close/>
                <a:moveTo>
                  <a:pt x="18" y="120"/>
                </a:moveTo>
                <a:cubicBezTo>
                  <a:pt x="6" y="19"/>
                  <a:pt x="6" y="19"/>
                  <a:pt x="6" y="19"/>
                </a:cubicBezTo>
                <a:cubicBezTo>
                  <a:pt x="18" y="18"/>
                  <a:pt x="18" y="18"/>
                  <a:pt x="18" y="18"/>
                </a:cubicBezTo>
                <a:lnTo>
                  <a:pt x="18" y="120"/>
                </a:lnTo>
                <a:close/>
                <a:moveTo>
                  <a:pt x="42" y="6"/>
                </a:moveTo>
                <a:cubicBezTo>
                  <a:pt x="63" y="7"/>
                  <a:pt x="63" y="7"/>
                  <a:pt x="63" y="7"/>
                </a:cubicBezTo>
                <a:cubicBezTo>
                  <a:pt x="42" y="10"/>
                  <a:pt x="42" y="10"/>
                  <a:pt x="42" y="10"/>
                </a:cubicBezTo>
                <a:lnTo>
                  <a:pt x="42" y="6"/>
                </a:lnTo>
                <a:close/>
                <a:moveTo>
                  <a:pt x="116" y="5"/>
                </a:moveTo>
                <a:cubicBezTo>
                  <a:pt x="117" y="15"/>
                  <a:pt x="117" y="15"/>
                  <a:pt x="117" y="15"/>
                </a:cubicBezTo>
                <a:cubicBezTo>
                  <a:pt x="39" y="15"/>
                  <a:pt x="39" y="15"/>
                  <a:pt x="39" y="15"/>
                </a:cubicBezTo>
                <a:lnTo>
                  <a:pt x="116" y="5"/>
                </a:lnTo>
                <a:close/>
                <a:moveTo>
                  <a:pt x="141" y="151"/>
                </a:moveTo>
                <a:cubicBezTo>
                  <a:pt x="138" y="150"/>
                  <a:pt x="138" y="150"/>
                  <a:pt x="138" y="150"/>
                </a:cubicBezTo>
                <a:cubicBezTo>
                  <a:pt x="138" y="81"/>
                  <a:pt x="138" y="81"/>
                  <a:pt x="138" y="81"/>
                </a:cubicBezTo>
                <a:cubicBezTo>
                  <a:pt x="138" y="80"/>
                  <a:pt x="137" y="79"/>
                  <a:pt x="136" y="79"/>
                </a:cubicBezTo>
                <a:cubicBezTo>
                  <a:pt x="135" y="79"/>
                  <a:pt x="134" y="80"/>
                  <a:pt x="134" y="81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23" y="20"/>
                  <a:pt x="23" y="20"/>
                  <a:pt x="23" y="20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34" y="72"/>
                  <a:pt x="135" y="73"/>
                  <a:pt x="136" y="73"/>
                </a:cubicBezTo>
                <a:cubicBezTo>
                  <a:pt x="137" y="73"/>
                  <a:pt x="138" y="72"/>
                  <a:pt x="138" y="70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6"/>
                  <a:pt x="137" y="15"/>
                  <a:pt x="136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53" y="15"/>
                  <a:pt x="153" y="15"/>
                  <a:pt x="153" y="15"/>
                </a:cubicBezTo>
                <a:lnTo>
                  <a:pt x="141" y="151"/>
                </a:lnTo>
                <a:close/>
                <a:moveTo>
                  <a:pt x="124" y="28"/>
                </a:moveTo>
                <a:cubicBezTo>
                  <a:pt x="111" y="28"/>
                  <a:pt x="111" y="28"/>
                  <a:pt x="111" y="28"/>
                </a:cubicBezTo>
                <a:cubicBezTo>
                  <a:pt x="110" y="28"/>
                  <a:pt x="109" y="28"/>
                  <a:pt x="109" y="29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98" y="33"/>
                  <a:pt x="91" y="30"/>
                  <a:pt x="83" y="30"/>
                </a:cubicBezTo>
                <a:cubicBezTo>
                  <a:pt x="82" y="30"/>
                  <a:pt x="81" y="31"/>
                  <a:pt x="81" y="32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66"/>
                  <a:pt x="82" y="67"/>
                  <a:pt x="83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55"/>
                  <a:pt x="114" y="46"/>
                  <a:pt x="107" y="40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5" y="32"/>
                  <a:pt x="126" y="31"/>
                  <a:pt x="126" y="30"/>
                </a:cubicBezTo>
                <a:cubicBezTo>
                  <a:pt x="126" y="29"/>
                  <a:pt x="125" y="28"/>
                  <a:pt x="124" y="28"/>
                </a:cubicBezTo>
                <a:close/>
                <a:moveTo>
                  <a:pt x="114" y="63"/>
                </a:moveTo>
                <a:cubicBezTo>
                  <a:pt x="86" y="63"/>
                  <a:pt x="86" y="63"/>
                  <a:pt x="86" y="63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5"/>
                  <a:pt x="97" y="37"/>
                  <a:pt x="101" y="41"/>
                </a:cubicBezTo>
                <a:cubicBezTo>
                  <a:pt x="99" y="44"/>
                  <a:pt x="99" y="44"/>
                  <a:pt x="99" y="44"/>
                </a:cubicBezTo>
                <a:cubicBezTo>
                  <a:pt x="98" y="45"/>
                  <a:pt x="98" y="46"/>
                  <a:pt x="99" y="47"/>
                </a:cubicBezTo>
                <a:cubicBezTo>
                  <a:pt x="100" y="48"/>
                  <a:pt x="102" y="47"/>
                  <a:pt x="103" y="46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10" y="49"/>
                  <a:pt x="113" y="55"/>
                  <a:pt x="114" y="63"/>
                </a:cubicBezTo>
                <a:close/>
                <a:moveTo>
                  <a:pt x="124" y="105"/>
                </a:moveTo>
                <a:cubicBezTo>
                  <a:pt x="102" y="105"/>
                  <a:pt x="102" y="105"/>
                  <a:pt x="102" y="105"/>
                </a:cubicBezTo>
                <a:cubicBezTo>
                  <a:pt x="98" y="99"/>
                  <a:pt x="98" y="99"/>
                  <a:pt x="98" y="99"/>
                </a:cubicBezTo>
                <a:cubicBezTo>
                  <a:pt x="105" y="93"/>
                  <a:pt x="108" y="85"/>
                  <a:pt x="108" y="75"/>
                </a:cubicBezTo>
                <a:cubicBezTo>
                  <a:pt x="108" y="74"/>
                  <a:pt x="107" y="73"/>
                  <a:pt x="10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1"/>
                  <a:pt x="75" y="40"/>
                  <a:pt x="73" y="40"/>
                </a:cubicBezTo>
                <a:cubicBezTo>
                  <a:pt x="54" y="40"/>
                  <a:pt x="38" y="56"/>
                  <a:pt x="38" y="75"/>
                </a:cubicBezTo>
                <a:cubicBezTo>
                  <a:pt x="38" y="94"/>
                  <a:pt x="54" y="110"/>
                  <a:pt x="73" y="110"/>
                </a:cubicBezTo>
                <a:cubicBezTo>
                  <a:pt x="81" y="110"/>
                  <a:pt x="89" y="107"/>
                  <a:pt x="95" y="103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10"/>
                  <a:pt x="100" y="110"/>
                  <a:pt x="101" y="11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5" y="110"/>
                  <a:pt x="126" y="109"/>
                  <a:pt x="126" y="108"/>
                </a:cubicBezTo>
                <a:cubicBezTo>
                  <a:pt x="126" y="107"/>
                  <a:pt x="125" y="105"/>
                  <a:pt x="124" y="105"/>
                </a:cubicBezTo>
                <a:close/>
                <a:moveTo>
                  <a:pt x="90" y="86"/>
                </a:moveTo>
                <a:cubicBezTo>
                  <a:pt x="90" y="85"/>
                  <a:pt x="88" y="85"/>
                  <a:pt x="87" y="86"/>
                </a:cubicBezTo>
                <a:cubicBezTo>
                  <a:pt x="86" y="86"/>
                  <a:pt x="86" y="88"/>
                  <a:pt x="86" y="89"/>
                </a:cubicBezTo>
                <a:cubicBezTo>
                  <a:pt x="92" y="99"/>
                  <a:pt x="92" y="99"/>
                  <a:pt x="92" y="99"/>
                </a:cubicBezTo>
                <a:cubicBezTo>
                  <a:pt x="87" y="103"/>
                  <a:pt x="81" y="105"/>
                  <a:pt x="73" y="105"/>
                </a:cubicBezTo>
                <a:cubicBezTo>
                  <a:pt x="57" y="105"/>
                  <a:pt x="43" y="92"/>
                  <a:pt x="43" y="75"/>
                </a:cubicBezTo>
                <a:cubicBezTo>
                  <a:pt x="43" y="59"/>
                  <a:pt x="55" y="46"/>
                  <a:pt x="71" y="4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6"/>
                  <a:pt x="72" y="78"/>
                  <a:pt x="73" y="78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3" y="84"/>
                  <a:pt x="100" y="91"/>
                  <a:pt x="96" y="95"/>
                </a:cubicBezTo>
                <a:lnTo>
                  <a:pt x="90" y="86"/>
                </a:lnTo>
                <a:close/>
                <a:moveTo>
                  <a:pt x="33" y="123"/>
                </a:moveTo>
                <a:cubicBezTo>
                  <a:pt x="53" y="123"/>
                  <a:pt x="53" y="123"/>
                  <a:pt x="53" y="123"/>
                </a:cubicBezTo>
                <a:cubicBezTo>
                  <a:pt x="54" y="123"/>
                  <a:pt x="56" y="122"/>
                  <a:pt x="56" y="120"/>
                </a:cubicBezTo>
                <a:cubicBezTo>
                  <a:pt x="56" y="119"/>
                  <a:pt x="54" y="118"/>
                  <a:pt x="53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2" y="118"/>
                  <a:pt x="31" y="119"/>
                  <a:pt x="31" y="120"/>
                </a:cubicBezTo>
                <a:cubicBezTo>
                  <a:pt x="31" y="122"/>
                  <a:pt x="32" y="123"/>
                  <a:pt x="33" y="123"/>
                </a:cubicBezTo>
                <a:close/>
                <a:moveTo>
                  <a:pt x="83" y="118"/>
                </a:moveTo>
                <a:cubicBezTo>
                  <a:pt x="63" y="118"/>
                  <a:pt x="63" y="118"/>
                  <a:pt x="63" y="118"/>
                </a:cubicBezTo>
                <a:cubicBezTo>
                  <a:pt x="62" y="118"/>
                  <a:pt x="61" y="119"/>
                  <a:pt x="61" y="120"/>
                </a:cubicBezTo>
                <a:cubicBezTo>
                  <a:pt x="61" y="122"/>
                  <a:pt x="62" y="123"/>
                  <a:pt x="63" y="123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3"/>
                  <a:pt x="86" y="122"/>
                  <a:pt x="86" y="120"/>
                </a:cubicBezTo>
                <a:cubicBezTo>
                  <a:pt x="86" y="119"/>
                  <a:pt x="85" y="118"/>
                  <a:pt x="83" y="118"/>
                </a:cubicBezTo>
                <a:close/>
                <a:moveTo>
                  <a:pt x="33" y="135"/>
                </a:moveTo>
                <a:cubicBezTo>
                  <a:pt x="66" y="135"/>
                  <a:pt x="66" y="135"/>
                  <a:pt x="66" y="135"/>
                </a:cubicBezTo>
                <a:cubicBezTo>
                  <a:pt x="67" y="135"/>
                  <a:pt x="68" y="134"/>
                  <a:pt x="68" y="133"/>
                </a:cubicBezTo>
                <a:cubicBezTo>
                  <a:pt x="68" y="132"/>
                  <a:pt x="67" y="131"/>
                  <a:pt x="66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2" y="131"/>
                  <a:pt x="31" y="132"/>
                  <a:pt x="31" y="133"/>
                </a:cubicBezTo>
                <a:cubicBezTo>
                  <a:pt x="31" y="134"/>
                  <a:pt x="32" y="135"/>
                  <a:pt x="33" y="135"/>
                </a:cubicBezTo>
                <a:close/>
                <a:moveTo>
                  <a:pt x="83" y="131"/>
                </a:moveTo>
                <a:cubicBezTo>
                  <a:pt x="76" y="131"/>
                  <a:pt x="76" y="131"/>
                  <a:pt x="76" y="131"/>
                </a:cubicBezTo>
                <a:cubicBezTo>
                  <a:pt x="74" y="131"/>
                  <a:pt x="73" y="132"/>
                  <a:pt x="73" y="133"/>
                </a:cubicBezTo>
                <a:cubicBezTo>
                  <a:pt x="73" y="134"/>
                  <a:pt x="74" y="135"/>
                  <a:pt x="76" y="135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5" y="135"/>
                  <a:pt x="86" y="134"/>
                  <a:pt x="86" y="133"/>
                </a:cubicBezTo>
                <a:cubicBezTo>
                  <a:pt x="86" y="132"/>
                  <a:pt x="85" y="131"/>
                  <a:pt x="83" y="131"/>
                </a:cubicBezTo>
                <a:close/>
                <a:moveTo>
                  <a:pt x="43" y="143"/>
                </a:moveTo>
                <a:cubicBezTo>
                  <a:pt x="33" y="143"/>
                  <a:pt x="33" y="143"/>
                  <a:pt x="33" y="143"/>
                </a:cubicBezTo>
                <a:cubicBezTo>
                  <a:pt x="32" y="143"/>
                  <a:pt x="31" y="144"/>
                  <a:pt x="31" y="146"/>
                </a:cubicBezTo>
                <a:cubicBezTo>
                  <a:pt x="31" y="147"/>
                  <a:pt x="32" y="148"/>
                  <a:pt x="33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4" y="148"/>
                  <a:pt x="45" y="147"/>
                  <a:pt x="45" y="146"/>
                </a:cubicBezTo>
                <a:cubicBezTo>
                  <a:pt x="45" y="144"/>
                  <a:pt x="44" y="143"/>
                  <a:pt x="43" y="143"/>
                </a:cubicBezTo>
                <a:close/>
                <a:moveTo>
                  <a:pt x="83" y="143"/>
                </a:moveTo>
                <a:cubicBezTo>
                  <a:pt x="53" y="143"/>
                  <a:pt x="53" y="143"/>
                  <a:pt x="53" y="143"/>
                </a:cubicBezTo>
                <a:cubicBezTo>
                  <a:pt x="52" y="143"/>
                  <a:pt x="51" y="144"/>
                  <a:pt x="51" y="146"/>
                </a:cubicBezTo>
                <a:cubicBezTo>
                  <a:pt x="51" y="147"/>
                  <a:pt x="52" y="148"/>
                  <a:pt x="5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5" y="148"/>
                  <a:pt x="86" y="147"/>
                  <a:pt x="86" y="146"/>
                </a:cubicBezTo>
                <a:cubicBezTo>
                  <a:pt x="86" y="144"/>
                  <a:pt x="85" y="143"/>
                  <a:pt x="83" y="14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7024F1A-E5B0-406B-BB05-2CA9A35CD585}"/>
              </a:ext>
            </a:extLst>
          </p:cNvPr>
          <p:cNvSpPr/>
          <p:nvPr/>
        </p:nvSpPr>
        <p:spPr>
          <a:xfrm>
            <a:off x="5228521" y="1261867"/>
            <a:ext cx="1467698" cy="410130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F9A6F3D-A8EF-421B-8831-4FE599891D20}"/>
              </a:ext>
            </a:extLst>
          </p:cNvPr>
          <p:cNvSpPr/>
          <p:nvPr/>
        </p:nvSpPr>
        <p:spPr>
          <a:xfrm>
            <a:off x="5540343" y="1291237"/>
            <a:ext cx="8440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D18FB5-478B-47A3-80BC-38A6D269220B}"/>
              </a:ext>
            </a:extLst>
          </p:cNvPr>
          <p:cNvSpPr txBox="1"/>
          <p:nvPr/>
        </p:nvSpPr>
        <p:spPr>
          <a:xfrm>
            <a:off x="1290776" y="1145043"/>
            <a:ext cx="272910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Timeline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4B397095-18B3-45FF-907E-4614FE1AF44E}"/>
              </a:ext>
            </a:extLst>
          </p:cNvPr>
          <p:cNvCxnSpPr>
            <a:cxnSpLocks/>
          </p:cNvCxnSpPr>
          <p:nvPr/>
        </p:nvCxnSpPr>
        <p:spPr>
          <a:xfrm>
            <a:off x="1533378" y="0"/>
            <a:ext cx="0" cy="1145043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9462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F6A9675-16D4-412E-AB0E-E4F0E701527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3" r="20013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F55C8DD5-AAA6-4EBA-950C-46FEB777263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2" b="11502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41EF323-B839-4571-B8FB-B0EA5E4A8EF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2" b="11502"/>
          <a:stretch>
            <a:fillRect/>
          </a:stretch>
        </p:blipFill>
        <p:spPr/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5CF42A-1DEA-4210-8556-5B5A0E93F40F}"/>
              </a:ext>
            </a:extLst>
          </p:cNvPr>
          <p:cNvCxnSpPr/>
          <p:nvPr/>
        </p:nvCxnSpPr>
        <p:spPr>
          <a:xfrm>
            <a:off x="5962370" y="0"/>
            <a:ext cx="0" cy="685800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C23DAE2-E47C-424F-A046-9FF872C67A2A}"/>
              </a:ext>
            </a:extLst>
          </p:cNvPr>
          <p:cNvSpPr/>
          <p:nvPr/>
        </p:nvSpPr>
        <p:spPr>
          <a:xfrm>
            <a:off x="5540342" y="4855268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1DFBC6-610C-4586-8ED1-E10C4C4B5C22}"/>
              </a:ext>
            </a:extLst>
          </p:cNvPr>
          <p:cNvSpPr/>
          <p:nvPr/>
        </p:nvSpPr>
        <p:spPr>
          <a:xfrm>
            <a:off x="6947175" y="5156093"/>
            <a:ext cx="2743134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9F85CB-6716-4F47-9D0E-A8EB967518F6}"/>
              </a:ext>
            </a:extLst>
          </p:cNvPr>
          <p:cNvSpPr/>
          <p:nvPr/>
        </p:nvSpPr>
        <p:spPr>
          <a:xfrm>
            <a:off x="6947175" y="4815072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2026</a:t>
            </a: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57E04917-E31E-46DC-960F-A72258F38A9D}"/>
              </a:ext>
            </a:extLst>
          </p:cNvPr>
          <p:cNvSpPr>
            <a:spLocks noEditPoints="1"/>
          </p:cNvSpPr>
          <p:nvPr/>
        </p:nvSpPr>
        <p:spPr bwMode="auto">
          <a:xfrm>
            <a:off x="5736053" y="5052947"/>
            <a:ext cx="452635" cy="448698"/>
          </a:xfrm>
          <a:custGeom>
            <a:avLst/>
            <a:gdLst>
              <a:gd name="T0" fmla="*/ 117 w 162"/>
              <a:gd name="T1" fmla="*/ 59 h 160"/>
              <a:gd name="T2" fmla="*/ 114 w 162"/>
              <a:gd name="T3" fmla="*/ 30 h 160"/>
              <a:gd name="T4" fmla="*/ 106 w 162"/>
              <a:gd name="T5" fmla="*/ 48 h 160"/>
              <a:gd name="T6" fmla="*/ 103 w 162"/>
              <a:gd name="T7" fmla="*/ 22 h 160"/>
              <a:gd name="T8" fmla="*/ 82 w 162"/>
              <a:gd name="T9" fmla="*/ 46 h 160"/>
              <a:gd name="T10" fmla="*/ 36 w 162"/>
              <a:gd name="T11" fmla="*/ 105 h 160"/>
              <a:gd name="T12" fmla="*/ 49 w 162"/>
              <a:gd name="T13" fmla="*/ 152 h 160"/>
              <a:gd name="T14" fmla="*/ 108 w 162"/>
              <a:gd name="T15" fmla="*/ 147 h 160"/>
              <a:gd name="T16" fmla="*/ 82 w 162"/>
              <a:gd name="T17" fmla="*/ 83 h 160"/>
              <a:gd name="T18" fmla="*/ 98 w 162"/>
              <a:gd name="T19" fmla="*/ 94 h 160"/>
              <a:gd name="T20" fmla="*/ 104 w 162"/>
              <a:gd name="T21" fmla="*/ 97 h 160"/>
              <a:gd name="T22" fmla="*/ 93 w 162"/>
              <a:gd name="T23" fmla="*/ 83 h 160"/>
              <a:gd name="T24" fmla="*/ 123 w 162"/>
              <a:gd name="T25" fmla="*/ 75 h 160"/>
              <a:gd name="T26" fmla="*/ 120 w 162"/>
              <a:gd name="T27" fmla="*/ 38 h 160"/>
              <a:gd name="T28" fmla="*/ 41 w 162"/>
              <a:gd name="T29" fmla="*/ 102 h 160"/>
              <a:gd name="T30" fmla="*/ 72 w 162"/>
              <a:gd name="T31" fmla="*/ 27 h 160"/>
              <a:gd name="T32" fmla="*/ 56 w 162"/>
              <a:gd name="T33" fmla="*/ 33 h 160"/>
              <a:gd name="T34" fmla="*/ 48 w 162"/>
              <a:gd name="T35" fmla="*/ 40 h 160"/>
              <a:gd name="T36" fmla="*/ 42 w 162"/>
              <a:gd name="T37" fmla="*/ 57 h 160"/>
              <a:gd name="T38" fmla="*/ 46 w 162"/>
              <a:gd name="T39" fmla="*/ 74 h 160"/>
              <a:gd name="T40" fmla="*/ 54 w 162"/>
              <a:gd name="T41" fmla="*/ 88 h 160"/>
              <a:gd name="T42" fmla="*/ 67 w 162"/>
              <a:gd name="T43" fmla="*/ 101 h 160"/>
              <a:gd name="T44" fmla="*/ 77 w 162"/>
              <a:gd name="T45" fmla="*/ 104 h 160"/>
              <a:gd name="T46" fmla="*/ 77 w 162"/>
              <a:gd name="T47" fmla="*/ 88 h 160"/>
              <a:gd name="T48" fmla="*/ 69 w 162"/>
              <a:gd name="T49" fmla="*/ 92 h 160"/>
              <a:gd name="T50" fmla="*/ 61 w 162"/>
              <a:gd name="T51" fmla="*/ 87 h 160"/>
              <a:gd name="T52" fmla="*/ 51 w 162"/>
              <a:gd name="T53" fmla="*/ 77 h 160"/>
              <a:gd name="T54" fmla="*/ 45 w 162"/>
              <a:gd name="T55" fmla="*/ 62 h 160"/>
              <a:gd name="T56" fmla="*/ 49 w 162"/>
              <a:gd name="T57" fmla="*/ 49 h 160"/>
              <a:gd name="T58" fmla="*/ 61 w 162"/>
              <a:gd name="T59" fmla="*/ 39 h 160"/>
              <a:gd name="T60" fmla="*/ 74 w 162"/>
              <a:gd name="T61" fmla="*/ 36 h 160"/>
              <a:gd name="T62" fmla="*/ 77 w 162"/>
              <a:gd name="T63" fmla="*/ 46 h 160"/>
              <a:gd name="T64" fmla="*/ 102 w 162"/>
              <a:gd name="T65" fmla="*/ 155 h 160"/>
              <a:gd name="T66" fmla="*/ 102 w 162"/>
              <a:gd name="T67" fmla="*/ 150 h 160"/>
              <a:gd name="T68" fmla="*/ 104 w 162"/>
              <a:gd name="T69" fmla="*/ 142 h 160"/>
              <a:gd name="T70" fmla="*/ 57 w 162"/>
              <a:gd name="T71" fmla="*/ 139 h 160"/>
              <a:gd name="T72" fmla="*/ 101 w 162"/>
              <a:gd name="T73" fmla="*/ 107 h 160"/>
              <a:gd name="T74" fmla="*/ 96 w 162"/>
              <a:gd name="T75" fmla="*/ 27 h 160"/>
              <a:gd name="T76" fmla="*/ 82 w 162"/>
              <a:gd name="T77" fmla="*/ 51 h 160"/>
              <a:gd name="T78" fmla="*/ 130 w 162"/>
              <a:gd name="T79" fmla="*/ 70 h 160"/>
              <a:gd name="T80" fmla="*/ 110 w 162"/>
              <a:gd name="T81" fmla="*/ 125 h 160"/>
              <a:gd name="T82" fmla="*/ 116 w 162"/>
              <a:gd name="T83" fmla="*/ 116 h 160"/>
              <a:gd name="T84" fmla="*/ 122 w 162"/>
              <a:gd name="T85" fmla="*/ 107 h 160"/>
              <a:gd name="T86" fmla="*/ 127 w 162"/>
              <a:gd name="T87" fmla="*/ 97 h 160"/>
              <a:gd name="T88" fmla="*/ 132 w 162"/>
              <a:gd name="T89" fmla="*/ 87 h 160"/>
              <a:gd name="T90" fmla="*/ 133 w 162"/>
              <a:gd name="T91" fmla="*/ 59 h 160"/>
              <a:gd name="T92" fmla="*/ 133 w 162"/>
              <a:gd name="T93" fmla="*/ 49 h 160"/>
              <a:gd name="T94" fmla="*/ 130 w 162"/>
              <a:gd name="T95" fmla="*/ 39 h 160"/>
              <a:gd name="T96" fmla="*/ 126 w 162"/>
              <a:gd name="T97" fmla="*/ 30 h 160"/>
              <a:gd name="T98" fmla="*/ 123 w 162"/>
              <a:gd name="T99" fmla="*/ 18 h 160"/>
              <a:gd name="T100" fmla="*/ 114 w 162"/>
              <a:gd name="T101" fmla="*/ 11 h 160"/>
              <a:gd name="T102" fmla="*/ 104 w 162"/>
              <a:gd name="T103" fmla="*/ 6 h 160"/>
              <a:gd name="T104" fmla="*/ 94 w 162"/>
              <a:gd name="T105" fmla="*/ 2 h 160"/>
              <a:gd name="T106" fmla="*/ 10 w 162"/>
              <a:gd name="T107" fmla="*/ 144 h 160"/>
              <a:gd name="T108" fmla="*/ 5 w 162"/>
              <a:gd name="T109" fmla="*/ 160 h 160"/>
              <a:gd name="T110" fmla="*/ 10 w 162"/>
              <a:gd name="T111" fmla="*/ 155 h 160"/>
              <a:gd name="T112" fmla="*/ 0 w 162"/>
              <a:gd name="T113" fmla="*/ 150 h 160"/>
              <a:gd name="T114" fmla="*/ 157 w 162"/>
              <a:gd name="T115" fmla="*/ 0 h 160"/>
              <a:gd name="T116" fmla="*/ 152 w 162"/>
              <a:gd name="T117" fmla="*/ 16 h 160"/>
              <a:gd name="T118" fmla="*/ 157 w 162"/>
              <a:gd name="T119" fmla="*/ 6 h 160"/>
              <a:gd name="T120" fmla="*/ 146 w 162"/>
              <a:gd name="T121" fmla="*/ 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2" h="160">
                <a:moveTo>
                  <a:pt x="130" y="64"/>
                </a:moveTo>
                <a:cubicBezTo>
                  <a:pt x="127" y="64"/>
                  <a:pt x="124" y="67"/>
                  <a:pt x="123" y="70"/>
                </a:cubicBezTo>
                <a:cubicBezTo>
                  <a:pt x="106" y="70"/>
                  <a:pt x="106" y="70"/>
                  <a:pt x="106" y="70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8" y="59"/>
                  <a:pt x="120" y="58"/>
                  <a:pt x="12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24" y="44"/>
                  <a:pt x="126" y="39"/>
                  <a:pt x="124" y="35"/>
                </a:cubicBezTo>
                <a:cubicBezTo>
                  <a:pt x="123" y="31"/>
                  <a:pt x="118" y="29"/>
                  <a:pt x="114" y="30"/>
                </a:cubicBezTo>
                <a:cubicBezTo>
                  <a:pt x="110" y="32"/>
                  <a:pt x="108" y="36"/>
                  <a:pt x="109" y="40"/>
                </a:cubicBezTo>
                <a:cubicBezTo>
                  <a:pt x="110" y="43"/>
                  <a:pt x="112" y="44"/>
                  <a:pt x="114" y="4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06" y="54"/>
                  <a:pt x="106" y="54"/>
                  <a:pt x="106" y="54"/>
                </a:cubicBezTo>
                <a:cubicBezTo>
                  <a:pt x="106" y="48"/>
                  <a:pt x="106" y="48"/>
                  <a:pt x="106" y="48"/>
                </a:cubicBezTo>
                <a:cubicBezTo>
                  <a:pt x="106" y="47"/>
                  <a:pt x="105" y="46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32"/>
                  <a:pt x="98" y="32"/>
                  <a:pt x="98" y="32"/>
                </a:cubicBezTo>
                <a:cubicBezTo>
                  <a:pt x="102" y="30"/>
                  <a:pt x="105" y="26"/>
                  <a:pt x="103" y="22"/>
                </a:cubicBezTo>
                <a:cubicBezTo>
                  <a:pt x="102" y="18"/>
                  <a:pt x="97" y="15"/>
                  <a:pt x="93" y="17"/>
                </a:cubicBezTo>
                <a:cubicBezTo>
                  <a:pt x="89" y="18"/>
                  <a:pt x="87" y="23"/>
                  <a:pt x="88" y="27"/>
                </a:cubicBezTo>
                <a:cubicBezTo>
                  <a:pt x="89" y="29"/>
                  <a:pt x="91" y="31"/>
                  <a:pt x="93" y="32"/>
                </a:cubicBezTo>
                <a:cubicBezTo>
                  <a:pt x="93" y="46"/>
                  <a:pt x="93" y="46"/>
                  <a:pt x="93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2"/>
                  <a:pt x="81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47" y="1"/>
                  <a:pt x="21" y="24"/>
                  <a:pt x="21" y="55"/>
                </a:cubicBezTo>
                <a:cubicBezTo>
                  <a:pt x="21" y="69"/>
                  <a:pt x="27" y="88"/>
                  <a:pt x="36" y="105"/>
                </a:cubicBezTo>
                <a:cubicBezTo>
                  <a:pt x="38" y="108"/>
                  <a:pt x="40" y="111"/>
                  <a:pt x="42" y="114"/>
                </a:cubicBezTo>
                <a:cubicBezTo>
                  <a:pt x="47" y="121"/>
                  <a:pt x="52" y="129"/>
                  <a:pt x="53" y="135"/>
                </a:cubicBezTo>
                <a:cubicBezTo>
                  <a:pt x="51" y="137"/>
                  <a:pt x="50" y="139"/>
                  <a:pt x="50" y="142"/>
                </a:cubicBezTo>
                <a:cubicBezTo>
                  <a:pt x="50" y="143"/>
                  <a:pt x="50" y="145"/>
                  <a:pt x="51" y="147"/>
                </a:cubicBezTo>
                <a:cubicBezTo>
                  <a:pt x="50" y="148"/>
                  <a:pt x="49" y="150"/>
                  <a:pt x="49" y="152"/>
                </a:cubicBezTo>
                <a:cubicBezTo>
                  <a:pt x="49" y="157"/>
                  <a:pt x="53" y="160"/>
                  <a:pt x="57" y="160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7" y="160"/>
                  <a:pt x="110" y="157"/>
                  <a:pt x="110" y="152"/>
                </a:cubicBezTo>
                <a:cubicBezTo>
                  <a:pt x="110" y="152"/>
                  <a:pt x="110" y="152"/>
                  <a:pt x="110" y="152"/>
                </a:cubicBezTo>
                <a:cubicBezTo>
                  <a:pt x="110" y="150"/>
                  <a:pt x="109" y="148"/>
                  <a:pt x="108" y="147"/>
                </a:cubicBezTo>
                <a:cubicBezTo>
                  <a:pt x="109" y="145"/>
                  <a:pt x="110" y="143"/>
                  <a:pt x="110" y="141"/>
                </a:cubicBezTo>
                <a:cubicBezTo>
                  <a:pt x="110" y="137"/>
                  <a:pt x="106" y="134"/>
                  <a:pt x="102" y="134"/>
                </a:cubicBezTo>
                <a:cubicBezTo>
                  <a:pt x="102" y="134"/>
                  <a:pt x="102" y="134"/>
                  <a:pt x="102" y="134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2" y="83"/>
                  <a:pt x="82" y="83"/>
                  <a:pt x="82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3"/>
                  <a:pt x="89" y="94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98" y="97"/>
                  <a:pt x="98" y="97"/>
                  <a:pt x="98" y="97"/>
                </a:cubicBezTo>
                <a:cubicBezTo>
                  <a:pt x="94" y="98"/>
                  <a:pt x="92" y="103"/>
                  <a:pt x="93" y="107"/>
                </a:cubicBezTo>
                <a:cubicBezTo>
                  <a:pt x="95" y="111"/>
                  <a:pt x="99" y="113"/>
                  <a:pt x="104" y="112"/>
                </a:cubicBezTo>
                <a:cubicBezTo>
                  <a:pt x="108" y="110"/>
                  <a:pt x="110" y="106"/>
                  <a:pt x="108" y="102"/>
                </a:cubicBezTo>
                <a:cubicBezTo>
                  <a:pt x="108" y="99"/>
                  <a:pt x="106" y="98"/>
                  <a:pt x="104" y="97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104" y="90"/>
                  <a:pt x="102" y="88"/>
                  <a:pt x="101" y="8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3" y="83"/>
                  <a:pt x="93" y="83"/>
                  <a:pt x="93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5" y="83"/>
                  <a:pt x="106" y="82"/>
                  <a:pt x="106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6" y="75"/>
                  <a:pt x="106" y="75"/>
                  <a:pt x="106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4" y="79"/>
                  <a:pt x="129" y="81"/>
                  <a:pt x="133" y="80"/>
                </a:cubicBezTo>
                <a:cubicBezTo>
                  <a:pt x="137" y="78"/>
                  <a:pt x="139" y="74"/>
                  <a:pt x="138" y="70"/>
                </a:cubicBezTo>
                <a:cubicBezTo>
                  <a:pt x="137" y="67"/>
                  <a:pt x="134" y="64"/>
                  <a:pt x="130" y="64"/>
                </a:cubicBezTo>
                <a:close/>
                <a:moveTo>
                  <a:pt x="117" y="35"/>
                </a:moveTo>
                <a:cubicBezTo>
                  <a:pt x="118" y="35"/>
                  <a:pt x="120" y="36"/>
                  <a:pt x="120" y="38"/>
                </a:cubicBezTo>
                <a:cubicBezTo>
                  <a:pt x="120" y="39"/>
                  <a:pt x="118" y="40"/>
                  <a:pt x="117" y="40"/>
                </a:cubicBezTo>
                <a:cubicBezTo>
                  <a:pt x="115" y="40"/>
                  <a:pt x="114" y="39"/>
                  <a:pt x="114" y="38"/>
                </a:cubicBezTo>
                <a:cubicBezTo>
                  <a:pt x="114" y="36"/>
                  <a:pt x="115" y="35"/>
                  <a:pt x="117" y="35"/>
                </a:cubicBezTo>
                <a:close/>
                <a:moveTo>
                  <a:pt x="46" y="111"/>
                </a:moveTo>
                <a:cubicBezTo>
                  <a:pt x="44" y="108"/>
                  <a:pt x="42" y="105"/>
                  <a:pt x="41" y="102"/>
                </a:cubicBezTo>
                <a:cubicBezTo>
                  <a:pt x="32" y="87"/>
                  <a:pt x="26" y="68"/>
                  <a:pt x="26" y="55"/>
                </a:cubicBezTo>
                <a:cubicBezTo>
                  <a:pt x="26" y="28"/>
                  <a:pt x="48" y="7"/>
                  <a:pt x="77" y="6"/>
                </a:cubicBezTo>
                <a:cubicBezTo>
                  <a:pt x="77" y="25"/>
                  <a:pt x="77" y="25"/>
                  <a:pt x="77" y="25"/>
                </a:cubicBezTo>
                <a:cubicBezTo>
                  <a:pt x="76" y="25"/>
                  <a:pt x="76" y="25"/>
                  <a:pt x="75" y="25"/>
                </a:cubicBezTo>
                <a:cubicBezTo>
                  <a:pt x="74" y="25"/>
                  <a:pt x="73" y="26"/>
                  <a:pt x="72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71" y="31"/>
                  <a:pt x="70" y="31"/>
                  <a:pt x="70" y="31"/>
                </a:cubicBezTo>
                <a:cubicBezTo>
                  <a:pt x="67" y="28"/>
                  <a:pt x="67" y="28"/>
                  <a:pt x="67" y="28"/>
                </a:cubicBezTo>
                <a:cubicBezTo>
                  <a:pt x="66" y="27"/>
                  <a:pt x="65" y="27"/>
                  <a:pt x="64" y="28"/>
                </a:cubicBezTo>
                <a:cubicBezTo>
                  <a:pt x="61" y="29"/>
                  <a:pt x="58" y="31"/>
                  <a:pt x="56" y="33"/>
                </a:cubicBezTo>
                <a:cubicBezTo>
                  <a:pt x="55" y="33"/>
                  <a:pt x="54" y="34"/>
                  <a:pt x="55" y="35"/>
                </a:cubicBezTo>
                <a:cubicBezTo>
                  <a:pt x="56" y="39"/>
                  <a:pt x="56" y="39"/>
                  <a:pt x="56" y="39"/>
                </a:cubicBezTo>
                <a:cubicBezTo>
                  <a:pt x="55" y="40"/>
                  <a:pt x="55" y="40"/>
                  <a:pt x="54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0" y="39"/>
                  <a:pt x="48" y="39"/>
                  <a:pt x="48" y="40"/>
                </a:cubicBezTo>
                <a:cubicBezTo>
                  <a:pt x="46" y="43"/>
                  <a:pt x="44" y="46"/>
                  <a:pt x="43" y="49"/>
                </a:cubicBezTo>
                <a:cubicBezTo>
                  <a:pt x="42" y="50"/>
                  <a:pt x="43" y="51"/>
                  <a:pt x="43" y="52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5"/>
                  <a:pt x="46" y="56"/>
                  <a:pt x="46" y="56"/>
                </a:cubicBezTo>
                <a:cubicBezTo>
                  <a:pt x="42" y="57"/>
                  <a:pt x="42" y="57"/>
                  <a:pt x="42" y="57"/>
                </a:cubicBezTo>
                <a:cubicBezTo>
                  <a:pt x="41" y="58"/>
                  <a:pt x="40" y="59"/>
                  <a:pt x="40" y="60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0"/>
                  <a:pt x="41" y="71"/>
                  <a:pt x="42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3"/>
                  <a:pt x="46" y="74"/>
                  <a:pt x="46" y="74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78"/>
                  <a:pt x="42" y="79"/>
                  <a:pt x="43" y="80"/>
                </a:cubicBezTo>
                <a:cubicBezTo>
                  <a:pt x="44" y="83"/>
                  <a:pt x="46" y="86"/>
                  <a:pt x="48" y="88"/>
                </a:cubicBezTo>
                <a:cubicBezTo>
                  <a:pt x="48" y="89"/>
                  <a:pt x="50" y="90"/>
                  <a:pt x="51" y="89"/>
                </a:cubicBezTo>
                <a:cubicBezTo>
                  <a:pt x="54" y="88"/>
                  <a:pt x="54" y="88"/>
                  <a:pt x="54" y="88"/>
                </a:cubicBezTo>
                <a:cubicBezTo>
                  <a:pt x="55" y="89"/>
                  <a:pt x="55" y="89"/>
                  <a:pt x="56" y="90"/>
                </a:cubicBezTo>
                <a:cubicBezTo>
                  <a:pt x="55" y="93"/>
                  <a:pt x="55" y="93"/>
                  <a:pt x="55" y="93"/>
                </a:cubicBezTo>
                <a:cubicBezTo>
                  <a:pt x="54" y="94"/>
                  <a:pt x="55" y="96"/>
                  <a:pt x="56" y="96"/>
                </a:cubicBezTo>
                <a:cubicBezTo>
                  <a:pt x="58" y="98"/>
                  <a:pt x="61" y="100"/>
                  <a:pt x="64" y="101"/>
                </a:cubicBezTo>
                <a:cubicBezTo>
                  <a:pt x="65" y="102"/>
                  <a:pt x="66" y="101"/>
                  <a:pt x="67" y="101"/>
                </a:cubicBezTo>
                <a:cubicBezTo>
                  <a:pt x="70" y="98"/>
                  <a:pt x="70" y="98"/>
                  <a:pt x="70" y="98"/>
                </a:cubicBezTo>
                <a:cubicBezTo>
                  <a:pt x="70" y="98"/>
                  <a:pt x="71" y="98"/>
                  <a:pt x="72" y="98"/>
                </a:cubicBezTo>
                <a:cubicBezTo>
                  <a:pt x="72" y="102"/>
                  <a:pt x="72" y="102"/>
                  <a:pt x="72" y="102"/>
                </a:cubicBezTo>
                <a:cubicBezTo>
                  <a:pt x="73" y="103"/>
                  <a:pt x="74" y="104"/>
                  <a:pt x="75" y="104"/>
                </a:cubicBezTo>
                <a:cubicBezTo>
                  <a:pt x="76" y="104"/>
                  <a:pt x="76" y="104"/>
                  <a:pt x="77" y="10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7" y="126"/>
                  <a:pt x="51" y="118"/>
                  <a:pt x="46" y="111"/>
                </a:cubicBezTo>
                <a:close/>
                <a:moveTo>
                  <a:pt x="56" y="64"/>
                </a:moveTo>
                <a:cubicBezTo>
                  <a:pt x="56" y="77"/>
                  <a:pt x="65" y="87"/>
                  <a:pt x="77" y="88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95"/>
                  <a:pt x="77" y="95"/>
                  <a:pt x="77" y="95"/>
                </a:cubicBezTo>
                <a:cubicBezTo>
                  <a:pt x="76" y="94"/>
                  <a:pt x="75" y="93"/>
                  <a:pt x="74" y="93"/>
                </a:cubicBezTo>
                <a:cubicBezTo>
                  <a:pt x="73" y="93"/>
                  <a:pt x="71" y="93"/>
                  <a:pt x="70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68" y="92"/>
                  <a:pt x="67" y="92"/>
                  <a:pt x="67" y="93"/>
                </a:cubicBezTo>
                <a:cubicBezTo>
                  <a:pt x="64" y="96"/>
                  <a:pt x="64" y="96"/>
                  <a:pt x="64" y="96"/>
                </a:cubicBezTo>
                <a:cubicBezTo>
                  <a:pt x="63" y="95"/>
                  <a:pt x="62" y="94"/>
                  <a:pt x="60" y="93"/>
                </a:cubicBezTo>
                <a:cubicBezTo>
                  <a:pt x="61" y="90"/>
                  <a:pt x="61" y="90"/>
                  <a:pt x="61" y="90"/>
                </a:cubicBezTo>
                <a:cubicBezTo>
                  <a:pt x="62" y="89"/>
                  <a:pt x="61" y="87"/>
                  <a:pt x="61" y="87"/>
                </a:cubicBezTo>
                <a:cubicBezTo>
                  <a:pt x="59" y="86"/>
                  <a:pt x="58" y="85"/>
                  <a:pt x="57" y="83"/>
                </a:cubicBezTo>
                <a:cubicBezTo>
                  <a:pt x="57" y="83"/>
                  <a:pt x="55" y="82"/>
                  <a:pt x="54" y="83"/>
                </a:cubicBezTo>
                <a:cubicBezTo>
                  <a:pt x="51" y="84"/>
                  <a:pt x="51" y="84"/>
                  <a:pt x="51" y="84"/>
                </a:cubicBezTo>
                <a:cubicBezTo>
                  <a:pt x="50" y="82"/>
                  <a:pt x="49" y="81"/>
                  <a:pt x="49" y="80"/>
                </a:cubicBezTo>
                <a:cubicBezTo>
                  <a:pt x="51" y="77"/>
                  <a:pt x="51" y="77"/>
                  <a:pt x="51" y="77"/>
                </a:cubicBezTo>
                <a:cubicBezTo>
                  <a:pt x="52" y="76"/>
                  <a:pt x="52" y="75"/>
                  <a:pt x="52" y="74"/>
                </a:cubicBezTo>
                <a:cubicBezTo>
                  <a:pt x="52" y="73"/>
                  <a:pt x="51" y="71"/>
                  <a:pt x="51" y="70"/>
                </a:cubicBezTo>
                <a:cubicBezTo>
                  <a:pt x="51" y="69"/>
                  <a:pt x="50" y="68"/>
                  <a:pt x="49" y="68"/>
                </a:cubicBezTo>
                <a:cubicBezTo>
                  <a:pt x="45" y="67"/>
                  <a:pt x="45" y="67"/>
                  <a:pt x="45" y="67"/>
                </a:cubicBezTo>
                <a:cubicBezTo>
                  <a:pt x="45" y="62"/>
                  <a:pt x="45" y="62"/>
                  <a:pt x="45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0" y="61"/>
                  <a:pt x="51" y="60"/>
                  <a:pt x="51" y="59"/>
                </a:cubicBezTo>
                <a:cubicBezTo>
                  <a:pt x="51" y="58"/>
                  <a:pt x="52" y="56"/>
                  <a:pt x="52" y="55"/>
                </a:cubicBezTo>
                <a:cubicBezTo>
                  <a:pt x="52" y="54"/>
                  <a:pt x="52" y="52"/>
                  <a:pt x="51" y="52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8"/>
                  <a:pt x="50" y="46"/>
                  <a:pt x="51" y="45"/>
                </a:cubicBezTo>
                <a:cubicBezTo>
                  <a:pt x="54" y="46"/>
                  <a:pt x="54" y="46"/>
                  <a:pt x="54" y="46"/>
                </a:cubicBezTo>
                <a:cubicBezTo>
                  <a:pt x="55" y="47"/>
                  <a:pt x="57" y="46"/>
                  <a:pt x="57" y="45"/>
                </a:cubicBezTo>
                <a:cubicBezTo>
                  <a:pt x="58" y="44"/>
                  <a:pt x="59" y="43"/>
                  <a:pt x="61" y="42"/>
                </a:cubicBezTo>
                <a:cubicBezTo>
                  <a:pt x="61" y="41"/>
                  <a:pt x="62" y="40"/>
                  <a:pt x="61" y="39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5"/>
                  <a:pt x="63" y="34"/>
                  <a:pt x="64" y="33"/>
                </a:cubicBezTo>
                <a:cubicBezTo>
                  <a:pt x="67" y="36"/>
                  <a:pt x="67" y="36"/>
                  <a:pt x="67" y="36"/>
                </a:cubicBezTo>
                <a:cubicBezTo>
                  <a:pt x="68" y="37"/>
                  <a:pt x="69" y="37"/>
                  <a:pt x="70" y="37"/>
                </a:cubicBezTo>
                <a:cubicBezTo>
                  <a:pt x="71" y="36"/>
                  <a:pt x="73" y="36"/>
                  <a:pt x="74" y="36"/>
                </a:cubicBezTo>
                <a:cubicBezTo>
                  <a:pt x="75" y="35"/>
                  <a:pt x="76" y="35"/>
                  <a:pt x="77" y="34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41"/>
                  <a:pt x="77" y="41"/>
                  <a:pt x="77" y="41"/>
                </a:cubicBezTo>
                <a:cubicBezTo>
                  <a:pt x="65" y="42"/>
                  <a:pt x="56" y="52"/>
                  <a:pt x="56" y="64"/>
                </a:cubicBezTo>
                <a:close/>
                <a:moveTo>
                  <a:pt x="77" y="46"/>
                </a:moveTo>
                <a:cubicBezTo>
                  <a:pt x="77" y="83"/>
                  <a:pt x="77" y="83"/>
                  <a:pt x="77" y="83"/>
                </a:cubicBezTo>
                <a:cubicBezTo>
                  <a:pt x="67" y="81"/>
                  <a:pt x="60" y="72"/>
                  <a:pt x="61" y="62"/>
                </a:cubicBezTo>
                <a:cubicBezTo>
                  <a:pt x="62" y="54"/>
                  <a:pt x="69" y="47"/>
                  <a:pt x="77" y="46"/>
                </a:cubicBezTo>
                <a:close/>
                <a:moveTo>
                  <a:pt x="105" y="152"/>
                </a:moveTo>
                <a:cubicBezTo>
                  <a:pt x="105" y="154"/>
                  <a:pt x="104" y="155"/>
                  <a:pt x="102" y="155"/>
                </a:cubicBezTo>
                <a:cubicBezTo>
                  <a:pt x="57" y="155"/>
                  <a:pt x="57" y="155"/>
                  <a:pt x="57" y="155"/>
                </a:cubicBezTo>
                <a:cubicBezTo>
                  <a:pt x="55" y="155"/>
                  <a:pt x="54" y="154"/>
                  <a:pt x="54" y="152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54" y="151"/>
                  <a:pt x="55" y="150"/>
                  <a:pt x="57" y="150"/>
                </a:cubicBezTo>
                <a:cubicBezTo>
                  <a:pt x="102" y="150"/>
                  <a:pt x="102" y="150"/>
                  <a:pt x="102" y="150"/>
                </a:cubicBezTo>
                <a:cubicBezTo>
                  <a:pt x="104" y="150"/>
                  <a:pt x="105" y="151"/>
                  <a:pt x="105" y="152"/>
                </a:cubicBezTo>
                <a:cubicBezTo>
                  <a:pt x="105" y="152"/>
                  <a:pt x="105" y="152"/>
                  <a:pt x="105" y="152"/>
                </a:cubicBezTo>
                <a:close/>
                <a:moveTo>
                  <a:pt x="102" y="139"/>
                </a:moveTo>
                <a:cubicBezTo>
                  <a:pt x="103" y="139"/>
                  <a:pt x="104" y="140"/>
                  <a:pt x="104" y="141"/>
                </a:cubicBezTo>
                <a:cubicBezTo>
                  <a:pt x="104" y="141"/>
                  <a:pt x="104" y="142"/>
                  <a:pt x="104" y="142"/>
                </a:cubicBezTo>
                <a:cubicBezTo>
                  <a:pt x="104" y="143"/>
                  <a:pt x="103" y="144"/>
                  <a:pt x="102" y="144"/>
                </a:cubicBezTo>
                <a:cubicBezTo>
                  <a:pt x="58" y="144"/>
                  <a:pt x="58" y="144"/>
                  <a:pt x="58" y="144"/>
                </a:cubicBezTo>
                <a:cubicBezTo>
                  <a:pt x="56" y="144"/>
                  <a:pt x="55" y="143"/>
                  <a:pt x="55" y="142"/>
                </a:cubicBezTo>
                <a:cubicBezTo>
                  <a:pt x="55" y="141"/>
                  <a:pt x="55" y="141"/>
                  <a:pt x="55" y="141"/>
                </a:cubicBezTo>
                <a:cubicBezTo>
                  <a:pt x="55" y="140"/>
                  <a:pt x="56" y="139"/>
                  <a:pt x="57" y="139"/>
                </a:cubicBezTo>
                <a:cubicBezTo>
                  <a:pt x="58" y="139"/>
                  <a:pt x="58" y="139"/>
                  <a:pt x="58" y="139"/>
                </a:cubicBezTo>
                <a:lnTo>
                  <a:pt x="102" y="139"/>
                </a:lnTo>
                <a:close/>
                <a:moveTo>
                  <a:pt x="101" y="102"/>
                </a:moveTo>
                <a:cubicBezTo>
                  <a:pt x="102" y="102"/>
                  <a:pt x="104" y="103"/>
                  <a:pt x="104" y="104"/>
                </a:cubicBezTo>
                <a:cubicBezTo>
                  <a:pt x="104" y="106"/>
                  <a:pt x="102" y="107"/>
                  <a:pt x="101" y="107"/>
                </a:cubicBezTo>
                <a:cubicBezTo>
                  <a:pt x="99" y="107"/>
                  <a:pt x="98" y="106"/>
                  <a:pt x="98" y="104"/>
                </a:cubicBezTo>
                <a:cubicBezTo>
                  <a:pt x="98" y="103"/>
                  <a:pt x="99" y="102"/>
                  <a:pt x="101" y="102"/>
                </a:cubicBezTo>
                <a:close/>
                <a:moveTo>
                  <a:pt x="96" y="22"/>
                </a:moveTo>
                <a:cubicBezTo>
                  <a:pt x="97" y="22"/>
                  <a:pt x="98" y="23"/>
                  <a:pt x="98" y="24"/>
                </a:cubicBezTo>
                <a:cubicBezTo>
                  <a:pt x="98" y="26"/>
                  <a:pt x="97" y="27"/>
                  <a:pt x="96" y="27"/>
                </a:cubicBezTo>
                <a:cubicBezTo>
                  <a:pt x="94" y="27"/>
                  <a:pt x="93" y="26"/>
                  <a:pt x="93" y="24"/>
                </a:cubicBezTo>
                <a:cubicBezTo>
                  <a:pt x="93" y="23"/>
                  <a:pt x="94" y="22"/>
                  <a:pt x="96" y="22"/>
                </a:cubicBezTo>
                <a:close/>
                <a:moveTo>
                  <a:pt x="101" y="78"/>
                </a:moveTo>
                <a:cubicBezTo>
                  <a:pt x="82" y="78"/>
                  <a:pt x="82" y="78"/>
                  <a:pt x="82" y="78"/>
                </a:cubicBezTo>
                <a:cubicBezTo>
                  <a:pt x="82" y="51"/>
                  <a:pt x="82" y="51"/>
                  <a:pt x="82" y="51"/>
                </a:cubicBezTo>
                <a:cubicBezTo>
                  <a:pt x="101" y="51"/>
                  <a:pt x="101" y="51"/>
                  <a:pt x="101" y="51"/>
                </a:cubicBezTo>
                <a:lnTo>
                  <a:pt x="101" y="78"/>
                </a:lnTo>
                <a:close/>
                <a:moveTo>
                  <a:pt x="130" y="75"/>
                </a:moveTo>
                <a:cubicBezTo>
                  <a:pt x="129" y="75"/>
                  <a:pt x="128" y="74"/>
                  <a:pt x="128" y="72"/>
                </a:cubicBezTo>
                <a:cubicBezTo>
                  <a:pt x="128" y="71"/>
                  <a:pt x="129" y="70"/>
                  <a:pt x="130" y="70"/>
                </a:cubicBezTo>
                <a:cubicBezTo>
                  <a:pt x="132" y="70"/>
                  <a:pt x="133" y="71"/>
                  <a:pt x="133" y="72"/>
                </a:cubicBezTo>
                <a:cubicBezTo>
                  <a:pt x="133" y="74"/>
                  <a:pt x="132" y="75"/>
                  <a:pt x="130" y="75"/>
                </a:cubicBezTo>
                <a:close/>
                <a:moveTo>
                  <a:pt x="103" y="128"/>
                </a:moveTo>
                <a:cubicBezTo>
                  <a:pt x="108" y="130"/>
                  <a:pt x="108" y="130"/>
                  <a:pt x="108" y="130"/>
                </a:cubicBezTo>
                <a:cubicBezTo>
                  <a:pt x="108" y="128"/>
                  <a:pt x="109" y="126"/>
                  <a:pt x="110" y="125"/>
                </a:cubicBezTo>
                <a:cubicBezTo>
                  <a:pt x="105" y="122"/>
                  <a:pt x="105" y="122"/>
                  <a:pt x="105" y="122"/>
                </a:cubicBezTo>
                <a:cubicBezTo>
                  <a:pt x="104" y="124"/>
                  <a:pt x="104" y="126"/>
                  <a:pt x="103" y="128"/>
                </a:cubicBezTo>
                <a:close/>
                <a:moveTo>
                  <a:pt x="108" y="118"/>
                </a:moveTo>
                <a:cubicBezTo>
                  <a:pt x="113" y="120"/>
                  <a:pt x="113" y="120"/>
                  <a:pt x="113" y="120"/>
                </a:cubicBezTo>
                <a:cubicBezTo>
                  <a:pt x="114" y="119"/>
                  <a:pt x="115" y="117"/>
                  <a:pt x="116" y="116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0" y="114"/>
                  <a:pt x="109" y="116"/>
                  <a:pt x="108" y="118"/>
                </a:cubicBezTo>
                <a:close/>
                <a:moveTo>
                  <a:pt x="114" y="109"/>
                </a:moveTo>
                <a:cubicBezTo>
                  <a:pt x="119" y="112"/>
                  <a:pt x="119" y="112"/>
                  <a:pt x="119" y="112"/>
                </a:cubicBezTo>
                <a:cubicBezTo>
                  <a:pt x="120" y="110"/>
                  <a:pt x="121" y="108"/>
                  <a:pt x="122" y="107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6" y="106"/>
                  <a:pt x="115" y="107"/>
                  <a:pt x="114" y="109"/>
                </a:cubicBezTo>
                <a:close/>
                <a:moveTo>
                  <a:pt x="120" y="100"/>
                </a:moveTo>
                <a:cubicBezTo>
                  <a:pt x="125" y="102"/>
                  <a:pt x="125" y="102"/>
                  <a:pt x="125" y="102"/>
                </a:cubicBezTo>
                <a:cubicBezTo>
                  <a:pt x="126" y="100"/>
                  <a:pt x="126" y="99"/>
                  <a:pt x="127" y="97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96"/>
                  <a:pt x="121" y="98"/>
                  <a:pt x="120" y="100"/>
                </a:cubicBezTo>
                <a:close/>
                <a:moveTo>
                  <a:pt x="125" y="90"/>
                </a:moveTo>
                <a:cubicBezTo>
                  <a:pt x="129" y="92"/>
                  <a:pt x="129" y="92"/>
                  <a:pt x="129" y="92"/>
                </a:cubicBezTo>
                <a:cubicBezTo>
                  <a:pt x="130" y="90"/>
                  <a:pt x="131" y="89"/>
                  <a:pt x="132" y="87"/>
                </a:cubicBezTo>
                <a:cubicBezTo>
                  <a:pt x="127" y="85"/>
                  <a:pt x="127" y="85"/>
                  <a:pt x="127" y="85"/>
                </a:cubicBezTo>
                <a:cubicBezTo>
                  <a:pt x="126" y="87"/>
                  <a:pt x="125" y="88"/>
                  <a:pt x="125" y="90"/>
                </a:cubicBezTo>
                <a:close/>
                <a:moveTo>
                  <a:pt x="133" y="54"/>
                </a:moveTo>
                <a:cubicBezTo>
                  <a:pt x="133" y="55"/>
                  <a:pt x="133" y="55"/>
                  <a:pt x="133" y="55"/>
                </a:cubicBezTo>
                <a:cubicBezTo>
                  <a:pt x="133" y="56"/>
                  <a:pt x="133" y="58"/>
                  <a:pt x="133" y="59"/>
                </a:cubicBezTo>
                <a:cubicBezTo>
                  <a:pt x="138" y="60"/>
                  <a:pt x="138" y="60"/>
                  <a:pt x="138" y="60"/>
                </a:cubicBezTo>
                <a:cubicBezTo>
                  <a:pt x="138" y="58"/>
                  <a:pt x="138" y="56"/>
                  <a:pt x="138" y="55"/>
                </a:cubicBezTo>
                <a:cubicBezTo>
                  <a:pt x="138" y="54"/>
                  <a:pt x="138" y="54"/>
                  <a:pt x="138" y="54"/>
                </a:cubicBezTo>
                <a:lnTo>
                  <a:pt x="133" y="54"/>
                </a:lnTo>
                <a:close/>
                <a:moveTo>
                  <a:pt x="133" y="49"/>
                </a:moveTo>
                <a:cubicBezTo>
                  <a:pt x="138" y="48"/>
                  <a:pt x="138" y="48"/>
                  <a:pt x="138" y="48"/>
                </a:cubicBezTo>
                <a:cubicBezTo>
                  <a:pt x="138" y="47"/>
                  <a:pt x="137" y="45"/>
                  <a:pt x="137" y="43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2" y="46"/>
                  <a:pt x="132" y="47"/>
                  <a:pt x="133" y="49"/>
                </a:cubicBezTo>
                <a:close/>
                <a:moveTo>
                  <a:pt x="130" y="39"/>
                </a:moveTo>
                <a:cubicBezTo>
                  <a:pt x="135" y="37"/>
                  <a:pt x="135" y="37"/>
                  <a:pt x="135" y="37"/>
                </a:cubicBezTo>
                <a:cubicBezTo>
                  <a:pt x="135" y="36"/>
                  <a:pt x="134" y="34"/>
                  <a:pt x="133" y="32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29" y="36"/>
                  <a:pt x="130" y="38"/>
                  <a:pt x="130" y="39"/>
                </a:cubicBezTo>
                <a:close/>
                <a:moveTo>
                  <a:pt x="126" y="30"/>
                </a:moveTo>
                <a:cubicBezTo>
                  <a:pt x="130" y="27"/>
                  <a:pt x="130" y="27"/>
                  <a:pt x="130" y="27"/>
                </a:cubicBezTo>
                <a:cubicBezTo>
                  <a:pt x="129" y="25"/>
                  <a:pt x="128" y="24"/>
                  <a:pt x="127" y="22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7"/>
                  <a:pt x="125" y="29"/>
                  <a:pt x="126" y="30"/>
                </a:cubicBezTo>
                <a:close/>
                <a:moveTo>
                  <a:pt x="123" y="18"/>
                </a:moveTo>
                <a:cubicBezTo>
                  <a:pt x="122" y="17"/>
                  <a:pt x="120" y="16"/>
                  <a:pt x="119" y="14"/>
                </a:cubicBezTo>
                <a:cubicBezTo>
                  <a:pt x="116" y="18"/>
                  <a:pt x="116" y="18"/>
                  <a:pt x="116" y="18"/>
                </a:cubicBezTo>
                <a:cubicBezTo>
                  <a:pt x="117" y="20"/>
                  <a:pt x="118" y="21"/>
                  <a:pt x="119" y="22"/>
                </a:cubicBezTo>
                <a:lnTo>
                  <a:pt x="123" y="18"/>
                </a:lnTo>
                <a:close/>
                <a:moveTo>
                  <a:pt x="114" y="11"/>
                </a:moveTo>
                <a:cubicBezTo>
                  <a:pt x="113" y="10"/>
                  <a:pt x="111" y="9"/>
                  <a:pt x="110" y="8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9" y="13"/>
                  <a:pt x="110" y="14"/>
                  <a:pt x="111" y="15"/>
                </a:cubicBezTo>
                <a:lnTo>
                  <a:pt x="114" y="11"/>
                </a:lnTo>
                <a:close/>
                <a:moveTo>
                  <a:pt x="104" y="6"/>
                </a:moveTo>
                <a:cubicBezTo>
                  <a:pt x="103" y="5"/>
                  <a:pt x="101" y="4"/>
                  <a:pt x="99" y="4"/>
                </a:cubicBezTo>
                <a:cubicBezTo>
                  <a:pt x="97" y="9"/>
                  <a:pt x="97" y="9"/>
                  <a:pt x="97" y="9"/>
                </a:cubicBezTo>
                <a:cubicBezTo>
                  <a:pt x="99" y="9"/>
                  <a:pt x="101" y="10"/>
                  <a:pt x="102" y="10"/>
                </a:cubicBezTo>
                <a:lnTo>
                  <a:pt x="104" y="6"/>
                </a:lnTo>
                <a:close/>
                <a:moveTo>
                  <a:pt x="94" y="2"/>
                </a:moveTo>
                <a:cubicBezTo>
                  <a:pt x="92" y="2"/>
                  <a:pt x="90" y="1"/>
                  <a:pt x="88" y="1"/>
                </a:cubicBezTo>
                <a:cubicBezTo>
                  <a:pt x="87" y="6"/>
                  <a:pt x="87" y="6"/>
                  <a:pt x="87" y="6"/>
                </a:cubicBezTo>
                <a:cubicBezTo>
                  <a:pt x="89" y="7"/>
                  <a:pt x="91" y="7"/>
                  <a:pt x="92" y="7"/>
                </a:cubicBezTo>
                <a:lnTo>
                  <a:pt x="94" y="2"/>
                </a:lnTo>
                <a:close/>
                <a:moveTo>
                  <a:pt x="10" y="144"/>
                </a:moveTo>
                <a:cubicBezTo>
                  <a:pt x="5" y="144"/>
                  <a:pt x="5" y="144"/>
                  <a:pt x="5" y="144"/>
                </a:cubicBezTo>
                <a:cubicBezTo>
                  <a:pt x="5" y="150"/>
                  <a:pt x="5" y="150"/>
                  <a:pt x="5" y="150"/>
                </a:cubicBezTo>
                <a:cubicBezTo>
                  <a:pt x="10" y="150"/>
                  <a:pt x="10" y="150"/>
                  <a:pt x="10" y="150"/>
                </a:cubicBezTo>
                <a:lnTo>
                  <a:pt x="10" y="144"/>
                </a:lnTo>
                <a:close/>
                <a:moveTo>
                  <a:pt x="5" y="160"/>
                </a:moveTo>
                <a:cubicBezTo>
                  <a:pt x="10" y="160"/>
                  <a:pt x="10" y="160"/>
                  <a:pt x="10" y="160"/>
                </a:cubicBezTo>
                <a:cubicBezTo>
                  <a:pt x="10" y="155"/>
                  <a:pt x="10" y="155"/>
                  <a:pt x="10" y="155"/>
                </a:cubicBezTo>
                <a:cubicBezTo>
                  <a:pt x="5" y="155"/>
                  <a:pt x="5" y="155"/>
                  <a:pt x="5" y="155"/>
                </a:cubicBezTo>
                <a:lnTo>
                  <a:pt x="5" y="160"/>
                </a:lnTo>
                <a:close/>
                <a:moveTo>
                  <a:pt x="10" y="155"/>
                </a:moveTo>
                <a:cubicBezTo>
                  <a:pt x="16" y="155"/>
                  <a:pt x="16" y="155"/>
                  <a:pt x="16" y="155"/>
                </a:cubicBezTo>
                <a:cubicBezTo>
                  <a:pt x="16" y="150"/>
                  <a:pt x="16" y="150"/>
                  <a:pt x="16" y="150"/>
                </a:cubicBezTo>
                <a:cubicBezTo>
                  <a:pt x="10" y="150"/>
                  <a:pt x="10" y="150"/>
                  <a:pt x="10" y="150"/>
                </a:cubicBezTo>
                <a:lnTo>
                  <a:pt x="10" y="155"/>
                </a:lnTo>
                <a:close/>
                <a:moveTo>
                  <a:pt x="0" y="150"/>
                </a:moveTo>
                <a:cubicBezTo>
                  <a:pt x="0" y="155"/>
                  <a:pt x="0" y="155"/>
                  <a:pt x="0" y="155"/>
                </a:cubicBezTo>
                <a:cubicBezTo>
                  <a:pt x="5" y="155"/>
                  <a:pt x="5" y="155"/>
                  <a:pt x="5" y="155"/>
                </a:cubicBezTo>
                <a:cubicBezTo>
                  <a:pt x="5" y="150"/>
                  <a:pt x="5" y="150"/>
                  <a:pt x="5" y="150"/>
                </a:cubicBezTo>
                <a:lnTo>
                  <a:pt x="0" y="150"/>
                </a:lnTo>
                <a:close/>
                <a:moveTo>
                  <a:pt x="157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2" y="6"/>
                  <a:pt x="152" y="6"/>
                  <a:pt x="152" y="6"/>
                </a:cubicBezTo>
                <a:cubicBezTo>
                  <a:pt x="157" y="6"/>
                  <a:pt x="157" y="6"/>
                  <a:pt x="157" y="6"/>
                </a:cubicBezTo>
                <a:lnTo>
                  <a:pt x="157" y="0"/>
                </a:lnTo>
                <a:close/>
                <a:moveTo>
                  <a:pt x="152" y="16"/>
                </a:moveTo>
                <a:cubicBezTo>
                  <a:pt x="157" y="16"/>
                  <a:pt x="157" y="16"/>
                  <a:pt x="157" y="16"/>
                </a:cubicBezTo>
                <a:cubicBezTo>
                  <a:pt x="157" y="11"/>
                  <a:pt x="157" y="11"/>
                  <a:pt x="157" y="11"/>
                </a:cubicBezTo>
                <a:cubicBezTo>
                  <a:pt x="152" y="11"/>
                  <a:pt x="152" y="11"/>
                  <a:pt x="152" y="11"/>
                </a:cubicBezTo>
                <a:lnTo>
                  <a:pt x="152" y="16"/>
                </a:lnTo>
                <a:close/>
                <a:moveTo>
                  <a:pt x="157" y="6"/>
                </a:moveTo>
                <a:cubicBezTo>
                  <a:pt x="157" y="11"/>
                  <a:pt x="157" y="11"/>
                  <a:pt x="157" y="11"/>
                </a:cubicBezTo>
                <a:cubicBezTo>
                  <a:pt x="162" y="11"/>
                  <a:pt x="162" y="11"/>
                  <a:pt x="162" y="11"/>
                </a:cubicBezTo>
                <a:cubicBezTo>
                  <a:pt x="162" y="6"/>
                  <a:pt x="162" y="6"/>
                  <a:pt x="162" y="6"/>
                </a:cubicBezTo>
                <a:lnTo>
                  <a:pt x="157" y="6"/>
                </a:lnTo>
                <a:close/>
                <a:moveTo>
                  <a:pt x="146" y="6"/>
                </a:moveTo>
                <a:cubicBezTo>
                  <a:pt x="146" y="11"/>
                  <a:pt x="146" y="11"/>
                  <a:pt x="146" y="11"/>
                </a:cubicBezTo>
                <a:cubicBezTo>
                  <a:pt x="152" y="11"/>
                  <a:pt x="152" y="11"/>
                  <a:pt x="152" y="11"/>
                </a:cubicBezTo>
                <a:cubicBezTo>
                  <a:pt x="152" y="6"/>
                  <a:pt x="152" y="6"/>
                  <a:pt x="152" y="6"/>
                </a:cubicBezTo>
                <a:lnTo>
                  <a:pt x="146" y="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76B0BF4-3B8C-41A6-8BB6-2F751B531DB0}"/>
              </a:ext>
            </a:extLst>
          </p:cNvPr>
          <p:cNvSpPr/>
          <p:nvPr/>
        </p:nvSpPr>
        <p:spPr>
          <a:xfrm>
            <a:off x="5540342" y="3023514"/>
            <a:ext cx="844056" cy="844056"/>
          </a:xfrm>
          <a:prstGeom prst="ellipse">
            <a:avLst/>
          </a:prstGeom>
          <a:solidFill>
            <a:schemeClr val="accent6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3E8806-ACC4-471C-817D-9C0913BFE715}"/>
              </a:ext>
            </a:extLst>
          </p:cNvPr>
          <p:cNvSpPr/>
          <p:nvPr/>
        </p:nvSpPr>
        <p:spPr>
          <a:xfrm>
            <a:off x="2445448" y="3324339"/>
            <a:ext cx="2574417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A4B951-CF99-4051-9F28-F7FF492A4C4C}"/>
              </a:ext>
            </a:extLst>
          </p:cNvPr>
          <p:cNvSpPr/>
          <p:nvPr/>
        </p:nvSpPr>
        <p:spPr>
          <a:xfrm>
            <a:off x="3678970" y="2983318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2025</a:t>
            </a: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440E8400-CC4F-4894-A068-C88EC55CFE29}"/>
              </a:ext>
            </a:extLst>
          </p:cNvPr>
          <p:cNvSpPr>
            <a:spLocks noEditPoints="1"/>
          </p:cNvSpPr>
          <p:nvPr/>
        </p:nvSpPr>
        <p:spPr bwMode="auto">
          <a:xfrm>
            <a:off x="5741957" y="3221193"/>
            <a:ext cx="440826" cy="448698"/>
          </a:xfrm>
          <a:custGeom>
            <a:avLst/>
            <a:gdLst>
              <a:gd name="T0" fmla="*/ 121 w 158"/>
              <a:gd name="T1" fmla="*/ 8 h 160"/>
              <a:gd name="T2" fmla="*/ 85 w 158"/>
              <a:gd name="T3" fmla="*/ 5 h 160"/>
              <a:gd name="T4" fmla="*/ 38 w 158"/>
              <a:gd name="T5" fmla="*/ 3 h 160"/>
              <a:gd name="T6" fmla="*/ 1 w 158"/>
              <a:gd name="T7" fmla="*/ 18 h 160"/>
              <a:gd name="T8" fmla="*/ 21 w 158"/>
              <a:gd name="T9" fmla="*/ 160 h 160"/>
              <a:gd name="T10" fmla="*/ 138 w 158"/>
              <a:gd name="T11" fmla="*/ 155 h 160"/>
              <a:gd name="T12" fmla="*/ 158 w 158"/>
              <a:gd name="T13" fmla="*/ 13 h 160"/>
              <a:gd name="T14" fmla="*/ 6 w 158"/>
              <a:gd name="T15" fmla="*/ 19 h 160"/>
              <a:gd name="T16" fmla="*/ 42 w 158"/>
              <a:gd name="T17" fmla="*/ 6 h 160"/>
              <a:gd name="T18" fmla="*/ 42 w 158"/>
              <a:gd name="T19" fmla="*/ 6 h 160"/>
              <a:gd name="T20" fmla="*/ 39 w 158"/>
              <a:gd name="T21" fmla="*/ 15 h 160"/>
              <a:gd name="T22" fmla="*/ 138 w 158"/>
              <a:gd name="T23" fmla="*/ 150 h 160"/>
              <a:gd name="T24" fmla="*/ 134 w 158"/>
              <a:gd name="T25" fmla="*/ 81 h 160"/>
              <a:gd name="T26" fmla="*/ 23 w 158"/>
              <a:gd name="T27" fmla="*/ 20 h 160"/>
              <a:gd name="T28" fmla="*/ 136 w 158"/>
              <a:gd name="T29" fmla="*/ 73 h 160"/>
              <a:gd name="T30" fmla="*/ 136 w 158"/>
              <a:gd name="T31" fmla="*/ 15 h 160"/>
              <a:gd name="T32" fmla="*/ 153 w 158"/>
              <a:gd name="T33" fmla="*/ 15 h 160"/>
              <a:gd name="T34" fmla="*/ 111 w 158"/>
              <a:gd name="T35" fmla="*/ 28 h 160"/>
              <a:gd name="T36" fmla="*/ 83 w 158"/>
              <a:gd name="T37" fmla="*/ 30 h 160"/>
              <a:gd name="T38" fmla="*/ 83 w 158"/>
              <a:gd name="T39" fmla="*/ 67 h 160"/>
              <a:gd name="T40" fmla="*/ 107 w 158"/>
              <a:gd name="T41" fmla="*/ 40 h 160"/>
              <a:gd name="T42" fmla="*/ 126 w 158"/>
              <a:gd name="T43" fmla="*/ 30 h 160"/>
              <a:gd name="T44" fmla="*/ 86 w 158"/>
              <a:gd name="T45" fmla="*/ 63 h 160"/>
              <a:gd name="T46" fmla="*/ 99 w 158"/>
              <a:gd name="T47" fmla="*/ 44 h 160"/>
              <a:gd name="T48" fmla="*/ 105 w 158"/>
              <a:gd name="T49" fmla="*/ 44 h 160"/>
              <a:gd name="T50" fmla="*/ 102 w 158"/>
              <a:gd name="T51" fmla="*/ 105 h 160"/>
              <a:gd name="T52" fmla="*/ 106 w 158"/>
              <a:gd name="T53" fmla="*/ 73 h 160"/>
              <a:gd name="T54" fmla="*/ 73 w 158"/>
              <a:gd name="T55" fmla="*/ 40 h 160"/>
              <a:gd name="T56" fmla="*/ 95 w 158"/>
              <a:gd name="T57" fmla="*/ 103 h 160"/>
              <a:gd name="T58" fmla="*/ 124 w 158"/>
              <a:gd name="T59" fmla="*/ 110 h 160"/>
              <a:gd name="T60" fmla="*/ 90 w 158"/>
              <a:gd name="T61" fmla="*/ 86 h 160"/>
              <a:gd name="T62" fmla="*/ 92 w 158"/>
              <a:gd name="T63" fmla="*/ 99 h 160"/>
              <a:gd name="T64" fmla="*/ 71 w 158"/>
              <a:gd name="T65" fmla="*/ 45 h 160"/>
              <a:gd name="T66" fmla="*/ 103 w 158"/>
              <a:gd name="T67" fmla="*/ 78 h 160"/>
              <a:gd name="T68" fmla="*/ 33 w 158"/>
              <a:gd name="T69" fmla="*/ 123 h 160"/>
              <a:gd name="T70" fmla="*/ 53 w 158"/>
              <a:gd name="T71" fmla="*/ 118 h 160"/>
              <a:gd name="T72" fmla="*/ 33 w 158"/>
              <a:gd name="T73" fmla="*/ 123 h 160"/>
              <a:gd name="T74" fmla="*/ 61 w 158"/>
              <a:gd name="T75" fmla="*/ 120 h 160"/>
              <a:gd name="T76" fmla="*/ 86 w 158"/>
              <a:gd name="T77" fmla="*/ 120 h 160"/>
              <a:gd name="T78" fmla="*/ 66 w 158"/>
              <a:gd name="T79" fmla="*/ 135 h 160"/>
              <a:gd name="T80" fmla="*/ 33 w 158"/>
              <a:gd name="T81" fmla="*/ 131 h 160"/>
              <a:gd name="T82" fmla="*/ 83 w 158"/>
              <a:gd name="T83" fmla="*/ 131 h 160"/>
              <a:gd name="T84" fmla="*/ 76 w 158"/>
              <a:gd name="T85" fmla="*/ 135 h 160"/>
              <a:gd name="T86" fmla="*/ 83 w 158"/>
              <a:gd name="T87" fmla="*/ 131 h 160"/>
              <a:gd name="T88" fmla="*/ 31 w 158"/>
              <a:gd name="T89" fmla="*/ 146 h 160"/>
              <a:gd name="T90" fmla="*/ 45 w 158"/>
              <a:gd name="T91" fmla="*/ 146 h 160"/>
              <a:gd name="T92" fmla="*/ 53 w 158"/>
              <a:gd name="T93" fmla="*/ 143 h 160"/>
              <a:gd name="T94" fmla="*/ 83 w 158"/>
              <a:gd name="T95" fmla="*/ 1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8" h="160">
                <a:moveTo>
                  <a:pt x="157" y="11"/>
                </a:moveTo>
                <a:cubicBezTo>
                  <a:pt x="157" y="11"/>
                  <a:pt x="156" y="11"/>
                  <a:pt x="155" y="11"/>
                </a:cubicBezTo>
                <a:cubicBezTo>
                  <a:pt x="121" y="8"/>
                  <a:pt x="121" y="8"/>
                  <a:pt x="121" y="8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1"/>
                  <a:pt x="119" y="0"/>
                  <a:pt x="117" y="0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4"/>
                  <a:pt x="85" y="4"/>
                </a:cubicBezTo>
                <a:cubicBezTo>
                  <a:pt x="40" y="1"/>
                  <a:pt x="40" y="1"/>
                  <a:pt x="40" y="1"/>
                </a:cubicBezTo>
                <a:cubicBezTo>
                  <a:pt x="39" y="1"/>
                  <a:pt x="38" y="2"/>
                  <a:pt x="38" y="3"/>
                </a:cubicBezTo>
                <a:cubicBezTo>
                  <a:pt x="37" y="11"/>
                  <a:pt x="37" y="11"/>
                  <a:pt x="37" y="11"/>
                </a:cubicBezTo>
                <a:cubicBezTo>
                  <a:pt x="3" y="15"/>
                  <a:pt x="3" y="15"/>
                  <a:pt x="3" y="15"/>
                </a:cubicBezTo>
                <a:cubicBezTo>
                  <a:pt x="1" y="15"/>
                  <a:pt x="0" y="16"/>
                  <a:pt x="1" y="18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8" y="158"/>
                  <a:pt x="18" y="158"/>
                  <a:pt x="18" y="159"/>
                </a:cubicBezTo>
                <a:cubicBezTo>
                  <a:pt x="19" y="160"/>
                  <a:pt x="20" y="160"/>
                  <a:pt x="21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7" y="160"/>
                  <a:pt x="138" y="159"/>
                  <a:pt x="138" y="158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4" y="156"/>
                  <a:pt x="145" y="155"/>
                  <a:pt x="146" y="153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8" y="12"/>
                  <a:pt x="157" y="12"/>
                  <a:pt x="157" y="11"/>
                </a:cubicBezTo>
                <a:close/>
                <a:moveTo>
                  <a:pt x="18" y="120"/>
                </a:moveTo>
                <a:cubicBezTo>
                  <a:pt x="6" y="19"/>
                  <a:pt x="6" y="19"/>
                  <a:pt x="6" y="19"/>
                </a:cubicBezTo>
                <a:cubicBezTo>
                  <a:pt x="18" y="18"/>
                  <a:pt x="18" y="18"/>
                  <a:pt x="18" y="18"/>
                </a:cubicBezTo>
                <a:lnTo>
                  <a:pt x="18" y="120"/>
                </a:lnTo>
                <a:close/>
                <a:moveTo>
                  <a:pt x="42" y="6"/>
                </a:moveTo>
                <a:cubicBezTo>
                  <a:pt x="63" y="7"/>
                  <a:pt x="63" y="7"/>
                  <a:pt x="63" y="7"/>
                </a:cubicBezTo>
                <a:cubicBezTo>
                  <a:pt x="42" y="10"/>
                  <a:pt x="42" y="10"/>
                  <a:pt x="42" y="10"/>
                </a:cubicBezTo>
                <a:lnTo>
                  <a:pt x="42" y="6"/>
                </a:lnTo>
                <a:close/>
                <a:moveTo>
                  <a:pt x="116" y="5"/>
                </a:moveTo>
                <a:cubicBezTo>
                  <a:pt x="117" y="15"/>
                  <a:pt x="117" y="15"/>
                  <a:pt x="117" y="15"/>
                </a:cubicBezTo>
                <a:cubicBezTo>
                  <a:pt x="39" y="15"/>
                  <a:pt x="39" y="15"/>
                  <a:pt x="39" y="15"/>
                </a:cubicBezTo>
                <a:lnTo>
                  <a:pt x="116" y="5"/>
                </a:lnTo>
                <a:close/>
                <a:moveTo>
                  <a:pt x="141" y="151"/>
                </a:moveTo>
                <a:cubicBezTo>
                  <a:pt x="138" y="150"/>
                  <a:pt x="138" y="150"/>
                  <a:pt x="138" y="150"/>
                </a:cubicBezTo>
                <a:cubicBezTo>
                  <a:pt x="138" y="81"/>
                  <a:pt x="138" y="81"/>
                  <a:pt x="138" y="81"/>
                </a:cubicBezTo>
                <a:cubicBezTo>
                  <a:pt x="138" y="80"/>
                  <a:pt x="137" y="79"/>
                  <a:pt x="136" y="79"/>
                </a:cubicBezTo>
                <a:cubicBezTo>
                  <a:pt x="135" y="79"/>
                  <a:pt x="134" y="80"/>
                  <a:pt x="134" y="81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23" y="20"/>
                  <a:pt x="23" y="20"/>
                  <a:pt x="23" y="20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34" y="72"/>
                  <a:pt x="135" y="73"/>
                  <a:pt x="136" y="73"/>
                </a:cubicBezTo>
                <a:cubicBezTo>
                  <a:pt x="137" y="73"/>
                  <a:pt x="138" y="72"/>
                  <a:pt x="138" y="70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6"/>
                  <a:pt x="137" y="15"/>
                  <a:pt x="136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53" y="15"/>
                  <a:pt x="153" y="15"/>
                  <a:pt x="153" y="15"/>
                </a:cubicBezTo>
                <a:lnTo>
                  <a:pt x="141" y="151"/>
                </a:lnTo>
                <a:close/>
                <a:moveTo>
                  <a:pt x="124" y="28"/>
                </a:moveTo>
                <a:cubicBezTo>
                  <a:pt x="111" y="28"/>
                  <a:pt x="111" y="28"/>
                  <a:pt x="111" y="28"/>
                </a:cubicBezTo>
                <a:cubicBezTo>
                  <a:pt x="110" y="28"/>
                  <a:pt x="109" y="28"/>
                  <a:pt x="109" y="29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98" y="33"/>
                  <a:pt x="91" y="30"/>
                  <a:pt x="83" y="30"/>
                </a:cubicBezTo>
                <a:cubicBezTo>
                  <a:pt x="82" y="30"/>
                  <a:pt x="81" y="31"/>
                  <a:pt x="81" y="32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66"/>
                  <a:pt x="82" y="67"/>
                  <a:pt x="83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55"/>
                  <a:pt x="114" y="46"/>
                  <a:pt x="107" y="40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5" y="32"/>
                  <a:pt x="126" y="31"/>
                  <a:pt x="126" y="30"/>
                </a:cubicBezTo>
                <a:cubicBezTo>
                  <a:pt x="126" y="29"/>
                  <a:pt x="125" y="28"/>
                  <a:pt x="124" y="28"/>
                </a:cubicBezTo>
                <a:close/>
                <a:moveTo>
                  <a:pt x="114" y="63"/>
                </a:moveTo>
                <a:cubicBezTo>
                  <a:pt x="86" y="63"/>
                  <a:pt x="86" y="63"/>
                  <a:pt x="86" y="63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5"/>
                  <a:pt x="97" y="37"/>
                  <a:pt x="101" y="41"/>
                </a:cubicBezTo>
                <a:cubicBezTo>
                  <a:pt x="99" y="44"/>
                  <a:pt x="99" y="44"/>
                  <a:pt x="99" y="44"/>
                </a:cubicBezTo>
                <a:cubicBezTo>
                  <a:pt x="98" y="45"/>
                  <a:pt x="98" y="46"/>
                  <a:pt x="99" y="47"/>
                </a:cubicBezTo>
                <a:cubicBezTo>
                  <a:pt x="100" y="48"/>
                  <a:pt x="102" y="47"/>
                  <a:pt x="103" y="46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10" y="49"/>
                  <a:pt x="113" y="55"/>
                  <a:pt x="114" y="63"/>
                </a:cubicBezTo>
                <a:close/>
                <a:moveTo>
                  <a:pt x="124" y="105"/>
                </a:moveTo>
                <a:cubicBezTo>
                  <a:pt x="102" y="105"/>
                  <a:pt x="102" y="105"/>
                  <a:pt x="102" y="105"/>
                </a:cubicBezTo>
                <a:cubicBezTo>
                  <a:pt x="98" y="99"/>
                  <a:pt x="98" y="99"/>
                  <a:pt x="98" y="99"/>
                </a:cubicBezTo>
                <a:cubicBezTo>
                  <a:pt x="105" y="93"/>
                  <a:pt x="108" y="85"/>
                  <a:pt x="108" y="75"/>
                </a:cubicBezTo>
                <a:cubicBezTo>
                  <a:pt x="108" y="74"/>
                  <a:pt x="107" y="73"/>
                  <a:pt x="10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1"/>
                  <a:pt x="75" y="40"/>
                  <a:pt x="73" y="40"/>
                </a:cubicBezTo>
                <a:cubicBezTo>
                  <a:pt x="54" y="40"/>
                  <a:pt x="38" y="56"/>
                  <a:pt x="38" y="75"/>
                </a:cubicBezTo>
                <a:cubicBezTo>
                  <a:pt x="38" y="94"/>
                  <a:pt x="54" y="110"/>
                  <a:pt x="73" y="110"/>
                </a:cubicBezTo>
                <a:cubicBezTo>
                  <a:pt x="81" y="110"/>
                  <a:pt x="89" y="107"/>
                  <a:pt x="95" y="103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10"/>
                  <a:pt x="100" y="110"/>
                  <a:pt x="101" y="11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5" y="110"/>
                  <a:pt x="126" y="109"/>
                  <a:pt x="126" y="108"/>
                </a:cubicBezTo>
                <a:cubicBezTo>
                  <a:pt x="126" y="107"/>
                  <a:pt x="125" y="105"/>
                  <a:pt x="124" y="105"/>
                </a:cubicBezTo>
                <a:close/>
                <a:moveTo>
                  <a:pt x="90" y="86"/>
                </a:moveTo>
                <a:cubicBezTo>
                  <a:pt x="90" y="85"/>
                  <a:pt x="88" y="85"/>
                  <a:pt x="87" y="86"/>
                </a:cubicBezTo>
                <a:cubicBezTo>
                  <a:pt x="86" y="86"/>
                  <a:pt x="86" y="88"/>
                  <a:pt x="86" y="89"/>
                </a:cubicBezTo>
                <a:cubicBezTo>
                  <a:pt x="92" y="99"/>
                  <a:pt x="92" y="99"/>
                  <a:pt x="92" y="99"/>
                </a:cubicBezTo>
                <a:cubicBezTo>
                  <a:pt x="87" y="103"/>
                  <a:pt x="81" y="105"/>
                  <a:pt x="73" y="105"/>
                </a:cubicBezTo>
                <a:cubicBezTo>
                  <a:pt x="57" y="105"/>
                  <a:pt x="43" y="92"/>
                  <a:pt x="43" y="75"/>
                </a:cubicBezTo>
                <a:cubicBezTo>
                  <a:pt x="43" y="59"/>
                  <a:pt x="55" y="46"/>
                  <a:pt x="71" y="4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6"/>
                  <a:pt x="72" y="78"/>
                  <a:pt x="73" y="78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3" y="84"/>
                  <a:pt x="100" y="91"/>
                  <a:pt x="96" y="95"/>
                </a:cubicBezTo>
                <a:lnTo>
                  <a:pt x="90" y="86"/>
                </a:lnTo>
                <a:close/>
                <a:moveTo>
                  <a:pt x="33" y="123"/>
                </a:moveTo>
                <a:cubicBezTo>
                  <a:pt x="53" y="123"/>
                  <a:pt x="53" y="123"/>
                  <a:pt x="53" y="123"/>
                </a:cubicBezTo>
                <a:cubicBezTo>
                  <a:pt x="54" y="123"/>
                  <a:pt x="56" y="122"/>
                  <a:pt x="56" y="120"/>
                </a:cubicBezTo>
                <a:cubicBezTo>
                  <a:pt x="56" y="119"/>
                  <a:pt x="54" y="118"/>
                  <a:pt x="53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2" y="118"/>
                  <a:pt x="31" y="119"/>
                  <a:pt x="31" y="120"/>
                </a:cubicBezTo>
                <a:cubicBezTo>
                  <a:pt x="31" y="122"/>
                  <a:pt x="32" y="123"/>
                  <a:pt x="33" y="123"/>
                </a:cubicBezTo>
                <a:close/>
                <a:moveTo>
                  <a:pt x="83" y="118"/>
                </a:moveTo>
                <a:cubicBezTo>
                  <a:pt x="63" y="118"/>
                  <a:pt x="63" y="118"/>
                  <a:pt x="63" y="118"/>
                </a:cubicBezTo>
                <a:cubicBezTo>
                  <a:pt x="62" y="118"/>
                  <a:pt x="61" y="119"/>
                  <a:pt x="61" y="120"/>
                </a:cubicBezTo>
                <a:cubicBezTo>
                  <a:pt x="61" y="122"/>
                  <a:pt x="62" y="123"/>
                  <a:pt x="63" y="123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3"/>
                  <a:pt x="86" y="122"/>
                  <a:pt x="86" y="120"/>
                </a:cubicBezTo>
                <a:cubicBezTo>
                  <a:pt x="86" y="119"/>
                  <a:pt x="85" y="118"/>
                  <a:pt x="83" y="118"/>
                </a:cubicBezTo>
                <a:close/>
                <a:moveTo>
                  <a:pt x="33" y="135"/>
                </a:moveTo>
                <a:cubicBezTo>
                  <a:pt x="66" y="135"/>
                  <a:pt x="66" y="135"/>
                  <a:pt x="66" y="135"/>
                </a:cubicBezTo>
                <a:cubicBezTo>
                  <a:pt x="67" y="135"/>
                  <a:pt x="68" y="134"/>
                  <a:pt x="68" y="133"/>
                </a:cubicBezTo>
                <a:cubicBezTo>
                  <a:pt x="68" y="132"/>
                  <a:pt x="67" y="131"/>
                  <a:pt x="66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2" y="131"/>
                  <a:pt x="31" y="132"/>
                  <a:pt x="31" y="133"/>
                </a:cubicBezTo>
                <a:cubicBezTo>
                  <a:pt x="31" y="134"/>
                  <a:pt x="32" y="135"/>
                  <a:pt x="33" y="135"/>
                </a:cubicBezTo>
                <a:close/>
                <a:moveTo>
                  <a:pt x="83" y="131"/>
                </a:moveTo>
                <a:cubicBezTo>
                  <a:pt x="76" y="131"/>
                  <a:pt x="76" y="131"/>
                  <a:pt x="76" y="131"/>
                </a:cubicBezTo>
                <a:cubicBezTo>
                  <a:pt x="74" y="131"/>
                  <a:pt x="73" y="132"/>
                  <a:pt x="73" y="133"/>
                </a:cubicBezTo>
                <a:cubicBezTo>
                  <a:pt x="73" y="134"/>
                  <a:pt x="74" y="135"/>
                  <a:pt x="76" y="135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5" y="135"/>
                  <a:pt x="86" y="134"/>
                  <a:pt x="86" y="133"/>
                </a:cubicBezTo>
                <a:cubicBezTo>
                  <a:pt x="86" y="132"/>
                  <a:pt x="85" y="131"/>
                  <a:pt x="83" y="131"/>
                </a:cubicBezTo>
                <a:close/>
                <a:moveTo>
                  <a:pt x="43" y="143"/>
                </a:moveTo>
                <a:cubicBezTo>
                  <a:pt x="33" y="143"/>
                  <a:pt x="33" y="143"/>
                  <a:pt x="33" y="143"/>
                </a:cubicBezTo>
                <a:cubicBezTo>
                  <a:pt x="32" y="143"/>
                  <a:pt x="31" y="144"/>
                  <a:pt x="31" y="146"/>
                </a:cubicBezTo>
                <a:cubicBezTo>
                  <a:pt x="31" y="147"/>
                  <a:pt x="32" y="148"/>
                  <a:pt x="33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4" y="148"/>
                  <a:pt x="45" y="147"/>
                  <a:pt x="45" y="146"/>
                </a:cubicBezTo>
                <a:cubicBezTo>
                  <a:pt x="45" y="144"/>
                  <a:pt x="44" y="143"/>
                  <a:pt x="43" y="143"/>
                </a:cubicBezTo>
                <a:close/>
                <a:moveTo>
                  <a:pt x="83" y="143"/>
                </a:moveTo>
                <a:cubicBezTo>
                  <a:pt x="53" y="143"/>
                  <a:pt x="53" y="143"/>
                  <a:pt x="53" y="143"/>
                </a:cubicBezTo>
                <a:cubicBezTo>
                  <a:pt x="52" y="143"/>
                  <a:pt x="51" y="144"/>
                  <a:pt x="51" y="146"/>
                </a:cubicBezTo>
                <a:cubicBezTo>
                  <a:pt x="51" y="147"/>
                  <a:pt x="52" y="148"/>
                  <a:pt x="5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5" y="148"/>
                  <a:pt x="86" y="147"/>
                  <a:pt x="86" y="146"/>
                </a:cubicBezTo>
                <a:cubicBezTo>
                  <a:pt x="86" y="144"/>
                  <a:pt x="85" y="143"/>
                  <a:pt x="83" y="14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024F1A-E5B0-406B-BB05-2CA9A35CD585}"/>
              </a:ext>
            </a:extLst>
          </p:cNvPr>
          <p:cNvSpPr/>
          <p:nvPr/>
        </p:nvSpPr>
        <p:spPr>
          <a:xfrm>
            <a:off x="5540342" y="1191760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BBA9F0-3F28-42A8-8F46-DCF779FBD77B}"/>
              </a:ext>
            </a:extLst>
          </p:cNvPr>
          <p:cNvSpPr/>
          <p:nvPr/>
        </p:nvSpPr>
        <p:spPr>
          <a:xfrm>
            <a:off x="6947175" y="1492585"/>
            <a:ext cx="2841608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13A5F9-926A-42E5-A28B-C81A5EFF131C}"/>
              </a:ext>
            </a:extLst>
          </p:cNvPr>
          <p:cNvSpPr/>
          <p:nvPr/>
        </p:nvSpPr>
        <p:spPr>
          <a:xfrm>
            <a:off x="6947175" y="1151564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2024</a:t>
            </a: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0C40CD19-52EC-4DE7-AE60-C7A3BDA730DC}"/>
              </a:ext>
            </a:extLst>
          </p:cNvPr>
          <p:cNvSpPr>
            <a:spLocks noEditPoints="1"/>
          </p:cNvSpPr>
          <p:nvPr/>
        </p:nvSpPr>
        <p:spPr bwMode="auto">
          <a:xfrm>
            <a:off x="5793780" y="1388127"/>
            <a:ext cx="337180" cy="451323"/>
          </a:xfrm>
          <a:custGeom>
            <a:avLst/>
            <a:gdLst>
              <a:gd name="T0" fmla="*/ 77 w 121"/>
              <a:gd name="T1" fmla="*/ 153 h 161"/>
              <a:gd name="T2" fmla="*/ 77 w 121"/>
              <a:gd name="T3" fmla="*/ 147 h 161"/>
              <a:gd name="T4" fmla="*/ 81 w 121"/>
              <a:gd name="T5" fmla="*/ 143 h 161"/>
              <a:gd name="T6" fmla="*/ 100 w 121"/>
              <a:gd name="T7" fmla="*/ 89 h 161"/>
              <a:gd name="T8" fmla="*/ 89 w 121"/>
              <a:gd name="T9" fmla="*/ 99 h 161"/>
              <a:gd name="T10" fmla="*/ 89 w 121"/>
              <a:gd name="T11" fmla="*/ 94 h 161"/>
              <a:gd name="T12" fmla="*/ 29 w 121"/>
              <a:gd name="T13" fmla="*/ 23 h 161"/>
              <a:gd name="T14" fmla="*/ 25 w 121"/>
              <a:gd name="T15" fmla="*/ 33 h 161"/>
              <a:gd name="T16" fmla="*/ 33 w 121"/>
              <a:gd name="T17" fmla="*/ 23 h 161"/>
              <a:gd name="T18" fmla="*/ 119 w 121"/>
              <a:gd name="T19" fmla="*/ 74 h 161"/>
              <a:gd name="T20" fmla="*/ 109 w 121"/>
              <a:gd name="T21" fmla="*/ 51 h 161"/>
              <a:gd name="T22" fmla="*/ 96 w 121"/>
              <a:gd name="T23" fmla="*/ 38 h 161"/>
              <a:gd name="T24" fmla="*/ 83 w 121"/>
              <a:gd name="T25" fmla="*/ 25 h 161"/>
              <a:gd name="T26" fmla="*/ 69 w 121"/>
              <a:gd name="T27" fmla="*/ 11 h 161"/>
              <a:gd name="T28" fmla="*/ 48 w 121"/>
              <a:gd name="T29" fmla="*/ 3 h 161"/>
              <a:gd name="T30" fmla="*/ 3 w 121"/>
              <a:gd name="T31" fmla="*/ 48 h 161"/>
              <a:gd name="T32" fmla="*/ 20 w 121"/>
              <a:gd name="T33" fmla="*/ 82 h 161"/>
              <a:gd name="T34" fmla="*/ 55 w 121"/>
              <a:gd name="T35" fmla="*/ 121 h 161"/>
              <a:gd name="T36" fmla="*/ 49 w 121"/>
              <a:gd name="T37" fmla="*/ 161 h 161"/>
              <a:gd name="T38" fmla="*/ 113 w 121"/>
              <a:gd name="T39" fmla="*/ 126 h 161"/>
              <a:gd name="T40" fmla="*/ 117 w 121"/>
              <a:gd name="T41" fmla="*/ 88 h 161"/>
              <a:gd name="T42" fmla="*/ 96 w 121"/>
              <a:gd name="T43" fmla="*/ 43 h 161"/>
              <a:gd name="T44" fmla="*/ 91 w 121"/>
              <a:gd name="T45" fmla="*/ 46 h 161"/>
              <a:gd name="T46" fmla="*/ 89 w 121"/>
              <a:gd name="T47" fmla="*/ 37 h 161"/>
              <a:gd name="T48" fmla="*/ 83 w 121"/>
              <a:gd name="T49" fmla="*/ 30 h 161"/>
              <a:gd name="T50" fmla="*/ 74 w 121"/>
              <a:gd name="T51" fmla="*/ 28 h 161"/>
              <a:gd name="T52" fmla="*/ 7 w 121"/>
              <a:gd name="T53" fmla="*/ 45 h 161"/>
              <a:gd name="T54" fmla="*/ 41 w 121"/>
              <a:gd name="T55" fmla="*/ 6 h 161"/>
              <a:gd name="T56" fmla="*/ 43 w 121"/>
              <a:gd name="T57" fmla="*/ 6 h 161"/>
              <a:gd name="T58" fmla="*/ 13 w 121"/>
              <a:gd name="T59" fmla="*/ 51 h 161"/>
              <a:gd name="T60" fmla="*/ 55 w 121"/>
              <a:gd name="T61" fmla="*/ 17 h 161"/>
              <a:gd name="T62" fmla="*/ 82 w 121"/>
              <a:gd name="T63" fmla="*/ 115 h 161"/>
              <a:gd name="T64" fmla="*/ 59 w 121"/>
              <a:gd name="T65" fmla="*/ 94 h 161"/>
              <a:gd name="T66" fmla="*/ 32 w 121"/>
              <a:gd name="T67" fmla="*/ 70 h 161"/>
              <a:gd name="T68" fmla="*/ 31 w 121"/>
              <a:gd name="T69" fmla="*/ 75 h 161"/>
              <a:gd name="T70" fmla="*/ 59 w 121"/>
              <a:gd name="T71" fmla="*/ 75 h 161"/>
              <a:gd name="T72" fmla="*/ 32 w 121"/>
              <a:gd name="T73" fmla="*/ 89 h 161"/>
              <a:gd name="T74" fmla="*/ 55 w 121"/>
              <a:gd name="T75" fmla="*/ 155 h 161"/>
              <a:gd name="T76" fmla="*/ 92 w 121"/>
              <a:gd name="T77" fmla="*/ 146 h 161"/>
              <a:gd name="T78" fmla="*/ 97 w 121"/>
              <a:gd name="T79" fmla="*/ 155 h 161"/>
              <a:gd name="T80" fmla="*/ 113 w 121"/>
              <a:gd name="T81" fmla="*/ 131 h 161"/>
              <a:gd name="T82" fmla="*/ 108 w 121"/>
              <a:gd name="T83" fmla="*/ 115 h 161"/>
              <a:gd name="T84" fmla="*/ 60 w 121"/>
              <a:gd name="T85" fmla="*/ 119 h 161"/>
              <a:gd name="T86" fmla="*/ 35 w 121"/>
              <a:gd name="T87" fmla="*/ 94 h 161"/>
              <a:gd name="T88" fmla="*/ 80 w 121"/>
              <a:gd name="T89" fmla="*/ 122 h 161"/>
              <a:gd name="T90" fmla="*/ 116 w 121"/>
              <a:gd name="T91" fmla="*/ 101 h 161"/>
              <a:gd name="T92" fmla="*/ 104 w 121"/>
              <a:gd name="T93" fmla="*/ 59 h 161"/>
              <a:gd name="T94" fmla="*/ 114 w 121"/>
              <a:gd name="T95" fmla="*/ 6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161">
                <a:moveTo>
                  <a:pt x="77" y="134"/>
                </a:moveTo>
                <a:cubicBezTo>
                  <a:pt x="72" y="134"/>
                  <a:pt x="68" y="138"/>
                  <a:pt x="68" y="143"/>
                </a:cubicBezTo>
                <a:cubicBezTo>
                  <a:pt x="68" y="148"/>
                  <a:pt x="72" y="153"/>
                  <a:pt x="77" y="153"/>
                </a:cubicBezTo>
                <a:cubicBezTo>
                  <a:pt x="83" y="153"/>
                  <a:pt x="87" y="148"/>
                  <a:pt x="87" y="143"/>
                </a:cubicBezTo>
                <a:cubicBezTo>
                  <a:pt x="87" y="138"/>
                  <a:pt x="83" y="134"/>
                  <a:pt x="77" y="134"/>
                </a:cubicBezTo>
                <a:close/>
                <a:moveTo>
                  <a:pt x="77" y="147"/>
                </a:moveTo>
                <a:cubicBezTo>
                  <a:pt x="75" y="147"/>
                  <a:pt x="73" y="145"/>
                  <a:pt x="73" y="143"/>
                </a:cubicBezTo>
                <a:cubicBezTo>
                  <a:pt x="73" y="141"/>
                  <a:pt x="75" y="139"/>
                  <a:pt x="77" y="139"/>
                </a:cubicBezTo>
                <a:cubicBezTo>
                  <a:pt x="80" y="139"/>
                  <a:pt x="81" y="141"/>
                  <a:pt x="81" y="143"/>
                </a:cubicBezTo>
                <a:cubicBezTo>
                  <a:pt x="81" y="145"/>
                  <a:pt x="80" y="147"/>
                  <a:pt x="77" y="147"/>
                </a:cubicBezTo>
                <a:close/>
                <a:moveTo>
                  <a:pt x="89" y="99"/>
                </a:moveTo>
                <a:cubicBezTo>
                  <a:pt x="95" y="99"/>
                  <a:pt x="100" y="94"/>
                  <a:pt x="100" y="89"/>
                </a:cubicBezTo>
                <a:cubicBezTo>
                  <a:pt x="100" y="83"/>
                  <a:pt x="95" y="78"/>
                  <a:pt x="89" y="78"/>
                </a:cubicBezTo>
                <a:cubicBezTo>
                  <a:pt x="84" y="78"/>
                  <a:pt x="79" y="83"/>
                  <a:pt x="79" y="89"/>
                </a:cubicBezTo>
                <a:cubicBezTo>
                  <a:pt x="79" y="94"/>
                  <a:pt x="84" y="99"/>
                  <a:pt x="89" y="99"/>
                </a:cubicBezTo>
                <a:close/>
                <a:moveTo>
                  <a:pt x="89" y="83"/>
                </a:moveTo>
                <a:cubicBezTo>
                  <a:pt x="92" y="83"/>
                  <a:pt x="95" y="86"/>
                  <a:pt x="95" y="89"/>
                </a:cubicBezTo>
                <a:cubicBezTo>
                  <a:pt x="95" y="92"/>
                  <a:pt x="92" y="94"/>
                  <a:pt x="89" y="94"/>
                </a:cubicBezTo>
                <a:cubicBezTo>
                  <a:pt x="86" y="94"/>
                  <a:pt x="84" y="92"/>
                  <a:pt x="84" y="89"/>
                </a:cubicBezTo>
                <a:cubicBezTo>
                  <a:pt x="84" y="86"/>
                  <a:pt x="86" y="83"/>
                  <a:pt x="89" y="83"/>
                </a:cubicBezTo>
                <a:close/>
                <a:moveTo>
                  <a:pt x="29" y="23"/>
                </a:moveTo>
                <a:cubicBezTo>
                  <a:pt x="24" y="28"/>
                  <a:pt x="24" y="28"/>
                  <a:pt x="24" y="28"/>
                </a:cubicBezTo>
                <a:cubicBezTo>
                  <a:pt x="22" y="29"/>
                  <a:pt x="22" y="31"/>
                  <a:pt x="24" y="32"/>
                </a:cubicBezTo>
                <a:cubicBezTo>
                  <a:pt x="24" y="32"/>
                  <a:pt x="25" y="33"/>
                  <a:pt x="25" y="33"/>
                </a:cubicBezTo>
                <a:cubicBezTo>
                  <a:pt x="26" y="33"/>
                  <a:pt x="27" y="32"/>
                  <a:pt x="27" y="32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5"/>
                  <a:pt x="34" y="24"/>
                  <a:pt x="33" y="23"/>
                </a:cubicBezTo>
                <a:cubicBezTo>
                  <a:pt x="32" y="22"/>
                  <a:pt x="30" y="22"/>
                  <a:pt x="29" y="23"/>
                </a:cubicBezTo>
                <a:close/>
                <a:moveTo>
                  <a:pt x="121" y="80"/>
                </a:moveTo>
                <a:cubicBezTo>
                  <a:pt x="121" y="78"/>
                  <a:pt x="120" y="75"/>
                  <a:pt x="119" y="74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20" y="70"/>
                  <a:pt x="121" y="67"/>
                  <a:pt x="121" y="63"/>
                </a:cubicBezTo>
                <a:cubicBezTo>
                  <a:pt x="121" y="57"/>
                  <a:pt x="116" y="51"/>
                  <a:pt x="109" y="51"/>
                </a:cubicBezTo>
                <a:cubicBezTo>
                  <a:pt x="109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8" y="43"/>
                  <a:pt x="103" y="38"/>
                  <a:pt x="96" y="38"/>
                </a:cubicBezTo>
                <a:cubicBezTo>
                  <a:pt x="96" y="38"/>
                  <a:pt x="95" y="38"/>
                  <a:pt x="95" y="38"/>
                </a:cubicBezTo>
                <a:cubicBezTo>
                  <a:pt x="95" y="38"/>
                  <a:pt x="95" y="37"/>
                  <a:pt x="95" y="37"/>
                </a:cubicBezTo>
                <a:cubicBezTo>
                  <a:pt x="95" y="30"/>
                  <a:pt x="89" y="25"/>
                  <a:pt x="83" y="25"/>
                </a:cubicBezTo>
                <a:cubicBezTo>
                  <a:pt x="82" y="25"/>
                  <a:pt x="82" y="25"/>
                  <a:pt x="81" y="25"/>
                </a:cubicBezTo>
                <a:cubicBezTo>
                  <a:pt x="81" y="24"/>
                  <a:pt x="81" y="24"/>
                  <a:pt x="81" y="23"/>
                </a:cubicBezTo>
                <a:cubicBezTo>
                  <a:pt x="81" y="17"/>
                  <a:pt x="76" y="11"/>
                  <a:pt x="69" y="11"/>
                </a:cubicBezTo>
                <a:cubicBezTo>
                  <a:pt x="66" y="11"/>
                  <a:pt x="63" y="13"/>
                  <a:pt x="60" y="15"/>
                </a:cubicBezTo>
                <a:cubicBezTo>
                  <a:pt x="58" y="13"/>
                  <a:pt x="58" y="13"/>
                  <a:pt x="5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45" y="0"/>
                  <a:pt x="39" y="0"/>
                  <a:pt x="36" y="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9"/>
                  <a:pt x="0" y="45"/>
                  <a:pt x="3" y="48"/>
                </a:cubicBezTo>
                <a:cubicBezTo>
                  <a:pt x="13" y="58"/>
                  <a:pt x="13" y="58"/>
                  <a:pt x="13" y="58"/>
                </a:cubicBezTo>
                <a:cubicBezTo>
                  <a:pt x="26" y="72"/>
                  <a:pt x="26" y="72"/>
                  <a:pt x="26" y="72"/>
                </a:cubicBezTo>
                <a:cubicBezTo>
                  <a:pt x="23" y="74"/>
                  <a:pt x="20" y="77"/>
                  <a:pt x="20" y="82"/>
                </a:cubicBezTo>
                <a:cubicBezTo>
                  <a:pt x="20" y="86"/>
                  <a:pt x="22" y="90"/>
                  <a:pt x="25" y="92"/>
                </a:cubicBezTo>
                <a:cubicBezTo>
                  <a:pt x="26" y="92"/>
                  <a:pt x="26" y="92"/>
                  <a:pt x="26" y="93"/>
                </a:cubicBezTo>
                <a:cubicBezTo>
                  <a:pt x="55" y="121"/>
                  <a:pt x="55" y="121"/>
                  <a:pt x="55" y="121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19" y="126"/>
                  <a:pt x="119" y="126"/>
                  <a:pt x="119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8" y="114"/>
                  <a:pt x="121" y="107"/>
                  <a:pt x="121" y="101"/>
                </a:cubicBezTo>
                <a:cubicBezTo>
                  <a:pt x="121" y="96"/>
                  <a:pt x="120" y="91"/>
                  <a:pt x="117" y="88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20" y="84"/>
                  <a:pt x="121" y="82"/>
                  <a:pt x="121" y="80"/>
                </a:cubicBezTo>
                <a:close/>
                <a:moveTo>
                  <a:pt x="96" y="43"/>
                </a:moveTo>
                <a:cubicBezTo>
                  <a:pt x="100" y="43"/>
                  <a:pt x="103" y="46"/>
                  <a:pt x="103" y="50"/>
                </a:cubicBezTo>
                <a:cubicBezTo>
                  <a:pt x="103" y="52"/>
                  <a:pt x="102" y="54"/>
                  <a:pt x="100" y="55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4"/>
                  <a:pt x="94" y="43"/>
                  <a:pt x="96" y="43"/>
                </a:cubicBezTo>
                <a:close/>
                <a:moveTo>
                  <a:pt x="83" y="30"/>
                </a:moveTo>
                <a:cubicBezTo>
                  <a:pt x="86" y="30"/>
                  <a:pt x="89" y="33"/>
                  <a:pt x="89" y="37"/>
                </a:cubicBezTo>
                <a:cubicBezTo>
                  <a:pt x="89" y="39"/>
                  <a:pt x="88" y="41"/>
                  <a:pt x="87" y="4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1"/>
                  <a:pt x="81" y="30"/>
                  <a:pt x="83" y="30"/>
                </a:cubicBezTo>
                <a:close/>
                <a:moveTo>
                  <a:pt x="69" y="17"/>
                </a:moveTo>
                <a:cubicBezTo>
                  <a:pt x="73" y="17"/>
                  <a:pt x="76" y="20"/>
                  <a:pt x="76" y="23"/>
                </a:cubicBezTo>
                <a:cubicBezTo>
                  <a:pt x="76" y="25"/>
                  <a:pt x="75" y="27"/>
                  <a:pt x="74" y="28"/>
                </a:cubicBezTo>
                <a:cubicBezTo>
                  <a:pt x="64" y="19"/>
                  <a:pt x="64" y="19"/>
                  <a:pt x="64" y="19"/>
                </a:cubicBezTo>
                <a:cubicBezTo>
                  <a:pt x="65" y="18"/>
                  <a:pt x="67" y="17"/>
                  <a:pt x="69" y="17"/>
                </a:cubicBezTo>
                <a:close/>
                <a:moveTo>
                  <a:pt x="7" y="45"/>
                </a:moveTo>
                <a:cubicBezTo>
                  <a:pt x="5" y="43"/>
                  <a:pt x="5" y="41"/>
                  <a:pt x="7" y="4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6"/>
                  <a:pt x="42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6"/>
                  <a:pt x="44" y="7"/>
                  <a:pt x="45" y="7"/>
                </a:cubicBezTo>
                <a:cubicBezTo>
                  <a:pt x="51" y="13"/>
                  <a:pt x="51" y="13"/>
                  <a:pt x="51" y="13"/>
                </a:cubicBezTo>
                <a:cubicBezTo>
                  <a:pt x="13" y="51"/>
                  <a:pt x="13" y="51"/>
                  <a:pt x="13" y="51"/>
                </a:cubicBezTo>
                <a:lnTo>
                  <a:pt x="7" y="45"/>
                </a:lnTo>
                <a:close/>
                <a:moveTo>
                  <a:pt x="17" y="55"/>
                </a:moveTo>
                <a:cubicBezTo>
                  <a:pt x="55" y="17"/>
                  <a:pt x="55" y="17"/>
                  <a:pt x="55" y="1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16" y="79"/>
                  <a:pt x="116" y="81"/>
                  <a:pt x="115" y="82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7"/>
                  <a:pt x="79" y="117"/>
                  <a:pt x="77" y="115"/>
                </a:cubicBezTo>
                <a:cubicBezTo>
                  <a:pt x="56" y="94"/>
                  <a:pt x="56" y="94"/>
                  <a:pt x="56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5" y="94"/>
                  <a:pt x="71" y="89"/>
                  <a:pt x="71" y="82"/>
                </a:cubicBezTo>
                <a:cubicBezTo>
                  <a:pt x="71" y="75"/>
                  <a:pt x="65" y="70"/>
                  <a:pt x="59" y="70"/>
                </a:cubicBezTo>
                <a:cubicBezTo>
                  <a:pt x="32" y="70"/>
                  <a:pt x="32" y="70"/>
                  <a:pt x="32" y="70"/>
                </a:cubicBezTo>
                <a:lnTo>
                  <a:pt x="17" y="55"/>
                </a:lnTo>
                <a:close/>
                <a:moveTo>
                  <a:pt x="25" y="82"/>
                </a:moveTo>
                <a:cubicBezTo>
                  <a:pt x="25" y="79"/>
                  <a:pt x="28" y="76"/>
                  <a:pt x="31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2" y="75"/>
                  <a:pt x="65" y="78"/>
                  <a:pt x="65" y="82"/>
                </a:cubicBezTo>
                <a:cubicBezTo>
                  <a:pt x="65" y="86"/>
                  <a:pt x="62" y="89"/>
                  <a:pt x="59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28" y="89"/>
                  <a:pt x="25" y="86"/>
                  <a:pt x="25" y="82"/>
                </a:cubicBezTo>
                <a:close/>
                <a:moveTo>
                  <a:pt x="92" y="155"/>
                </a:moveTo>
                <a:cubicBezTo>
                  <a:pt x="55" y="155"/>
                  <a:pt x="55" y="155"/>
                  <a:pt x="55" y="155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85" y="131"/>
                  <a:pt x="92" y="138"/>
                  <a:pt x="92" y="146"/>
                </a:cubicBezTo>
                <a:lnTo>
                  <a:pt x="92" y="155"/>
                </a:lnTo>
                <a:close/>
                <a:moveTo>
                  <a:pt x="113" y="155"/>
                </a:moveTo>
                <a:cubicBezTo>
                  <a:pt x="97" y="155"/>
                  <a:pt x="97" y="155"/>
                  <a:pt x="97" y="155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0"/>
                  <a:pt x="95" y="135"/>
                  <a:pt x="91" y="131"/>
                </a:cubicBezTo>
                <a:cubicBezTo>
                  <a:pt x="113" y="131"/>
                  <a:pt x="113" y="131"/>
                  <a:pt x="113" y="131"/>
                </a:cubicBezTo>
                <a:lnTo>
                  <a:pt x="113" y="155"/>
                </a:lnTo>
                <a:close/>
                <a:moveTo>
                  <a:pt x="109" y="114"/>
                </a:moveTo>
                <a:cubicBezTo>
                  <a:pt x="108" y="115"/>
                  <a:pt x="108" y="115"/>
                  <a:pt x="108" y="115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35" y="94"/>
                  <a:pt x="35" y="94"/>
                  <a:pt x="35" y="94"/>
                </a:cubicBezTo>
                <a:cubicBezTo>
                  <a:pt x="49" y="94"/>
                  <a:pt x="49" y="94"/>
                  <a:pt x="49" y="94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5" y="121"/>
                  <a:pt x="78" y="122"/>
                  <a:pt x="80" y="122"/>
                </a:cubicBezTo>
                <a:cubicBezTo>
                  <a:pt x="82" y="122"/>
                  <a:pt x="84" y="121"/>
                  <a:pt x="86" y="119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115" y="94"/>
                  <a:pt x="116" y="97"/>
                  <a:pt x="116" y="101"/>
                </a:cubicBezTo>
                <a:cubicBezTo>
                  <a:pt x="116" y="106"/>
                  <a:pt x="114" y="111"/>
                  <a:pt x="109" y="114"/>
                </a:cubicBezTo>
                <a:close/>
                <a:moveTo>
                  <a:pt x="114" y="68"/>
                </a:moveTo>
                <a:cubicBezTo>
                  <a:pt x="104" y="59"/>
                  <a:pt x="104" y="59"/>
                  <a:pt x="104" y="59"/>
                </a:cubicBezTo>
                <a:cubicBezTo>
                  <a:pt x="105" y="58"/>
                  <a:pt x="107" y="57"/>
                  <a:pt x="109" y="57"/>
                </a:cubicBezTo>
                <a:cubicBezTo>
                  <a:pt x="113" y="57"/>
                  <a:pt x="116" y="60"/>
                  <a:pt x="116" y="63"/>
                </a:cubicBezTo>
                <a:cubicBezTo>
                  <a:pt x="116" y="65"/>
                  <a:pt x="115" y="67"/>
                  <a:pt x="114" y="6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801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4DB88B2-82AC-43A2-88C6-39E848A37B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2" b="11502"/>
          <a:stretch>
            <a:fillRect/>
          </a:stretch>
        </p:blipFill>
        <p:spPr/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415429F2-8BBB-4217-AE97-610C1E7FC9D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2" b="11502"/>
          <a:stretch>
            <a:fillRect/>
          </a:stretch>
        </p:blipFill>
        <p:spPr/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5CF42A-1DEA-4210-8556-5B5A0E93F40F}"/>
              </a:ext>
            </a:extLst>
          </p:cNvPr>
          <p:cNvCxnSpPr>
            <a:cxnSpLocks/>
          </p:cNvCxnSpPr>
          <p:nvPr/>
        </p:nvCxnSpPr>
        <p:spPr>
          <a:xfrm>
            <a:off x="5962370" y="0"/>
            <a:ext cx="0" cy="498541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976B0BF4-3B8C-41A6-8BB6-2F751B531DB0}"/>
              </a:ext>
            </a:extLst>
          </p:cNvPr>
          <p:cNvSpPr/>
          <p:nvPr/>
        </p:nvSpPr>
        <p:spPr>
          <a:xfrm>
            <a:off x="5540342" y="3023514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3E8806-ACC4-471C-817D-9C0913BFE715}"/>
              </a:ext>
            </a:extLst>
          </p:cNvPr>
          <p:cNvSpPr/>
          <p:nvPr/>
        </p:nvSpPr>
        <p:spPr>
          <a:xfrm>
            <a:off x="2445448" y="3324339"/>
            <a:ext cx="2574417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AA4B951-CF99-4051-9F28-F7FF492A4C4C}"/>
              </a:ext>
            </a:extLst>
          </p:cNvPr>
          <p:cNvSpPr/>
          <p:nvPr/>
        </p:nvSpPr>
        <p:spPr>
          <a:xfrm>
            <a:off x="3678970" y="2983318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2028</a:t>
            </a: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440E8400-CC4F-4894-A068-C88EC55CFE29}"/>
              </a:ext>
            </a:extLst>
          </p:cNvPr>
          <p:cNvSpPr>
            <a:spLocks noEditPoints="1"/>
          </p:cNvSpPr>
          <p:nvPr/>
        </p:nvSpPr>
        <p:spPr bwMode="auto">
          <a:xfrm>
            <a:off x="5741957" y="3221193"/>
            <a:ext cx="440826" cy="448698"/>
          </a:xfrm>
          <a:custGeom>
            <a:avLst/>
            <a:gdLst>
              <a:gd name="T0" fmla="*/ 121 w 158"/>
              <a:gd name="T1" fmla="*/ 8 h 160"/>
              <a:gd name="T2" fmla="*/ 85 w 158"/>
              <a:gd name="T3" fmla="*/ 5 h 160"/>
              <a:gd name="T4" fmla="*/ 38 w 158"/>
              <a:gd name="T5" fmla="*/ 3 h 160"/>
              <a:gd name="T6" fmla="*/ 1 w 158"/>
              <a:gd name="T7" fmla="*/ 18 h 160"/>
              <a:gd name="T8" fmla="*/ 21 w 158"/>
              <a:gd name="T9" fmla="*/ 160 h 160"/>
              <a:gd name="T10" fmla="*/ 138 w 158"/>
              <a:gd name="T11" fmla="*/ 155 h 160"/>
              <a:gd name="T12" fmla="*/ 158 w 158"/>
              <a:gd name="T13" fmla="*/ 13 h 160"/>
              <a:gd name="T14" fmla="*/ 6 w 158"/>
              <a:gd name="T15" fmla="*/ 19 h 160"/>
              <a:gd name="T16" fmla="*/ 42 w 158"/>
              <a:gd name="T17" fmla="*/ 6 h 160"/>
              <a:gd name="T18" fmla="*/ 42 w 158"/>
              <a:gd name="T19" fmla="*/ 6 h 160"/>
              <a:gd name="T20" fmla="*/ 39 w 158"/>
              <a:gd name="T21" fmla="*/ 15 h 160"/>
              <a:gd name="T22" fmla="*/ 138 w 158"/>
              <a:gd name="T23" fmla="*/ 150 h 160"/>
              <a:gd name="T24" fmla="*/ 134 w 158"/>
              <a:gd name="T25" fmla="*/ 81 h 160"/>
              <a:gd name="T26" fmla="*/ 23 w 158"/>
              <a:gd name="T27" fmla="*/ 20 h 160"/>
              <a:gd name="T28" fmla="*/ 136 w 158"/>
              <a:gd name="T29" fmla="*/ 73 h 160"/>
              <a:gd name="T30" fmla="*/ 136 w 158"/>
              <a:gd name="T31" fmla="*/ 15 h 160"/>
              <a:gd name="T32" fmla="*/ 153 w 158"/>
              <a:gd name="T33" fmla="*/ 15 h 160"/>
              <a:gd name="T34" fmla="*/ 111 w 158"/>
              <a:gd name="T35" fmla="*/ 28 h 160"/>
              <a:gd name="T36" fmla="*/ 83 w 158"/>
              <a:gd name="T37" fmla="*/ 30 h 160"/>
              <a:gd name="T38" fmla="*/ 83 w 158"/>
              <a:gd name="T39" fmla="*/ 67 h 160"/>
              <a:gd name="T40" fmla="*/ 107 w 158"/>
              <a:gd name="T41" fmla="*/ 40 h 160"/>
              <a:gd name="T42" fmla="*/ 126 w 158"/>
              <a:gd name="T43" fmla="*/ 30 h 160"/>
              <a:gd name="T44" fmla="*/ 86 w 158"/>
              <a:gd name="T45" fmla="*/ 63 h 160"/>
              <a:gd name="T46" fmla="*/ 99 w 158"/>
              <a:gd name="T47" fmla="*/ 44 h 160"/>
              <a:gd name="T48" fmla="*/ 105 w 158"/>
              <a:gd name="T49" fmla="*/ 44 h 160"/>
              <a:gd name="T50" fmla="*/ 102 w 158"/>
              <a:gd name="T51" fmla="*/ 105 h 160"/>
              <a:gd name="T52" fmla="*/ 106 w 158"/>
              <a:gd name="T53" fmla="*/ 73 h 160"/>
              <a:gd name="T54" fmla="*/ 73 w 158"/>
              <a:gd name="T55" fmla="*/ 40 h 160"/>
              <a:gd name="T56" fmla="*/ 95 w 158"/>
              <a:gd name="T57" fmla="*/ 103 h 160"/>
              <a:gd name="T58" fmla="*/ 124 w 158"/>
              <a:gd name="T59" fmla="*/ 110 h 160"/>
              <a:gd name="T60" fmla="*/ 90 w 158"/>
              <a:gd name="T61" fmla="*/ 86 h 160"/>
              <a:gd name="T62" fmla="*/ 92 w 158"/>
              <a:gd name="T63" fmla="*/ 99 h 160"/>
              <a:gd name="T64" fmla="*/ 71 w 158"/>
              <a:gd name="T65" fmla="*/ 45 h 160"/>
              <a:gd name="T66" fmla="*/ 103 w 158"/>
              <a:gd name="T67" fmla="*/ 78 h 160"/>
              <a:gd name="T68" fmla="*/ 33 w 158"/>
              <a:gd name="T69" fmla="*/ 123 h 160"/>
              <a:gd name="T70" fmla="*/ 53 w 158"/>
              <a:gd name="T71" fmla="*/ 118 h 160"/>
              <a:gd name="T72" fmla="*/ 33 w 158"/>
              <a:gd name="T73" fmla="*/ 123 h 160"/>
              <a:gd name="T74" fmla="*/ 61 w 158"/>
              <a:gd name="T75" fmla="*/ 120 h 160"/>
              <a:gd name="T76" fmla="*/ 86 w 158"/>
              <a:gd name="T77" fmla="*/ 120 h 160"/>
              <a:gd name="T78" fmla="*/ 66 w 158"/>
              <a:gd name="T79" fmla="*/ 135 h 160"/>
              <a:gd name="T80" fmla="*/ 33 w 158"/>
              <a:gd name="T81" fmla="*/ 131 h 160"/>
              <a:gd name="T82" fmla="*/ 83 w 158"/>
              <a:gd name="T83" fmla="*/ 131 h 160"/>
              <a:gd name="T84" fmla="*/ 76 w 158"/>
              <a:gd name="T85" fmla="*/ 135 h 160"/>
              <a:gd name="T86" fmla="*/ 83 w 158"/>
              <a:gd name="T87" fmla="*/ 131 h 160"/>
              <a:gd name="T88" fmla="*/ 31 w 158"/>
              <a:gd name="T89" fmla="*/ 146 h 160"/>
              <a:gd name="T90" fmla="*/ 45 w 158"/>
              <a:gd name="T91" fmla="*/ 146 h 160"/>
              <a:gd name="T92" fmla="*/ 53 w 158"/>
              <a:gd name="T93" fmla="*/ 143 h 160"/>
              <a:gd name="T94" fmla="*/ 83 w 158"/>
              <a:gd name="T95" fmla="*/ 14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8" h="160">
                <a:moveTo>
                  <a:pt x="157" y="11"/>
                </a:moveTo>
                <a:cubicBezTo>
                  <a:pt x="157" y="11"/>
                  <a:pt x="156" y="11"/>
                  <a:pt x="155" y="11"/>
                </a:cubicBezTo>
                <a:cubicBezTo>
                  <a:pt x="121" y="8"/>
                  <a:pt x="121" y="8"/>
                  <a:pt x="121" y="8"/>
                </a:cubicBezTo>
                <a:cubicBezTo>
                  <a:pt x="120" y="3"/>
                  <a:pt x="120" y="3"/>
                  <a:pt x="120" y="3"/>
                </a:cubicBezTo>
                <a:cubicBezTo>
                  <a:pt x="120" y="1"/>
                  <a:pt x="119" y="0"/>
                  <a:pt x="117" y="0"/>
                </a:cubicBezTo>
                <a:cubicBezTo>
                  <a:pt x="85" y="5"/>
                  <a:pt x="85" y="5"/>
                  <a:pt x="85" y="5"/>
                </a:cubicBezTo>
                <a:cubicBezTo>
                  <a:pt x="85" y="5"/>
                  <a:pt x="85" y="4"/>
                  <a:pt x="85" y="4"/>
                </a:cubicBezTo>
                <a:cubicBezTo>
                  <a:pt x="40" y="1"/>
                  <a:pt x="40" y="1"/>
                  <a:pt x="40" y="1"/>
                </a:cubicBezTo>
                <a:cubicBezTo>
                  <a:pt x="39" y="1"/>
                  <a:pt x="38" y="2"/>
                  <a:pt x="38" y="3"/>
                </a:cubicBezTo>
                <a:cubicBezTo>
                  <a:pt x="37" y="11"/>
                  <a:pt x="37" y="11"/>
                  <a:pt x="37" y="11"/>
                </a:cubicBezTo>
                <a:cubicBezTo>
                  <a:pt x="3" y="15"/>
                  <a:pt x="3" y="15"/>
                  <a:pt x="3" y="15"/>
                </a:cubicBezTo>
                <a:cubicBezTo>
                  <a:pt x="1" y="15"/>
                  <a:pt x="0" y="16"/>
                  <a:pt x="1" y="18"/>
                </a:cubicBezTo>
                <a:cubicBezTo>
                  <a:pt x="18" y="157"/>
                  <a:pt x="18" y="157"/>
                  <a:pt x="18" y="157"/>
                </a:cubicBezTo>
                <a:cubicBezTo>
                  <a:pt x="18" y="158"/>
                  <a:pt x="18" y="158"/>
                  <a:pt x="18" y="159"/>
                </a:cubicBezTo>
                <a:cubicBezTo>
                  <a:pt x="19" y="160"/>
                  <a:pt x="20" y="160"/>
                  <a:pt x="21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7" y="160"/>
                  <a:pt x="138" y="159"/>
                  <a:pt x="138" y="158"/>
                </a:cubicBezTo>
                <a:cubicBezTo>
                  <a:pt x="138" y="155"/>
                  <a:pt x="138" y="155"/>
                  <a:pt x="138" y="155"/>
                </a:cubicBezTo>
                <a:cubicBezTo>
                  <a:pt x="143" y="155"/>
                  <a:pt x="143" y="155"/>
                  <a:pt x="143" y="155"/>
                </a:cubicBezTo>
                <a:cubicBezTo>
                  <a:pt x="144" y="156"/>
                  <a:pt x="145" y="155"/>
                  <a:pt x="146" y="153"/>
                </a:cubicBezTo>
                <a:cubicBezTo>
                  <a:pt x="158" y="13"/>
                  <a:pt x="158" y="13"/>
                  <a:pt x="158" y="13"/>
                </a:cubicBezTo>
                <a:cubicBezTo>
                  <a:pt x="158" y="12"/>
                  <a:pt x="157" y="12"/>
                  <a:pt x="157" y="11"/>
                </a:cubicBezTo>
                <a:close/>
                <a:moveTo>
                  <a:pt x="18" y="120"/>
                </a:moveTo>
                <a:cubicBezTo>
                  <a:pt x="6" y="19"/>
                  <a:pt x="6" y="19"/>
                  <a:pt x="6" y="19"/>
                </a:cubicBezTo>
                <a:cubicBezTo>
                  <a:pt x="18" y="18"/>
                  <a:pt x="18" y="18"/>
                  <a:pt x="18" y="18"/>
                </a:cubicBezTo>
                <a:lnTo>
                  <a:pt x="18" y="120"/>
                </a:lnTo>
                <a:close/>
                <a:moveTo>
                  <a:pt x="42" y="6"/>
                </a:moveTo>
                <a:cubicBezTo>
                  <a:pt x="63" y="7"/>
                  <a:pt x="63" y="7"/>
                  <a:pt x="63" y="7"/>
                </a:cubicBezTo>
                <a:cubicBezTo>
                  <a:pt x="42" y="10"/>
                  <a:pt x="42" y="10"/>
                  <a:pt x="42" y="10"/>
                </a:cubicBezTo>
                <a:lnTo>
                  <a:pt x="42" y="6"/>
                </a:lnTo>
                <a:close/>
                <a:moveTo>
                  <a:pt x="116" y="5"/>
                </a:moveTo>
                <a:cubicBezTo>
                  <a:pt x="117" y="15"/>
                  <a:pt x="117" y="15"/>
                  <a:pt x="117" y="15"/>
                </a:cubicBezTo>
                <a:cubicBezTo>
                  <a:pt x="39" y="15"/>
                  <a:pt x="39" y="15"/>
                  <a:pt x="39" y="15"/>
                </a:cubicBezTo>
                <a:lnTo>
                  <a:pt x="116" y="5"/>
                </a:lnTo>
                <a:close/>
                <a:moveTo>
                  <a:pt x="141" y="151"/>
                </a:moveTo>
                <a:cubicBezTo>
                  <a:pt x="138" y="150"/>
                  <a:pt x="138" y="150"/>
                  <a:pt x="138" y="150"/>
                </a:cubicBezTo>
                <a:cubicBezTo>
                  <a:pt x="138" y="81"/>
                  <a:pt x="138" y="81"/>
                  <a:pt x="138" y="81"/>
                </a:cubicBezTo>
                <a:cubicBezTo>
                  <a:pt x="138" y="80"/>
                  <a:pt x="137" y="79"/>
                  <a:pt x="136" y="79"/>
                </a:cubicBezTo>
                <a:cubicBezTo>
                  <a:pt x="135" y="79"/>
                  <a:pt x="134" y="80"/>
                  <a:pt x="134" y="81"/>
                </a:cubicBezTo>
                <a:cubicBezTo>
                  <a:pt x="134" y="156"/>
                  <a:pt x="134" y="156"/>
                  <a:pt x="134" y="156"/>
                </a:cubicBezTo>
                <a:cubicBezTo>
                  <a:pt x="23" y="156"/>
                  <a:pt x="23" y="156"/>
                  <a:pt x="23" y="156"/>
                </a:cubicBezTo>
                <a:cubicBezTo>
                  <a:pt x="23" y="20"/>
                  <a:pt x="23" y="20"/>
                  <a:pt x="23" y="20"/>
                </a:cubicBezTo>
                <a:cubicBezTo>
                  <a:pt x="134" y="20"/>
                  <a:pt x="134" y="20"/>
                  <a:pt x="134" y="20"/>
                </a:cubicBezTo>
                <a:cubicBezTo>
                  <a:pt x="134" y="70"/>
                  <a:pt x="134" y="70"/>
                  <a:pt x="134" y="70"/>
                </a:cubicBezTo>
                <a:cubicBezTo>
                  <a:pt x="134" y="72"/>
                  <a:pt x="135" y="73"/>
                  <a:pt x="136" y="73"/>
                </a:cubicBezTo>
                <a:cubicBezTo>
                  <a:pt x="137" y="73"/>
                  <a:pt x="138" y="72"/>
                  <a:pt x="138" y="70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6"/>
                  <a:pt x="137" y="15"/>
                  <a:pt x="136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53" y="15"/>
                  <a:pt x="153" y="15"/>
                  <a:pt x="153" y="15"/>
                </a:cubicBezTo>
                <a:lnTo>
                  <a:pt x="141" y="151"/>
                </a:lnTo>
                <a:close/>
                <a:moveTo>
                  <a:pt x="124" y="28"/>
                </a:moveTo>
                <a:cubicBezTo>
                  <a:pt x="111" y="28"/>
                  <a:pt x="111" y="28"/>
                  <a:pt x="111" y="28"/>
                </a:cubicBezTo>
                <a:cubicBezTo>
                  <a:pt x="110" y="28"/>
                  <a:pt x="109" y="28"/>
                  <a:pt x="109" y="29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98" y="33"/>
                  <a:pt x="91" y="30"/>
                  <a:pt x="83" y="30"/>
                </a:cubicBezTo>
                <a:cubicBezTo>
                  <a:pt x="82" y="30"/>
                  <a:pt x="81" y="31"/>
                  <a:pt x="81" y="32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66"/>
                  <a:pt x="82" y="67"/>
                  <a:pt x="83" y="67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55"/>
                  <a:pt x="114" y="46"/>
                  <a:pt x="107" y="40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5" y="32"/>
                  <a:pt x="126" y="31"/>
                  <a:pt x="126" y="30"/>
                </a:cubicBezTo>
                <a:cubicBezTo>
                  <a:pt x="126" y="29"/>
                  <a:pt x="125" y="28"/>
                  <a:pt x="124" y="28"/>
                </a:cubicBezTo>
                <a:close/>
                <a:moveTo>
                  <a:pt x="114" y="63"/>
                </a:moveTo>
                <a:cubicBezTo>
                  <a:pt x="86" y="63"/>
                  <a:pt x="86" y="63"/>
                  <a:pt x="86" y="63"/>
                </a:cubicBezTo>
                <a:cubicBezTo>
                  <a:pt x="86" y="35"/>
                  <a:pt x="86" y="35"/>
                  <a:pt x="86" y="35"/>
                </a:cubicBezTo>
                <a:cubicBezTo>
                  <a:pt x="91" y="35"/>
                  <a:pt x="97" y="37"/>
                  <a:pt x="101" y="41"/>
                </a:cubicBezTo>
                <a:cubicBezTo>
                  <a:pt x="99" y="44"/>
                  <a:pt x="99" y="44"/>
                  <a:pt x="99" y="44"/>
                </a:cubicBezTo>
                <a:cubicBezTo>
                  <a:pt x="98" y="45"/>
                  <a:pt x="98" y="46"/>
                  <a:pt x="99" y="47"/>
                </a:cubicBezTo>
                <a:cubicBezTo>
                  <a:pt x="100" y="48"/>
                  <a:pt x="102" y="47"/>
                  <a:pt x="103" y="46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10" y="49"/>
                  <a:pt x="113" y="55"/>
                  <a:pt x="114" y="63"/>
                </a:cubicBezTo>
                <a:close/>
                <a:moveTo>
                  <a:pt x="124" y="105"/>
                </a:moveTo>
                <a:cubicBezTo>
                  <a:pt x="102" y="105"/>
                  <a:pt x="102" y="105"/>
                  <a:pt x="102" y="105"/>
                </a:cubicBezTo>
                <a:cubicBezTo>
                  <a:pt x="98" y="99"/>
                  <a:pt x="98" y="99"/>
                  <a:pt x="98" y="99"/>
                </a:cubicBezTo>
                <a:cubicBezTo>
                  <a:pt x="105" y="93"/>
                  <a:pt x="108" y="85"/>
                  <a:pt x="108" y="75"/>
                </a:cubicBezTo>
                <a:cubicBezTo>
                  <a:pt x="108" y="74"/>
                  <a:pt x="107" y="73"/>
                  <a:pt x="106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6" y="43"/>
                  <a:pt x="76" y="43"/>
                  <a:pt x="76" y="43"/>
                </a:cubicBezTo>
                <a:cubicBezTo>
                  <a:pt x="76" y="41"/>
                  <a:pt x="75" y="40"/>
                  <a:pt x="73" y="40"/>
                </a:cubicBezTo>
                <a:cubicBezTo>
                  <a:pt x="54" y="40"/>
                  <a:pt x="38" y="56"/>
                  <a:pt x="38" y="75"/>
                </a:cubicBezTo>
                <a:cubicBezTo>
                  <a:pt x="38" y="94"/>
                  <a:pt x="54" y="110"/>
                  <a:pt x="73" y="110"/>
                </a:cubicBezTo>
                <a:cubicBezTo>
                  <a:pt x="81" y="110"/>
                  <a:pt x="89" y="107"/>
                  <a:pt x="95" y="103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99" y="110"/>
                  <a:pt x="100" y="110"/>
                  <a:pt x="101" y="110"/>
                </a:cubicBezTo>
                <a:cubicBezTo>
                  <a:pt x="124" y="110"/>
                  <a:pt x="124" y="110"/>
                  <a:pt x="124" y="110"/>
                </a:cubicBezTo>
                <a:cubicBezTo>
                  <a:pt x="125" y="110"/>
                  <a:pt x="126" y="109"/>
                  <a:pt x="126" y="108"/>
                </a:cubicBezTo>
                <a:cubicBezTo>
                  <a:pt x="126" y="107"/>
                  <a:pt x="125" y="105"/>
                  <a:pt x="124" y="105"/>
                </a:cubicBezTo>
                <a:close/>
                <a:moveTo>
                  <a:pt x="90" y="86"/>
                </a:moveTo>
                <a:cubicBezTo>
                  <a:pt x="90" y="85"/>
                  <a:pt x="88" y="85"/>
                  <a:pt x="87" y="86"/>
                </a:cubicBezTo>
                <a:cubicBezTo>
                  <a:pt x="86" y="86"/>
                  <a:pt x="86" y="88"/>
                  <a:pt x="86" y="89"/>
                </a:cubicBezTo>
                <a:cubicBezTo>
                  <a:pt x="92" y="99"/>
                  <a:pt x="92" y="99"/>
                  <a:pt x="92" y="99"/>
                </a:cubicBezTo>
                <a:cubicBezTo>
                  <a:pt x="87" y="103"/>
                  <a:pt x="81" y="105"/>
                  <a:pt x="73" y="105"/>
                </a:cubicBezTo>
                <a:cubicBezTo>
                  <a:pt x="57" y="105"/>
                  <a:pt x="43" y="92"/>
                  <a:pt x="43" y="75"/>
                </a:cubicBezTo>
                <a:cubicBezTo>
                  <a:pt x="43" y="59"/>
                  <a:pt x="55" y="46"/>
                  <a:pt x="71" y="4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6"/>
                  <a:pt x="72" y="78"/>
                  <a:pt x="73" y="78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3" y="84"/>
                  <a:pt x="100" y="91"/>
                  <a:pt x="96" y="95"/>
                </a:cubicBezTo>
                <a:lnTo>
                  <a:pt x="90" y="86"/>
                </a:lnTo>
                <a:close/>
                <a:moveTo>
                  <a:pt x="33" y="123"/>
                </a:moveTo>
                <a:cubicBezTo>
                  <a:pt x="53" y="123"/>
                  <a:pt x="53" y="123"/>
                  <a:pt x="53" y="123"/>
                </a:cubicBezTo>
                <a:cubicBezTo>
                  <a:pt x="54" y="123"/>
                  <a:pt x="56" y="122"/>
                  <a:pt x="56" y="120"/>
                </a:cubicBezTo>
                <a:cubicBezTo>
                  <a:pt x="56" y="119"/>
                  <a:pt x="54" y="118"/>
                  <a:pt x="53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2" y="118"/>
                  <a:pt x="31" y="119"/>
                  <a:pt x="31" y="120"/>
                </a:cubicBezTo>
                <a:cubicBezTo>
                  <a:pt x="31" y="122"/>
                  <a:pt x="32" y="123"/>
                  <a:pt x="33" y="123"/>
                </a:cubicBezTo>
                <a:close/>
                <a:moveTo>
                  <a:pt x="83" y="118"/>
                </a:moveTo>
                <a:cubicBezTo>
                  <a:pt x="63" y="118"/>
                  <a:pt x="63" y="118"/>
                  <a:pt x="63" y="118"/>
                </a:cubicBezTo>
                <a:cubicBezTo>
                  <a:pt x="62" y="118"/>
                  <a:pt x="61" y="119"/>
                  <a:pt x="61" y="120"/>
                </a:cubicBezTo>
                <a:cubicBezTo>
                  <a:pt x="61" y="122"/>
                  <a:pt x="62" y="123"/>
                  <a:pt x="63" y="123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3"/>
                  <a:pt x="86" y="122"/>
                  <a:pt x="86" y="120"/>
                </a:cubicBezTo>
                <a:cubicBezTo>
                  <a:pt x="86" y="119"/>
                  <a:pt x="85" y="118"/>
                  <a:pt x="83" y="118"/>
                </a:cubicBezTo>
                <a:close/>
                <a:moveTo>
                  <a:pt x="33" y="135"/>
                </a:moveTo>
                <a:cubicBezTo>
                  <a:pt x="66" y="135"/>
                  <a:pt x="66" y="135"/>
                  <a:pt x="66" y="135"/>
                </a:cubicBezTo>
                <a:cubicBezTo>
                  <a:pt x="67" y="135"/>
                  <a:pt x="68" y="134"/>
                  <a:pt x="68" y="133"/>
                </a:cubicBezTo>
                <a:cubicBezTo>
                  <a:pt x="68" y="132"/>
                  <a:pt x="67" y="131"/>
                  <a:pt x="66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2" y="131"/>
                  <a:pt x="31" y="132"/>
                  <a:pt x="31" y="133"/>
                </a:cubicBezTo>
                <a:cubicBezTo>
                  <a:pt x="31" y="134"/>
                  <a:pt x="32" y="135"/>
                  <a:pt x="33" y="135"/>
                </a:cubicBezTo>
                <a:close/>
                <a:moveTo>
                  <a:pt x="83" y="131"/>
                </a:moveTo>
                <a:cubicBezTo>
                  <a:pt x="76" y="131"/>
                  <a:pt x="76" y="131"/>
                  <a:pt x="76" y="131"/>
                </a:cubicBezTo>
                <a:cubicBezTo>
                  <a:pt x="74" y="131"/>
                  <a:pt x="73" y="132"/>
                  <a:pt x="73" y="133"/>
                </a:cubicBezTo>
                <a:cubicBezTo>
                  <a:pt x="73" y="134"/>
                  <a:pt x="74" y="135"/>
                  <a:pt x="76" y="135"/>
                </a:cubicBezTo>
                <a:cubicBezTo>
                  <a:pt x="83" y="135"/>
                  <a:pt x="83" y="135"/>
                  <a:pt x="83" y="135"/>
                </a:cubicBezTo>
                <a:cubicBezTo>
                  <a:pt x="85" y="135"/>
                  <a:pt x="86" y="134"/>
                  <a:pt x="86" y="133"/>
                </a:cubicBezTo>
                <a:cubicBezTo>
                  <a:pt x="86" y="132"/>
                  <a:pt x="85" y="131"/>
                  <a:pt x="83" y="131"/>
                </a:cubicBezTo>
                <a:close/>
                <a:moveTo>
                  <a:pt x="43" y="143"/>
                </a:moveTo>
                <a:cubicBezTo>
                  <a:pt x="33" y="143"/>
                  <a:pt x="33" y="143"/>
                  <a:pt x="33" y="143"/>
                </a:cubicBezTo>
                <a:cubicBezTo>
                  <a:pt x="32" y="143"/>
                  <a:pt x="31" y="144"/>
                  <a:pt x="31" y="146"/>
                </a:cubicBezTo>
                <a:cubicBezTo>
                  <a:pt x="31" y="147"/>
                  <a:pt x="32" y="148"/>
                  <a:pt x="33" y="148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4" y="148"/>
                  <a:pt x="45" y="147"/>
                  <a:pt x="45" y="146"/>
                </a:cubicBezTo>
                <a:cubicBezTo>
                  <a:pt x="45" y="144"/>
                  <a:pt x="44" y="143"/>
                  <a:pt x="43" y="143"/>
                </a:cubicBezTo>
                <a:close/>
                <a:moveTo>
                  <a:pt x="83" y="143"/>
                </a:moveTo>
                <a:cubicBezTo>
                  <a:pt x="53" y="143"/>
                  <a:pt x="53" y="143"/>
                  <a:pt x="53" y="143"/>
                </a:cubicBezTo>
                <a:cubicBezTo>
                  <a:pt x="52" y="143"/>
                  <a:pt x="51" y="144"/>
                  <a:pt x="51" y="146"/>
                </a:cubicBezTo>
                <a:cubicBezTo>
                  <a:pt x="51" y="147"/>
                  <a:pt x="52" y="148"/>
                  <a:pt x="5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5" y="148"/>
                  <a:pt x="86" y="147"/>
                  <a:pt x="86" y="146"/>
                </a:cubicBezTo>
                <a:cubicBezTo>
                  <a:pt x="86" y="144"/>
                  <a:pt x="85" y="143"/>
                  <a:pt x="83" y="14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024F1A-E5B0-406B-BB05-2CA9A35CD585}"/>
              </a:ext>
            </a:extLst>
          </p:cNvPr>
          <p:cNvSpPr/>
          <p:nvPr/>
        </p:nvSpPr>
        <p:spPr>
          <a:xfrm>
            <a:off x="5540342" y="1191760"/>
            <a:ext cx="844056" cy="844056"/>
          </a:xfrm>
          <a:prstGeom prst="ellipse">
            <a:avLst/>
          </a:prstGeom>
          <a:solidFill>
            <a:schemeClr val="tx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BBA9F0-3F28-42A8-8F46-DCF779FBD77B}"/>
              </a:ext>
            </a:extLst>
          </p:cNvPr>
          <p:cNvSpPr/>
          <p:nvPr/>
        </p:nvSpPr>
        <p:spPr>
          <a:xfrm>
            <a:off x="6947175" y="1492585"/>
            <a:ext cx="2841608" cy="550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000" dirty="0">
                <a:latin typeface="Arial "/>
                <a:ea typeface="Roboto" panose="02000000000000000000" pitchFamily="2" charset="0"/>
                <a:cs typeface="Lato" panose="020F0502020204030203" pitchFamily="34" charset="0"/>
              </a:rPr>
              <a:t>Lorem Ipsum has the industry's standard industry's standard dummy text ever.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13A5F9-926A-42E5-A28B-C81A5EFF131C}"/>
              </a:ext>
            </a:extLst>
          </p:cNvPr>
          <p:cNvSpPr/>
          <p:nvPr/>
        </p:nvSpPr>
        <p:spPr>
          <a:xfrm>
            <a:off x="6947175" y="1151564"/>
            <a:ext cx="134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2027</a:t>
            </a: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0C40CD19-52EC-4DE7-AE60-C7A3BDA730DC}"/>
              </a:ext>
            </a:extLst>
          </p:cNvPr>
          <p:cNvSpPr>
            <a:spLocks noEditPoints="1"/>
          </p:cNvSpPr>
          <p:nvPr/>
        </p:nvSpPr>
        <p:spPr bwMode="auto">
          <a:xfrm>
            <a:off x="5793780" y="1388127"/>
            <a:ext cx="337180" cy="451323"/>
          </a:xfrm>
          <a:custGeom>
            <a:avLst/>
            <a:gdLst>
              <a:gd name="T0" fmla="*/ 77 w 121"/>
              <a:gd name="T1" fmla="*/ 153 h 161"/>
              <a:gd name="T2" fmla="*/ 77 w 121"/>
              <a:gd name="T3" fmla="*/ 147 h 161"/>
              <a:gd name="T4" fmla="*/ 81 w 121"/>
              <a:gd name="T5" fmla="*/ 143 h 161"/>
              <a:gd name="T6" fmla="*/ 100 w 121"/>
              <a:gd name="T7" fmla="*/ 89 h 161"/>
              <a:gd name="T8" fmla="*/ 89 w 121"/>
              <a:gd name="T9" fmla="*/ 99 h 161"/>
              <a:gd name="T10" fmla="*/ 89 w 121"/>
              <a:gd name="T11" fmla="*/ 94 h 161"/>
              <a:gd name="T12" fmla="*/ 29 w 121"/>
              <a:gd name="T13" fmla="*/ 23 h 161"/>
              <a:gd name="T14" fmla="*/ 25 w 121"/>
              <a:gd name="T15" fmla="*/ 33 h 161"/>
              <a:gd name="T16" fmla="*/ 33 w 121"/>
              <a:gd name="T17" fmla="*/ 23 h 161"/>
              <a:gd name="T18" fmla="*/ 119 w 121"/>
              <a:gd name="T19" fmla="*/ 74 h 161"/>
              <a:gd name="T20" fmla="*/ 109 w 121"/>
              <a:gd name="T21" fmla="*/ 51 h 161"/>
              <a:gd name="T22" fmla="*/ 96 w 121"/>
              <a:gd name="T23" fmla="*/ 38 h 161"/>
              <a:gd name="T24" fmla="*/ 83 w 121"/>
              <a:gd name="T25" fmla="*/ 25 h 161"/>
              <a:gd name="T26" fmla="*/ 69 w 121"/>
              <a:gd name="T27" fmla="*/ 11 h 161"/>
              <a:gd name="T28" fmla="*/ 48 w 121"/>
              <a:gd name="T29" fmla="*/ 3 h 161"/>
              <a:gd name="T30" fmla="*/ 3 w 121"/>
              <a:gd name="T31" fmla="*/ 48 h 161"/>
              <a:gd name="T32" fmla="*/ 20 w 121"/>
              <a:gd name="T33" fmla="*/ 82 h 161"/>
              <a:gd name="T34" fmla="*/ 55 w 121"/>
              <a:gd name="T35" fmla="*/ 121 h 161"/>
              <a:gd name="T36" fmla="*/ 49 w 121"/>
              <a:gd name="T37" fmla="*/ 161 h 161"/>
              <a:gd name="T38" fmla="*/ 113 w 121"/>
              <a:gd name="T39" fmla="*/ 126 h 161"/>
              <a:gd name="T40" fmla="*/ 117 w 121"/>
              <a:gd name="T41" fmla="*/ 88 h 161"/>
              <a:gd name="T42" fmla="*/ 96 w 121"/>
              <a:gd name="T43" fmla="*/ 43 h 161"/>
              <a:gd name="T44" fmla="*/ 91 w 121"/>
              <a:gd name="T45" fmla="*/ 46 h 161"/>
              <a:gd name="T46" fmla="*/ 89 w 121"/>
              <a:gd name="T47" fmla="*/ 37 h 161"/>
              <a:gd name="T48" fmla="*/ 83 w 121"/>
              <a:gd name="T49" fmla="*/ 30 h 161"/>
              <a:gd name="T50" fmla="*/ 74 w 121"/>
              <a:gd name="T51" fmla="*/ 28 h 161"/>
              <a:gd name="T52" fmla="*/ 7 w 121"/>
              <a:gd name="T53" fmla="*/ 45 h 161"/>
              <a:gd name="T54" fmla="*/ 41 w 121"/>
              <a:gd name="T55" fmla="*/ 6 h 161"/>
              <a:gd name="T56" fmla="*/ 43 w 121"/>
              <a:gd name="T57" fmla="*/ 6 h 161"/>
              <a:gd name="T58" fmla="*/ 13 w 121"/>
              <a:gd name="T59" fmla="*/ 51 h 161"/>
              <a:gd name="T60" fmla="*/ 55 w 121"/>
              <a:gd name="T61" fmla="*/ 17 h 161"/>
              <a:gd name="T62" fmla="*/ 82 w 121"/>
              <a:gd name="T63" fmla="*/ 115 h 161"/>
              <a:gd name="T64" fmla="*/ 59 w 121"/>
              <a:gd name="T65" fmla="*/ 94 h 161"/>
              <a:gd name="T66" fmla="*/ 32 w 121"/>
              <a:gd name="T67" fmla="*/ 70 h 161"/>
              <a:gd name="T68" fmla="*/ 31 w 121"/>
              <a:gd name="T69" fmla="*/ 75 h 161"/>
              <a:gd name="T70" fmla="*/ 59 w 121"/>
              <a:gd name="T71" fmla="*/ 75 h 161"/>
              <a:gd name="T72" fmla="*/ 32 w 121"/>
              <a:gd name="T73" fmla="*/ 89 h 161"/>
              <a:gd name="T74" fmla="*/ 55 w 121"/>
              <a:gd name="T75" fmla="*/ 155 h 161"/>
              <a:gd name="T76" fmla="*/ 92 w 121"/>
              <a:gd name="T77" fmla="*/ 146 h 161"/>
              <a:gd name="T78" fmla="*/ 97 w 121"/>
              <a:gd name="T79" fmla="*/ 155 h 161"/>
              <a:gd name="T80" fmla="*/ 113 w 121"/>
              <a:gd name="T81" fmla="*/ 131 h 161"/>
              <a:gd name="T82" fmla="*/ 108 w 121"/>
              <a:gd name="T83" fmla="*/ 115 h 161"/>
              <a:gd name="T84" fmla="*/ 60 w 121"/>
              <a:gd name="T85" fmla="*/ 119 h 161"/>
              <a:gd name="T86" fmla="*/ 35 w 121"/>
              <a:gd name="T87" fmla="*/ 94 h 161"/>
              <a:gd name="T88" fmla="*/ 80 w 121"/>
              <a:gd name="T89" fmla="*/ 122 h 161"/>
              <a:gd name="T90" fmla="*/ 116 w 121"/>
              <a:gd name="T91" fmla="*/ 101 h 161"/>
              <a:gd name="T92" fmla="*/ 104 w 121"/>
              <a:gd name="T93" fmla="*/ 59 h 161"/>
              <a:gd name="T94" fmla="*/ 114 w 121"/>
              <a:gd name="T95" fmla="*/ 6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161">
                <a:moveTo>
                  <a:pt x="77" y="134"/>
                </a:moveTo>
                <a:cubicBezTo>
                  <a:pt x="72" y="134"/>
                  <a:pt x="68" y="138"/>
                  <a:pt x="68" y="143"/>
                </a:cubicBezTo>
                <a:cubicBezTo>
                  <a:pt x="68" y="148"/>
                  <a:pt x="72" y="153"/>
                  <a:pt x="77" y="153"/>
                </a:cubicBezTo>
                <a:cubicBezTo>
                  <a:pt x="83" y="153"/>
                  <a:pt x="87" y="148"/>
                  <a:pt x="87" y="143"/>
                </a:cubicBezTo>
                <a:cubicBezTo>
                  <a:pt x="87" y="138"/>
                  <a:pt x="83" y="134"/>
                  <a:pt x="77" y="134"/>
                </a:cubicBezTo>
                <a:close/>
                <a:moveTo>
                  <a:pt x="77" y="147"/>
                </a:moveTo>
                <a:cubicBezTo>
                  <a:pt x="75" y="147"/>
                  <a:pt x="73" y="145"/>
                  <a:pt x="73" y="143"/>
                </a:cubicBezTo>
                <a:cubicBezTo>
                  <a:pt x="73" y="141"/>
                  <a:pt x="75" y="139"/>
                  <a:pt x="77" y="139"/>
                </a:cubicBezTo>
                <a:cubicBezTo>
                  <a:pt x="80" y="139"/>
                  <a:pt x="81" y="141"/>
                  <a:pt x="81" y="143"/>
                </a:cubicBezTo>
                <a:cubicBezTo>
                  <a:pt x="81" y="145"/>
                  <a:pt x="80" y="147"/>
                  <a:pt x="77" y="147"/>
                </a:cubicBezTo>
                <a:close/>
                <a:moveTo>
                  <a:pt x="89" y="99"/>
                </a:moveTo>
                <a:cubicBezTo>
                  <a:pt x="95" y="99"/>
                  <a:pt x="100" y="94"/>
                  <a:pt x="100" y="89"/>
                </a:cubicBezTo>
                <a:cubicBezTo>
                  <a:pt x="100" y="83"/>
                  <a:pt x="95" y="78"/>
                  <a:pt x="89" y="78"/>
                </a:cubicBezTo>
                <a:cubicBezTo>
                  <a:pt x="84" y="78"/>
                  <a:pt x="79" y="83"/>
                  <a:pt x="79" y="89"/>
                </a:cubicBezTo>
                <a:cubicBezTo>
                  <a:pt x="79" y="94"/>
                  <a:pt x="84" y="99"/>
                  <a:pt x="89" y="99"/>
                </a:cubicBezTo>
                <a:close/>
                <a:moveTo>
                  <a:pt x="89" y="83"/>
                </a:moveTo>
                <a:cubicBezTo>
                  <a:pt x="92" y="83"/>
                  <a:pt x="95" y="86"/>
                  <a:pt x="95" y="89"/>
                </a:cubicBezTo>
                <a:cubicBezTo>
                  <a:pt x="95" y="92"/>
                  <a:pt x="92" y="94"/>
                  <a:pt x="89" y="94"/>
                </a:cubicBezTo>
                <a:cubicBezTo>
                  <a:pt x="86" y="94"/>
                  <a:pt x="84" y="92"/>
                  <a:pt x="84" y="89"/>
                </a:cubicBezTo>
                <a:cubicBezTo>
                  <a:pt x="84" y="86"/>
                  <a:pt x="86" y="83"/>
                  <a:pt x="89" y="83"/>
                </a:cubicBezTo>
                <a:close/>
                <a:moveTo>
                  <a:pt x="29" y="23"/>
                </a:moveTo>
                <a:cubicBezTo>
                  <a:pt x="24" y="28"/>
                  <a:pt x="24" y="28"/>
                  <a:pt x="24" y="28"/>
                </a:cubicBezTo>
                <a:cubicBezTo>
                  <a:pt x="22" y="29"/>
                  <a:pt x="22" y="31"/>
                  <a:pt x="24" y="32"/>
                </a:cubicBezTo>
                <a:cubicBezTo>
                  <a:pt x="24" y="32"/>
                  <a:pt x="25" y="33"/>
                  <a:pt x="25" y="33"/>
                </a:cubicBezTo>
                <a:cubicBezTo>
                  <a:pt x="26" y="33"/>
                  <a:pt x="27" y="32"/>
                  <a:pt x="27" y="32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5"/>
                  <a:pt x="34" y="24"/>
                  <a:pt x="33" y="23"/>
                </a:cubicBezTo>
                <a:cubicBezTo>
                  <a:pt x="32" y="22"/>
                  <a:pt x="30" y="22"/>
                  <a:pt x="29" y="23"/>
                </a:cubicBezTo>
                <a:close/>
                <a:moveTo>
                  <a:pt x="121" y="80"/>
                </a:moveTo>
                <a:cubicBezTo>
                  <a:pt x="121" y="78"/>
                  <a:pt x="120" y="75"/>
                  <a:pt x="119" y="74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20" y="70"/>
                  <a:pt x="121" y="67"/>
                  <a:pt x="121" y="63"/>
                </a:cubicBezTo>
                <a:cubicBezTo>
                  <a:pt x="121" y="57"/>
                  <a:pt x="116" y="51"/>
                  <a:pt x="109" y="51"/>
                </a:cubicBezTo>
                <a:cubicBezTo>
                  <a:pt x="109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8" y="43"/>
                  <a:pt x="103" y="38"/>
                  <a:pt x="96" y="38"/>
                </a:cubicBezTo>
                <a:cubicBezTo>
                  <a:pt x="96" y="38"/>
                  <a:pt x="95" y="38"/>
                  <a:pt x="95" y="38"/>
                </a:cubicBezTo>
                <a:cubicBezTo>
                  <a:pt x="95" y="38"/>
                  <a:pt x="95" y="37"/>
                  <a:pt x="95" y="37"/>
                </a:cubicBezTo>
                <a:cubicBezTo>
                  <a:pt x="95" y="30"/>
                  <a:pt x="89" y="25"/>
                  <a:pt x="83" y="25"/>
                </a:cubicBezTo>
                <a:cubicBezTo>
                  <a:pt x="82" y="25"/>
                  <a:pt x="82" y="25"/>
                  <a:pt x="81" y="25"/>
                </a:cubicBezTo>
                <a:cubicBezTo>
                  <a:pt x="81" y="24"/>
                  <a:pt x="81" y="24"/>
                  <a:pt x="81" y="23"/>
                </a:cubicBezTo>
                <a:cubicBezTo>
                  <a:pt x="81" y="17"/>
                  <a:pt x="76" y="11"/>
                  <a:pt x="69" y="11"/>
                </a:cubicBezTo>
                <a:cubicBezTo>
                  <a:pt x="66" y="11"/>
                  <a:pt x="63" y="13"/>
                  <a:pt x="60" y="15"/>
                </a:cubicBezTo>
                <a:cubicBezTo>
                  <a:pt x="58" y="13"/>
                  <a:pt x="58" y="13"/>
                  <a:pt x="5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45" y="0"/>
                  <a:pt x="39" y="0"/>
                  <a:pt x="36" y="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9"/>
                  <a:pt x="0" y="45"/>
                  <a:pt x="3" y="48"/>
                </a:cubicBezTo>
                <a:cubicBezTo>
                  <a:pt x="13" y="58"/>
                  <a:pt x="13" y="58"/>
                  <a:pt x="13" y="58"/>
                </a:cubicBezTo>
                <a:cubicBezTo>
                  <a:pt x="26" y="72"/>
                  <a:pt x="26" y="72"/>
                  <a:pt x="26" y="72"/>
                </a:cubicBezTo>
                <a:cubicBezTo>
                  <a:pt x="23" y="74"/>
                  <a:pt x="20" y="77"/>
                  <a:pt x="20" y="82"/>
                </a:cubicBezTo>
                <a:cubicBezTo>
                  <a:pt x="20" y="86"/>
                  <a:pt x="22" y="90"/>
                  <a:pt x="25" y="92"/>
                </a:cubicBezTo>
                <a:cubicBezTo>
                  <a:pt x="26" y="92"/>
                  <a:pt x="26" y="92"/>
                  <a:pt x="26" y="93"/>
                </a:cubicBezTo>
                <a:cubicBezTo>
                  <a:pt x="55" y="121"/>
                  <a:pt x="55" y="121"/>
                  <a:pt x="55" y="121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61"/>
                  <a:pt x="49" y="161"/>
                  <a:pt x="49" y="161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19" y="126"/>
                  <a:pt x="119" y="126"/>
                  <a:pt x="119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18" y="114"/>
                  <a:pt x="121" y="107"/>
                  <a:pt x="121" y="101"/>
                </a:cubicBezTo>
                <a:cubicBezTo>
                  <a:pt x="121" y="96"/>
                  <a:pt x="120" y="91"/>
                  <a:pt x="117" y="88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20" y="84"/>
                  <a:pt x="121" y="82"/>
                  <a:pt x="121" y="80"/>
                </a:cubicBezTo>
                <a:close/>
                <a:moveTo>
                  <a:pt x="96" y="43"/>
                </a:moveTo>
                <a:cubicBezTo>
                  <a:pt x="100" y="43"/>
                  <a:pt x="103" y="46"/>
                  <a:pt x="103" y="50"/>
                </a:cubicBezTo>
                <a:cubicBezTo>
                  <a:pt x="103" y="52"/>
                  <a:pt x="102" y="54"/>
                  <a:pt x="100" y="55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4"/>
                  <a:pt x="94" y="43"/>
                  <a:pt x="96" y="43"/>
                </a:cubicBezTo>
                <a:close/>
                <a:moveTo>
                  <a:pt x="83" y="30"/>
                </a:moveTo>
                <a:cubicBezTo>
                  <a:pt x="86" y="30"/>
                  <a:pt x="89" y="33"/>
                  <a:pt x="89" y="37"/>
                </a:cubicBezTo>
                <a:cubicBezTo>
                  <a:pt x="89" y="39"/>
                  <a:pt x="88" y="41"/>
                  <a:pt x="87" y="42"/>
                </a:cubicBezTo>
                <a:cubicBezTo>
                  <a:pt x="78" y="32"/>
                  <a:pt x="78" y="32"/>
                  <a:pt x="78" y="32"/>
                </a:cubicBezTo>
                <a:cubicBezTo>
                  <a:pt x="79" y="31"/>
                  <a:pt x="81" y="30"/>
                  <a:pt x="83" y="30"/>
                </a:cubicBezTo>
                <a:close/>
                <a:moveTo>
                  <a:pt x="69" y="17"/>
                </a:moveTo>
                <a:cubicBezTo>
                  <a:pt x="73" y="17"/>
                  <a:pt x="76" y="20"/>
                  <a:pt x="76" y="23"/>
                </a:cubicBezTo>
                <a:cubicBezTo>
                  <a:pt x="76" y="25"/>
                  <a:pt x="75" y="27"/>
                  <a:pt x="74" y="28"/>
                </a:cubicBezTo>
                <a:cubicBezTo>
                  <a:pt x="64" y="19"/>
                  <a:pt x="64" y="19"/>
                  <a:pt x="64" y="19"/>
                </a:cubicBezTo>
                <a:cubicBezTo>
                  <a:pt x="65" y="18"/>
                  <a:pt x="67" y="17"/>
                  <a:pt x="69" y="17"/>
                </a:cubicBezTo>
                <a:close/>
                <a:moveTo>
                  <a:pt x="7" y="45"/>
                </a:moveTo>
                <a:cubicBezTo>
                  <a:pt x="5" y="43"/>
                  <a:pt x="5" y="41"/>
                  <a:pt x="7" y="40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2" y="6"/>
                  <a:pt x="42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6"/>
                  <a:pt x="44" y="7"/>
                  <a:pt x="45" y="7"/>
                </a:cubicBezTo>
                <a:cubicBezTo>
                  <a:pt x="51" y="13"/>
                  <a:pt x="51" y="13"/>
                  <a:pt x="51" y="13"/>
                </a:cubicBezTo>
                <a:cubicBezTo>
                  <a:pt x="13" y="51"/>
                  <a:pt x="13" y="51"/>
                  <a:pt x="13" y="51"/>
                </a:cubicBezTo>
                <a:lnTo>
                  <a:pt x="7" y="45"/>
                </a:lnTo>
                <a:close/>
                <a:moveTo>
                  <a:pt x="17" y="55"/>
                </a:moveTo>
                <a:cubicBezTo>
                  <a:pt x="55" y="17"/>
                  <a:pt x="55" y="17"/>
                  <a:pt x="55" y="1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16" y="79"/>
                  <a:pt x="116" y="81"/>
                  <a:pt x="115" y="82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1" y="117"/>
                  <a:pt x="79" y="117"/>
                  <a:pt x="77" y="115"/>
                </a:cubicBezTo>
                <a:cubicBezTo>
                  <a:pt x="56" y="94"/>
                  <a:pt x="56" y="94"/>
                  <a:pt x="56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5" y="94"/>
                  <a:pt x="71" y="89"/>
                  <a:pt x="71" y="82"/>
                </a:cubicBezTo>
                <a:cubicBezTo>
                  <a:pt x="71" y="75"/>
                  <a:pt x="65" y="70"/>
                  <a:pt x="59" y="70"/>
                </a:cubicBezTo>
                <a:cubicBezTo>
                  <a:pt x="32" y="70"/>
                  <a:pt x="32" y="70"/>
                  <a:pt x="32" y="70"/>
                </a:cubicBezTo>
                <a:lnTo>
                  <a:pt x="17" y="55"/>
                </a:lnTo>
                <a:close/>
                <a:moveTo>
                  <a:pt x="25" y="82"/>
                </a:moveTo>
                <a:cubicBezTo>
                  <a:pt x="25" y="79"/>
                  <a:pt x="28" y="76"/>
                  <a:pt x="31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62" y="75"/>
                  <a:pt x="65" y="78"/>
                  <a:pt x="65" y="82"/>
                </a:cubicBezTo>
                <a:cubicBezTo>
                  <a:pt x="65" y="86"/>
                  <a:pt x="62" y="89"/>
                  <a:pt x="59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28" y="89"/>
                  <a:pt x="25" y="86"/>
                  <a:pt x="25" y="82"/>
                </a:cubicBezTo>
                <a:close/>
                <a:moveTo>
                  <a:pt x="92" y="155"/>
                </a:moveTo>
                <a:cubicBezTo>
                  <a:pt x="55" y="155"/>
                  <a:pt x="55" y="155"/>
                  <a:pt x="55" y="155"/>
                </a:cubicBezTo>
                <a:cubicBezTo>
                  <a:pt x="55" y="131"/>
                  <a:pt x="55" y="131"/>
                  <a:pt x="55" y="131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85" y="131"/>
                  <a:pt x="92" y="138"/>
                  <a:pt x="92" y="146"/>
                </a:cubicBezTo>
                <a:lnTo>
                  <a:pt x="92" y="155"/>
                </a:lnTo>
                <a:close/>
                <a:moveTo>
                  <a:pt x="113" y="155"/>
                </a:moveTo>
                <a:cubicBezTo>
                  <a:pt x="97" y="155"/>
                  <a:pt x="97" y="155"/>
                  <a:pt x="97" y="155"/>
                </a:cubicBezTo>
                <a:cubicBezTo>
                  <a:pt x="97" y="146"/>
                  <a:pt x="97" y="146"/>
                  <a:pt x="97" y="146"/>
                </a:cubicBezTo>
                <a:cubicBezTo>
                  <a:pt x="97" y="140"/>
                  <a:pt x="95" y="135"/>
                  <a:pt x="91" y="131"/>
                </a:cubicBezTo>
                <a:cubicBezTo>
                  <a:pt x="113" y="131"/>
                  <a:pt x="113" y="131"/>
                  <a:pt x="113" y="131"/>
                </a:cubicBezTo>
                <a:lnTo>
                  <a:pt x="113" y="155"/>
                </a:lnTo>
                <a:close/>
                <a:moveTo>
                  <a:pt x="109" y="114"/>
                </a:moveTo>
                <a:cubicBezTo>
                  <a:pt x="108" y="115"/>
                  <a:pt x="108" y="115"/>
                  <a:pt x="108" y="115"/>
                </a:cubicBezTo>
                <a:cubicBezTo>
                  <a:pt x="108" y="126"/>
                  <a:pt x="108" y="126"/>
                  <a:pt x="108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35" y="94"/>
                  <a:pt x="35" y="94"/>
                  <a:pt x="35" y="94"/>
                </a:cubicBezTo>
                <a:cubicBezTo>
                  <a:pt x="49" y="94"/>
                  <a:pt x="49" y="94"/>
                  <a:pt x="49" y="94"/>
                </a:cubicBezTo>
                <a:cubicBezTo>
                  <a:pt x="74" y="119"/>
                  <a:pt x="74" y="119"/>
                  <a:pt x="74" y="119"/>
                </a:cubicBezTo>
                <a:cubicBezTo>
                  <a:pt x="75" y="121"/>
                  <a:pt x="78" y="122"/>
                  <a:pt x="80" y="122"/>
                </a:cubicBezTo>
                <a:cubicBezTo>
                  <a:pt x="82" y="122"/>
                  <a:pt x="84" y="121"/>
                  <a:pt x="86" y="119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115" y="94"/>
                  <a:pt x="116" y="97"/>
                  <a:pt x="116" y="101"/>
                </a:cubicBezTo>
                <a:cubicBezTo>
                  <a:pt x="116" y="106"/>
                  <a:pt x="114" y="111"/>
                  <a:pt x="109" y="114"/>
                </a:cubicBezTo>
                <a:close/>
                <a:moveTo>
                  <a:pt x="114" y="68"/>
                </a:moveTo>
                <a:cubicBezTo>
                  <a:pt x="104" y="59"/>
                  <a:pt x="104" y="59"/>
                  <a:pt x="104" y="59"/>
                </a:cubicBezTo>
                <a:cubicBezTo>
                  <a:pt x="105" y="58"/>
                  <a:pt x="107" y="57"/>
                  <a:pt x="109" y="57"/>
                </a:cubicBezTo>
                <a:cubicBezTo>
                  <a:pt x="113" y="57"/>
                  <a:pt x="116" y="60"/>
                  <a:pt x="116" y="63"/>
                </a:cubicBezTo>
                <a:cubicBezTo>
                  <a:pt x="116" y="65"/>
                  <a:pt x="115" y="67"/>
                  <a:pt x="114" y="6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61AB8EE-44E8-4BF3-8F88-B12559D018C5}"/>
              </a:ext>
            </a:extLst>
          </p:cNvPr>
          <p:cNvSpPr/>
          <p:nvPr/>
        </p:nvSpPr>
        <p:spPr>
          <a:xfrm>
            <a:off x="5228520" y="4985411"/>
            <a:ext cx="1467698" cy="410130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63369C0-2488-4203-9002-748BDFA02179}"/>
              </a:ext>
            </a:extLst>
          </p:cNvPr>
          <p:cNvSpPr/>
          <p:nvPr/>
        </p:nvSpPr>
        <p:spPr>
          <a:xfrm>
            <a:off x="5540342" y="5014781"/>
            <a:ext cx="8440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END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027DC83-DCAA-4E2D-97AC-324D327B7E9F}"/>
              </a:ext>
            </a:extLst>
          </p:cNvPr>
          <p:cNvSpPr/>
          <p:nvPr/>
        </p:nvSpPr>
        <p:spPr>
          <a:xfrm>
            <a:off x="3387952" y="6447870"/>
            <a:ext cx="2574417" cy="41013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EC9D35-852B-4409-B5A8-07D46293A43F}"/>
              </a:ext>
            </a:extLst>
          </p:cNvPr>
          <p:cNvSpPr/>
          <p:nvPr/>
        </p:nvSpPr>
        <p:spPr>
          <a:xfrm>
            <a:off x="5962369" y="6447870"/>
            <a:ext cx="2574417" cy="4101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944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31E9EE9-9A88-4E5B-A918-1FBC2F0157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3" r="11483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5D4D29CE-E1C4-4B4F-8F79-77EB0DD60D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0" b="25660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1265ED-486B-467D-B22D-91122F4516DC}"/>
              </a:ext>
            </a:extLst>
          </p:cNvPr>
          <p:cNvSpPr txBox="1"/>
          <p:nvPr/>
        </p:nvSpPr>
        <p:spPr>
          <a:xfrm>
            <a:off x="1117600" y="504801"/>
            <a:ext cx="3482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The Solution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D757F9-9D68-49FC-8803-A8A22595612B}"/>
              </a:ext>
            </a:extLst>
          </p:cNvPr>
          <p:cNvSpPr/>
          <p:nvPr/>
        </p:nvSpPr>
        <p:spPr>
          <a:xfrm>
            <a:off x="5192701" y="211744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Documentation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3FA832-916C-4738-8CAA-7DE64686FCD1}"/>
              </a:ext>
            </a:extLst>
          </p:cNvPr>
          <p:cNvSpPr/>
          <p:nvPr/>
        </p:nvSpPr>
        <p:spPr>
          <a:xfrm>
            <a:off x="1615694" y="4667776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Marketing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3BADB2-254F-4623-BF76-2BBA654A6DE1}"/>
              </a:ext>
            </a:extLst>
          </p:cNvPr>
          <p:cNvSpPr/>
          <p:nvPr/>
        </p:nvSpPr>
        <p:spPr>
          <a:xfrm>
            <a:off x="8422128" y="4667776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Support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8FA33D-022F-4C18-9B3A-A63F7A25F9FA}"/>
              </a:ext>
            </a:extLst>
          </p:cNvPr>
          <p:cNvSpPr txBox="1"/>
          <p:nvPr/>
        </p:nvSpPr>
        <p:spPr>
          <a:xfrm>
            <a:off x="8215576" y="5090885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EF458C-A869-470A-BF8A-38DF146C6ACD}"/>
              </a:ext>
            </a:extLst>
          </p:cNvPr>
          <p:cNvSpPr txBox="1"/>
          <p:nvPr/>
        </p:nvSpPr>
        <p:spPr>
          <a:xfrm>
            <a:off x="1409142" y="5090885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AFCD4C-C81B-48D7-8014-376263200100}"/>
              </a:ext>
            </a:extLst>
          </p:cNvPr>
          <p:cNvSpPr txBox="1"/>
          <p:nvPr/>
        </p:nvSpPr>
        <p:spPr>
          <a:xfrm>
            <a:off x="4986149" y="2520044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6" name="Freeform 55">
            <a:extLst>
              <a:ext uri="{FF2B5EF4-FFF2-40B4-BE49-F238E27FC236}">
                <a16:creationId xmlns:a16="http://schemas.microsoft.com/office/drawing/2014/main" id="{749C774E-3BEB-413D-8E77-700BF9BAD7C4}"/>
              </a:ext>
            </a:extLst>
          </p:cNvPr>
          <p:cNvSpPr>
            <a:spLocks noEditPoints="1"/>
          </p:cNvSpPr>
          <p:nvPr/>
        </p:nvSpPr>
        <p:spPr bwMode="auto">
          <a:xfrm>
            <a:off x="9204351" y="4209621"/>
            <a:ext cx="409069" cy="409069"/>
          </a:xfrm>
          <a:custGeom>
            <a:avLst/>
            <a:gdLst>
              <a:gd name="T0" fmla="*/ 100 w 160"/>
              <a:gd name="T1" fmla="*/ 72 h 160"/>
              <a:gd name="T2" fmla="*/ 82 w 160"/>
              <a:gd name="T3" fmla="*/ 65 h 160"/>
              <a:gd name="T4" fmla="*/ 64 w 160"/>
              <a:gd name="T5" fmla="*/ 50 h 160"/>
              <a:gd name="T6" fmla="*/ 47 w 160"/>
              <a:gd name="T7" fmla="*/ 58 h 160"/>
              <a:gd name="T8" fmla="*/ 23 w 160"/>
              <a:gd name="T9" fmla="*/ 60 h 160"/>
              <a:gd name="T10" fmla="*/ 16 w 160"/>
              <a:gd name="T11" fmla="*/ 78 h 160"/>
              <a:gd name="T12" fmla="*/ 0 w 160"/>
              <a:gd name="T13" fmla="*/ 96 h 160"/>
              <a:gd name="T14" fmla="*/ 9 w 160"/>
              <a:gd name="T15" fmla="*/ 113 h 160"/>
              <a:gd name="T16" fmla="*/ 10 w 160"/>
              <a:gd name="T17" fmla="*/ 137 h 160"/>
              <a:gd name="T18" fmla="*/ 28 w 160"/>
              <a:gd name="T19" fmla="*/ 144 h 160"/>
              <a:gd name="T20" fmla="*/ 47 w 160"/>
              <a:gd name="T21" fmla="*/ 160 h 160"/>
              <a:gd name="T22" fmla="*/ 64 w 160"/>
              <a:gd name="T23" fmla="*/ 151 h 160"/>
              <a:gd name="T24" fmla="*/ 88 w 160"/>
              <a:gd name="T25" fmla="*/ 150 h 160"/>
              <a:gd name="T26" fmla="*/ 95 w 160"/>
              <a:gd name="T27" fmla="*/ 132 h 160"/>
              <a:gd name="T28" fmla="*/ 110 w 160"/>
              <a:gd name="T29" fmla="*/ 113 h 160"/>
              <a:gd name="T30" fmla="*/ 102 w 160"/>
              <a:gd name="T31" fmla="*/ 96 h 160"/>
              <a:gd name="T32" fmla="*/ 55 w 160"/>
              <a:gd name="T33" fmla="*/ 140 h 160"/>
              <a:gd name="T34" fmla="*/ 55 w 160"/>
              <a:gd name="T35" fmla="*/ 69 h 160"/>
              <a:gd name="T36" fmla="*/ 55 w 160"/>
              <a:gd name="T37" fmla="*/ 140 h 160"/>
              <a:gd name="T38" fmla="*/ 154 w 160"/>
              <a:gd name="T39" fmla="*/ 31 h 160"/>
              <a:gd name="T40" fmla="*/ 154 w 160"/>
              <a:gd name="T41" fmla="*/ 16 h 160"/>
              <a:gd name="T42" fmla="*/ 141 w 160"/>
              <a:gd name="T43" fmla="*/ 10 h 160"/>
              <a:gd name="T44" fmla="*/ 130 w 160"/>
              <a:gd name="T45" fmla="*/ 0 h 160"/>
              <a:gd name="T46" fmla="*/ 116 w 160"/>
              <a:gd name="T47" fmla="*/ 5 h 160"/>
              <a:gd name="T48" fmla="*/ 101 w 160"/>
              <a:gd name="T49" fmla="*/ 5 h 160"/>
              <a:gd name="T50" fmla="*/ 95 w 160"/>
              <a:gd name="T51" fmla="*/ 19 h 160"/>
              <a:gd name="T52" fmla="*/ 85 w 160"/>
              <a:gd name="T53" fmla="*/ 30 h 160"/>
              <a:gd name="T54" fmla="*/ 90 w 160"/>
              <a:gd name="T55" fmla="*/ 43 h 160"/>
              <a:gd name="T56" fmla="*/ 91 w 160"/>
              <a:gd name="T57" fmla="*/ 58 h 160"/>
              <a:gd name="T58" fmla="*/ 104 w 160"/>
              <a:gd name="T59" fmla="*/ 64 h 160"/>
              <a:gd name="T60" fmla="*/ 115 w 160"/>
              <a:gd name="T61" fmla="*/ 74 h 160"/>
              <a:gd name="T62" fmla="*/ 128 w 160"/>
              <a:gd name="T63" fmla="*/ 69 h 160"/>
              <a:gd name="T64" fmla="*/ 143 w 160"/>
              <a:gd name="T65" fmla="*/ 69 h 160"/>
              <a:gd name="T66" fmla="*/ 149 w 160"/>
              <a:gd name="T67" fmla="*/ 55 h 160"/>
              <a:gd name="T68" fmla="*/ 160 w 160"/>
              <a:gd name="T69" fmla="*/ 44 h 160"/>
              <a:gd name="T70" fmla="*/ 131 w 160"/>
              <a:gd name="T71" fmla="*/ 57 h 160"/>
              <a:gd name="T72" fmla="*/ 102 w 160"/>
              <a:gd name="T73" fmla="*/ 46 h 160"/>
              <a:gd name="T74" fmla="*/ 122 w 160"/>
              <a:gd name="T75" fmla="*/ 15 h 160"/>
              <a:gd name="T76" fmla="*/ 131 w 160"/>
              <a:gd name="T77" fmla="*/ 5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0">
                <a:moveTo>
                  <a:pt x="95" y="78"/>
                </a:moveTo>
                <a:cubicBezTo>
                  <a:pt x="100" y="72"/>
                  <a:pt x="100" y="72"/>
                  <a:pt x="100" y="72"/>
                </a:cubicBezTo>
                <a:cubicBezTo>
                  <a:pt x="88" y="60"/>
                  <a:pt x="88" y="60"/>
                  <a:pt x="88" y="60"/>
                </a:cubicBezTo>
                <a:cubicBezTo>
                  <a:pt x="82" y="65"/>
                  <a:pt x="82" y="65"/>
                  <a:pt x="82" y="65"/>
                </a:cubicBezTo>
                <a:cubicBezTo>
                  <a:pt x="77" y="62"/>
                  <a:pt x="71" y="59"/>
                  <a:pt x="64" y="58"/>
                </a:cubicBezTo>
                <a:cubicBezTo>
                  <a:pt x="64" y="50"/>
                  <a:pt x="64" y="50"/>
                  <a:pt x="64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8"/>
                  <a:pt x="47" y="58"/>
                  <a:pt x="47" y="58"/>
                </a:cubicBezTo>
                <a:cubicBezTo>
                  <a:pt x="40" y="59"/>
                  <a:pt x="34" y="62"/>
                  <a:pt x="28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10" y="72"/>
                  <a:pt x="10" y="72"/>
                  <a:pt x="10" y="72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83"/>
                  <a:pt x="10" y="89"/>
                  <a:pt x="9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13"/>
                  <a:pt x="0" y="113"/>
                  <a:pt x="0" y="113"/>
                </a:cubicBezTo>
                <a:cubicBezTo>
                  <a:pt x="9" y="113"/>
                  <a:pt x="9" y="113"/>
                  <a:pt x="9" y="113"/>
                </a:cubicBezTo>
                <a:cubicBezTo>
                  <a:pt x="10" y="120"/>
                  <a:pt x="12" y="126"/>
                  <a:pt x="16" y="132"/>
                </a:cubicBezTo>
                <a:cubicBezTo>
                  <a:pt x="10" y="137"/>
                  <a:pt x="10" y="137"/>
                  <a:pt x="10" y="137"/>
                </a:cubicBezTo>
                <a:cubicBezTo>
                  <a:pt x="23" y="150"/>
                  <a:pt x="23" y="150"/>
                  <a:pt x="23" y="150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4" y="148"/>
                  <a:pt x="40" y="150"/>
                  <a:pt x="47" y="151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51"/>
                  <a:pt x="64" y="151"/>
                  <a:pt x="64" y="151"/>
                </a:cubicBezTo>
                <a:cubicBezTo>
                  <a:pt x="71" y="150"/>
                  <a:pt x="77" y="148"/>
                  <a:pt x="82" y="144"/>
                </a:cubicBezTo>
                <a:cubicBezTo>
                  <a:pt x="88" y="150"/>
                  <a:pt x="88" y="150"/>
                  <a:pt x="88" y="150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26"/>
                  <a:pt x="101" y="120"/>
                  <a:pt x="102" y="113"/>
                </a:cubicBezTo>
                <a:cubicBezTo>
                  <a:pt x="110" y="113"/>
                  <a:pt x="110" y="113"/>
                  <a:pt x="110" y="113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89"/>
                  <a:pt x="98" y="83"/>
                  <a:pt x="95" y="78"/>
                </a:cubicBezTo>
                <a:close/>
                <a:moveTo>
                  <a:pt x="55" y="140"/>
                </a:moveTo>
                <a:cubicBezTo>
                  <a:pt x="36" y="140"/>
                  <a:pt x="20" y="124"/>
                  <a:pt x="20" y="105"/>
                </a:cubicBezTo>
                <a:cubicBezTo>
                  <a:pt x="20" y="85"/>
                  <a:pt x="36" y="69"/>
                  <a:pt x="55" y="69"/>
                </a:cubicBezTo>
                <a:cubicBezTo>
                  <a:pt x="75" y="69"/>
                  <a:pt x="91" y="85"/>
                  <a:pt x="91" y="105"/>
                </a:cubicBezTo>
                <a:cubicBezTo>
                  <a:pt x="91" y="124"/>
                  <a:pt x="75" y="140"/>
                  <a:pt x="55" y="140"/>
                </a:cubicBezTo>
                <a:close/>
                <a:moveTo>
                  <a:pt x="154" y="42"/>
                </a:moveTo>
                <a:cubicBezTo>
                  <a:pt x="155" y="39"/>
                  <a:pt x="155" y="35"/>
                  <a:pt x="154" y="31"/>
                </a:cubicBezTo>
                <a:cubicBezTo>
                  <a:pt x="159" y="29"/>
                  <a:pt x="159" y="29"/>
                  <a:pt x="159" y="29"/>
                </a:cubicBezTo>
                <a:cubicBezTo>
                  <a:pt x="154" y="16"/>
                  <a:pt x="154" y="16"/>
                  <a:pt x="154" y="16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146" y="15"/>
                  <a:pt x="144" y="12"/>
                  <a:pt x="141" y="10"/>
                </a:cubicBezTo>
                <a:cubicBezTo>
                  <a:pt x="143" y="5"/>
                  <a:pt x="143" y="5"/>
                  <a:pt x="143" y="5"/>
                </a:cubicBezTo>
                <a:cubicBezTo>
                  <a:pt x="130" y="0"/>
                  <a:pt x="130" y="0"/>
                  <a:pt x="130" y="0"/>
                </a:cubicBezTo>
                <a:cubicBezTo>
                  <a:pt x="128" y="5"/>
                  <a:pt x="128" y="5"/>
                  <a:pt x="128" y="5"/>
                </a:cubicBezTo>
                <a:cubicBezTo>
                  <a:pt x="124" y="4"/>
                  <a:pt x="120" y="4"/>
                  <a:pt x="116" y="5"/>
                </a:cubicBezTo>
                <a:cubicBezTo>
                  <a:pt x="114" y="0"/>
                  <a:pt x="114" y="0"/>
                  <a:pt x="114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00" y="13"/>
                  <a:pt x="98" y="15"/>
                  <a:pt x="95" y="19"/>
                </a:cubicBezTo>
                <a:cubicBezTo>
                  <a:pt x="90" y="17"/>
                  <a:pt x="90" y="17"/>
                  <a:pt x="90" y="17"/>
                </a:cubicBezTo>
                <a:cubicBezTo>
                  <a:pt x="85" y="30"/>
                  <a:pt x="85" y="30"/>
                  <a:pt x="85" y="30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5"/>
                  <a:pt x="90" y="39"/>
                  <a:pt x="90" y="43"/>
                </a:cubicBezTo>
                <a:cubicBezTo>
                  <a:pt x="85" y="45"/>
                  <a:pt x="85" y="45"/>
                  <a:pt x="85" y="45"/>
                </a:cubicBezTo>
                <a:cubicBezTo>
                  <a:pt x="91" y="58"/>
                  <a:pt x="91" y="58"/>
                  <a:pt x="91" y="58"/>
                </a:cubicBezTo>
                <a:cubicBezTo>
                  <a:pt x="96" y="56"/>
                  <a:pt x="96" y="56"/>
                  <a:pt x="96" y="56"/>
                </a:cubicBezTo>
                <a:cubicBezTo>
                  <a:pt x="98" y="59"/>
                  <a:pt x="101" y="62"/>
                  <a:pt x="104" y="64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15" y="74"/>
                  <a:pt x="115" y="74"/>
                  <a:pt x="115" y="74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1" y="70"/>
                  <a:pt x="125" y="70"/>
                  <a:pt x="128" y="69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4" y="61"/>
                  <a:pt x="147" y="58"/>
                  <a:pt x="149" y="55"/>
                </a:cubicBezTo>
                <a:cubicBezTo>
                  <a:pt x="154" y="57"/>
                  <a:pt x="154" y="57"/>
                  <a:pt x="154" y="57"/>
                </a:cubicBezTo>
                <a:cubicBezTo>
                  <a:pt x="160" y="44"/>
                  <a:pt x="160" y="44"/>
                  <a:pt x="160" y="44"/>
                </a:cubicBezTo>
                <a:lnTo>
                  <a:pt x="154" y="42"/>
                </a:lnTo>
                <a:close/>
                <a:moveTo>
                  <a:pt x="131" y="57"/>
                </a:moveTo>
                <a:cubicBezTo>
                  <a:pt x="128" y="58"/>
                  <a:pt x="125" y="59"/>
                  <a:pt x="122" y="59"/>
                </a:cubicBezTo>
                <a:cubicBezTo>
                  <a:pt x="113" y="59"/>
                  <a:pt x="106" y="54"/>
                  <a:pt x="102" y="46"/>
                </a:cubicBezTo>
                <a:cubicBezTo>
                  <a:pt x="97" y="34"/>
                  <a:pt x="103" y="22"/>
                  <a:pt x="114" y="17"/>
                </a:cubicBezTo>
                <a:cubicBezTo>
                  <a:pt x="116" y="16"/>
                  <a:pt x="119" y="15"/>
                  <a:pt x="122" y="15"/>
                </a:cubicBezTo>
                <a:cubicBezTo>
                  <a:pt x="131" y="15"/>
                  <a:pt x="139" y="20"/>
                  <a:pt x="142" y="28"/>
                </a:cubicBezTo>
                <a:cubicBezTo>
                  <a:pt x="147" y="39"/>
                  <a:pt x="142" y="52"/>
                  <a:pt x="131" y="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47">
            <a:extLst>
              <a:ext uri="{FF2B5EF4-FFF2-40B4-BE49-F238E27FC236}">
                <a16:creationId xmlns:a16="http://schemas.microsoft.com/office/drawing/2014/main" id="{A5A65037-3543-4B99-9B1D-AE0D5A2FF8E5}"/>
              </a:ext>
            </a:extLst>
          </p:cNvPr>
          <p:cNvSpPr>
            <a:spLocks noEditPoints="1"/>
          </p:cNvSpPr>
          <p:nvPr/>
        </p:nvSpPr>
        <p:spPr bwMode="auto">
          <a:xfrm>
            <a:off x="5859428" y="1533566"/>
            <a:ext cx="386059" cy="409069"/>
          </a:xfrm>
          <a:custGeom>
            <a:avLst/>
            <a:gdLst>
              <a:gd name="T0" fmla="*/ 0 w 151"/>
              <a:gd name="T1" fmla="*/ 0 h 160"/>
              <a:gd name="T2" fmla="*/ 0 w 151"/>
              <a:gd name="T3" fmla="*/ 160 h 160"/>
              <a:gd name="T4" fmla="*/ 151 w 151"/>
              <a:gd name="T5" fmla="*/ 160 h 160"/>
              <a:gd name="T6" fmla="*/ 151 w 151"/>
              <a:gd name="T7" fmla="*/ 0 h 160"/>
              <a:gd name="T8" fmla="*/ 0 w 151"/>
              <a:gd name="T9" fmla="*/ 0 h 160"/>
              <a:gd name="T10" fmla="*/ 141 w 151"/>
              <a:gd name="T11" fmla="*/ 150 h 160"/>
              <a:gd name="T12" fmla="*/ 11 w 151"/>
              <a:gd name="T13" fmla="*/ 150 h 160"/>
              <a:gd name="T14" fmla="*/ 11 w 151"/>
              <a:gd name="T15" fmla="*/ 12 h 160"/>
              <a:gd name="T16" fmla="*/ 141 w 151"/>
              <a:gd name="T17" fmla="*/ 12 h 160"/>
              <a:gd name="T18" fmla="*/ 141 w 151"/>
              <a:gd name="T19" fmla="*/ 150 h 160"/>
              <a:gd name="T20" fmla="*/ 62 w 151"/>
              <a:gd name="T21" fmla="*/ 91 h 160"/>
              <a:gd name="T22" fmla="*/ 128 w 151"/>
              <a:gd name="T23" fmla="*/ 91 h 160"/>
              <a:gd name="T24" fmla="*/ 128 w 151"/>
              <a:gd name="T25" fmla="*/ 80 h 160"/>
              <a:gd name="T26" fmla="*/ 62 w 151"/>
              <a:gd name="T27" fmla="*/ 80 h 160"/>
              <a:gd name="T28" fmla="*/ 62 w 151"/>
              <a:gd name="T29" fmla="*/ 91 h 160"/>
              <a:gd name="T30" fmla="*/ 128 w 151"/>
              <a:gd name="T31" fmla="*/ 43 h 160"/>
              <a:gd name="T32" fmla="*/ 77 w 151"/>
              <a:gd name="T33" fmla="*/ 43 h 160"/>
              <a:gd name="T34" fmla="*/ 77 w 151"/>
              <a:gd name="T35" fmla="*/ 54 h 160"/>
              <a:gd name="T36" fmla="*/ 128 w 151"/>
              <a:gd name="T37" fmla="*/ 54 h 160"/>
              <a:gd name="T38" fmla="*/ 128 w 151"/>
              <a:gd name="T39" fmla="*/ 43 h 160"/>
              <a:gd name="T40" fmla="*/ 24 w 151"/>
              <a:gd name="T41" fmla="*/ 126 h 160"/>
              <a:gd name="T42" fmla="*/ 128 w 151"/>
              <a:gd name="T43" fmla="*/ 126 h 160"/>
              <a:gd name="T44" fmla="*/ 128 w 151"/>
              <a:gd name="T45" fmla="*/ 116 h 160"/>
              <a:gd name="T46" fmla="*/ 24 w 151"/>
              <a:gd name="T47" fmla="*/ 116 h 160"/>
              <a:gd name="T48" fmla="*/ 24 w 151"/>
              <a:gd name="T49" fmla="*/ 126 h 160"/>
              <a:gd name="T50" fmla="*/ 39 w 151"/>
              <a:gd name="T51" fmla="*/ 70 h 160"/>
              <a:gd name="T52" fmla="*/ 39 w 151"/>
              <a:gd name="T53" fmla="*/ 76 h 160"/>
              <a:gd name="T54" fmla="*/ 37 w 151"/>
              <a:gd name="T55" fmla="*/ 76 h 160"/>
              <a:gd name="T56" fmla="*/ 37 w 151"/>
              <a:gd name="T57" fmla="*/ 104 h 160"/>
              <a:gd name="T58" fmla="*/ 43 w 151"/>
              <a:gd name="T59" fmla="*/ 107 h 160"/>
              <a:gd name="T60" fmla="*/ 50 w 151"/>
              <a:gd name="T61" fmla="*/ 104 h 160"/>
              <a:gd name="T62" fmla="*/ 50 w 151"/>
              <a:gd name="T63" fmla="*/ 76 h 160"/>
              <a:gd name="T64" fmla="*/ 48 w 151"/>
              <a:gd name="T65" fmla="*/ 76 h 160"/>
              <a:gd name="T66" fmla="*/ 48 w 151"/>
              <a:gd name="T67" fmla="*/ 70 h 160"/>
              <a:gd name="T68" fmla="*/ 66 w 151"/>
              <a:gd name="T69" fmla="*/ 46 h 160"/>
              <a:gd name="T70" fmla="*/ 43 w 151"/>
              <a:gd name="T71" fmla="*/ 21 h 160"/>
              <a:gd name="T72" fmla="*/ 20 w 151"/>
              <a:gd name="T73" fmla="*/ 46 h 160"/>
              <a:gd name="T74" fmla="*/ 39 w 151"/>
              <a:gd name="T75" fmla="*/ 70 h 160"/>
              <a:gd name="T76" fmla="*/ 43 w 151"/>
              <a:gd name="T77" fmla="*/ 27 h 160"/>
              <a:gd name="T78" fmla="*/ 61 w 151"/>
              <a:gd name="T79" fmla="*/ 46 h 160"/>
              <a:gd name="T80" fmla="*/ 43 w 151"/>
              <a:gd name="T81" fmla="*/ 64 h 160"/>
              <a:gd name="T82" fmla="*/ 26 w 151"/>
              <a:gd name="T83" fmla="*/ 46 h 160"/>
              <a:gd name="T84" fmla="*/ 43 w 151"/>
              <a:gd name="T85" fmla="*/ 2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1" h="160">
                <a:moveTo>
                  <a:pt x="0" y="0"/>
                </a:moveTo>
                <a:cubicBezTo>
                  <a:pt x="0" y="160"/>
                  <a:pt x="0" y="160"/>
                  <a:pt x="0" y="160"/>
                </a:cubicBezTo>
                <a:cubicBezTo>
                  <a:pt x="151" y="160"/>
                  <a:pt x="151" y="160"/>
                  <a:pt x="151" y="160"/>
                </a:cubicBezTo>
                <a:cubicBezTo>
                  <a:pt x="151" y="0"/>
                  <a:pt x="151" y="0"/>
                  <a:pt x="151" y="0"/>
                </a:cubicBezTo>
                <a:lnTo>
                  <a:pt x="0" y="0"/>
                </a:lnTo>
                <a:close/>
                <a:moveTo>
                  <a:pt x="141" y="150"/>
                </a:moveTo>
                <a:cubicBezTo>
                  <a:pt x="11" y="150"/>
                  <a:pt x="11" y="150"/>
                  <a:pt x="11" y="150"/>
                </a:cubicBezTo>
                <a:cubicBezTo>
                  <a:pt x="11" y="12"/>
                  <a:pt x="11" y="12"/>
                  <a:pt x="11" y="12"/>
                </a:cubicBezTo>
                <a:cubicBezTo>
                  <a:pt x="141" y="12"/>
                  <a:pt x="141" y="12"/>
                  <a:pt x="141" y="12"/>
                </a:cubicBezTo>
                <a:lnTo>
                  <a:pt x="141" y="150"/>
                </a:lnTo>
                <a:close/>
                <a:moveTo>
                  <a:pt x="62" y="91"/>
                </a:moveTo>
                <a:cubicBezTo>
                  <a:pt x="128" y="91"/>
                  <a:pt x="128" y="91"/>
                  <a:pt x="128" y="91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62" y="80"/>
                  <a:pt x="62" y="80"/>
                  <a:pt x="62" y="80"/>
                </a:cubicBezTo>
                <a:lnTo>
                  <a:pt x="62" y="91"/>
                </a:lnTo>
                <a:close/>
                <a:moveTo>
                  <a:pt x="128" y="43"/>
                </a:moveTo>
                <a:cubicBezTo>
                  <a:pt x="77" y="43"/>
                  <a:pt x="77" y="43"/>
                  <a:pt x="77" y="43"/>
                </a:cubicBezTo>
                <a:cubicBezTo>
                  <a:pt x="77" y="54"/>
                  <a:pt x="77" y="54"/>
                  <a:pt x="77" y="54"/>
                </a:cubicBezTo>
                <a:cubicBezTo>
                  <a:pt x="128" y="54"/>
                  <a:pt x="128" y="54"/>
                  <a:pt x="128" y="54"/>
                </a:cubicBezTo>
                <a:lnTo>
                  <a:pt x="128" y="43"/>
                </a:lnTo>
                <a:close/>
                <a:moveTo>
                  <a:pt x="24" y="126"/>
                </a:moveTo>
                <a:cubicBezTo>
                  <a:pt x="128" y="126"/>
                  <a:pt x="128" y="126"/>
                  <a:pt x="128" y="12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24" y="116"/>
                  <a:pt x="24" y="116"/>
                  <a:pt x="24" y="116"/>
                </a:cubicBezTo>
                <a:lnTo>
                  <a:pt x="24" y="126"/>
                </a:lnTo>
                <a:close/>
                <a:moveTo>
                  <a:pt x="39" y="70"/>
                </a:moveTo>
                <a:cubicBezTo>
                  <a:pt x="39" y="76"/>
                  <a:pt x="39" y="76"/>
                  <a:pt x="39" y="76"/>
                </a:cubicBezTo>
                <a:cubicBezTo>
                  <a:pt x="37" y="76"/>
                  <a:pt x="37" y="76"/>
                  <a:pt x="37" y="76"/>
                </a:cubicBezTo>
                <a:cubicBezTo>
                  <a:pt x="37" y="104"/>
                  <a:pt x="37" y="104"/>
                  <a:pt x="37" y="104"/>
                </a:cubicBezTo>
                <a:cubicBezTo>
                  <a:pt x="37" y="104"/>
                  <a:pt x="39" y="108"/>
                  <a:pt x="43" y="107"/>
                </a:cubicBezTo>
                <a:cubicBezTo>
                  <a:pt x="48" y="107"/>
                  <a:pt x="50" y="104"/>
                  <a:pt x="50" y="104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8" y="76"/>
                  <a:pt x="48" y="76"/>
                </a:cubicBezTo>
                <a:cubicBezTo>
                  <a:pt x="48" y="70"/>
                  <a:pt x="48" y="70"/>
                  <a:pt x="48" y="70"/>
                </a:cubicBezTo>
                <a:cubicBezTo>
                  <a:pt x="57" y="68"/>
                  <a:pt x="66" y="58"/>
                  <a:pt x="66" y="46"/>
                </a:cubicBezTo>
                <a:cubicBezTo>
                  <a:pt x="66" y="33"/>
                  <a:pt x="56" y="21"/>
                  <a:pt x="43" y="21"/>
                </a:cubicBezTo>
                <a:cubicBezTo>
                  <a:pt x="31" y="21"/>
                  <a:pt x="20" y="33"/>
                  <a:pt x="20" y="46"/>
                </a:cubicBezTo>
                <a:cubicBezTo>
                  <a:pt x="20" y="58"/>
                  <a:pt x="28" y="68"/>
                  <a:pt x="39" y="70"/>
                </a:cubicBezTo>
                <a:close/>
                <a:moveTo>
                  <a:pt x="43" y="27"/>
                </a:moveTo>
                <a:cubicBezTo>
                  <a:pt x="53" y="27"/>
                  <a:pt x="61" y="36"/>
                  <a:pt x="61" y="46"/>
                </a:cubicBezTo>
                <a:cubicBezTo>
                  <a:pt x="61" y="57"/>
                  <a:pt x="53" y="64"/>
                  <a:pt x="43" y="64"/>
                </a:cubicBezTo>
                <a:cubicBezTo>
                  <a:pt x="34" y="64"/>
                  <a:pt x="26" y="57"/>
                  <a:pt x="26" y="46"/>
                </a:cubicBezTo>
                <a:cubicBezTo>
                  <a:pt x="26" y="36"/>
                  <a:pt x="34" y="27"/>
                  <a:pt x="43" y="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4">
            <a:extLst>
              <a:ext uri="{FF2B5EF4-FFF2-40B4-BE49-F238E27FC236}">
                <a16:creationId xmlns:a16="http://schemas.microsoft.com/office/drawing/2014/main" id="{C2E2A8C9-49FC-499D-BA6C-92986699E7A7}"/>
              </a:ext>
            </a:extLst>
          </p:cNvPr>
          <p:cNvSpPr>
            <a:spLocks noEditPoints="1"/>
          </p:cNvSpPr>
          <p:nvPr/>
        </p:nvSpPr>
        <p:spPr bwMode="auto">
          <a:xfrm>
            <a:off x="2332514" y="4242729"/>
            <a:ext cx="353287" cy="371881"/>
          </a:xfrm>
          <a:custGeom>
            <a:avLst/>
            <a:gdLst>
              <a:gd name="T0" fmla="*/ 113 w 152"/>
              <a:gd name="T1" fmla="*/ 61 h 160"/>
              <a:gd name="T2" fmla="*/ 57 w 152"/>
              <a:gd name="T3" fmla="*/ 0 h 160"/>
              <a:gd name="T4" fmla="*/ 0 w 152"/>
              <a:gd name="T5" fmla="*/ 61 h 160"/>
              <a:gd name="T6" fmla="*/ 57 w 152"/>
              <a:gd name="T7" fmla="*/ 121 h 160"/>
              <a:gd name="T8" fmla="*/ 113 w 152"/>
              <a:gd name="T9" fmla="*/ 61 h 160"/>
              <a:gd name="T10" fmla="*/ 57 w 152"/>
              <a:gd name="T11" fmla="*/ 102 h 160"/>
              <a:gd name="T12" fmla="*/ 19 w 152"/>
              <a:gd name="T13" fmla="*/ 61 h 160"/>
              <a:gd name="T14" fmla="*/ 57 w 152"/>
              <a:gd name="T15" fmla="*/ 20 h 160"/>
              <a:gd name="T16" fmla="*/ 95 w 152"/>
              <a:gd name="T17" fmla="*/ 61 h 160"/>
              <a:gd name="T18" fmla="*/ 57 w 152"/>
              <a:gd name="T19" fmla="*/ 102 h 160"/>
              <a:gd name="T20" fmla="*/ 147 w 152"/>
              <a:gd name="T21" fmla="*/ 132 h 160"/>
              <a:gd name="T22" fmla="*/ 115 w 152"/>
              <a:gd name="T23" fmla="*/ 98 h 160"/>
              <a:gd name="T24" fmla="*/ 112 w 152"/>
              <a:gd name="T25" fmla="*/ 97 h 160"/>
              <a:gd name="T26" fmla="*/ 109 w 152"/>
              <a:gd name="T27" fmla="*/ 99 h 160"/>
              <a:gd name="T28" fmla="*/ 93 w 152"/>
              <a:gd name="T29" fmla="*/ 115 h 160"/>
              <a:gd name="T30" fmla="*/ 92 w 152"/>
              <a:gd name="T31" fmla="*/ 118 h 160"/>
              <a:gd name="T32" fmla="*/ 93 w 152"/>
              <a:gd name="T33" fmla="*/ 122 h 160"/>
              <a:gd name="T34" fmla="*/ 124 w 152"/>
              <a:gd name="T35" fmla="*/ 156 h 160"/>
              <a:gd name="T36" fmla="*/ 136 w 152"/>
              <a:gd name="T37" fmla="*/ 160 h 160"/>
              <a:gd name="T38" fmla="*/ 147 w 152"/>
              <a:gd name="T39" fmla="*/ 156 h 160"/>
              <a:gd name="T40" fmla="*/ 152 w 152"/>
              <a:gd name="T41" fmla="*/ 143 h 160"/>
              <a:gd name="T42" fmla="*/ 147 w 152"/>
              <a:gd name="T43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2" h="160">
                <a:moveTo>
                  <a:pt x="113" y="61"/>
                </a:moveTo>
                <a:cubicBezTo>
                  <a:pt x="113" y="28"/>
                  <a:pt x="89" y="0"/>
                  <a:pt x="57" y="0"/>
                </a:cubicBezTo>
                <a:cubicBezTo>
                  <a:pt x="26" y="0"/>
                  <a:pt x="0" y="28"/>
                  <a:pt x="0" y="61"/>
                </a:cubicBezTo>
                <a:cubicBezTo>
                  <a:pt x="0" y="94"/>
                  <a:pt x="26" y="121"/>
                  <a:pt x="57" y="121"/>
                </a:cubicBezTo>
                <a:cubicBezTo>
                  <a:pt x="89" y="121"/>
                  <a:pt x="113" y="94"/>
                  <a:pt x="113" y="61"/>
                </a:cubicBezTo>
                <a:close/>
                <a:moveTo>
                  <a:pt x="57" y="102"/>
                </a:moveTo>
                <a:cubicBezTo>
                  <a:pt x="36" y="102"/>
                  <a:pt x="19" y="83"/>
                  <a:pt x="19" y="61"/>
                </a:cubicBezTo>
                <a:cubicBezTo>
                  <a:pt x="19" y="38"/>
                  <a:pt x="36" y="20"/>
                  <a:pt x="57" y="20"/>
                </a:cubicBezTo>
                <a:cubicBezTo>
                  <a:pt x="78" y="20"/>
                  <a:pt x="95" y="38"/>
                  <a:pt x="95" y="61"/>
                </a:cubicBezTo>
                <a:cubicBezTo>
                  <a:pt x="95" y="83"/>
                  <a:pt x="78" y="102"/>
                  <a:pt x="57" y="102"/>
                </a:cubicBezTo>
                <a:close/>
                <a:moveTo>
                  <a:pt x="147" y="132"/>
                </a:moveTo>
                <a:cubicBezTo>
                  <a:pt x="115" y="98"/>
                  <a:pt x="115" y="98"/>
                  <a:pt x="115" y="98"/>
                </a:cubicBezTo>
                <a:cubicBezTo>
                  <a:pt x="114" y="98"/>
                  <a:pt x="113" y="97"/>
                  <a:pt x="112" y="97"/>
                </a:cubicBezTo>
                <a:cubicBezTo>
                  <a:pt x="111" y="97"/>
                  <a:pt x="110" y="98"/>
                  <a:pt x="109" y="99"/>
                </a:cubicBezTo>
                <a:cubicBezTo>
                  <a:pt x="105" y="106"/>
                  <a:pt x="99" y="110"/>
                  <a:pt x="93" y="115"/>
                </a:cubicBezTo>
                <a:cubicBezTo>
                  <a:pt x="92" y="116"/>
                  <a:pt x="92" y="117"/>
                  <a:pt x="92" y="118"/>
                </a:cubicBezTo>
                <a:cubicBezTo>
                  <a:pt x="92" y="119"/>
                  <a:pt x="92" y="122"/>
                  <a:pt x="93" y="122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7" y="159"/>
                  <a:pt x="132" y="160"/>
                  <a:pt x="136" y="160"/>
                </a:cubicBezTo>
                <a:cubicBezTo>
                  <a:pt x="140" y="160"/>
                  <a:pt x="144" y="159"/>
                  <a:pt x="147" y="156"/>
                </a:cubicBezTo>
                <a:cubicBezTo>
                  <a:pt x="150" y="152"/>
                  <a:pt x="152" y="148"/>
                  <a:pt x="152" y="143"/>
                </a:cubicBezTo>
                <a:cubicBezTo>
                  <a:pt x="152" y="139"/>
                  <a:pt x="150" y="135"/>
                  <a:pt x="147" y="13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8B381E36-6972-4330-AAF9-E15C789A107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1" b="226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2633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C101F157-FD38-4C72-BAA0-D952238EA864}"/>
              </a:ext>
            </a:extLst>
          </p:cNvPr>
          <p:cNvSpPr/>
          <p:nvPr/>
        </p:nvSpPr>
        <p:spPr>
          <a:xfrm>
            <a:off x="8018585" y="1533378"/>
            <a:ext cx="2968283" cy="47267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D43BE8-67FE-422F-9C66-5497D053BB54}"/>
              </a:ext>
            </a:extLst>
          </p:cNvPr>
          <p:cNvSpPr txBox="1"/>
          <p:nvPr/>
        </p:nvSpPr>
        <p:spPr>
          <a:xfrm>
            <a:off x="1117600" y="504801"/>
            <a:ext cx="3482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The Problem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81AA874-91B5-49AD-8FFC-9948B4E84AA1}"/>
              </a:ext>
            </a:extLst>
          </p:cNvPr>
          <p:cNvSpPr/>
          <p:nvPr/>
        </p:nvSpPr>
        <p:spPr>
          <a:xfrm>
            <a:off x="2058572" y="1744396"/>
            <a:ext cx="1266094" cy="12660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AD1D029-F45B-4E6C-B610-EAEE2CB1D16D}"/>
              </a:ext>
            </a:extLst>
          </p:cNvPr>
          <p:cNvSpPr/>
          <p:nvPr/>
        </p:nvSpPr>
        <p:spPr>
          <a:xfrm>
            <a:off x="5462954" y="1744396"/>
            <a:ext cx="1266094" cy="12660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76F482E-6476-4069-B973-5E988A172A23}"/>
              </a:ext>
            </a:extLst>
          </p:cNvPr>
          <p:cNvSpPr/>
          <p:nvPr/>
        </p:nvSpPr>
        <p:spPr>
          <a:xfrm>
            <a:off x="8867335" y="1744396"/>
            <a:ext cx="1266094" cy="126609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C178C3-53EE-4C73-9A3B-B4CF4631694C}"/>
              </a:ext>
            </a:extLst>
          </p:cNvPr>
          <p:cNvSpPr/>
          <p:nvPr/>
        </p:nvSpPr>
        <p:spPr>
          <a:xfrm>
            <a:off x="5236243" y="3583748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Problem 02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1C67FE-1C17-45CB-8569-D1BF08310C22}"/>
              </a:ext>
            </a:extLst>
          </p:cNvPr>
          <p:cNvSpPr txBox="1"/>
          <p:nvPr/>
        </p:nvSpPr>
        <p:spPr>
          <a:xfrm>
            <a:off x="5029691" y="3986351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7FC727-F134-4DC4-A310-6EB09B8A36EC}"/>
              </a:ext>
            </a:extLst>
          </p:cNvPr>
          <p:cNvSpPr/>
          <p:nvPr/>
        </p:nvSpPr>
        <p:spPr>
          <a:xfrm>
            <a:off x="8696896" y="3583748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Problem 03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F03068-FFA9-4BBD-A6D0-E143EC6F2D7C}"/>
              </a:ext>
            </a:extLst>
          </p:cNvPr>
          <p:cNvSpPr txBox="1"/>
          <p:nvPr/>
        </p:nvSpPr>
        <p:spPr>
          <a:xfrm>
            <a:off x="8490344" y="3986351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3E26D52-CD11-4E07-837F-BF3B8D9A99CF}"/>
              </a:ext>
            </a:extLst>
          </p:cNvPr>
          <p:cNvSpPr/>
          <p:nvPr/>
        </p:nvSpPr>
        <p:spPr>
          <a:xfrm>
            <a:off x="1831862" y="3583748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Problem 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8A1E41-5C31-46A4-B3AA-A65D13DA7494}"/>
              </a:ext>
            </a:extLst>
          </p:cNvPr>
          <p:cNvSpPr txBox="1"/>
          <p:nvPr/>
        </p:nvSpPr>
        <p:spPr>
          <a:xfrm>
            <a:off x="1625310" y="3986351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AA70DA2-48BF-41E1-804B-13DA6DD5B81C}"/>
              </a:ext>
            </a:extLst>
          </p:cNvPr>
          <p:cNvSpPr/>
          <p:nvPr/>
        </p:nvSpPr>
        <p:spPr>
          <a:xfrm rot="2681391">
            <a:off x="2480603" y="5208264"/>
            <a:ext cx="422034" cy="42203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F9CB1D6-3660-4FD9-8983-B16B724B2ED3}"/>
              </a:ext>
            </a:extLst>
          </p:cNvPr>
          <p:cNvSpPr/>
          <p:nvPr/>
        </p:nvSpPr>
        <p:spPr>
          <a:xfrm rot="2681391">
            <a:off x="5884984" y="5208264"/>
            <a:ext cx="422034" cy="42203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6E44806-190D-40FA-ADAD-D92B5BDEFFC1}"/>
              </a:ext>
            </a:extLst>
          </p:cNvPr>
          <p:cNvSpPr/>
          <p:nvPr/>
        </p:nvSpPr>
        <p:spPr>
          <a:xfrm rot="2681391">
            <a:off x="9289363" y="5208264"/>
            <a:ext cx="422034" cy="422034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E3AE90-21C2-4F97-8215-8E9F76C8EFF6}"/>
              </a:ext>
            </a:extLst>
          </p:cNvPr>
          <p:cNvSpPr/>
          <p:nvPr/>
        </p:nvSpPr>
        <p:spPr>
          <a:xfrm>
            <a:off x="5797582" y="5250004"/>
            <a:ext cx="5968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02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5E3C6-87C5-4180-B61B-D5E329AD7A35}"/>
              </a:ext>
            </a:extLst>
          </p:cNvPr>
          <p:cNvSpPr/>
          <p:nvPr/>
        </p:nvSpPr>
        <p:spPr>
          <a:xfrm>
            <a:off x="9201959" y="5250004"/>
            <a:ext cx="5968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03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44D057-C498-4D89-A299-8FAB7341AEC4}"/>
              </a:ext>
            </a:extLst>
          </p:cNvPr>
          <p:cNvSpPr/>
          <p:nvPr/>
        </p:nvSpPr>
        <p:spPr>
          <a:xfrm>
            <a:off x="2393197" y="5250004"/>
            <a:ext cx="5968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01</a:t>
            </a:r>
          </a:p>
        </p:txBody>
      </p:sp>
      <p:sp>
        <p:nvSpPr>
          <p:cNvPr id="22" name="Freeform 93">
            <a:extLst>
              <a:ext uri="{FF2B5EF4-FFF2-40B4-BE49-F238E27FC236}">
                <a16:creationId xmlns:a16="http://schemas.microsoft.com/office/drawing/2014/main" id="{CF1CF07C-AE09-4A62-BC8D-AB95DD8522A9}"/>
              </a:ext>
            </a:extLst>
          </p:cNvPr>
          <p:cNvSpPr>
            <a:spLocks noEditPoints="1"/>
          </p:cNvSpPr>
          <p:nvPr/>
        </p:nvSpPr>
        <p:spPr bwMode="auto">
          <a:xfrm>
            <a:off x="5848514" y="2179453"/>
            <a:ext cx="494974" cy="395980"/>
          </a:xfrm>
          <a:custGeom>
            <a:avLst/>
            <a:gdLst>
              <a:gd name="T0" fmla="*/ 140 w 160"/>
              <a:gd name="T1" fmla="*/ 24 h 128"/>
              <a:gd name="T2" fmla="*/ 137 w 160"/>
              <a:gd name="T3" fmla="*/ 33 h 128"/>
              <a:gd name="T4" fmla="*/ 128 w 160"/>
              <a:gd name="T5" fmla="*/ 36 h 128"/>
              <a:gd name="T6" fmla="*/ 122 w 160"/>
              <a:gd name="T7" fmla="*/ 27 h 128"/>
              <a:gd name="T8" fmla="*/ 127 w 160"/>
              <a:gd name="T9" fmla="*/ 19 h 128"/>
              <a:gd name="T10" fmla="*/ 117 w 160"/>
              <a:gd name="T11" fmla="*/ 3 h 128"/>
              <a:gd name="T12" fmla="*/ 115 w 160"/>
              <a:gd name="T13" fmla="*/ 13 h 128"/>
              <a:gd name="T14" fmla="*/ 104 w 160"/>
              <a:gd name="T15" fmla="*/ 21 h 128"/>
              <a:gd name="T16" fmla="*/ 106 w 160"/>
              <a:gd name="T17" fmla="*/ 34 h 128"/>
              <a:gd name="T18" fmla="*/ 112 w 160"/>
              <a:gd name="T19" fmla="*/ 47 h 128"/>
              <a:gd name="T20" fmla="*/ 125 w 160"/>
              <a:gd name="T21" fmla="*/ 53 h 128"/>
              <a:gd name="T22" fmla="*/ 138 w 160"/>
              <a:gd name="T23" fmla="*/ 53 h 128"/>
              <a:gd name="T24" fmla="*/ 150 w 160"/>
              <a:gd name="T25" fmla="*/ 47 h 128"/>
              <a:gd name="T26" fmla="*/ 157 w 160"/>
              <a:gd name="T27" fmla="*/ 34 h 128"/>
              <a:gd name="T28" fmla="*/ 159 w 160"/>
              <a:gd name="T29" fmla="*/ 21 h 128"/>
              <a:gd name="T30" fmla="*/ 148 w 160"/>
              <a:gd name="T31" fmla="*/ 13 h 128"/>
              <a:gd name="T32" fmla="*/ 146 w 160"/>
              <a:gd name="T33" fmla="*/ 3 h 128"/>
              <a:gd name="T34" fmla="*/ 135 w 160"/>
              <a:gd name="T35" fmla="*/ 6 h 128"/>
              <a:gd name="T36" fmla="*/ 123 w 160"/>
              <a:gd name="T37" fmla="*/ 0 h 128"/>
              <a:gd name="T38" fmla="*/ 64 w 160"/>
              <a:gd name="T39" fmla="*/ 49 h 128"/>
              <a:gd name="T40" fmla="*/ 71 w 160"/>
              <a:gd name="T41" fmla="*/ 67 h 128"/>
              <a:gd name="T42" fmla="*/ 56 w 160"/>
              <a:gd name="T43" fmla="*/ 82 h 128"/>
              <a:gd name="T44" fmla="*/ 38 w 160"/>
              <a:gd name="T45" fmla="*/ 74 h 128"/>
              <a:gd name="T46" fmla="*/ 38 w 160"/>
              <a:gd name="T47" fmla="*/ 55 h 128"/>
              <a:gd name="T48" fmla="*/ 54 w 160"/>
              <a:gd name="T49" fmla="*/ 46 h 128"/>
              <a:gd name="T50" fmla="*/ 140 w 160"/>
              <a:gd name="T51" fmla="*/ 99 h 128"/>
              <a:gd name="T52" fmla="*/ 137 w 160"/>
              <a:gd name="T53" fmla="*/ 108 h 128"/>
              <a:gd name="T54" fmla="*/ 128 w 160"/>
              <a:gd name="T55" fmla="*/ 110 h 128"/>
              <a:gd name="T56" fmla="*/ 122 w 160"/>
              <a:gd name="T57" fmla="*/ 101 h 128"/>
              <a:gd name="T58" fmla="*/ 127 w 160"/>
              <a:gd name="T59" fmla="*/ 94 h 128"/>
              <a:gd name="T60" fmla="*/ 42 w 160"/>
              <a:gd name="T61" fmla="*/ 10 h 128"/>
              <a:gd name="T62" fmla="*/ 32 w 160"/>
              <a:gd name="T63" fmla="*/ 27 h 128"/>
              <a:gd name="T64" fmla="*/ 12 w 160"/>
              <a:gd name="T65" fmla="*/ 27 h 128"/>
              <a:gd name="T66" fmla="*/ 0 w 160"/>
              <a:gd name="T67" fmla="*/ 47 h 128"/>
              <a:gd name="T68" fmla="*/ 10 w 160"/>
              <a:gd name="T69" fmla="*/ 64 h 128"/>
              <a:gd name="T70" fmla="*/ 0 w 160"/>
              <a:gd name="T71" fmla="*/ 81 h 128"/>
              <a:gd name="T72" fmla="*/ 12 w 160"/>
              <a:gd name="T73" fmla="*/ 102 h 128"/>
              <a:gd name="T74" fmla="*/ 32 w 160"/>
              <a:gd name="T75" fmla="*/ 102 h 128"/>
              <a:gd name="T76" fmla="*/ 42 w 160"/>
              <a:gd name="T77" fmla="*/ 119 h 128"/>
              <a:gd name="T78" fmla="*/ 65 w 160"/>
              <a:gd name="T79" fmla="*/ 119 h 128"/>
              <a:gd name="T80" fmla="*/ 75 w 160"/>
              <a:gd name="T81" fmla="*/ 102 h 128"/>
              <a:gd name="T82" fmla="*/ 95 w 160"/>
              <a:gd name="T83" fmla="*/ 102 h 128"/>
              <a:gd name="T84" fmla="*/ 107 w 160"/>
              <a:gd name="T85" fmla="*/ 81 h 128"/>
              <a:gd name="T86" fmla="*/ 97 w 160"/>
              <a:gd name="T87" fmla="*/ 64 h 128"/>
              <a:gd name="T88" fmla="*/ 107 w 160"/>
              <a:gd name="T89" fmla="*/ 47 h 128"/>
              <a:gd name="T90" fmla="*/ 95 w 160"/>
              <a:gd name="T91" fmla="*/ 27 h 128"/>
              <a:gd name="T92" fmla="*/ 75 w 160"/>
              <a:gd name="T93" fmla="*/ 27 h 128"/>
              <a:gd name="T94" fmla="*/ 65 w 160"/>
              <a:gd name="T95" fmla="*/ 10 h 128"/>
              <a:gd name="T96" fmla="*/ 121 w 160"/>
              <a:gd name="T97" fmla="*/ 75 h 128"/>
              <a:gd name="T98" fmla="*/ 113 w 160"/>
              <a:gd name="T99" fmla="*/ 84 h 128"/>
              <a:gd name="T100" fmla="*/ 105 w 160"/>
              <a:gd name="T101" fmla="*/ 95 h 128"/>
              <a:gd name="T102" fmla="*/ 105 w 160"/>
              <a:gd name="T103" fmla="*/ 108 h 128"/>
              <a:gd name="T104" fmla="*/ 112 w 160"/>
              <a:gd name="T105" fmla="*/ 120 h 128"/>
              <a:gd name="T106" fmla="*/ 123 w 160"/>
              <a:gd name="T107" fmla="*/ 128 h 128"/>
              <a:gd name="T108" fmla="*/ 138 w 160"/>
              <a:gd name="T109" fmla="*/ 128 h 128"/>
              <a:gd name="T110" fmla="*/ 150 w 160"/>
              <a:gd name="T111" fmla="*/ 122 h 128"/>
              <a:gd name="T112" fmla="*/ 157 w 160"/>
              <a:gd name="T113" fmla="*/ 109 h 128"/>
              <a:gd name="T114" fmla="*/ 159 w 160"/>
              <a:gd name="T115" fmla="*/ 96 h 128"/>
              <a:gd name="T116" fmla="*/ 148 w 160"/>
              <a:gd name="T117" fmla="*/ 88 h 128"/>
              <a:gd name="T118" fmla="*/ 146 w 160"/>
              <a:gd name="T119" fmla="*/ 77 h 128"/>
              <a:gd name="T120" fmla="*/ 135 w 160"/>
              <a:gd name="T121" fmla="*/ 80 h 128"/>
              <a:gd name="T122" fmla="*/ 123 w 160"/>
              <a:gd name="T123" fmla="*/ 7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0" h="128">
                <a:moveTo>
                  <a:pt x="133" y="18"/>
                </a:moveTo>
                <a:lnTo>
                  <a:pt x="134" y="18"/>
                </a:lnTo>
                <a:lnTo>
                  <a:pt x="136" y="19"/>
                </a:lnTo>
                <a:lnTo>
                  <a:pt x="138" y="21"/>
                </a:lnTo>
                <a:lnTo>
                  <a:pt x="139" y="22"/>
                </a:lnTo>
                <a:lnTo>
                  <a:pt x="140" y="24"/>
                </a:lnTo>
                <a:lnTo>
                  <a:pt x="140" y="26"/>
                </a:lnTo>
                <a:lnTo>
                  <a:pt x="140" y="28"/>
                </a:lnTo>
                <a:lnTo>
                  <a:pt x="140" y="29"/>
                </a:lnTo>
                <a:lnTo>
                  <a:pt x="140" y="31"/>
                </a:lnTo>
                <a:lnTo>
                  <a:pt x="139" y="32"/>
                </a:lnTo>
                <a:lnTo>
                  <a:pt x="137" y="33"/>
                </a:lnTo>
                <a:lnTo>
                  <a:pt x="136" y="35"/>
                </a:lnTo>
                <a:lnTo>
                  <a:pt x="135" y="35"/>
                </a:lnTo>
                <a:lnTo>
                  <a:pt x="133" y="36"/>
                </a:lnTo>
                <a:lnTo>
                  <a:pt x="132" y="36"/>
                </a:lnTo>
                <a:lnTo>
                  <a:pt x="130" y="36"/>
                </a:lnTo>
                <a:lnTo>
                  <a:pt x="128" y="36"/>
                </a:lnTo>
                <a:lnTo>
                  <a:pt x="127" y="35"/>
                </a:lnTo>
                <a:lnTo>
                  <a:pt x="125" y="34"/>
                </a:lnTo>
                <a:lnTo>
                  <a:pt x="123" y="32"/>
                </a:lnTo>
                <a:lnTo>
                  <a:pt x="123" y="30"/>
                </a:lnTo>
                <a:lnTo>
                  <a:pt x="122" y="28"/>
                </a:lnTo>
                <a:lnTo>
                  <a:pt x="122" y="27"/>
                </a:lnTo>
                <a:lnTo>
                  <a:pt x="123" y="25"/>
                </a:lnTo>
                <a:lnTo>
                  <a:pt x="123" y="23"/>
                </a:lnTo>
                <a:lnTo>
                  <a:pt x="124" y="22"/>
                </a:lnTo>
                <a:lnTo>
                  <a:pt x="125" y="21"/>
                </a:lnTo>
                <a:lnTo>
                  <a:pt x="126" y="20"/>
                </a:lnTo>
                <a:lnTo>
                  <a:pt x="127" y="19"/>
                </a:lnTo>
                <a:lnTo>
                  <a:pt x="129" y="18"/>
                </a:lnTo>
                <a:lnTo>
                  <a:pt x="133" y="18"/>
                </a:lnTo>
                <a:lnTo>
                  <a:pt x="133" y="18"/>
                </a:lnTo>
                <a:close/>
                <a:moveTo>
                  <a:pt x="123" y="0"/>
                </a:moveTo>
                <a:lnTo>
                  <a:pt x="121" y="1"/>
                </a:lnTo>
                <a:lnTo>
                  <a:pt x="117" y="3"/>
                </a:lnTo>
                <a:lnTo>
                  <a:pt x="113" y="5"/>
                </a:lnTo>
                <a:lnTo>
                  <a:pt x="113" y="6"/>
                </a:lnTo>
                <a:lnTo>
                  <a:pt x="112" y="7"/>
                </a:lnTo>
                <a:lnTo>
                  <a:pt x="112" y="8"/>
                </a:lnTo>
                <a:lnTo>
                  <a:pt x="113" y="9"/>
                </a:lnTo>
                <a:lnTo>
                  <a:pt x="115" y="13"/>
                </a:lnTo>
                <a:lnTo>
                  <a:pt x="113" y="16"/>
                </a:lnTo>
                <a:lnTo>
                  <a:pt x="111" y="20"/>
                </a:lnTo>
                <a:lnTo>
                  <a:pt x="107" y="20"/>
                </a:lnTo>
                <a:lnTo>
                  <a:pt x="106" y="20"/>
                </a:lnTo>
                <a:lnTo>
                  <a:pt x="105" y="21"/>
                </a:lnTo>
                <a:lnTo>
                  <a:pt x="104" y="21"/>
                </a:lnTo>
                <a:lnTo>
                  <a:pt x="104" y="23"/>
                </a:lnTo>
                <a:lnTo>
                  <a:pt x="103" y="27"/>
                </a:lnTo>
                <a:lnTo>
                  <a:pt x="104" y="32"/>
                </a:lnTo>
                <a:lnTo>
                  <a:pt x="104" y="33"/>
                </a:lnTo>
                <a:lnTo>
                  <a:pt x="105" y="33"/>
                </a:lnTo>
                <a:lnTo>
                  <a:pt x="106" y="34"/>
                </a:lnTo>
                <a:lnTo>
                  <a:pt x="111" y="34"/>
                </a:lnTo>
                <a:lnTo>
                  <a:pt x="113" y="38"/>
                </a:lnTo>
                <a:lnTo>
                  <a:pt x="115" y="41"/>
                </a:lnTo>
                <a:lnTo>
                  <a:pt x="113" y="45"/>
                </a:lnTo>
                <a:lnTo>
                  <a:pt x="112" y="46"/>
                </a:lnTo>
                <a:lnTo>
                  <a:pt x="112" y="47"/>
                </a:lnTo>
                <a:lnTo>
                  <a:pt x="113" y="48"/>
                </a:lnTo>
                <a:lnTo>
                  <a:pt x="113" y="49"/>
                </a:lnTo>
                <a:lnTo>
                  <a:pt x="117" y="51"/>
                </a:lnTo>
                <a:lnTo>
                  <a:pt x="121" y="53"/>
                </a:lnTo>
                <a:lnTo>
                  <a:pt x="123" y="53"/>
                </a:lnTo>
                <a:lnTo>
                  <a:pt x="125" y="53"/>
                </a:lnTo>
                <a:lnTo>
                  <a:pt x="125" y="52"/>
                </a:lnTo>
                <a:lnTo>
                  <a:pt x="127" y="48"/>
                </a:lnTo>
                <a:lnTo>
                  <a:pt x="131" y="49"/>
                </a:lnTo>
                <a:lnTo>
                  <a:pt x="135" y="48"/>
                </a:lnTo>
                <a:lnTo>
                  <a:pt x="137" y="52"/>
                </a:lnTo>
                <a:lnTo>
                  <a:pt x="138" y="53"/>
                </a:lnTo>
                <a:lnTo>
                  <a:pt x="139" y="53"/>
                </a:lnTo>
                <a:lnTo>
                  <a:pt x="141" y="53"/>
                </a:lnTo>
                <a:lnTo>
                  <a:pt x="146" y="51"/>
                </a:lnTo>
                <a:lnTo>
                  <a:pt x="149" y="49"/>
                </a:lnTo>
                <a:lnTo>
                  <a:pt x="150" y="48"/>
                </a:lnTo>
                <a:lnTo>
                  <a:pt x="150" y="47"/>
                </a:lnTo>
                <a:lnTo>
                  <a:pt x="150" y="46"/>
                </a:lnTo>
                <a:lnTo>
                  <a:pt x="150" y="45"/>
                </a:lnTo>
                <a:lnTo>
                  <a:pt x="148" y="41"/>
                </a:lnTo>
                <a:lnTo>
                  <a:pt x="150" y="38"/>
                </a:lnTo>
                <a:lnTo>
                  <a:pt x="152" y="34"/>
                </a:lnTo>
                <a:lnTo>
                  <a:pt x="157" y="34"/>
                </a:lnTo>
                <a:lnTo>
                  <a:pt x="158" y="33"/>
                </a:lnTo>
                <a:lnTo>
                  <a:pt x="159" y="33"/>
                </a:lnTo>
                <a:lnTo>
                  <a:pt x="159" y="32"/>
                </a:lnTo>
                <a:lnTo>
                  <a:pt x="160" y="27"/>
                </a:lnTo>
                <a:lnTo>
                  <a:pt x="159" y="23"/>
                </a:lnTo>
                <a:lnTo>
                  <a:pt x="159" y="21"/>
                </a:lnTo>
                <a:lnTo>
                  <a:pt x="158" y="21"/>
                </a:lnTo>
                <a:lnTo>
                  <a:pt x="157" y="20"/>
                </a:lnTo>
                <a:lnTo>
                  <a:pt x="156" y="20"/>
                </a:lnTo>
                <a:lnTo>
                  <a:pt x="152" y="20"/>
                </a:lnTo>
                <a:lnTo>
                  <a:pt x="150" y="16"/>
                </a:lnTo>
                <a:lnTo>
                  <a:pt x="148" y="13"/>
                </a:lnTo>
                <a:lnTo>
                  <a:pt x="150" y="9"/>
                </a:lnTo>
                <a:lnTo>
                  <a:pt x="150" y="8"/>
                </a:lnTo>
                <a:lnTo>
                  <a:pt x="150" y="7"/>
                </a:lnTo>
                <a:lnTo>
                  <a:pt x="150" y="6"/>
                </a:lnTo>
                <a:lnTo>
                  <a:pt x="149" y="5"/>
                </a:lnTo>
                <a:lnTo>
                  <a:pt x="146" y="3"/>
                </a:lnTo>
                <a:lnTo>
                  <a:pt x="141" y="1"/>
                </a:lnTo>
                <a:lnTo>
                  <a:pt x="140" y="0"/>
                </a:lnTo>
                <a:lnTo>
                  <a:pt x="139" y="1"/>
                </a:lnTo>
                <a:lnTo>
                  <a:pt x="138" y="1"/>
                </a:lnTo>
                <a:lnTo>
                  <a:pt x="137" y="2"/>
                </a:lnTo>
                <a:lnTo>
                  <a:pt x="135" y="6"/>
                </a:lnTo>
                <a:lnTo>
                  <a:pt x="131" y="5"/>
                </a:lnTo>
                <a:lnTo>
                  <a:pt x="127" y="6"/>
                </a:lnTo>
                <a:lnTo>
                  <a:pt x="125" y="2"/>
                </a:lnTo>
                <a:lnTo>
                  <a:pt x="125" y="1"/>
                </a:lnTo>
                <a:lnTo>
                  <a:pt x="123" y="1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close/>
                <a:moveTo>
                  <a:pt x="54" y="46"/>
                </a:moveTo>
                <a:lnTo>
                  <a:pt x="58" y="47"/>
                </a:lnTo>
                <a:lnTo>
                  <a:pt x="61" y="48"/>
                </a:lnTo>
                <a:lnTo>
                  <a:pt x="64" y="49"/>
                </a:lnTo>
                <a:lnTo>
                  <a:pt x="66" y="51"/>
                </a:lnTo>
                <a:lnTo>
                  <a:pt x="68" y="54"/>
                </a:lnTo>
                <a:lnTo>
                  <a:pt x="70" y="57"/>
                </a:lnTo>
                <a:lnTo>
                  <a:pt x="71" y="60"/>
                </a:lnTo>
                <a:lnTo>
                  <a:pt x="71" y="63"/>
                </a:lnTo>
                <a:lnTo>
                  <a:pt x="71" y="67"/>
                </a:lnTo>
                <a:lnTo>
                  <a:pt x="71" y="70"/>
                </a:lnTo>
                <a:lnTo>
                  <a:pt x="69" y="74"/>
                </a:lnTo>
                <a:lnTo>
                  <a:pt x="67" y="77"/>
                </a:lnTo>
                <a:lnTo>
                  <a:pt x="63" y="80"/>
                </a:lnTo>
                <a:lnTo>
                  <a:pt x="59" y="81"/>
                </a:lnTo>
                <a:lnTo>
                  <a:pt x="56" y="82"/>
                </a:lnTo>
                <a:lnTo>
                  <a:pt x="52" y="82"/>
                </a:lnTo>
                <a:lnTo>
                  <a:pt x="49" y="81"/>
                </a:lnTo>
                <a:lnTo>
                  <a:pt x="46" y="81"/>
                </a:lnTo>
                <a:lnTo>
                  <a:pt x="43" y="79"/>
                </a:lnTo>
                <a:lnTo>
                  <a:pt x="41" y="77"/>
                </a:lnTo>
                <a:lnTo>
                  <a:pt x="38" y="74"/>
                </a:lnTo>
                <a:lnTo>
                  <a:pt x="37" y="71"/>
                </a:lnTo>
                <a:lnTo>
                  <a:pt x="36" y="69"/>
                </a:lnTo>
                <a:lnTo>
                  <a:pt x="35" y="65"/>
                </a:lnTo>
                <a:lnTo>
                  <a:pt x="36" y="62"/>
                </a:lnTo>
                <a:lnTo>
                  <a:pt x="36" y="58"/>
                </a:lnTo>
                <a:lnTo>
                  <a:pt x="38" y="55"/>
                </a:lnTo>
                <a:lnTo>
                  <a:pt x="40" y="51"/>
                </a:lnTo>
                <a:lnTo>
                  <a:pt x="44" y="49"/>
                </a:lnTo>
                <a:lnTo>
                  <a:pt x="48" y="47"/>
                </a:lnTo>
                <a:lnTo>
                  <a:pt x="51" y="46"/>
                </a:lnTo>
                <a:lnTo>
                  <a:pt x="54" y="46"/>
                </a:lnTo>
                <a:lnTo>
                  <a:pt x="54" y="46"/>
                </a:lnTo>
                <a:close/>
                <a:moveTo>
                  <a:pt x="133" y="93"/>
                </a:moveTo>
                <a:lnTo>
                  <a:pt x="134" y="93"/>
                </a:lnTo>
                <a:lnTo>
                  <a:pt x="136" y="94"/>
                </a:lnTo>
                <a:lnTo>
                  <a:pt x="138" y="95"/>
                </a:lnTo>
                <a:lnTo>
                  <a:pt x="139" y="97"/>
                </a:lnTo>
                <a:lnTo>
                  <a:pt x="140" y="99"/>
                </a:lnTo>
                <a:lnTo>
                  <a:pt x="140" y="100"/>
                </a:lnTo>
                <a:lnTo>
                  <a:pt x="140" y="102"/>
                </a:lnTo>
                <a:lnTo>
                  <a:pt x="140" y="104"/>
                </a:lnTo>
                <a:lnTo>
                  <a:pt x="140" y="106"/>
                </a:lnTo>
                <a:lnTo>
                  <a:pt x="139" y="107"/>
                </a:lnTo>
                <a:lnTo>
                  <a:pt x="137" y="108"/>
                </a:lnTo>
                <a:lnTo>
                  <a:pt x="136" y="109"/>
                </a:lnTo>
                <a:lnTo>
                  <a:pt x="135" y="110"/>
                </a:lnTo>
                <a:lnTo>
                  <a:pt x="133" y="110"/>
                </a:lnTo>
                <a:lnTo>
                  <a:pt x="132" y="111"/>
                </a:lnTo>
                <a:lnTo>
                  <a:pt x="130" y="111"/>
                </a:lnTo>
                <a:lnTo>
                  <a:pt x="128" y="110"/>
                </a:lnTo>
                <a:lnTo>
                  <a:pt x="127" y="110"/>
                </a:lnTo>
                <a:lnTo>
                  <a:pt x="125" y="108"/>
                </a:lnTo>
                <a:lnTo>
                  <a:pt x="123" y="106"/>
                </a:lnTo>
                <a:lnTo>
                  <a:pt x="123" y="105"/>
                </a:lnTo>
                <a:lnTo>
                  <a:pt x="122" y="103"/>
                </a:lnTo>
                <a:lnTo>
                  <a:pt x="122" y="101"/>
                </a:lnTo>
                <a:lnTo>
                  <a:pt x="123" y="100"/>
                </a:lnTo>
                <a:lnTo>
                  <a:pt x="123" y="98"/>
                </a:lnTo>
                <a:lnTo>
                  <a:pt x="124" y="96"/>
                </a:lnTo>
                <a:lnTo>
                  <a:pt x="125" y="95"/>
                </a:lnTo>
                <a:lnTo>
                  <a:pt x="126" y="94"/>
                </a:lnTo>
                <a:lnTo>
                  <a:pt x="127" y="94"/>
                </a:lnTo>
                <a:lnTo>
                  <a:pt x="129" y="93"/>
                </a:lnTo>
                <a:lnTo>
                  <a:pt x="133" y="93"/>
                </a:lnTo>
                <a:lnTo>
                  <a:pt x="133" y="93"/>
                </a:lnTo>
                <a:close/>
                <a:moveTo>
                  <a:pt x="48" y="8"/>
                </a:moveTo>
                <a:lnTo>
                  <a:pt x="44" y="9"/>
                </a:lnTo>
                <a:lnTo>
                  <a:pt x="42" y="10"/>
                </a:lnTo>
                <a:lnTo>
                  <a:pt x="40" y="11"/>
                </a:lnTo>
                <a:lnTo>
                  <a:pt x="39" y="12"/>
                </a:lnTo>
                <a:lnTo>
                  <a:pt x="39" y="15"/>
                </a:lnTo>
                <a:lnTo>
                  <a:pt x="39" y="23"/>
                </a:lnTo>
                <a:lnTo>
                  <a:pt x="35" y="25"/>
                </a:lnTo>
                <a:lnTo>
                  <a:pt x="32" y="27"/>
                </a:lnTo>
                <a:lnTo>
                  <a:pt x="28" y="29"/>
                </a:lnTo>
                <a:lnTo>
                  <a:pt x="25" y="31"/>
                </a:lnTo>
                <a:lnTo>
                  <a:pt x="18" y="27"/>
                </a:lnTo>
                <a:lnTo>
                  <a:pt x="16" y="26"/>
                </a:lnTo>
                <a:lnTo>
                  <a:pt x="14" y="26"/>
                </a:lnTo>
                <a:lnTo>
                  <a:pt x="12" y="27"/>
                </a:lnTo>
                <a:lnTo>
                  <a:pt x="10" y="28"/>
                </a:lnTo>
                <a:lnTo>
                  <a:pt x="7" y="32"/>
                </a:lnTo>
                <a:lnTo>
                  <a:pt x="4" y="36"/>
                </a:lnTo>
                <a:lnTo>
                  <a:pt x="2" y="40"/>
                </a:lnTo>
                <a:lnTo>
                  <a:pt x="0" y="45"/>
                </a:lnTo>
                <a:lnTo>
                  <a:pt x="0" y="47"/>
                </a:lnTo>
                <a:lnTo>
                  <a:pt x="0" y="49"/>
                </a:lnTo>
                <a:lnTo>
                  <a:pt x="1" y="51"/>
                </a:lnTo>
                <a:lnTo>
                  <a:pt x="2" y="52"/>
                </a:lnTo>
                <a:lnTo>
                  <a:pt x="11" y="56"/>
                </a:lnTo>
                <a:lnTo>
                  <a:pt x="10" y="60"/>
                </a:lnTo>
                <a:lnTo>
                  <a:pt x="10" y="64"/>
                </a:lnTo>
                <a:lnTo>
                  <a:pt x="10" y="68"/>
                </a:lnTo>
                <a:lnTo>
                  <a:pt x="11" y="72"/>
                </a:lnTo>
                <a:lnTo>
                  <a:pt x="2" y="76"/>
                </a:lnTo>
                <a:lnTo>
                  <a:pt x="1" y="78"/>
                </a:lnTo>
                <a:lnTo>
                  <a:pt x="0" y="79"/>
                </a:lnTo>
                <a:lnTo>
                  <a:pt x="0" y="81"/>
                </a:lnTo>
                <a:lnTo>
                  <a:pt x="0" y="83"/>
                </a:lnTo>
                <a:lnTo>
                  <a:pt x="2" y="88"/>
                </a:lnTo>
                <a:lnTo>
                  <a:pt x="4" y="92"/>
                </a:lnTo>
                <a:lnTo>
                  <a:pt x="7" y="96"/>
                </a:lnTo>
                <a:lnTo>
                  <a:pt x="10" y="100"/>
                </a:lnTo>
                <a:lnTo>
                  <a:pt x="12" y="102"/>
                </a:lnTo>
                <a:lnTo>
                  <a:pt x="14" y="102"/>
                </a:lnTo>
                <a:lnTo>
                  <a:pt x="16" y="102"/>
                </a:lnTo>
                <a:lnTo>
                  <a:pt x="18" y="102"/>
                </a:lnTo>
                <a:lnTo>
                  <a:pt x="25" y="97"/>
                </a:lnTo>
                <a:lnTo>
                  <a:pt x="28" y="100"/>
                </a:lnTo>
                <a:lnTo>
                  <a:pt x="32" y="102"/>
                </a:lnTo>
                <a:lnTo>
                  <a:pt x="35" y="104"/>
                </a:lnTo>
                <a:lnTo>
                  <a:pt x="39" y="105"/>
                </a:lnTo>
                <a:lnTo>
                  <a:pt x="39" y="114"/>
                </a:lnTo>
                <a:lnTo>
                  <a:pt x="39" y="116"/>
                </a:lnTo>
                <a:lnTo>
                  <a:pt x="40" y="118"/>
                </a:lnTo>
                <a:lnTo>
                  <a:pt x="42" y="119"/>
                </a:lnTo>
                <a:lnTo>
                  <a:pt x="44" y="120"/>
                </a:lnTo>
                <a:lnTo>
                  <a:pt x="49" y="120"/>
                </a:lnTo>
                <a:lnTo>
                  <a:pt x="54" y="120"/>
                </a:lnTo>
                <a:lnTo>
                  <a:pt x="58" y="120"/>
                </a:lnTo>
                <a:lnTo>
                  <a:pt x="63" y="120"/>
                </a:lnTo>
                <a:lnTo>
                  <a:pt x="65" y="119"/>
                </a:lnTo>
                <a:lnTo>
                  <a:pt x="67" y="118"/>
                </a:lnTo>
                <a:lnTo>
                  <a:pt x="68" y="116"/>
                </a:lnTo>
                <a:lnTo>
                  <a:pt x="68" y="114"/>
                </a:lnTo>
                <a:lnTo>
                  <a:pt x="68" y="105"/>
                </a:lnTo>
                <a:lnTo>
                  <a:pt x="72" y="104"/>
                </a:lnTo>
                <a:lnTo>
                  <a:pt x="75" y="102"/>
                </a:lnTo>
                <a:lnTo>
                  <a:pt x="79" y="100"/>
                </a:lnTo>
                <a:lnTo>
                  <a:pt x="82" y="97"/>
                </a:lnTo>
                <a:lnTo>
                  <a:pt x="89" y="102"/>
                </a:lnTo>
                <a:lnTo>
                  <a:pt x="91" y="102"/>
                </a:lnTo>
                <a:lnTo>
                  <a:pt x="93" y="102"/>
                </a:lnTo>
                <a:lnTo>
                  <a:pt x="95" y="102"/>
                </a:lnTo>
                <a:lnTo>
                  <a:pt x="97" y="100"/>
                </a:lnTo>
                <a:lnTo>
                  <a:pt x="100" y="96"/>
                </a:lnTo>
                <a:lnTo>
                  <a:pt x="103" y="92"/>
                </a:lnTo>
                <a:lnTo>
                  <a:pt x="105" y="88"/>
                </a:lnTo>
                <a:lnTo>
                  <a:pt x="107" y="83"/>
                </a:lnTo>
                <a:lnTo>
                  <a:pt x="107" y="81"/>
                </a:lnTo>
                <a:lnTo>
                  <a:pt x="107" y="79"/>
                </a:lnTo>
                <a:lnTo>
                  <a:pt x="106" y="77"/>
                </a:lnTo>
                <a:lnTo>
                  <a:pt x="105" y="76"/>
                </a:lnTo>
                <a:lnTo>
                  <a:pt x="96" y="72"/>
                </a:lnTo>
                <a:lnTo>
                  <a:pt x="97" y="68"/>
                </a:lnTo>
                <a:lnTo>
                  <a:pt x="97" y="64"/>
                </a:lnTo>
                <a:lnTo>
                  <a:pt x="97" y="60"/>
                </a:lnTo>
                <a:lnTo>
                  <a:pt x="96" y="56"/>
                </a:lnTo>
                <a:lnTo>
                  <a:pt x="105" y="52"/>
                </a:lnTo>
                <a:lnTo>
                  <a:pt x="106" y="51"/>
                </a:lnTo>
                <a:lnTo>
                  <a:pt x="107" y="49"/>
                </a:lnTo>
                <a:lnTo>
                  <a:pt x="107" y="47"/>
                </a:lnTo>
                <a:lnTo>
                  <a:pt x="107" y="45"/>
                </a:lnTo>
                <a:lnTo>
                  <a:pt x="105" y="40"/>
                </a:lnTo>
                <a:lnTo>
                  <a:pt x="103" y="36"/>
                </a:lnTo>
                <a:lnTo>
                  <a:pt x="99" y="32"/>
                </a:lnTo>
                <a:lnTo>
                  <a:pt x="97" y="28"/>
                </a:lnTo>
                <a:lnTo>
                  <a:pt x="95" y="27"/>
                </a:lnTo>
                <a:lnTo>
                  <a:pt x="93" y="26"/>
                </a:lnTo>
                <a:lnTo>
                  <a:pt x="91" y="26"/>
                </a:lnTo>
                <a:lnTo>
                  <a:pt x="89" y="27"/>
                </a:lnTo>
                <a:lnTo>
                  <a:pt x="82" y="31"/>
                </a:lnTo>
                <a:lnTo>
                  <a:pt x="79" y="29"/>
                </a:lnTo>
                <a:lnTo>
                  <a:pt x="75" y="27"/>
                </a:lnTo>
                <a:lnTo>
                  <a:pt x="72" y="25"/>
                </a:lnTo>
                <a:lnTo>
                  <a:pt x="68" y="23"/>
                </a:lnTo>
                <a:lnTo>
                  <a:pt x="68" y="15"/>
                </a:lnTo>
                <a:lnTo>
                  <a:pt x="68" y="12"/>
                </a:lnTo>
                <a:lnTo>
                  <a:pt x="67" y="11"/>
                </a:lnTo>
                <a:lnTo>
                  <a:pt x="65" y="10"/>
                </a:lnTo>
                <a:lnTo>
                  <a:pt x="63" y="9"/>
                </a:lnTo>
                <a:lnTo>
                  <a:pt x="58" y="8"/>
                </a:lnTo>
                <a:lnTo>
                  <a:pt x="48" y="8"/>
                </a:lnTo>
                <a:lnTo>
                  <a:pt x="48" y="8"/>
                </a:lnTo>
                <a:close/>
                <a:moveTo>
                  <a:pt x="123" y="75"/>
                </a:moveTo>
                <a:lnTo>
                  <a:pt x="121" y="75"/>
                </a:lnTo>
                <a:lnTo>
                  <a:pt x="117" y="77"/>
                </a:lnTo>
                <a:lnTo>
                  <a:pt x="113" y="80"/>
                </a:lnTo>
                <a:lnTo>
                  <a:pt x="113" y="81"/>
                </a:lnTo>
                <a:lnTo>
                  <a:pt x="112" y="82"/>
                </a:lnTo>
                <a:lnTo>
                  <a:pt x="112" y="83"/>
                </a:lnTo>
                <a:lnTo>
                  <a:pt x="113" y="84"/>
                </a:lnTo>
                <a:lnTo>
                  <a:pt x="115" y="88"/>
                </a:lnTo>
                <a:lnTo>
                  <a:pt x="113" y="91"/>
                </a:lnTo>
                <a:lnTo>
                  <a:pt x="111" y="94"/>
                </a:lnTo>
                <a:lnTo>
                  <a:pt x="107" y="94"/>
                </a:lnTo>
                <a:lnTo>
                  <a:pt x="106" y="95"/>
                </a:lnTo>
                <a:lnTo>
                  <a:pt x="105" y="95"/>
                </a:lnTo>
                <a:lnTo>
                  <a:pt x="104" y="96"/>
                </a:lnTo>
                <a:lnTo>
                  <a:pt x="104" y="97"/>
                </a:lnTo>
                <a:lnTo>
                  <a:pt x="103" y="102"/>
                </a:lnTo>
                <a:lnTo>
                  <a:pt x="104" y="106"/>
                </a:lnTo>
                <a:lnTo>
                  <a:pt x="104" y="108"/>
                </a:lnTo>
                <a:lnTo>
                  <a:pt x="105" y="108"/>
                </a:lnTo>
                <a:lnTo>
                  <a:pt x="106" y="109"/>
                </a:lnTo>
                <a:lnTo>
                  <a:pt x="111" y="109"/>
                </a:lnTo>
                <a:lnTo>
                  <a:pt x="113" y="112"/>
                </a:lnTo>
                <a:lnTo>
                  <a:pt x="115" y="116"/>
                </a:lnTo>
                <a:lnTo>
                  <a:pt x="113" y="119"/>
                </a:lnTo>
                <a:lnTo>
                  <a:pt x="112" y="120"/>
                </a:lnTo>
                <a:lnTo>
                  <a:pt x="112" y="122"/>
                </a:lnTo>
                <a:lnTo>
                  <a:pt x="113" y="122"/>
                </a:lnTo>
                <a:lnTo>
                  <a:pt x="113" y="123"/>
                </a:lnTo>
                <a:lnTo>
                  <a:pt x="117" y="126"/>
                </a:lnTo>
                <a:lnTo>
                  <a:pt x="121" y="128"/>
                </a:lnTo>
                <a:lnTo>
                  <a:pt x="123" y="128"/>
                </a:lnTo>
                <a:lnTo>
                  <a:pt x="125" y="128"/>
                </a:lnTo>
                <a:lnTo>
                  <a:pt x="125" y="126"/>
                </a:lnTo>
                <a:lnTo>
                  <a:pt x="127" y="123"/>
                </a:lnTo>
                <a:lnTo>
                  <a:pt x="135" y="123"/>
                </a:lnTo>
                <a:lnTo>
                  <a:pt x="137" y="126"/>
                </a:lnTo>
                <a:lnTo>
                  <a:pt x="138" y="128"/>
                </a:lnTo>
                <a:lnTo>
                  <a:pt x="139" y="128"/>
                </a:lnTo>
                <a:lnTo>
                  <a:pt x="141" y="128"/>
                </a:lnTo>
                <a:lnTo>
                  <a:pt x="146" y="126"/>
                </a:lnTo>
                <a:lnTo>
                  <a:pt x="149" y="123"/>
                </a:lnTo>
                <a:lnTo>
                  <a:pt x="150" y="122"/>
                </a:lnTo>
                <a:lnTo>
                  <a:pt x="150" y="122"/>
                </a:lnTo>
                <a:lnTo>
                  <a:pt x="150" y="120"/>
                </a:lnTo>
                <a:lnTo>
                  <a:pt x="150" y="119"/>
                </a:lnTo>
                <a:lnTo>
                  <a:pt x="148" y="116"/>
                </a:lnTo>
                <a:lnTo>
                  <a:pt x="150" y="112"/>
                </a:lnTo>
                <a:lnTo>
                  <a:pt x="152" y="109"/>
                </a:lnTo>
                <a:lnTo>
                  <a:pt x="157" y="109"/>
                </a:lnTo>
                <a:lnTo>
                  <a:pt x="158" y="108"/>
                </a:lnTo>
                <a:lnTo>
                  <a:pt x="159" y="107"/>
                </a:lnTo>
                <a:lnTo>
                  <a:pt x="159" y="106"/>
                </a:lnTo>
                <a:lnTo>
                  <a:pt x="160" y="102"/>
                </a:lnTo>
                <a:lnTo>
                  <a:pt x="159" y="97"/>
                </a:lnTo>
                <a:lnTo>
                  <a:pt x="159" y="96"/>
                </a:lnTo>
                <a:lnTo>
                  <a:pt x="158" y="95"/>
                </a:lnTo>
                <a:lnTo>
                  <a:pt x="157" y="95"/>
                </a:lnTo>
                <a:lnTo>
                  <a:pt x="156" y="94"/>
                </a:lnTo>
                <a:lnTo>
                  <a:pt x="152" y="94"/>
                </a:lnTo>
                <a:lnTo>
                  <a:pt x="150" y="91"/>
                </a:lnTo>
                <a:lnTo>
                  <a:pt x="148" y="88"/>
                </a:lnTo>
                <a:lnTo>
                  <a:pt x="150" y="84"/>
                </a:lnTo>
                <a:lnTo>
                  <a:pt x="150" y="83"/>
                </a:lnTo>
                <a:lnTo>
                  <a:pt x="150" y="82"/>
                </a:lnTo>
                <a:lnTo>
                  <a:pt x="150" y="81"/>
                </a:lnTo>
                <a:lnTo>
                  <a:pt x="149" y="80"/>
                </a:lnTo>
                <a:lnTo>
                  <a:pt x="146" y="77"/>
                </a:lnTo>
                <a:lnTo>
                  <a:pt x="141" y="75"/>
                </a:lnTo>
                <a:lnTo>
                  <a:pt x="140" y="75"/>
                </a:lnTo>
                <a:lnTo>
                  <a:pt x="139" y="75"/>
                </a:lnTo>
                <a:lnTo>
                  <a:pt x="138" y="76"/>
                </a:lnTo>
                <a:lnTo>
                  <a:pt x="137" y="77"/>
                </a:lnTo>
                <a:lnTo>
                  <a:pt x="135" y="80"/>
                </a:lnTo>
                <a:lnTo>
                  <a:pt x="131" y="80"/>
                </a:lnTo>
                <a:lnTo>
                  <a:pt x="127" y="80"/>
                </a:lnTo>
                <a:lnTo>
                  <a:pt x="125" y="77"/>
                </a:lnTo>
                <a:lnTo>
                  <a:pt x="125" y="76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37">
            <a:extLst>
              <a:ext uri="{FF2B5EF4-FFF2-40B4-BE49-F238E27FC236}">
                <a16:creationId xmlns:a16="http://schemas.microsoft.com/office/drawing/2014/main" id="{0590A654-315A-4405-97F7-6FB4304C7B1A}"/>
              </a:ext>
            </a:extLst>
          </p:cNvPr>
          <p:cNvSpPr>
            <a:spLocks noEditPoints="1"/>
          </p:cNvSpPr>
          <p:nvPr/>
        </p:nvSpPr>
        <p:spPr bwMode="auto">
          <a:xfrm>
            <a:off x="9271456" y="2129956"/>
            <a:ext cx="457852" cy="494974"/>
          </a:xfrm>
          <a:custGeom>
            <a:avLst/>
            <a:gdLst>
              <a:gd name="T0" fmla="*/ 144 w 148"/>
              <a:gd name="T1" fmla="*/ 128 h 160"/>
              <a:gd name="T2" fmla="*/ 111 w 148"/>
              <a:gd name="T3" fmla="*/ 96 h 160"/>
              <a:gd name="T4" fmla="*/ 107 w 148"/>
              <a:gd name="T5" fmla="*/ 95 h 160"/>
              <a:gd name="T6" fmla="*/ 104 w 148"/>
              <a:gd name="T7" fmla="*/ 98 h 160"/>
              <a:gd name="T8" fmla="*/ 90 w 148"/>
              <a:gd name="T9" fmla="*/ 113 h 160"/>
              <a:gd name="T10" fmla="*/ 87 w 148"/>
              <a:gd name="T11" fmla="*/ 116 h 160"/>
              <a:gd name="T12" fmla="*/ 89 w 148"/>
              <a:gd name="T13" fmla="*/ 120 h 160"/>
              <a:gd name="T14" fmla="*/ 117 w 148"/>
              <a:gd name="T15" fmla="*/ 157 h 160"/>
              <a:gd name="T16" fmla="*/ 126 w 148"/>
              <a:gd name="T17" fmla="*/ 160 h 160"/>
              <a:gd name="T18" fmla="*/ 133 w 148"/>
              <a:gd name="T19" fmla="*/ 157 h 160"/>
              <a:gd name="T20" fmla="*/ 145 w 148"/>
              <a:gd name="T21" fmla="*/ 145 h 160"/>
              <a:gd name="T22" fmla="*/ 148 w 148"/>
              <a:gd name="T23" fmla="*/ 137 h 160"/>
              <a:gd name="T24" fmla="*/ 144 w 148"/>
              <a:gd name="T25" fmla="*/ 128 h 160"/>
              <a:gd name="T26" fmla="*/ 110 w 148"/>
              <a:gd name="T27" fmla="*/ 60 h 160"/>
              <a:gd name="T28" fmla="*/ 55 w 148"/>
              <a:gd name="T29" fmla="*/ 0 h 160"/>
              <a:gd name="T30" fmla="*/ 0 w 148"/>
              <a:gd name="T31" fmla="*/ 60 h 160"/>
              <a:gd name="T32" fmla="*/ 55 w 148"/>
              <a:gd name="T33" fmla="*/ 119 h 160"/>
              <a:gd name="T34" fmla="*/ 94 w 148"/>
              <a:gd name="T35" fmla="*/ 102 h 160"/>
              <a:gd name="T36" fmla="*/ 110 w 148"/>
              <a:gd name="T37" fmla="*/ 60 h 160"/>
              <a:gd name="T38" fmla="*/ 81 w 148"/>
              <a:gd name="T39" fmla="*/ 88 h 160"/>
              <a:gd name="T40" fmla="*/ 55 w 148"/>
              <a:gd name="T41" fmla="*/ 99 h 160"/>
              <a:gd name="T42" fmla="*/ 17 w 148"/>
              <a:gd name="T43" fmla="*/ 60 h 160"/>
              <a:gd name="T44" fmla="*/ 55 w 148"/>
              <a:gd name="T45" fmla="*/ 20 h 160"/>
              <a:gd name="T46" fmla="*/ 91 w 148"/>
              <a:gd name="T47" fmla="*/ 60 h 160"/>
              <a:gd name="T48" fmla="*/ 81 w 148"/>
              <a:gd name="T49" fmla="*/ 8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60">
                <a:moveTo>
                  <a:pt x="144" y="128"/>
                </a:moveTo>
                <a:cubicBezTo>
                  <a:pt x="111" y="96"/>
                  <a:pt x="111" y="96"/>
                  <a:pt x="111" y="96"/>
                </a:cubicBezTo>
                <a:cubicBezTo>
                  <a:pt x="109" y="96"/>
                  <a:pt x="108" y="95"/>
                  <a:pt x="107" y="95"/>
                </a:cubicBezTo>
                <a:cubicBezTo>
                  <a:pt x="105" y="95"/>
                  <a:pt x="104" y="96"/>
                  <a:pt x="104" y="98"/>
                </a:cubicBezTo>
                <a:cubicBezTo>
                  <a:pt x="100" y="103"/>
                  <a:pt x="95" y="109"/>
                  <a:pt x="90" y="113"/>
                </a:cubicBezTo>
                <a:cubicBezTo>
                  <a:pt x="89" y="114"/>
                  <a:pt x="87" y="114"/>
                  <a:pt x="87" y="116"/>
                </a:cubicBezTo>
                <a:cubicBezTo>
                  <a:pt x="87" y="117"/>
                  <a:pt x="87" y="118"/>
                  <a:pt x="89" y="120"/>
                </a:cubicBezTo>
                <a:cubicBezTo>
                  <a:pt x="117" y="157"/>
                  <a:pt x="117" y="157"/>
                  <a:pt x="117" y="157"/>
                </a:cubicBezTo>
                <a:cubicBezTo>
                  <a:pt x="120" y="159"/>
                  <a:pt x="122" y="160"/>
                  <a:pt x="126" y="160"/>
                </a:cubicBezTo>
                <a:cubicBezTo>
                  <a:pt x="129" y="160"/>
                  <a:pt x="131" y="160"/>
                  <a:pt x="133" y="157"/>
                </a:cubicBezTo>
                <a:cubicBezTo>
                  <a:pt x="145" y="145"/>
                  <a:pt x="145" y="145"/>
                  <a:pt x="145" y="145"/>
                </a:cubicBezTo>
                <a:cubicBezTo>
                  <a:pt x="147" y="142"/>
                  <a:pt x="148" y="139"/>
                  <a:pt x="148" y="137"/>
                </a:cubicBezTo>
                <a:cubicBezTo>
                  <a:pt x="148" y="132"/>
                  <a:pt x="147" y="130"/>
                  <a:pt x="144" y="128"/>
                </a:cubicBezTo>
                <a:close/>
                <a:moveTo>
                  <a:pt x="110" y="60"/>
                </a:moveTo>
                <a:cubicBezTo>
                  <a:pt x="110" y="27"/>
                  <a:pt x="85" y="0"/>
                  <a:pt x="55" y="0"/>
                </a:cubicBezTo>
                <a:cubicBezTo>
                  <a:pt x="25" y="0"/>
                  <a:pt x="0" y="27"/>
                  <a:pt x="0" y="60"/>
                </a:cubicBezTo>
                <a:cubicBezTo>
                  <a:pt x="0" y="92"/>
                  <a:pt x="25" y="119"/>
                  <a:pt x="55" y="119"/>
                </a:cubicBezTo>
                <a:cubicBezTo>
                  <a:pt x="69" y="119"/>
                  <a:pt x="84" y="112"/>
                  <a:pt x="94" y="102"/>
                </a:cubicBezTo>
                <a:cubicBezTo>
                  <a:pt x="104" y="91"/>
                  <a:pt x="110" y="75"/>
                  <a:pt x="110" y="60"/>
                </a:cubicBezTo>
                <a:close/>
                <a:moveTo>
                  <a:pt x="81" y="88"/>
                </a:moveTo>
                <a:cubicBezTo>
                  <a:pt x="74" y="95"/>
                  <a:pt x="65" y="99"/>
                  <a:pt x="55" y="99"/>
                </a:cubicBezTo>
                <a:cubicBezTo>
                  <a:pt x="34" y="99"/>
                  <a:pt x="17" y="81"/>
                  <a:pt x="17" y="60"/>
                </a:cubicBezTo>
                <a:cubicBezTo>
                  <a:pt x="17" y="38"/>
                  <a:pt x="34" y="20"/>
                  <a:pt x="55" y="20"/>
                </a:cubicBezTo>
                <a:cubicBezTo>
                  <a:pt x="76" y="20"/>
                  <a:pt x="91" y="38"/>
                  <a:pt x="91" y="60"/>
                </a:cubicBezTo>
                <a:cubicBezTo>
                  <a:pt x="91" y="70"/>
                  <a:pt x="87" y="80"/>
                  <a:pt x="81" y="8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7">
            <a:extLst>
              <a:ext uri="{FF2B5EF4-FFF2-40B4-BE49-F238E27FC236}">
                <a16:creationId xmlns:a16="http://schemas.microsoft.com/office/drawing/2014/main" id="{CCC98877-6038-412C-A095-8C57BECEB1EC}"/>
              </a:ext>
            </a:extLst>
          </p:cNvPr>
          <p:cNvSpPr>
            <a:spLocks noEditPoints="1"/>
          </p:cNvSpPr>
          <p:nvPr/>
        </p:nvSpPr>
        <p:spPr bwMode="auto">
          <a:xfrm>
            <a:off x="2444132" y="2129956"/>
            <a:ext cx="494974" cy="494974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24 w 160"/>
              <a:gd name="T5" fmla="*/ 138 h 160"/>
              <a:gd name="T6" fmla="*/ 75 w 160"/>
              <a:gd name="T7" fmla="*/ 160 h 160"/>
              <a:gd name="T8" fmla="*/ 78 w 160"/>
              <a:gd name="T9" fmla="*/ 160 h 160"/>
              <a:gd name="T10" fmla="*/ 78 w 160"/>
              <a:gd name="T11" fmla="*/ 160 h 160"/>
              <a:gd name="T12" fmla="*/ 80 w 160"/>
              <a:gd name="T13" fmla="*/ 160 h 160"/>
              <a:gd name="T14" fmla="*/ 134 w 160"/>
              <a:gd name="T15" fmla="*/ 138 h 160"/>
              <a:gd name="T16" fmla="*/ 160 w 160"/>
              <a:gd name="T17" fmla="*/ 80 h 160"/>
              <a:gd name="T18" fmla="*/ 80 w 160"/>
              <a:gd name="T19" fmla="*/ 0 h 160"/>
              <a:gd name="T20" fmla="*/ 133 w 160"/>
              <a:gd name="T21" fmla="*/ 130 h 160"/>
              <a:gd name="T22" fmla="*/ 105 w 160"/>
              <a:gd name="T23" fmla="*/ 110 h 160"/>
              <a:gd name="T24" fmla="*/ 102 w 160"/>
              <a:gd name="T25" fmla="*/ 109 h 160"/>
              <a:gd name="T26" fmla="*/ 96 w 160"/>
              <a:gd name="T27" fmla="*/ 99 h 160"/>
              <a:gd name="T28" fmla="*/ 99 w 160"/>
              <a:gd name="T29" fmla="*/ 91 h 160"/>
              <a:gd name="T30" fmla="*/ 109 w 160"/>
              <a:gd name="T31" fmla="*/ 69 h 160"/>
              <a:gd name="T32" fmla="*/ 80 w 160"/>
              <a:gd name="T33" fmla="*/ 38 h 160"/>
              <a:gd name="T34" fmla="*/ 51 w 160"/>
              <a:gd name="T35" fmla="*/ 69 h 160"/>
              <a:gd name="T36" fmla="*/ 59 w 160"/>
              <a:gd name="T37" fmla="*/ 91 h 160"/>
              <a:gd name="T38" fmla="*/ 62 w 160"/>
              <a:gd name="T39" fmla="*/ 99 h 160"/>
              <a:gd name="T40" fmla="*/ 54 w 160"/>
              <a:gd name="T41" fmla="*/ 109 h 160"/>
              <a:gd name="T42" fmla="*/ 25 w 160"/>
              <a:gd name="T43" fmla="*/ 130 h 160"/>
              <a:gd name="T44" fmla="*/ 6 w 160"/>
              <a:gd name="T45" fmla="*/ 80 h 160"/>
              <a:gd name="T46" fmla="*/ 80 w 160"/>
              <a:gd name="T47" fmla="*/ 6 h 160"/>
              <a:gd name="T48" fmla="*/ 153 w 160"/>
              <a:gd name="T49" fmla="*/ 80 h 160"/>
              <a:gd name="T50" fmla="*/ 133 w 160"/>
              <a:gd name="T51" fmla="*/ 13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5" y="0"/>
                  <a:pt x="0" y="37"/>
                  <a:pt x="0" y="80"/>
                </a:cubicBezTo>
                <a:cubicBezTo>
                  <a:pt x="0" y="102"/>
                  <a:pt x="8" y="123"/>
                  <a:pt x="24" y="138"/>
                </a:cubicBezTo>
                <a:cubicBezTo>
                  <a:pt x="38" y="152"/>
                  <a:pt x="56" y="158"/>
                  <a:pt x="75" y="160"/>
                </a:cubicBezTo>
                <a:cubicBezTo>
                  <a:pt x="77" y="160"/>
                  <a:pt x="77" y="160"/>
                  <a:pt x="78" y="160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78" y="160"/>
                  <a:pt x="78" y="160"/>
                  <a:pt x="80" y="160"/>
                </a:cubicBezTo>
                <a:cubicBezTo>
                  <a:pt x="99" y="160"/>
                  <a:pt x="120" y="152"/>
                  <a:pt x="134" y="138"/>
                </a:cubicBezTo>
                <a:cubicBezTo>
                  <a:pt x="150" y="123"/>
                  <a:pt x="160" y="102"/>
                  <a:pt x="160" y="80"/>
                </a:cubicBezTo>
                <a:cubicBezTo>
                  <a:pt x="160" y="37"/>
                  <a:pt x="123" y="0"/>
                  <a:pt x="80" y="0"/>
                </a:cubicBezTo>
                <a:moveTo>
                  <a:pt x="133" y="130"/>
                </a:moveTo>
                <a:cubicBezTo>
                  <a:pt x="129" y="120"/>
                  <a:pt x="117" y="114"/>
                  <a:pt x="105" y="110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96" y="106"/>
                  <a:pt x="96" y="104"/>
                  <a:pt x="96" y="99"/>
                </a:cubicBezTo>
                <a:cubicBezTo>
                  <a:pt x="96" y="98"/>
                  <a:pt x="96" y="93"/>
                  <a:pt x="99" y="91"/>
                </a:cubicBezTo>
                <a:cubicBezTo>
                  <a:pt x="105" y="85"/>
                  <a:pt x="109" y="78"/>
                  <a:pt x="109" y="69"/>
                </a:cubicBezTo>
                <a:cubicBezTo>
                  <a:pt x="109" y="51"/>
                  <a:pt x="96" y="38"/>
                  <a:pt x="80" y="38"/>
                </a:cubicBezTo>
                <a:cubicBezTo>
                  <a:pt x="62" y="38"/>
                  <a:pt x="51" y="51"/>
                  <a:pt x="51" y="69"/>
                </a:cubicBezTo>
                <a:cubicBezTo>
                  <a:pt x="51" y="78"/>
                  <a:pt x="54" y="85"/>
                  <a:pt x="59" y="91"/>
                </a:cubicBezTo>
                <a:cubicBezTo>
                  <a:pt x="62" y="93"/>
                  <a:pt x="62" y="96"/>
                  <a:pt x="62" y="99"/>
                </a:cubicBezTo>
                <a:cubicBezTo>
                  <a:pt x="62" y="102"/>
                  <a:pt x="62" y="106"/>
                  <a:pt x="54" y="109"/>
                </a:cubicBezTo>
                <a:cubicBezTo>
                  <a:pt x="45" y="114"/>
                  <a:pt x="30" y="118"/>
                  <a:pt x="25" y="130"/>
                </a:cubicBezTo>
                <a:cubicBezTo>
                  <a:pt x="13" y="117"/>
                  <a:pt x="6" y="99"/>
                  <a:pt x="6" y="80"/>
                </a:cubicBezTo>
                <a:cubicBezTo>
                  <a:pt x="6" y="40"/>
                  <a:pt x="38" y="6"/>
                  <a:pt x="80" y="6"/>
                </a:cubicBezTo>
                <a:cubicBezTo>
                  <a:pt x="120" y="6"/>
                  <a:pt x="153" y="40"/>
                  <a:pt x="153" y="80"/>
                </a:cubicBezTo>
                <a:cubicBezTo>
                  <a:pt x="153" y="99"/>
                  <a:pt x="145" y="117"/>
                  <a:pt x="133" y="1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0675B8E-9DF4-40E0-BE2C-80989DC24B2C}"/>
              </a:ext>
            </a:extLst>
          </p:cNvPr>
          <p:cNvSpPr/>
          <p:nvPr/>
        </p:nvSpPr>
        <p:spPr>
          <a:xfrm>
            <a:off x="4614198" y="1533378"/>
            <a:ext cx="2968283" cy="4726745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5B60097-5D1D-4C45-9AD1-01017037725A}"/>
              </a:ext>
            </a:extLst>
          </p:cNvPr>
          <p:cNvSpPr/>
          <p:nvPr/>
        </p:nvSpPr>
        <p:spPr>
          <a:xfrm>
            <a:off x="1169857" y="1533378"/>
            <a:ext cx="2968283" cy="4726745"/>
          </a:xfrm>
          <a:prstGeom prst="rect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894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20B7C-06C6-4C5C-B61E-CB98B7FBA44E}"/>
              </a:ext>
            </a:extLst>
          </p:cNvPr>
          <p:cNvSpPr txBox="1"/>
          <p:nvPr/>
        </p:nvSpPr>
        <p:spPr>
          <a:xfrm>
            <a:off x="1005057" y="687685"/>
            <a:ext cx="3482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Meet The Team</a:t>
            </a:r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8362D62F-82A0-49FD-BE18-CE1B9E57EA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3" t="916" r="38355" b="43736"/>
          <a:stretch/>
        </p:blipFill>
        <p:spPr>
          <a:xfrm>
            <a:off x="968795" y="2182596"/>
            <a:ext cx="2998294" cy="3357958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A78AC0D1-C487-4FAF-ABBA-CBF496BC3E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55" t="6572" r="23271" b="23762"/>
          <a:stretch/>
        </p:blipFill>
        <p:spPr>
          <a:xfrm>
            <a:off x="4596853" y="2182596"/>
            <a:ext cx="2998294" cy="3357958"/>
          </a:xfrm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9676164E-274D-43F8-A34A-4D8F4C1288B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6" t="9433" r="38067" b="29864"/>
          <a:stretch/>
        </p:blipFill>
        <p:spPr>
          <a:xfrm>
            <a:off x="8224911" y="2182596"/>
            <a:ext cx="2998294" cy="3357958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5F5A99-7D0D-420F-AE60-C7FF924E2985}"/>
              </a:ext>
            </a:extLst>
          </p:cNvPr>
          <p:cNvSpPr/>
          <p:nvPr/>
        </p:nvSpPr>
        <p:spPr>
          <a:xfrm>
            <a:off x="1205212" y="4819585"/>
            <a:ext cx="2565242" cy="10522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sx="102000" sy="102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AC880D-7C61-4778-AF88-029044078680}"/>
              </a:ext>
            </a:extLst>
          </p:cNvPr>
          <p:cNvSpPr/>
          <p:nvPr/>
        </p:nvSpPr>
        <p:spPr>
          <a:xfrm>
            <a:off x="4833270" y="4819585"/>
            <a:ext cx="2565242" cy="10522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sx="102000" sy="102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AAF22F-E1D3-4F2E-941B-BBD48D51B97B}"/>
              </a:ext>
            </a:extLst>
          </p:cNvPr>
          <p:cNvSpPr/>
          <p:nvPr/>
        </p:nvSpPr>
        <p:spPr>
          <a:xfrm>
            <a:off x="8461328" y="4819585"/>
            <a:ext cx="2565242" cy="105226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27000" dist="38100" dir="5400000" sx="102000" sy="102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FA163E-27E0-4EA7-956E-BAC54713110F}"/>
              </a:ext>
            </a:extLst>
          </p:cNvPr>
          <p:cNvSpPr txBox="1"/>
          <p:nvPr/>
        </p:nvSpPr>
        <p:spPr>
          <a:xfrm>
            <a:off x="4851519" y="720459"/>
            <a:ext cx="6008739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 belief,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2F88D46-0DF9-4405-8D2A-33F04085D07A}"/>
              </a:ext>
            </a:extLst>
          </p:cNvPr>
          <p:cNvSpPr/>
          <p:nvPr/>
        </p:nvSpPr>
        <p:spPr>
          <a:xfrm>
            <a:off x="9105976" y="4992158"/>
            <a:ext cx="12759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Sibyl Vane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D4133E-9353-4236-85CB-96531059775E}"/>
              </a:ext>
            </a:extLst>
          </p:cNvPr>
          <p:cNvSpPr/>
          <p:nvPr/>
        </p:nvSpPr>
        <p:spPr>
          <a:xfrm>
            <a:off x="1571155" y="4991222"/>
            <a:ext cx="1833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Linda Brown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8EFACF-DD3E-467D-8CC1-C4B4C34B8199}"/>
              </a:ext>
            </a:extLst>
          </p:cNvPr>
          <p:cNvSpPr/>
          <p:nvPr/>
        </p:nvSpPr>
        <p:spPr>
          <a:xfrm>
            <a:off x="5243731" y="5007162"/>
            <a:ext cx="17045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William Jones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3936D2-AB84-47AB-986A-116C01A52BF9}"/>
              </a:ext>
            </a:extLst>
          </p:cNvPr>
          <p:cNvSpPr/>
          <p:nvPr/>
        </p:nvSpPr>
        <p:spPr>
          <a:xfrm>
            <a:off x="5321573" y="5304164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Photograph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47B159-84DE-48AA-AAB0-FECEC1895FD5}"/>
              </a:ext>
            </a:extLst>
          </p:cNvPr>
          <p:cNvSpPr/>
          <p:nvPr/>
        </p:nvSpPr>
        <p:spPr>
          <a:xfrm>
            <a:off x="8969522" y="5304164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Illustrator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A18092-5DF9-4390-816F-037BE50B8E47}"/>
              </a:ext>
            </a:extLst>
          </p:cNvPr>
          <p:cNvSpPr/>
          <p:nvPr/>
        </p:nvSpPr>
        <p:spPr>
          <a:xfrm>
            <a:off x="1693515" y="5304164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Designer </a:t>
            </a:r>
          </a:p>
        </p:txBody>
      </p:sp>
    </p:spTree>
    <p:extLst>
      <p:ext uri="{BB962C8B-B14F-4D97-AF65-F5344CB8AC3E}">
        <p14:creationId xmlns:p14="http://schemas.microsoft.com/office/powerpoint/2010/main" val="869387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AB592AD0-C4D4-40FA-8E4B-46355D2934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4564" r="25538" b="49562"/>
          <a:stretch/>
        </p:blipFill>
        <p:spPr>
          <a:xfrm>
            <a:off x="1017564" y="2011674"/>
            <a:ext cx="1835051" cy="1842867"/>
          </a:xfrm>
        </p:spPr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BC621D53-78B0-4971-80B6-5D553C114E8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0" t="1660" r="17610" b="54222"/>
          <a:stretch/>
        </p:blipFill>
        <p:spPr>
          <a:xfrm>
            <a:off x="6335150" y="2011674"/>
            <a:ext cx="1835051" cy="1842867"/>
          </a:xfrm>
        </p:spPr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258257DF-5136-4A91-BFA8-D29ADE6EE1C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01" t="3248" r="13297" b="44800"/>
          <a:stretch/>
        </p:blipFill>
        <p:spPr>
          <a:xfrm>
            <a:off x="6335150" y="4276570"/>
            <a:ext cx="1835051" cy="1842867"/>
          </a:xfrm>
        </p:spPr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B71E858B-8B1E-4C81-A50A-4557D80E0D8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06" t="5300" r="14394" b="42300"/>
          <a:stretch/>
        </p:blipFill>
        <p:spPr>
          <a:xfrm>
            <a:off x="1017564" y="4276570"/>
            <a:ext cx="1835051" cy="1842867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743D8C-6B90-4059-AE78-A8E24EF79C1A}"/>
              </a:ext>
            </a:extLst>
          </p:cNvPr>
          <p:cNvSpPr txBox="1"/>
          <p:nvPr/>
        </p:nvSpPr>
        <p:spPr>
          <a:xfrm>
            <a:off x="4354732" y="380388"/>
            <a:ext cx="34825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The Team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38C65A-0EBE-4402-9B7D-36D616FD2841}"/>
              </a:ext>
            </a:extLst>
          </p:cNvPr>
          <p:cNvSpPr/>
          <p:nvPr/>
        </p:nvSpPr>
        <p:spPr>
          <a:xfrm>
            <a:off x="2852615" y="2011673"/>
            <a:ext cx="3004235" cy="1842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6B5529-8BF9-4A1C-BB47-D148CFC5179E}"/>
              </a:ext>
            </a:extLst>
          </p:cNvPr>
          <p:cNvSpPr/>
          <p:nvPr/>
        </p:nvSpPr>
        <p:spPr>
          <a:xfrm>
            <a:off x="3288423" y="2247310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Sibyl Vane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FC1845-9C82-4FD4-B4B0-B47B118E6289}"/>
              </a:ext>
            </a:extLst>
          </p:cNvPr>
          <p:cNvSpPr txBox="1"/>
          <p:nvPr/>
        </p:nvSpPr>
        <p:spPr>
          <a:xfrm>
            <a:off x="3288423" y="2945341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7D23B8-B9ED-40E7-8093-F7C3F7CCD772}"/>
              </a:ext>
            </a:extLst>
          </p:cNvPr>
          <p:cNvSpPr/>
          <p:nvPr/>
        </p:nvSpPr>
        <p:spPr>
          <a:xfrm>
            <a:off x="3315666" y="2554122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Light"/>
                <a:cs typeface="Arial" panose="020B0604020202020204" pitchFamily="34" charset="0"/>
              </a:rPr>
              <a:t>Designer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3AD3DE-F772-444C-945D-EF372BED9752}"/>
              </a:ext>
            </a:extLst>
          </p:cNvPr>
          <p:cNvSpPr/>
          <p:nvPr/>
        </p:nvSpPr>
        <p:spPr>
          <a:xfrm>
            <a:off x="2852615" y="4276571"/>
            <a:ext cx="3004235" cy="1842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38CDEF-7422-46BD-BC11-39C247FBF5E1}"/>
              </a:ext>
            </a:extLst>
          </p:cNvPr>
          <p:cNvSpPr/>
          <p:nvPr/>
        </p:nvSpPr>
        <p:spPr>
          <a:xfrm>
            <a:off x="3288423" y="4512208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William Jones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099088-4776-42CD-82DD-93E5768E1CBF}"/>
              </a:ext>
            </a:extLst>
          </p:cNvPr>
          <p:cNvSpPr txBox="1"/>
          <p:nvPr/>
        </p:nvSpPr>
        <p:spPr>
          <a:xfrm>
            <a:off x="3288423" y="5210239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0B485F-43D2-4413-81E9-0F9F631CA114}"/>
              </a:ext>
            </a:extLst>
          </p:cNvPr>
          <p:cNvSpPr/>
          <p:nvPr/>
        </p:nvSpPr>
        <p:spPr>
          <a:xfrm>
            <a:off x="3315666" y="4819020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Light"/>
                <a:cs typeface="Arial" panose="020B0604020202020204" pitchFamily="34" charset="0"/>
              </a:rPr>
              <a:t>Designer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DCDF6C1-9DFB-4C71-A925-136C6410DF1B}"/>
              </a:ext>
            </a:extLst>
          </p:cNvPr>
          <p:cNvSpPr/>
          <p:nvPr/>
        </p:nvSpPr>
        <p:spPr>
          <a:xfrm>
            <a:off x="8170202" y="2011673"/>
            <a:ext cx="3004235" cy="1842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2442EFF-EE08-4568-8DBD-1C9484ACE90B}"/>
              </a:ext>
            </a:extLst>
          </p:cNvPr>
          <p:cNvSpPr/>
          <p:nvPr/>
        </p:nvSpPr>
        <p:spPr>
          <a:xfrm>
            <a:off x="8606010" y="2247310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James Smith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9D88E5-86EA-4F22-AFDA-33C998E549FF}"/>
              </a:ext>
            </a:extLst>
          </p:cNvPr>
          <p:cNvSpPr txBox="1"/>
          <p:nvPr/>
        </p:nvSpPr>
        <p:spPr>
          <a:xfrm>
            <a:off x="8606010" y="2945341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7556A9D-7D79-47E0-8784-DD08DB88799E}"/>
              </a:ext>
            </a:extLst>
          </p:cNvPr>
          <p:cNvSpPr/>
          <p:nvPr/>
        </p:nvSpPr>
        <p:spPr>
          <a:xfrm>
            <a:off x="8633253" y="2554122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Light"/>
                <a:cs typeface="Arial" panose="020B0604020202020204" pitchFamily="34" charset="0"/>
              </a:rPr>
              <a:t>Designer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0C23F0B-870D-4DD7-89D8-C65A4C87A308}"/>
              </a:ext>
            </a:extLst>
          </p:cNvPr>
          <p:cNvSpPr/>
          <p:nvPr/>
        </p:nvSpPr>
        <p:spPr>
          <a:xfrm>
            <a:off x="8170202" y="4276571"/>
            <a:ext cx="3004235" cy="18428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AF26A40-B436-4461-BEB8-64A16FD70998}"/>
              </a:ext>
            </a:extLst>
          </p:cNvPr>
          <p:cNvSpPr/>
          <p:nvPr/>
        </p:nvSpPr>
        <p:spPr>
          <a:xfrm>
            <a:off x="8606010" y="4512208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Linda Brown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3C8724-9297-4C51-972C-E4D8E6E3E0D5}"/>
              </a:ext>
            </a:extLst>
          </p:cNvPr>
          <p:cNvSpPr txBox="1"/>
          <p:nvPr/>
        </p:nvSpPr>
        <p:spPr>
          <a:xfrm>
            <a:off x="8606010" y="5210239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84293CA-E13B-466B-A338-ED1CFF0AE93F}"/>
              </a:ext>
            </a:extLst>
          </p:cNvPr>
          <p:cNvSpPr/>
          <p:nvPr/>
        </p:nvSpPr>
        <p:spPr>
          <a:xfrm>
            <a:off x="8633253" y="4819020"/>
            <a:ext cx="1548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Light"/>
                <a:cs typeface="Arial" panose="020B0604020202020204" pitchFamily="34" charset="0"/>
              </a:rPr>
              <a:t>Designer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B81248B-26F2-41A6-98DA-3A39A56A3C48}"/>
              </a:ext>
            </a:extLst>
          </p:cNvPr>
          <p:cNvSpPr txBox="1"/>
          <p:nvPr/>
        </p:nvSpPr>
        <p:spPr>
          <a:xfrm>
            <a:off x="2658605" y="992816"/>
            <a:ext cx="6874791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Hampden-Sydney College in Virginia, looked. Contrary to popular belief,</a:t>
            </a:r>
          </a:p>
        </p:txBody>
      </p:sp>
    </p:spTree>
    <p:extLst>
      <p:ext uri="{BB962C8B-B14F-4D97-AF65-F5344CB8AC3E}">
        <p14:creationId xmlns:p14="http://schemas.microsoft.com/office/powerpoint/2010/main" val="777744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CAFFE3-5C20-4EF1-993A-A39FB075E243}"/>
              </a:ext>
            </a:extLst>
          </p:cNvPr>
          <p:cNvSpPr txBox="1"/>
          <p:nvPr/>
        </p:nvSpPr>
        <p:spPr>
          <a:xfrm>
            <a:off x="2608061" y="300875"/>
            <a:ext cx="697587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Chart &amp; Infographic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378DA4-BCC5-43B4-96DA-A61310249CE7}"/>
              </a:ext>
            </a:extLst>
          </p:cNvPr>
          <p:cNvSpPr txBox="1"/>
          <p:nvPr/>
        </p:nvSpPr>
        <p:spPr>
          <a:xfrm>
            <a:off x="1001255" y="1516691"/>
            <a:ext cx="2027695" cy="844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Don't Wait. The Time Will Never Be Just Right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362E95C-A900-44E7-AFDC-356C4FD0F992}"/>
              </a:ext>
            </a:extLst>
          </p:cNvPr>
          <p:cNvSpPr/>
          <p:nvPr/>
        </p:nvSpPr>
        <p:spPr>
          <a:xfrm>
            <a:off x="1353968" y="2936117"/>
            <a:ext cx="3819788" cy="135753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2EC588B-0E24-48B2-AEB9-88A125B929D1}"/>
              </a:ext>
            </a:extLst>
          </p:cNvPr>
          <p:cNvSpPr/>
          <p:nvPr/>
        </p:nvSpPr>
        <p:spPr>
          <a:xfrm>
            <a:off x="5139164" y="3194537"/>
            <a:ext cx="87357" cy="808346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B2D9D6C-429D-463B-95C3-DE9AAFC0A8AA}"/>
              </a:ext>
            </a:extLst>
          </p:cNvPr>
          <p:cNvSpPr/>
          <p:nvPr/>
        </p:nvSpPr>
        <p:spPr>
          <a:xfrm>
            <a:off x="829763" y="3124272"/>
            <a:ext cx="981222" cy="9812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BB95AE-2772-4D66-8ED2-C1A58CC428BA}"/>
              </a:ext>
            </a:extLst>
          </p:cNvPr>
          <p:cNvSpPr txBox="1"/>
          <p:nvPr/>
        </p:nvSpPr>
        <p:spPr>
          <a:xfrm>
            <a:off x="2202719" y="3289634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96DF653-6ABD-49E9-83E9-03B5DF67670F}"/>
              </a:ext>
            </a:extLst>
          </p:cNvPr>
          <p:cNvSpPr/>
          <p:nvPr/>
        </p:nvSpPr>
        <p:spPr>
          <a:xfrm>
            <a:off x="1353968" y="4662542"/>
            <a:ext cx="3819788" cy="135753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745E0BE-F4CC-4B79-9728-126F9440EAD8}"/>
              </a:ext>
            </a:extLst>
          </p:cNvPr>
          <p:cNvSpPr/>
          <p:nvPr/>
        </p:nvSpPr>
        <p:spPr>
          <a:xfrm>
            <a:off x="5139164" y="4920962"/>
            <a:ext cx="87357" cy="808346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C1552C3-3C89-4050-87FB-AAA9DFB1B503}"/>
              </a:ext>
            </a:extLst>
          </p:cNvPr>
          <p:cNvSpPr/>
          <p:nvPr/>
        </p:nvSpPr>
        <p:spPr>
          <a:xfrm>
            <a:off x="829763" y="4850697"/>
            <a:ext cx="981222" cy="9812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728E60-D331-4D89-B293-B48288648210}"/>
              </a:ext>
            </a:extLst>
          </p:cNvPr>
          <p:cNvSpPr txBox="1"/>
          <p:nvPr/>
        </p:nvSpPr>
        <p:spPr>
          <a:xfrm>
            <a:off x="2202719" y="5016059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12E564-A05D-4AE7-BB1C-083AD22D60CB}"/>
              </a:ext>
            </a:extLst>
          </p:cNvPr>
          <p:cNvSpPr txBox="1"/>
          <p:nvPr/>
        </p:nvSpPr>
        <p:spPr>
          <a:xfrm>
            <a:off x="916702" y="3325862"/>
            <a:ext cx="807344" cy="578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4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84%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7A0CE1-A4F1-44C6-875C-2ED089FACB37}"/>
              </a:ext>
            </a:extLst>
          </p:cNvPr>
          <p:cNvSpPr txBox="1"/>
          <p:nvPr/>
        </p:nvSpPr>
        <p:spPr>
          <a:xfrm>
            <a:off x="829763" y="5058154"/>
            <a:ext cx="981222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4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2.6M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A6453D92-B79F-4C22-8989-EECF2BF639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1071899"/>
              </p:ext>
            </p:extLst>
          </p:nvPr>
        </p:nvGraphicFramePr>
        <p:xfrm>
          <a:off x="5717426" y="1516691"/>
          <a:ext cx="5674548" cy="4503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6586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268C149E-FEDC-4695-92CD-46A1020D77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4" b="22774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7C465FBE-5AFC-43DA-93A9-BE2B8A08028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r="14524"/>
          <a:stretch/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75780D-D642-4ED5-993E-B647CB5667A1}"/>
              </a:ext>
            </a:extLst>
          </p:cNvPr>
          <p:cNvSpPr/>
          <p:nvPr/>
        </p:nvSpPr>
        <p:spPr>
          <a:xfrm>
            <a:off x="0" y="0"/>
            <a:ext cx="8257735" cy="2912012"/>
          </a:xfrm>
          <a:prstGeom prst="rect">
            <a:avLst/>
          </a:prstGeom>
          <a:solidFill>
            <a:schemeClr val="tx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8B0A66-AD3E-4BB3-8FA9-ABF17D776658}"/>
              </a:ext>
            </a:extLst>
          </p:cNvPr>
          <p:cNvSpPr/>
          <p:nvPr/>
        </p:nvSpPr>
        <p:spPr>
          <a:xfrm>
            <a:off x="1036320" y="5824027"/>
            <a:ext cx="3099582" cy="2428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875BA3-2F42-4ED4-9B65-2B1E0D31CDE8}"/>
              </a:ext>
            </a:extLst>
          </p:cNvPr>
          <p:cNvSpPr/>
          <p:nvPr/>
        </p:nvSpPr>
        <p:spPr>
          <a:xfrm>
            <a:off x="4135902" y="5824027"/>
            <a:ext cx="4121833" cy="24281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1BE0B8-8229-44E7-930F-E8A3C224EF78}"/>
              </a:ext>
            </a:extLst>
          </p:cNvPr>
          <p:cNvSpPr/>
          <p:nvPr/>
        </p:nvSpPr>
        <p:spPr>
          <a:xfrm>
            <a:off x="4135902" y="2912012"/>
            <a:ext cx="7019778" cy="2912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A09402-C8D1-4028-8DDC-C84907E707CB}"/>
              </a:ext>
            </a:extLst>
          </p:cNvPr>
          <p:cNvSpPr txBox="1"/>
          <p:nvPr/>
        </p:nvSpPr>
        <p:spPr>
          <a:xfrm>
            <a:off x="1120727" y="1380640"/>
            <a:ext cx="462357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Welcome Message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A87B5BD-9166-4145-BF44-9003E297BD35}"/>
              </a:ext>
            </a:extLst>
          </p:cNvPr>
          <p:cNvSpPr/>
          <p:nvPr/>
        </p:nvSpPr>
        <p:spPr>
          <a:xfrm>
            <a:off x="9834697" y="2422973"/>
            <a:ext cx="12961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Web Designer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04D26D-004C-43E2-87AF-6E76BDCF917C}"/>
              </a:ext>
            </a:extLst>
          </p:cNvPr>
          <p:cNvSpPr/>
          <p:nvPr/>
        </p:nvSpPr>
        <p:spPr>
          <a:xfrm>
            <a:off x="9411291" y="2115902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Artful Dodger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4E8203-8495-4FEE-A2FF-A94CE4C24797}"/>
              </a:ext>
            </a:extLst>
          </p:cNvPr>
          <p:cNvSpPr txBox="1"/>
          <p:nvPr/>
        </p:nvSpPr>
        <p:spPr>
          <a:xfrm>
            <a:off x="4677091" y="3870004"/>
            <a:ext cx="4941942" cy="845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looked. Contrary to popular belief, Lorem Ipsum is not simply random text.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FB730AE-AED5-4D9B-A455-1281E552DB05}"/>
              </a:ext>
            </a:extLst>
          </p:cNvPr>
          <p:cNvSpPr/>
          <p:nvPr/>
        </p:nvSpPr>
        <p:spPr>
          <a:xfrm>
            <a:off x="1701150" y="1050656"/>
            <a:ext cx="100781" cy="1007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2022CC6-AC73-4AC8-A95A-6FEF71BC2FCB}"/>
              </a:ext>
            </a:extLst>
          </p:cNvPr>
          <p:cNvSpPr/>
          <p:nvPr/>
        </p:nvSpPr>
        <p:spPr>
          <a:xfrm>
            <a:off x="1500333" y="1050656"/>
            <a:ext cx="100781" cy="1007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E39E418-3EAB-4C58-BC09-2666E9C5F466}"/>
              </a:ext>
            </a:extLst>
          </p:cNvPr>
          <p:cNvSpPr/>
          <p:nvPr/>
        </p:nvSpPr>
        <p:spPr>
          <a:xfrm>
            <a:off x="1299144" y="1050656"/>
            <a:ext cx="100781" cy="1007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4792E7-95A7-4E08-9529-8E4D843CC96B}"/>
              </a:ext>
            </a:extLst>
          </p:cNvPr>
          <p:cNvCxnSpPr/>
          <p:nvPr/>
        </p:nvCxnSpPr>
        <p:spPr>
          <a:xfrm>
            <a:off x="11015003" y="0"/>
            <a:ext cx="0" cy="211590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4207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41795A-9E0F-40CA-A7B4-54587D0BE4DE}"/>
              </a:ext>
            </a:extLst>
          </p:cNvPr>
          <p:cNvSpPr txBox="1"/>
          <p:nvPr/>
        </p:nvSpPr>
        <p:spPr>
          <a:xfrm>
            <a:off x="1001255" y="638502"/>
            <a:ext cx="2206179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Pricing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DD2EA8-7430-41F4-860E-A22A226B63F6}"/>
              </a:ext>
            </a:extLst>
          </p:cNvPr>
          <p:cNvSpPr txBox="1"/>
          <p:nvPr/>
        </p:nvSpPr>
        <p:spPr>
          <a:xfrm>
            <a:off x="1001255" y="1080586"/>
            <a:ext cx="5666831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Choose Your Pricing Plan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B7090A5-B909-4E6E-A31B-7BE2537C5880}"/>
              </a:ext>
            </a:extLst>
          </p:cNvPr>
          <p:cNvSpPr/>
          <p:nvPr/>
        </p:nvSpPr>
        <p:spPr>
          <a:xfrm>
            <a:off x="1001255" y="2067948"/>
            <a:ext cx="3207434" cy="420624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4845BE-0E37-4B83-8D06-4FCC32F1E1BC}"/>
              </a:ext>
            </a:extLst>
          </p:cNvPr>
          <p:cNvSpPr/>
          <p:nvPr/>
        </p:nvSpPr>
        <p:spPr>
          <a:xfrm>
            <a:off x="1262673" y="3679607"/>
            <a:ext cx="2423060" cy="55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Amet,Consectetur Adipescent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DE19C5-8F0F-4DE2-B408-9FA75BA64EB7}"/>
              </a:ext>
            </a:extLst>
          </p:cNvPr>
          <p:cNvSpPr txBox="1"/>
          <p:nvPr/>
        </p:nvSpPr>
        <p:spPr>
          <a:xfrm>
            <a:off x="1262672" y="4896637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Sydney College in Virginia, looked.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B8FC4F-8DCE-4DD5-9D07-54DAF4F3A871}"/>
              </a:ext>
            </a:extLst>
          </p:cNvPr>
          <p:cNvSpPr txBox="1"/>
          <p:nvPr/>
        </p:nvSpPr>
        <p:spPr>
          <a:xfrm>
            <a:off x="1262672" y="4595882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D5C284-5945-45A8-931E-9843B0BC7944}"/>
              </a:ext>
            </a:extLst>
          </p:cNvPr>
          <p:cNvSpPr txBox="1"/>
          <p:nvPr/>
        </p:nvSpPr>
        <p:spPr>
          <a:xfrm>
            <a:off x="1262672" y="5197392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 piece.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90AC0E-564E-4D52-B244-E7CD93D67D2F}"/>
              </a:ext>
            </a:extLst>
          </p:cNvPr>
          <p:cNvSpPr txBox="1"/>
          <p:nvPr/>
        </p:nvSpPr>
        <p:spPr>
          <a:xfrm>
            <a:off x="1262672" y="5498147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it simply random text.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D16079-4EAC-4B23-A5D7-16B8790F6F9A}"/>
              </a:ext>
            </a:extLst>
          </p:cNvPr>
          <p:cNvSpPr txBox="1"/>
          <p:nvPr/>
        </p:nvSpPr>
        <p:spPr>
          <a:xfrm>
            <a:off x="1266829" y="2893957"/>
            <a:ext cx="120737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$199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3DEE89-5340-4C0F-9A88-D6D6DD9FB74F}"/>
              </a:ext>
            </a:extLst>
          </p:cNvPr>
          <p:cNvSpPr txBox="1"/>
          <p:nvPr/>
        </p:nvSpPr>
        <p:spPr>
          <a:xfrm>
            <a:off x="1262672" y="2332183"/>
            <a:ext cx="1058497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Basic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4F3A926-DD86-42F5-A218-2F9BB281D699}"/>
              </a:ext>
            </a:extLst>
          </p:cNvPr>
          <p:cNvSpPr/>
          <p:nvPr/>
        </p:nvSpPr>
        <p:spPr>
          <a:xfrm>
            <a:off x="4492283" y="2067948"/>
            <a:ext cx="3207434" cy="4206240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41C7A00-617C-4EB3-A0E4-8E29F2E1BD31}"/>
              </a:ext>
            </a:extLst>
          </p:cNvPr>
          <p:cNvSpPr/>
          <p:nvPr/>
        </p:nvSpPr>
        <p:spPr>
          <a:xfrm>
            <a:off x="4753701" y="3679607"/>
            <a:ext cx="2423060" cy="55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Amet,Consectetur Adipescent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86CA00-CD12-425D-B1F3-2F3990DE5390}"/>
              </a:ext>
            </a:extLst>
          </p:cNvPr>
          <p:cNvSpPr txBox="1"/>
          <p:nvPr/>
        </p:nvSpPr>
        <p:spPr>
          <a:xfrm>
            <a:off x="4753700" y="4896637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Sydney College in Virginia, looked.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53CEE2-C88B-47D6-B26B-BA54DAA1B6B5}"/>
              </a:ext>
            </a:extLst>
          </p:cNvPr>
          <p:cNvSpPr txBox="1"/>
          <p:nvPr/>
        </p:nvSpPr>
        <p:spPr>
          <a:xfrm>
            <a:off x="4753700" y="4595882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1FE1BD-510A-4CDB-B648-0C796D8B7D8C}"/>
              </a:ext>
            </a:extLst>
          </p:cNvPr>
          <p:cNvSpPr txBox="1"/>
          <p:nvPr/>
        </p:nvSpPr>
        <p:spPr>
          <a:xfrm>
            <a:off x="4753700" y="5197392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 piece.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D98ACD-87A8-4173-9AF4-5A050DEDE6CD}"/>
              </a:ext>
            </a:extLst>
          </p:cNvPr>
          <p:cNvSpPr txBox="1"/>
          <p:nvPr/>
        </p:nvSpPr>
        <p:spPr>
          <a:xfrm>
            <a:off x="4753700" y="5498147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it simply random text.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A7EFB5-6126-4FFE-9F7B-464616F0F10F}"/>
              </a:ext>
            </a:extLst>
          </p:cNvPr>
          <p:cNvSpPr txBox="1"/>
          <p:nvPr/>
        </p:nvSpPr>
        <p:spPr>
          <a:xfrm>
            <a:off x="4757857" y="2893957"/>
            <a:ext cx="120737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$299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581890-5DBE-43D8-89D2-EF9839A30A7B}"/>
              </a:ext>
            </a:extLst>
          </p:cNvPr>
          <p:cNvSpPr txBox="1"/>
          <p:nvPr/>
        </p:nvSpPr>
        <p:spPr>
          <a:xfrm>
            <a:off x="4753700" y="2332183"/>
            <a:ext cx="1773709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Professional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B821AC8-C92B-4A35-BEB0-170257E927A6}"/>
              </a:ext>
            </a:extLst>
          </p:cNvPr>
          <p:cNvSpPr/>
          <p:nvPr/>
        </p:nvSpPr>
        <p:spPr>
          <a:xfrm>
            <a:off x="7983311" y="2067948"/>
            <a:ext cx="3207434" cy="420624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7E8BBD-67D4-4DAA-AA3E-BAD39C6A8937}"/>
              </a:ext>
            </a:extLst>
          </p:cNvPr>
          <p:cNvSpPr/>
          <p:nvPr/>
        </p:nvSpPr>
        <p:spPr>
          <a:xfrm>
            <a:off x="8244729" y="3679607"/>
            <a:ext cx="2423060" cy="553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Amet,Consectetur Adipescent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57B0CB-C9DA-44FB-9E4F-AD1BEB15F020}"/>
              </a:ext>
            </a:extLst>
          </p:cNvPr>
          <p:cNvSpPr txBox="1"/>
          <p:nvPr/>
        </p:nvSpPr>
        <p:spPr>
          <a:xfrm>
            <a:off x="8244728" y="4896637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Sydney College in Virginia, looked.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CA21DAD-6C73-4513-B8CC-1435885DDB07}"/>
              </a:ext>
            </a:extLst>
          </p:cNvPr>
          <p:cNvSpPr txBox="1"/>
          <p:nvPr/>
        </p:nvSpPr>
        <p:spPr>
          <a:xfrm>
            <a:off x="8244728" y="4595882"/>
            <a:ext cx="2662212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91C71D8-CD46-44BD-A643-2E951D67F192}"/>
              </a:ext>
            </a:extLst>
          </p:cNvPr>
          <p:cNvSpPr txBox="1"/>
          <p:nvPr/>
        </p:nvSpPr>
        <p:spPr>
          <a:xfrm>
            <a:off x="8244728" y="5197392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 piece.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AE78AB1-5162-4EE7-A78B-43E56AF843B4}"/>
              </a:ext>
            </a:extLst>
          </p:cNvPr>
          <p:cNvSpPr txBox="1"/>
          <p:nvPr/>
        </p:nvSpPr>
        <p:spPr>
          <a:xfrm>
            <a:off x="8244728" y="5498147"/>
            <a:ext cx="2423060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it simply random text.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456E6D-3486-4FB7-BD19-7C21C3E2743E}"/>
              </a:ext>
            </a:extLst>
          </p:cNvPr>
          <p:cNvSpPr txBox="1"/>
          <p:nvPr/>
        </p:nvSpPr>
        <p:spPr>
          <a:xfrm>
            <a:off x="8248885" y="2893957"/>
            <a:ext cx="120737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$399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56EA88-28DB-4B70-97DF-5EC5778BFD79}"/>
              </a:ext>
            </a:extLst>
          </p:cNvPr>
          <p:cNvSpPr txBox="1"/>
          <p:nvPr/>
        </p:nvSpPr>
        <p:spPr>
          <a:xfrm>
            <a:off x="8244728" y="2332183"/>
            <a:ext cx="1405709" cy="37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6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Corporate</a:t>
            </a:r>
          </a:p>
        </p:txBody>
      </p:sp>
    </p:spTree>
    <p:extLst>
      <p:ext uri="{BB962C8B-B14F-4D97-AF65-F5344CB8AC3E}">
        <p14:creationId xmlns:p14="http://schemas.microsoft.com/office/powerpoint/2010/main" val="4070677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58E19257-0B90-432E-8200-D22B33DC7E3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4" t="48243" r="11768" b="1464"/>
          <a:stretch/>
        </p:blipFill>
        <p:spPr>
          <a:xfrm>
            <a:off x="5925378" y="3521941"/>
            <a:ext cx="2621446" cy="2659743"/>
          </a:xfrm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04A40E0E-2C63-4A89-A041-7A81E23B8D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82" b="16182"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920BAB-0447-42D4-ADA0-FEE345BB8117}"/>
              </a:ext>
            </a:extLst>
          </p:cNvPr>
          <p:cNvSpPr txBox="1"/>
          <p:nvPr/>
        </p:nvSpPr>
        <p:spPr>
          <a:xfrm>
            <a:off x="776173" y="1779058"/>
            <a:ext cx="308021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Goal Setting is The Secret to a Compelling Future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9F3F4E-C76F-4679-B5B5-21D9EB120A72}"/>
              </a:ext>
            </a:extLst>
          </p:cNvPr>
          <p:cNvSpPr txBox="1"/>
          <p:nvPr/>
        </p:nvSpPr>
        <p:spPr>
          <a:xfrm>
            <a:off x="776173" y="1033476"/>
            <a:ext cx="448514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Portfolio &amp; Gallery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7204C5B-B185-431A-8C40-8E0F20FE412E}"/>
              </a:ext>
            </a:extLst>
          </p:cNvPr>
          <p:cNvSpPr/>
          <p:nvPr/>
        </p:nvSpPr>
        <p:spPr>
          <a:xfrm>
            <a:off x="1618001" y="2776463"/>
            <a:ext cx="3525386" cy="135753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9AD6A1B-5383-4B5A-9F6E-FF2C05858FD9}"/>
              </a:ext>
            </a:extLst>
          </p:cNvPr>
          <p:cNvSpPr/>
          <p:nvPr/>
        </p:nvSpPr>
        <p:spPr>
          <a:xfrm>
            <a:off x="5108795" y="3034883"/>
            <a:ext cx="87357" cy="808346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932A37-05C5-436F-BFCA-F13C7CB40AB2}"/>
              </a:ext>
            </a:extLst>
          </p:cNvPr>
          <p:cNvSpPr txBox="1"/>
          <p:nvPr/>
        </p:nvSpPr>
        <p:spPr>
          <a:xfrm>
            <a:off x="2099780" y="3289634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AB9858D-7E17-4D4D-9877-05B6F0ECE43D}"/>
              </a:ext>
            </a:extLst>
          </p:cNvPr>
          <p:cNvSpPr/>
          <p:nvPr/>
        </p:nvSpPr>
        <p:spPr>
          <a:xfrm>
            <a:off x="1618001" y="4502888"/>
            <a:ext cx="3525386" cy="135753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5CA159-92B5-43D1-A6C4-5E21200155A9}"/>
              </a:ext>
            </a:extLst>
          </p:cNvPr>
          <p:cNvSpPr/>
          <p:nvPr/>
        </p:nvSpPr>
        <p:spPr>
          <a:xfrm>
            <a:off x="5108795" y="4761308"/>
            <a:ext cx="87357" cy="808346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869D5C-8F13-4E3D-8608-78DF1E5D6E1E}"/>
              </a:ext>
            </a:extLst>
          </p:cNvPr>
          <p:cNvSpPr txBox="1"/>
          <p:nvPr/>
        </p:nvSpPr>
        <p:spPr>
          <a:xfrm>
            <a:off x="2099780" y="2974762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092AF3-F315-45AF-9431-829A2F2E632B}"/>
              </a:ext>
            </a:extLst>
          </p:cNvPr>
          <p:cNvSpPr txBox="1"/>
          <p:nvPr/>
        </p:nvSpPr>
        <p:spPr>
          <a:xfrm>
            <a:off x="2099780" y="5076180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791BB0-63DB-4749-BC4C-B0C832D0DB8C}"/>
              </a:ext>
            </a:extLst>
          </p:cNvPr>
          <p:cNvSpPr txBox="1"/>
          <p:nvPr/>
        </p:nvSpPr>
        <p:spPr>
          <a:xfrm>
            <a:off x="2099780" y="4761308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Lorem Ipsum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5B8BD42-762E-45EA-A736-85FB09899BD7}"/>
              </a:ext>
            </a:extLst>
          </p:cNvPr>
          <p:cNvSpPr/>
          <p:nvPr/>
        </p:nvSpPr>
        <p:spPr>
          <a:xfrm>
            <a:off x="805223" y="3737112"/>
            <a:ext cx="1205326" cy="120532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41">
            <a:extLst>
              <a:ext uri="{FF2B5EF4-FFF2-40B4-BE49-F238E27FC236}">
                <a16:creationId xmlns:a16="http://schemas.microsoft.com/office/drawing/2014/main" id="{48F18ED6-2CF0-47FB-AEE5-BC3782529A5C}"/>
              </a:ext>
            </a:extLst>
          </p:cNvPr>
          <p:cNvSpPr>
            <a:spLocks/>
          </p:cNvSpPr>
          <p:nvPr/>
        </p:nvSpPr>
        <p:spPr bwMode="auto">
          <a:xfrm>
            <a:off x="1160399" y="4128401"/>
            <a:ext cx="494974" cy="494974"/>
          </a:xfrm>
          <a:custGeom>
            <a:avLst/>
            <a:gdLst>
              <a:gd name="T0" fmla="*/ 159 w 160"/>
              <a:gd name="T1" fmla="*/ 61 h 160"/>
              <a:gd name="T2" fmla="*/ 99 w 160"/>
              <a:gd name="T3" fmla="*/ 2 h 160"/>
              <a:gd name="T4" fmla="*/ 94 w 160"/>
              <a:gd name="T5" fmla="*/ 2 h 160"/>
              <a:gd name="T6" fmla="*/ 93 w 160"/>
              <a:gd name="T7" fmla="*/ 3 h 160"/>
              <a:gd name="T8" fmla="*/ 88 w 160"/>
              <a:gd name="T9" fmla="*/ 26 h 160"/>
              <a:gd name="T10" fmla="*/ 56 w 160"/>
              <a:gd name="T11" fmla="*/ 58 h 160"/>
              <a:gd name="T12" fmla="*/ 38 w 160"/>
              <a:gd name="T13" fmla="*/ 54 h 160"/>
              <a:gd name="T14" fmla="*/ 8 w 160"/>
              <a:gd name="T15" fmla="*/ 67 h 160"/>
              <a:gd name="T16" fmla="*/ 8 w 160"/>
              <a:gd name="T17" fmla="*/ 67 h 160"/>
              <a:gd name="T18" fmla="*/ 8 w 160"/>
              <a:gd name="T19" fmla="*/ 72 h 160"/>
              <a:gd name="T20" fmla="*/ 45 w 160"/>
              <a:gd name="T21" fmla="*/ 111 h 160"/>
              <a:gd name="T22" fmla="*/ 0 w 160"/>
              <a:gd name="T23" fmla="*/ 156 h 160"/>
              <a:gd name="T24" fmla="*/ 0 w 160"/>
              <a:gd name="T25" fmla="*/ 159 h 160"/>
              <a:gd name="T26" fmla="*/ 3 w 160"/>
              <a:gd name="T27" fmla="*/ 160 h 160"/>
              <a:gd name="T28" fmla="*/ 5 w 160"/>
              <a:gd name="T29" fmla="*/ 159 h 160"/>
              <a:gd name="T30" fmla="*/ 49 w 160"/>
              <a:gd name="T31" fmla="*/ 115 h 160"/>
              <a:gd name="T32" fmla="*/ 88 w 160"/>
              <a:gd name="T33" fmla="*/ 152 h 160"/>
              <a:gd name="T34" fmla="*/ 90 w 160"/>
              <a:gd name="T35" fmla="*/ 154 h 160"/>
              <a:gd name="T36" fmla="*/ 91 w 160"/>
              <a:gd name="T37" fmla="*/ 152 h 160"/>
              <a:gd name="T38" fmla="*/ 93 w 160"/>
              <a:gd name="T39" fmla="*/ 152 h 160"/>
              <a:gd name="T40" fmla="*/ 106 w 160"/>
              <a:gd name="T41" fmla="*/ 122 h 160"/>
              <a:gd name="T42" fmla="*/ 102 w 160"/>
              <a:gd name="T43" fmla="*/ 104 h 160"/>
              <a:gd name="T44" fmla="*/ 134 w 160"/>
              <a:gd name="T45" fmla="*/ 72 h 160"/>
              <a:gd name="T46" fmla="*/ 141 w 160"/>
              <a:gd name="T47" fmla="*/ 74 h 160"/>
              <a:gd name="T48" fmla="*/ 157 w 160"/>
              <a:gd name="T49" fmla="*/ 67 h 160"/>
              <a:gd name="T50" fmla="*/ 159 w 160"/>
              <a:gd name="T51" fmla="*/ 66 h 160"/>
              <a:gd name="T52" fmla="*/ 159 w 160"/>
              <a:gd name="T53" fmla="*/ 6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0" h="160">
                <a:moveTo>
                  <a:pt x="159" y="61"/>
                </a:moveTo>
                <a:cubicBezTo>
                  <a:pt x="99" y="2"/>
                  <a:pt x="99" y="2"/>
                  <a:pt x="99" y="2"/>
                </a:cubicBezTo>
                <a:cubicBezTo>
                  <a:pt x="98" y="0"/>
                  <a:pt x="96" y="0"/>
                  <a:pt x="94" y="2"/>
                </a:cubicBezTo>
                <a:cubicBezTo>
                  <a:pt x="93" y="3"/>
                  <a:pt x="93" y="3"/>
                  <a:pt x="93" y="3"/>
                </a:cubicBezTo>
                <a:cubicBezTo>
                  <a:pt x="86" y="8"/>
                  <a:pt x="85" y="18"/>
                  <a:pt x="88" y="26"/>
                </a:cubicBezTo>
                <a:cubicBezTo>
                  <a:pt x="56" y="58"/>
                  <a:pt x="56" y="58"/>
                  <a:pt x="56" y="58"/>
                </a:cubicBezTo>
                <a:cubicBezTo>
                  <a:pt x="49" y="56"/>
                  <a:pt x="45" y="54"/>
                  <a:pt x="38" y="54"/>
                </a:cubicBezTo>
                <a:cubicBezTo>
                  <a:pt x="27" y="54"/>
                  <a:pt x="16" y="59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6" y="69"/>
                  <a:pt x="6" y="71"/>
                  <a:pt x="8" y="72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9"/>
                  <a:pt x="0" y="159"/>
                  <a:pt x="0" y="159"/>
                </a:cubicBezTo>
                <a:cubicBezTo>
                  <a:pt x="1" y="160"/>
                  <a:pt x="1" y="160"/>
                  <a:pt x="3" y="160"/>
                </a:cubicBezTo>
                <a:cubicBezTo>
                  <a:pt x="3" y="160"/>
                  <a:pt x="5" y="160"/>
                  <a:pt x="5" y="159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54"/>
                  <a:pt x="90" y="154"/>
                  <a:pt x="90" y="154"/>
                </a:cubicBezTo>
                <a:cubicBezTo>
                  <a:pt x="91" y="154"/>
                  <a:pt x="91" y="154"/>
                  <a:pt x="91" y="152"/>
                </a:cubicBezTo>
                <a:cubicBezTo>
                  <a:pt x="93" y="152"/>
                  <a:pt x="93" y="152"/>
                  <a:pt x="93" y="152"/>
                </a:cubicBezTo>
                <a:cubicBezTo>
                  <a:pt x="101" y="144"/>
                  <a:pt x="106" y="133"/>
                  <a:pt x="106" y="122"/>
                </a:cubicBezTo>
                <a:cubicBezTo>
                  <a:pt x="106" y="115"/>
                  <a:pt x="104" y="111"/>
                  <a:pt x="102" y="104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6" y="74"/>
                  <a:pt x="139" y="74"/>
                  <a:pt x="141" y="74"/>
                </a:cubicBezTo>
                <a:cubicBezTo>
                  <a:pt x="147" y="74"/>
                  <a:pt x="154" y="72"/>
                  <a:pt x="157" y="67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60" y="64"/>
                  <a:pt x="160" y="62"/>
                  <a:pt x="159" y="6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6B5049BC-7EE9-4A5C-B3FC-AC50E7B1D61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4" b="13524"/>
          <a:stretch>
            <a:fillRect/>
          </a:stretch>
        </p:blipFill>
        <p:spPr/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9641D4B-D6E9-4088-90B1-223B1961D515}"/>
              </a:ext>
            </a:extLst>
          </p:cNvPr>
          <p:cNvCxnSpPr/>
          <p:nvPr/>
        </p:nvCxnSpPr>
        <p:spPr>
          <a:xfrm>
            <a:off x="910829" y="0"/>
            <a:ext cx="0" cy="92093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2916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F7BD25C-2DBA-4C27-B41D-73508BF46BD8}"/>
              </a:ext>
            </a:extLst>
          </p:cNvPr>
          <p:cNvSpPr/>
          <p:nvPr/>
        </p:nvSpPr>
        <p:spPr>
          <a:xfrm>
            <a:off x="4289764" y="4359282"/>
            <a:ext cx="7278122" cy="203970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0048758-E185-4C6A-8DF7-45DA6682AAAF}"/>
              </a:ext>
            </a:extLst>
          </p:cNvPr>
          <p:cNvSpPr/>
          <p:nvPr/>
        </p:nvSpPr>
        <p:spPr>
          <a:xfrm>
            <a:off x="11524207" y="4831315"/>
            <a:ext cx="87357" cy="1095639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619B1-D3C4-4C9D-9409-6A39D9AF3077}"/>
              </a:ext>
            </a:extLst>
          </p:cNvPr>
          <p:cNvSpPr/>
          <p:nvPr/>
        </p:nvSpPr>
        <p:spPr>
          <a:xfrm>
            <a:off x="3494674" y="4886103"/>
            <a:ext cx="1095751" cy="10957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841391-60FF-4A64-8FD8-1EF59BA3D9AF}"/>
              </a:ext>
            </a:extLst>
          </p:cNvPr>
          <p:cNvSpPr txBox="1"/>
          <p:nvPr/>
        </p:nvSpPr>
        <p:spPr>
          <a:xfrm>
            <a:off x="6609803" y="2365214"/>
            <a:ext cx="272668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600" dirty="0">
                <a:latin typeface="Arial Light"/>
                <a:cs typeface="Arial Bold" panose="020B0704020202020204" pitchFamily="34" charset="0"/>
              </a:rPr>
              <a:t>Goal Setting is The Secret to a Compelling Future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4146D-5E3F-41A0-8E51-D13C33AB5F8A}"/>
              </a:ext>
            </a:extLst>
          </p:cNvPr>
          <p:cNvSpPr txBox="1"/>
          <p:nvPr/>
        </p:nvSpPr>
        <p:spPr>
          <a:xfrm>
            <a:off x="6609803" y="1661694"/>
            <a:ext cx="448514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Portfolio &amp; Gallery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D44092-1EA7-4A24-AEA5-52CA292E61A9}"/>
              </a:ext>
            </a:extLst>
          </p:cNvPr>
          <p:cNvSpPr txBox="1"/>
          <p:nvPr/>
        </p:nvSpPr>
        <p:spPr>
          <a:xfrm>
            <a:off x="6609805" y="3085059"/>
            <a:ext cx="4289086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years old. Richard McClintock, a Latin professor.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08E892-EAB2-4CBB-8B17-5A01619CE897}"/>
              </a:ext>
            </a:extLst>
          </p:cNvPr>
          <p:cNvSpPr txBox="1"/>
          <p:nvPr/>
        </p:nvSpPr>
        <p:spPr>
          <a:xfrm>
            <a:off x="5214714" y="5285694"/>
            <a:ext cx="166505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345M+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600F574-788F-4E99-8F02-1E642492BE05}"/>
              </a:ext>
            </a:extLst>
          </p:cNvPr>
          <p:cNvSpPr txBox="1"/>
          <p:nvPr/>
        </p:nvSpPr>
        <p:spPr>
          <a:xfrm>
            <a:off x="5214714" y="4949536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Lorem Ipsum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D95F90-E416-47E9-AE45-60EF4626E289}"/>
              </a:ext>
            </a:extLst>
          </p:cNvPr>
          <p:cNvSpPr txBox="1"/>
          <p:nvPr/>
        </p:nvSpPr>
        <p:spPr>
          <a:xfrm>
            <a:off x="7729650" y="5091882"/>
            <a:ext cx="332309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years old. Richard McClintock, a Latin professor.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675408D-CB3F-4BF7-977A-553D4A299B11}"/>
              </a:ext>
            </a:extLst>
          </p:cNvPr>
          <p:cNvCxnSpPr>
            <a:cxnSpLocks/>
          </p:cNvCxnSpPr>
          <p:nvPr/>
        </p:nvCxnSpPr>
        <p:spPr>
          <a:xfrm>
            <a:off x="7547429" y="4960257"/>
            <a:ext cx="0" cy="93073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>
            <a:extLst>
              <a:ext uri="{FF2B5EF4-FFF2-40B4-BE49-F238E27FC236}">
                <a16:creationId xmlns:a16="http://schemas.microsoft.com/office/drawing/2014/main" id="{C703D499-5A73-457E-85D7-A9A3A992789C}"/>
              </a:ext>
            </a:extLst>
          </p:cNvPr>
          <p:cNvSpPr>
            <a:spLocks noEditPoints="1"/>
          </p:cNvSpPr>
          <p:nvPr/>
        </p:nvSpPr>
        <p:spPr bwMode="auto">
          <a:xfrm>
            <a:off x="3794540" y="5220591"/>
            <a:ext cx="449976" cy="449976"/>
          </a:xfrm>
          <a:custGeom>
            <a:avLst/>
            <a:gdLst>
              <a:gd name="T0" fmla="*/ 158 w 160"/>
              <a:gd name="T1" fmla="*/ 121 h 160"/>
              <a:gd name="T2" fmla="*/ 94 w 160"/>
              <a:gd name="T3" fmla="*/ 57 h 160"/>
              <a:gd name="T4" fmla="*/ 96 w 160"/>
              <a:gd name="T5" fmla="*/ 48 h 160"/>
              <a:gd name="T6" fmla="*/ 48 w 160"/>
              <a:gd name="T7" fmla="*/ 0 h 160"/>
              <a:gd name="T8" fmla="*/ 0 w 160"/>
              <a:gd name="T9" fmla="*/ 48 h 160"/>
              <a:gd name="T10" fmla="*/ 48 w 160"/>
              <a:gd name="T11" fmla="*/ 96 h 160"/>
              <a:gd name="T12" fmla="*/ 61 w 160"/>
              <a:gd name="T13" fmla="*/ 93 h 160"/>
              <a:gd name="T14" fmla="*/ 69 w 160"/>
              <a:gd name="T15" fmla="*/ 101 h 160"/>
              <a:gd name="T16" fmla="*/ 72 w 160"/>
              <a:gd name="T17" fmla="*/ 102 h 160"/>
              <a:gd name="T18" fmla="*/ 83 w 160"/>
              <a:gd name="T19" fmla="*/ 102 h 160"/>
              <a:gd name="T20" fmla="*/ 83 w 160"/>
              <a:gd name="T21" fmla="*/ 118 h 160"/>
              <a:gd name="T22" fmla="*/ 86 w 160"/>
              <a:gd name="T23" fmla="*/ 121 h 160"/>
              <a:gd name="T24" fmla="*/ 102 w 160"/>
              <a:gd name="T25" fmla="*/ 121 h 160"/>
              <a:gd name="T26" fmla="*/ 102 w 160"/>
              <a:gd name="T27" fmla="*/ 137 h 160"/>
              <a:gd name="T28" fmla="*/ 105 w 160"/>
              <a:gd name="T29" fmla="*/ 141 h 160"/>
              <a:gd name="T30" fmla="*/ 121 w 160"/>
              <a:gd name="T31" fmla="*/ 141 h 160"/>
              <a:gd name="T32" fmla="*/ 121 w 160"/>
              <a:gd name="T33" fmla="*/ 157 h 160"/>
              <a:gd name="T34" fmla="*/ 125 w 160"/>
              <a:gd name="T35" fmla="*/ 160 h 160"/>
              <a:gd name="T36" fmla="*/ 157 w 160"/>
              <a:gd name="T37" fmla="*/ 160 h 160"/>
              <a:gd name="T38" fmla="*/ 160 w 160"/>
              <a:gd name="T39" fmla="*/ 157 h 160"/>
              <a:gd name="T40" fmla="*/ 160 w 160"/>
              <a:gd name="T41" fmla="*/ 125 h 160"/>
              <a:gd name="T42" fmla="*/ 158 w 160"/>
              <a:gd name="T43" fmla="*/ 121 h 160"/>
              <a:gd name="T44" fmla="*/ 38 w 160"/>
              <a:gd name="T45" fmla="*/ 25 h 160"/>
              <a:gd name="T46" fmla="*/ 51 w 160"/>
              <a:gd name="T47" fmla="*/ 38 h 160"/>
              <a:gd name="T48" fmla="*/ 38 w 160"/>
              <a:gd name="T49" fmla="*/ 51 h 160"/>
              <a:gd name="T50" fmla="*/ 25 w 160"/>
              <a:gd name="T51" fmla="*/ 38 h 160"/>
              <a:gd name="T52" fmla="*/ 38 w 160"/>
              <a:gd name="T53" fmla="*/ 2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0" h="160">
                <a:moveTo>
                  <a:pt x="158" y="121"/>
                </a:moveTo>
                <a:cubicBezTo>
                  <a:pt x="94" y="57"/>
                  <a:pt x="94" y="57"/>
                  <a:pt x="94" y="57"/>
                </a:cubicBezTo>
                <a:cubicBezTo>
                  <a:pt x="94" y="54"/>
                  <a:pt x="96" y="51"/>
                  <a:pt x="96" y="48"/>
                </a:cubicBezTo>
                <a:cubicBezTo>
                  <a:pt x="96" y="21"/>
                  <a:pt x="73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73"/>
                  <a:pt x="21" y="96"/>
                  <a:pt x="48" y="96"/>
                </a:cubicBezTo>
                <a:cubicBezTo>
                  <a:pt x="51" y="96"/>
                  <a:pt x="56" y="94"/>
                  <a:pt x="61" y="93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0" y="101"/>
                  <a:pt x="70" y="102"/>
                  <a:pt x="72" y="102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20"/>
                  <a:pt x="83" y="121"/>
                  <a:pt x="86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02" y="137"/>
                  <a:pt x="102" y="137"/>
                  <a:pt x="102" y="137"/>
                </a:cubicBezTo>
                <a:cubicBezTo>
                  <a:pt x="102" y="139"/>
                  <a:pt x="102" y="141"/>
                  <a:pt x="105" y="141"/>
                </a:cubicBezTo>
                <a:cubicBezTo>
                  <a:pt x="121" y="141"/>
                  <a:pt x="121" y="141"/>
                  <a:pt x="121" y="141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21" y="158"/>
                  <a:pt x="121" y="160"/>
                  <a:pt x="125" y="16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158" y="160"/>
                  <a:pt x="160" y="158"/>
                  <a:pt x="160" y="157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60" y="123"/>
                  <a:pt x="158" y="123"/>
                  <a:pt x="158" y="121"/>
                </a:cubicBezTo>
                <a:moveTo>
                  <a:pt x="38" y="25"/>
                </a:moveTo>
                <a:cubicBezTo>
                  <a:pt x="45" y="25"/>
                  <a:pt x="51" y="30"/>
                  <a:pt x="51" y="38"/>
                </a:cubicBezTo>
                <a:cubicBezTo>
                  <a:pt x="51" y="45"/>
                  <a:pt x="45" y="51"/>
                  <a:pt x="38" y="51"/>
                </a:cubicBezTo>
                <a:cubicBezTo>
                  <a:pt x="30" y="51"/>
                  <a:pt x="25" y="45"/>
                  <a:pt x="25" y="38"/>
                </a:cubicBezTo>
                <a:cubicBezTo>
                  <a:pt x="25" y="30"/>
                  <a:pt x="30" y="25"/>
                  <a:pt x="38" y="2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98E0851B-2B96-4425-B64C-80ACE50506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5" b="13285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07195607-D41F-437A-BD2C-149090E9500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6" r="24466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F43B0649-457A-4C19-A656-4D5F42FF17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08" r="25808"/>
          <a:stretch>
            <a:fillRect/>
          </a:stretch>
        </p:blipFill>
        <p:spPr/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081934-754E-477F-BD82-167EEF19DCF9}"/>
              </a:ext>
            </a:extLst>
          </p:cNvPr>
          <p:cNvCxnSpPr>
            <a:cxnSpLocks/>
          </p:cNvCxnSpPr>
          <p:nvPr/>
        </p:nvCxnSpPr>
        <p:spPr>
          <a:xfrm>
            <a:off x="6706095" y="0"/>
            <a:ext cx="0" cy="133643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029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BA42D6-8846-4A5D-BCAF-29298E57DA14}"/>
              </a:ext>
            </a:extLst>
          </p:cNvPr>
          <p:cNvSpPr/>
          <p:nvPr/>
        </p:nvSpPr>
        <p:spPr>
          <a:xfrm>
            <a:off x="8795657" y="0"/>
            <a:ext cx="339634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2491F1-ABCF-4410-9FE4-FDC9D455646C}"/>
              </a:ext>
            </a:extLst>
          </p:cNvPr>
          <p:cNvSpPr/>
          <p:nvPr/>
        </p:nvSpPr>
        <p:spPr>
          <a:xfrm>
            <a:off x="9804741" y="4439580"/>
            <a:ext cx="1611086" cy="18041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3F97B2-64D0-4D92-B390-A3F5A1A9EEA0}"/>
              </a:ext>
            </a:extLst>
          </p:cNvPr>
          <p:cNvSpPr/>
          <p:nvPr/>
        </p:nvSpPr>
        <p:spPr>
          <a:xfrm>
            <a:off x="6237458" y="654352"/>
            <a:ext cx="1611086" cy="180410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434C810F-0FA0-4569-882F-36E8DB3AC0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0" b="9650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5FF908-975C-43FD-88A4-3B809870D202}"/>
              </a:ext>
            </a:extLst>
          </p:cNvPr>
          <p:cNvSpPr txBox="1"/>
          <p:nvPr/>
        </p:nvSpPr>
        <p:spPr>
          <a:xfrm>
            <a:off x="776173" y="920932"/>
            <a:ext cx="448514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506B68-CF2B-4825-B0A5-1ADC96CE9919}"/>
              </a:ext>
            </a:extLst>
          </p:cNvPr>
          <p:cNvSpPr txBox="1"/>
          <p:nvPr/>
        </p:nvSpPr>
        <p:spPr>
          <a:xfrm>
            <a:off x="776173" y="1556405"/>
            <a:ext cx="4289086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years old. Richard McClintock, a Latin professor.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A656E09-E323-4CBD-87BF-1844836F34AD}"/>
              </a:ext>
            </a:extLst>
          </p:cNvPr>
          <p:cNvSpPr/>
          <p:nvPr/>
        </p:nvSpPr>
        <p:spPr>
          <a:xfrm>
            <a:off x="7013436" y="1556405"/>
            <a:ext cx="3886793" cy="4273545"/>
          </a:xfrm>
          <a:prstGeom prst="rect">
            <a:avLst/>
          </a:prstGeom>
          <a:noFill/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2BEB78-0ED5-4070-9E7A-51A5F015B331}"/>
              </a:ext>
            </a:extLst>
          </p:cNvPr>
          <p:cNvSpPr txBox="1"/>
          <p:nvPr/>
        </p:nvSpPr>
        <p:spPr>
          <a:xfrm>
            <a:off x="1864744" y="2983562"/>
            <a:ext cx="2762506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73C34F-FC45-4517-8B78-AFDCDE9ABE21}"/>
              </a:ext>
            </a:extLst>
          </p:cNvPr>
          <p:cNvSpPr txBox="1"/>
          <p:nvPr/>
        </p:nvSpPr>
        <p:spPr>
          <a:xfrm>
            <a:off x="1864744" y="2668690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CB3D014-92E8-4055-8DEA-299AC1F0E6E3}"/>
              </a:ext>
            </a:extLst>
          </p:cNvPr>
          <p:cNvSpPr/>
          <p:nvPr/>
        </p:nvSpPr>
        <p:spPr>
          <a:xfrm>
            <a:off x="798285" y="2677823"/>
            <a:ext cx="754744" cy="754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F398D8-AA31-418E-825E-16CBFBC541B7}"/>
              </a:ext>
            </a:extLst>
          </p:cNvPr>
          <p:cNvSpPr txBox="1"/>
          <p:nvPr/>
        </p:nvSpPr>
        <p:spPr>
          <a:xfrm>
            <a:off x="1864744" y="4177687"/>
            <a:ext cx="2762506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F723BF-FCB0-42C3-A176-D581234938BF}"/>
              </a:ext>
            </a:extLst>
          </p:cNvPr>
          <p:cNvSpPr txBox="1"/>
          <p:nvPr/>
        </p:nvSpPr>
        <p:spPr>
          <a:xfrm>
            <a:off x="1864744" y="3862815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BFD306-5891-4E0E-A5FD-DE48039535A0}"/>
              </a:ext>
            </a:extLst>
          </p:cNvPr>
          <p:cNvSpPr txBox="1"/>
          <p:nvPr/>
        </p:nvSpPr>
        <p:spPr>
          <a:xfrm>
            <a:off x="1864744" y="5371812"/>
            <a:ext cx="2762506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E9F2A6-05EB-469D-A8AA-43FB98505ABA}"/>
              </a:ext>
            </a:extLst>
          </p:cNvPr>
          <p:cNvSpPr txBox="1"/>
          <p:nvPr/>
        </p:nvSpPr>
        <p:spPr>
          <a:xfrm>
            <a:off x="1864744" y="5056940"/>
            <a:ext cx="152308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03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E8BE034-66EE-417F-A6ED-A19246ABAA9B}"/>
              </a:ext>
            </a:extLst>
          </p:cNvPr>
          <p:cNvGrpSpPr/>
          <p:nvPr/>
        </p:nvGrpSpPr>
        <p:grpSpPr>
          <a:xfrm>
            <a:off x="798285" y="3871948"/>
            <a:ext cx="754744" cy="754744"/>
            <a:chOff x="798285" y="3871948"/>
            <a:chExt cx="754744" cy="75474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630AC6A5-722A-41C9-BB62-61646F82CE19}"/>
                </a:ext>
              </a:extLst>
            </p:cNvPr>
            <p:cNvSpPr/>
            <p:nvPr/>
          </p:nvSpPr>
          <p:spPr>
            <a:xfrm>
              <a:off x="798285" y="3871948"/>
              <a:ext cx="754744" cy="75474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54">
              <a:extLst>
                <a:ext uri="{FF2B5EF4-FFF2-40B4-BE49-F238E27FC236}">
                  <a16:creationId xmlns:a16="http://schemas.microsoft.com/office/drawing/2014/main" id="{4A501BD3-DED7-4C47-8355-B62C46B8E9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634" y="4111027"/>
              <a:ext cx="330046" cy="276586"/>
            </a:xfrm>
            <a:custGeom>
              <a:avLst/>
              <a:gdLst>
                <a:gd name="T0" fmla="*/ 141 w 142"/>
                <a:gd name="T1" fmla="*/ 81 h 119"/>
                <a:gd name="T2" fmla="*/ 141 w 142"/>
                <a:gd name="T3" fmla="*/ 81 h 119"/>
                <a:gd name="T4" fmla="*/ 119 w 142"/>
                <a:gd name="T5" fmla="*/ 15 h 119"/>
                <a:gd name="T6" fmla="*/ 99 w 142"/>
                <a:gd name="T7" fmla="*/ 0 h 119"/>
                <a:gd name="T8" fmla="*/ 80 w 142"/>
                <a:gd name="T9" fmla="*/ 20 h 119"/>
                <a:gd name="T10" fmla="*/ 80 w 142"/>
                <a:gd name="T11" fmla="*/ 29 h 119"/>
                <a:gd name="T12" fmla="*/ 63 w 142"/>
                <a:gd name="T13" fmla="*/ 29 h 119"/>
                <a:gd name="T14" fmla="*/ 63 w 142"/>
                <a:gd name="T15" fmla="*/ 20 h 119"/>
                <a:gd name="T16" fmla="*/ 41 w 142"/>
                <a:gd name="T17" fmla="*/ 0 h 119"/>
                <a:gd name="T18" fmla="*/ 22 w 142"/>
                <a:gd name="T19" fmla="*/ 15 h 119"/>
                <a:gd name="T20" fmla="*/ 2 w 142"/>
                <a:gd name="T21" fmla="*/ 75 h 119"/>
                <a:gd name="T22" fmla="*/ 0 w 142"/>
                <a:gd name="T23" fmla="*/ 88 h 119"/>
                <a:gd name="T24" fmla="*/ 32 w 142"/>
                <a:gd name="T25" fmla="*/ 119 h 119"/>
                <a:gd name="T26" fmla="*/ 63 w 142"/>
                <a:gd name="T27" fmla="*/ 88 h 119"/>
                <a:gd name="T28" fmla="*/ 63 w 142"/>
                <a:gd name="T29" fmla="*/ 85 h 119"/>
                <a:gd name="T30" fmla="*/ 80 w 142"/>
                <a:gd name="T31" fmla="*/ 85 h 119"/>
                <a:gd name="T32" fmla="*/ 80 w 142"/>
                <a:gd name="T33" fmla="*/ 85 h 119"/>
                <a:gd name="T34" fmla="*/ 80 w 142"/>
                <a:gd name="T35" fmla="*/ 88 h 119"/>
                <a:gd name="T36" fmla="*/ 111 w 142"/>
                <a:gd name="T37" fmla="*/ 119 h 119"/>
                <a:gd name="T38" fmla="*/ 142 w 142"/>
                <a:gd name="T39" fmla="*/ 88 h 119"/>
                <a:gd name="T40" fmla="*/ 141 w 142"/>
                <a:gd name="T41" fmla="*/ 81 h 119"/>
                <a:gd name="T42" fmla="*/ 32 w 142"/>
                <a:gd name="T43" fmla="*/ 114 h 119"/>
                <a:gd name="T44" fmla="*/ 6 w 142"/>
                <a:gd name="T45" fmla="*/ 88 h 119"/>
                <a:gd name="T46" fmla="*/ 32 w 142"/>
                <a:gd name="T47" fmla="*/ 63 h 119"/>
                <a:gd name="T48" fmla="*/ 57 w 142"/>
                <a:gd name="T49" fmla="*/ 88 h 119"/>
                <a:gd name="T50" fmla="*/ 32 w 142"/>
                <a:gd name="T51" fmla="*/ 114 h 119"/>
                <a:gd name="T52" fmla="*/ 111 w 142"/>
                <a:gd name="T53" fmla="*/ 114 h 119"/>
                <a:gd name="T54" fmla="*/ 85 w 142"/>
                <a:gd name="T55" fmla="*/ 88 h 119"/>
                <a:gd name="T56" fmla="*/ 111 w 142"/>
                <a:gd name="T57" fmla="*/ 63 h 119"/>
                <a:gd name="T58" fmla="*/ 136 w 142"/>
                <a:gd name="T59" fmla="*/ 88 h 119"/>
                <a:gd name="T60" fmla="*/ 111 w 142"/>
                <a:gd name="T61" fmla="*/ 11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19">
                  <a:moveTo>
                    <a:pt x="141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6" y="3"/>
                    <a:pt x="108" y="0"/>
                    <a:pt x="99" y="0"/>
                  </a:cubicBezTo>
                  <a:cubicBezTo>
                    <a:pt x="88" y="0"/>
                    <a:pt x="80" y="9"/>
                    <a:pt x="80" y="2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9"/>
                    <a:pt x="53" y="0"/>
                    <a:pt x="41" y="0"/>
                  </a:cubicBezTo>
                  <a:cubicBezTo>
                    <a:pt x="32" y="0"/>
                    <a:pt x="25" y="6"/>
                    <a:pt x="22" y="1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0" y="80"/>
                    <a:pt x="0" y="84"/>
                    <a:pt x="0" y="88"/>
                  </a:cubicBezTo>
                  <a:cubicBezTo>
                    <a:pt x="0" y="105"/>
                    <a:pt x="15" y="119"/>
                    <a:pt x="32" y="119"/>
                  </a:cubicBezTo>
                  <a:cubicBezTo>
                    <a:pt x="49" y="119"/>
                    <a:pt x="63" y="105"/>
                    <a:pt x="63" y="88"/>
                  </a:cubicBezTo>
                  <a:cubicBezTo>
                    <a:pt x="63" y="87"/>
                    <a:pt x="63" y="85"/>
                    <a:pt x="63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5"/>
                    <a:pt x="80" y="87"/>
                    <a:pt x="80" y="88"/>
                  </a:cubicBezTo>
                  <a:cubicBezTo>
                    <a:pt x="80" y="105"/>
                    <a:pt x="94" y="119"/>
                    <a:pt x="111" y="119"/>
                  </a:cubicBezTo>
                  <a:cubicBezTo>
                    <a:pt x="128" y="119"/>
                    <a:pt x="142" y="105"/>
                    <a:pt x="142" y="88"/>
                  </a:cubicBezTo>
                  <a:cubicBezTo>
                    <a:pt x="142" y="85"/>
                    <a:pt x="141" y="82"/>
                    <a:pt x="141" y="81"/>
                  </a:cubicBezTo>
                  <a:moveTo>
                    <a:pt x="32" y="114"/>
                  </a:moveTo>
                  <a:cubicBezTo>
                    <a:pt x="17" y="114"/>
                    <a:pt x="6" y="102"/>
                    <a:pt x="6" y="88"/>
                  </a:cubicBezTo>
                  <a:cubicBezTo>
                    <a:pt x="6" y="74"/>
                    <a:pt x="17" y="63"/>
                    <a:pt x="32" y="63"/>
                  </a:cubicBezTo>
                  <a:cubicBezTo>
                    <a:pt x="46" y="63"/>
                    <a:pt x="57" y="74"/>
                    <a:pt x="57" y="88"/>
                  </a:cubicBezTo>
                  <a:cubicBezTo>
                    <a:pt x="57" y="102"/>
                    <a:pt x="46" y="114"/>
                    <a:pt x="32" y="114"/>
                  </a:cubicBezTo>
                  <a:moveTo>
                    <a:pt x="111" y="114"/>
                  </a:moveTo>
                  <a:cubicBezTo>
                    <a:pt x="97" y="114"/>
                    <a:pt x="85" y="102"/>
                    <a:pt x="85" y="88"/>
                  </a:cubicBezTo>
                  <a:cubicBezTo>
                    <a:pt x="85" y="74"/>
                    <a:pt x="97" y="63"/>
                    <a:pt x="111" y="63"/>
                  </a:cubicBezTo>
                  <a:cubicBezTo>
                    <a:pt x="125" y="63"/>
                    <a:pt x="136" y="74"/>
                    <a:pt x="136" y="88"/>
                  </a:cubicBezTo>
                  <a:cubicBezTo>
                    <a:pt x="136" y="102"/>
                    <a:pt x="125" y="114"/>
                    <a:pt x="111" y="1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4" name="Freeform 181">
            <a:extLst>
              <a:ext uri="{FF2B5EF4-FFF2-40B4-BE49-F238E27FC236}">
                <a16:creationId xmlns:a16="http://schemas.microsoft.com/office/drawing/2014/main" id="{51163D54-CAD0-4108-9000-0A2EF94B00F5}"/>
              </a:ext>
            </a:extLst>
          </p:cNvPr>
          <p:cNvSpPr>
            <a:spLocks noEditPoints="1"/>
          </p:cNvSpPr>
          <p:nvPr/>
        </p:nvSpPr>
        <p:spPr bwMode="auto">
          <a:xfrm>
            <a:off x="989717" y="2871578"/>
            <a:ext cx="371881" cy="367234"/>
          </a:xfrm>
          <a:custGeom>
            <a:avLst/>
            <a:gdLst>
              <a:gd name="T0" fmla="*/ 81 w 160"/>
              <a:gd name="T1" fmla="*/ 43 h 158"/>
              <a:gd name="T2" fmla="*/ 54 w 160"/>
              <a:gd name="T3" fmla="*/ 106 h 158"/>
              <a:gd name="T4" fmla="*/ 64 w 160"/>
              <a:gd name="T5" fmla="*/ 131 h 158"/>
              <a:gd name="T6" fmla="*/ 98 w 160"/>
              <a:gd name="T7" fmla="*/ 127 h 158"/>
              <a:gd name="T8" fmla="*/ 118 w 160"/>
              <a:gd name="T9" fmla="*/ 76 h 158"/>
              <a:gd name="T10" fmla="*/ 81 w 160"/>
              <a:gd name="T11" fmla="*/ 158 h 158"/>
              <a:gd name="T12" fmla="*/ 72 w 160"/>
              <a:gd name="T13" fmla="*/ 153 h 158"/>
              <a:gd name="T14" fmla="*/ 66 w 160"/>
              <a:gd name="T15" fmla="*/ 145 h 158"/>
              <a:gd name="T16" fmla="*/ 92 w 160"/>
              <a:gd name="T17" fmla="*/ 147 h 158"/>
              <a:gd name="T18" fmla="*/ 95 w 160"/>
              <a:gd name="T19" fmla="*/ 136 h 158"/>
              <a:gd name="T20" fmla="*/ 66 w 160"/>
              <a:gd name="T21" fmla="*/ 145 h 158"/>
              <a:gd name="T22" fmla="*/ 86 w 160"/>
              <a:gd name="T23" fmla="*/ 19 h 158"/>
              <a:gd name="T24" fmla="*/ 81 w 160"/>
              <a:gd name="T25" fmla="*/ 0 h 158"/>
              <a:gd name="T26" fmla="*/ 76 w 160"/>
              <a:gd name="T27" fmla="*/ 19 h 158"/>
              <a:gd name="T28" fmla="*/ 32 w 160"/>
              <a:gd name="T29" fmla="*/ 39 h 158"/>
              <a:gd name="T30" fmla="*/ 42 w 160"/>
              <a:gd name="T31" fmla="*/ 36 h 158"/>
              <a:gd name="T32" fmla="*/ 31 w 160"/>
              <a:gd name="T33" fmla="*/ 22 h 158"/>
              <a:gd name="T34" fmla="*/ 22 w 160"/>
              <a:gd name="T35" fmla="*/ 22 h 158"/>
              <a:gd name="T36" fmla="*/ 22 w 160"/>
              <a:gd name="T37" fmla="*/ 29 h 158"/>
              <a:gd name="T38" fmla="*/ 26 w 160"/>
              <a:gd name="T39" fmla="*/ 79 h 158"/>
              <a:gd name="T40" fmla="*/ 6 w 160"/>
              <a:gd name="T41" fmla="*/ 74 h 158"/>
              <a:gd name="T42" fmla="*/ 6 w 160"/>
              <a:gd name="T43" fmla="*/ 85 h 158"/>
              <a:gd name="T44" fmla="*/ 26 w 160"/>
              <a:gd name="T45" fmla="*/ 79 h 158"/>
              <a:gd name="T46" fmla="*/ 33 w 160"/>
              <a:gd name="T47" fmla="*/ 119 h 158"/>
              <a:gd name="T48" fmla="*/ 21 w 160"/>
              <a:gd name="T49" fmla="*/ 133 h 158"/>
              <a:gd name="T50" fmla="*/ 31 w 160"/>
              <a:gd name="T51" fmla="*/ 138 h 158"/>
              <a:gd name="T52" fmla="*/ 43 w 160"/>
              <a:gd name="T53" fmla="*/ 121 h 158"/>
              <a:gd name="T54" fmla="*/ 129 w 160"/>
              <a:gd name="T55" fmla="*/ 119 h 158"/>
              <a:gd name="T56" fmla="*/ 119 w 160"/>
              <a:gd name="T57" fmla="*/ 121 h 158"/>
              <a:gd name="T58" fmla="*/ 131 w 160"/>
              <a:gd name="T59" fmla="*/ 138 h 158"/>
              <a:gd name="T60" fmla="*/ 141 w 160"/>
              <a:gd name="T61" fmla="*/ 133 h 158"/>
              <a:gd name="T62" fmla="*/ 129 w 160"/>
              <a:gd name="T63" fmla="*/ 119 h 158"/>
              <a:gd name="T64" fmla="*/ 141 w 160"/>
              <a:gd name="T65" fmla="*/ 74 h 158"/>
              <a:gd name="T66" fmla="*/ 141 w 160"/>
              <a:gd name="T67" fmla="*/ 85 h 158"/>
              <a:gd name="T68" fmla="*/ 160 w 160"/>
              <a:gd name="T69" fmla="*/ 79 h 158"/>
              <a:gd name="T70" fmla="*/ 120 w 160"/>
              <a:gd name="T71" fmla="*/ 39 h 158"/>
              <a:gd name="T72" fmla="*/ 139 w 160"/>
              <a:gd name="T73" fmla="*/ 29 h 158"/>
              <a:gd name="T74" fmla="*/ 136 w 160"/>
              <a:gd name="T75" fmla="*/ 19 h 158"/>
              <a:gd name="T76" fmla="*/ 120 w 160"/>
              <a:gd name="T77" fmla="*/ 32 h 158"/>
              <a:gd name="T78" fmla="*/ 120 w 160"/>
              <a:gd name="T79" fmla="*/ 3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58">
                <a:moveTo>
                  <a:pt x="85" y="43"/>
                </a:moveTo>
                <a:cubicBezTo>
                  <a:pt x="81" y="43"/>
                  <a:pt x="81" y="43"/>
                  <a:pt x="81" y="43"/>
                </a:cubicBezTo>
                <a:cubicBezTo>
                  <a:pt x="65" y="43"/>
                  <a:pt x="52" y="51"/>
                  <a:pt x="47" y="66"/>
                </a:cubicBezTo>
                <a:cubicBezTo>
                  <a:pt x="40" y="79"/>
                  <a:pt x="44" y="95"/>
                  <a:pt x="54" y="106"/>
                </a:cubicBezTo>
                <a:cubicBezTo>
                  <a:pt x="60" y="111"/>
                  <a:pt x="64" y="118"/>
                  <a:pt x="64" y="127"/>
                </a:cubicBezTo>
                <a:cubicBezTo>
                  <a:pt x="64" y="131"/>
                  <a:pt x="64" y="131"/>
                  <a:pt x="64" y="131"/>
                </a:cubicBezTo>
                <a:cubicBezTo>
                  <a:pt x="98" y="131"/>
                  <a:pt x="98" y="131"/>
                  <a:pt x="98" y="131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18"/>
                  <a:pt x="101" y="111"/>
                  <a:pt x="107" y="106"/>
                </a:cubicBezTo>
                <a:cubicBezTo>
                  <a:pt x="116" y="98"/>
                  <a:pt x="119" y="87"/>
                  <a:pt x="118" y="76"/>
                </a:cubicBezTo>
                <a:cubicBezTo>
                  <a:pt x="116" y="59"/>
                  <a:pt x="102" y="45"/>
                  <a:pt x="85" y="43"/>
                </a:cubicBezTo>
                <a:close/>
                <a:moveTo>
                  <a:pt x="81" y="158"/>
                </a:moveTo>
                <a:cubicBezTo>
                  <a:pt x="85" y="158"/>
                  <a:pt x="88" y="157"/>
                  <a:pt x="89" y="153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74" y="157"/>
                  <a:pt x="77" y="158"/>
                  <a:pt x="81" y="158"/>
                </a:cubicBezTo>
                <a:close/>
                <a:moveTo>
                  <a:pt x="66" y="145"/>
                </a:moveTo>
                <a:cubicBezTo>
                  <a:pt x="66" y="146"/>
                  <a:pt x="68" y="147"/>
                  <a:pt x="69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4" y="147"/>
                  <a:pt x="95" y="146"/>
                  <a:pt x="95" y="145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66" y="136"/>
                  <a:pt x="66" y="136"/>
                  <a:pt x="66" y="136"/>
                </a:cubicBezTo>
                <a:lnTo>
                  <a:pt x="66" y="145"/>
                </a:lnTo>
                <a:close/>
                <a:moveTo>
                  <a:pt x="81" y="25"/>
                </a:moveTo>
                <a:cubicBezTo>
                  <a:pt x="83" y="25"/>
                  <a:pt x="86" y="23"/>
                  <a:pt x="86" y="19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2"/>
                  <a:pt x="83" y="0"/>
                  <a:pt x="81" y="0"/>
                </a:cubicBezTo>
                <a:cubicBezTo>
                  <a:pt x="78" y="0"/>
                  <a:pt x="76" y="2"/>
                  <a:pt x="76" y="6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23"/>
                  <a:pt x="78" y="25"/>
                  <a:pt x="81" y="25"/>
                </a:cubicBezTo>
                <a:close/>
                <a:moveTo>
                  <a:pt x="32" y="39"/>
                </a:moveTo>
                <a:cubicBezTo>
                  <a:pt x="35" y="42"/>
                  <a:pt x="38" y="42"/>
                  <a:pt x="41" y="39"/>
                </a:cubicBezTo>
                <a:cubicBezTo>
                  <a:pt x="42" y="39"/>
                  <a:pt x="42" y="37"/>
                  <a:pt x="42" y="36"/>
                </a:cubicBezTo>
                <a:cubicBezTo>
                  <a:pt x="42" y="34"/>
                  <a:pt x="42" y="33"/>
                  <a:pt x="41" y="32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0"/>
                  <a:pt x="29" y="19"/>
                  <a:pt x="26" y="19"/>
                </a:cubicBezTo>
                <a:cubicBezTo>
                  <a:pt x="25" y="19"/>
                  <a:pt x="24" y="20"/>
                  <a:pt x="22" y="22"/>
                </a:cubicBezTo>
                <a:cubicBezTo>
                  <a:pt x="21" y="22"/>
                  <a:pt x="21" y="24"/>
                  <a:pt x="21" y="25"/>
                </a:cubicBezTo>
                <a:cubicBezTo>
                  <a:pt x="21" y="27"/>
                  <a:pt x="21" y="28"/>
                  <a:pt x="22" y="29"/>
                </a:cubicBezTo>
                <a:lnTo>
                  <a:pt x="32" y="39"/>
                </a:lnTo>
                <a:close/>
                <a:moveTo>
                  <a:pt x="26" y="79"/>
                </a:moveTo>
                <a:cubicBezTo>
                  <a:pt x="26" y="77"/>
                  <a:pt x="24" y="74"/>
                  <a:pt x="21" y="74"/>
                </a:cubicBezTo>
                <a:cubicBezTo>
                  <a:pt x="6" y="74"/>
                  <a:pt x="6" y="74"/>
                  <a:pt x="6" y="74"/>
                </a:cubicBezTo>
                <a:cubicBezTo>
                  <a:pt x="3" y="74"/>
                  <a:pt x="0" y="77"/>
                  <a:pt x="0" y="79"/>
                </a:cubicBezTo>
                <a:cubicBezTo>
                  <a:pt x="0" y="82"/>
                  <a:pt x="3" y="85"/>
                  <a:pt x="6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4" y="85"/>
                  <a:pt x="26" y="82"/>
                  <a:pt x="26" y="79"/>
                </a:cubicBezTo>
                <a:close/>
                <a:moveTo>
                  <a:pt x="39" y="118"/>
                </a:moveTo>
                <a:cubicBezTo>
                  <a:pt x="36" y="116"/>
                  <a:pt x="34" y="118"/>
                  <a:pt x="33" y="11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1" y="130"/>
                  <a:pt x="21" y="131"/>
                  <a:pt x="21" y="133"/>
                </a:cubicBezTo>
                <a:cubicBezTo>
                  <a:pt x="21" y="135"/>
                  <a:pt x="21" y="136"/>
                  <a:pt x="22" y="138"/>
                </a:cubicBezTo>
                <a:cubicBezTo>
                  <a:pt x="25" y="139"/>
                  <a:pt x="29" y="139"/>
                  <a:pt x="31" y="138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3" y="125"/>
                  <a:pt x="44" y="124"/>
                  <a:pt x="43" y="121"/>
                </a:cubicBezTo>
                <a:cubicBezTo>
                  <a:pt x="43" y="119"/>
                  <a:pt x="40" y="118"/>
                  <a:pt x="39" y="118"/>
                </a:cubicBezTo>
                <a:close/>
                <a:moveTo>
                  <a:pt x="129" y="119"/>
                </a:moveTo>
                <a:cubicBezTo>
                  <a:pt x="128" y="118"/>
                  <a:pt x="125" y="116"/>
                  <a:pt x="123" y="118"/>
                </a:cubicBezTo>
                <a:cubicBezTo>
                  <a:pt x="122" y="118"/>
                  <a:pt x="120" y="119"/>
                  <a:pt x="119" y="121"/>
                </a:cubicBezTo>
                <a:cubicBezTo>
                  <a:pt x="119" y="124"/>
                  <a:pt x="119" y="125"/>
                  <a:pt x="120" y="126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33" y="139"/>
                  <a:pt x="136" y="139"/>
                  <a:pt x="139" y="138"/>
                </a:cubicBezTo>
                <a:cubicBezTo>
                  <a:pt x="140" y="136"/>
                  <a:pt x="141" y="135"/>
                  <a:pt x="141" y="133"/>
                </a:cubicBezTo>
                <a:cubicBezTo>
                  <a:pt x="141" y="131"/>
                  <a:pt x="140" y="130"/>
                  <a:pt x="139" y="129"/>
                </a:cubicBezTo>
                <a:lnTo>
                  <a:pt x="129" y="119"/>
                </a:lnTo>
                <a:close/>
                <a:moveTo>
                  <a:pt x="154" y="74"/>
                </a:moveTo>
                <a:cubicBezTo>
                  <a:pt x="141" y="74"/>
                  <a:pt x="141" y="74"/>
                  <a:pt x="141" y="74"/>
                </a:cubicBezTo>
                <a:cubicBezTo>
                  <a:pt x="138" y="74"/>
                  <a:pt x="135" y="77"/>
                  <a:pt x="135" y="79"/>
                </a:cubicBezTo>
                <a:cubicBezTo>
                  <a:pt x="135" y="82"/>
                  <a:pt x="138" y="85"/>
                  <a:pt x="141" y="85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8" y="85"/>
                  <a:pt x="160" y="82"/>
                  <a:pt x="160" y="79"/>
                </a:cubicBezTo>
                <a:cubicBezTo>
                  <a:pt x="160" y="77"/>
                  <a:pt x="158" y="74"/>
                  <a:pt x="154" y="74"/>
                </a:cubicBezTo>
                <a:close/>
                <a:moveTo>
                  <a:pt x="120" y="39"/>
                </a:moveTo>
                <a:cubicBezTo>
                  <a:pt x="123" y="42"/>
                  <a:pt x="126" y="42"/>
                  <a:pt x="129" y="3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40" y="28"/>
                  <a:pt x="141" y="25"/>
                  <a:pt x="140" y="24"/>
                </a:cubicBezTo>
                <a:cubicBezTo>
                  <a:pt x="140" y="22"/>
                  <a:pt x="139" y="20"/>
                  <a:pt x="136" y="19"/>
                </a:cubicBezTo>
                <a:cubicBezTo>
                  <a:pt x="134" y="19"/>
                  <a:pt x="133" y="19"/>
                  <a:pt x="131" y="2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9" y="34"/>
                  <a:pt x="119" y="36"/>
                </a:cubicBezTo>
                <a:cubicBezTo>
                  <a:pt x="119" y="37"/>
                  <a:pt x="119" y="39"/>
                  <a:pt x="1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E808455-BF27-477C-97A0-6E1BEB707D7F}"/>
              </a:ext>
            </a:extLst>
          </p:cNvPr>
          <p:cNvGrpSpPr/>
          <p:nvPr/>
        </p:nvGrpSpPr>
        <p:grpSpPr>
          <a:xfrm>
            <a:off x="798285" y="5066073"/>
            <a:ext cx="754744" cy="754744"/>
            <a:chOff x="798285" y="5066073"/>
            <a:chExt cx="754744" cy="754744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F8DBB8F-9DB3-422A-9209-31346FBB218A}"/>
                </a:ext>
              </a:extLst>
            </p:cNvPr>
            <p:cNvSpPr/>
            <p:nvPr/>
          </p:nvSpPr>
          <p:spPr>
            <a:xfrm>
              <a:off x="798285" y="5066073"/>
              <a:ext cx="754744" cy="75474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170">
              <a:extLst>
                <a:ext uri="{FF2B5EF4-FFF2-40B4-BE49-F238E27FC236}">
                  <a16:creationId xmlns:a16="http://schemas.microsoft.com/office/drawing/2014/main" id="{499A2BA3-7546-4F61-AE22-2B2435CA79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7677" y="5274408"/>
              <a:ext cx="335961" cy="338074"/>
            </a:xfrm>
            <a:custGeom>
              <a:avLst/>
              <a:gdLst>
                <a:gd name="T0" fmla="*/ 34 w 159"/>
                <a:gd name="T1" fmla="*/ 27 h 160"/>
                <a:gd name="T2" fmla="*/ 34 w 159"/>
                <a:gd name="T3" fmla="*/ 41 h 160"/>
                <a:gd name="T4" fmla="*/ 95 w 159"/>
                <a:gd name="T5" fmla="*/ 34 h 160"/>
                <a:gd name="T6" fmla="*/ 95 w 159"/>
                <a:gd name="T7" fmla="*/ 63 h 160"/>
                <a:gd name="T8" fmla="*/ 34 w 159"/>
                <a:gd name="T9" fmla="*/ 55 h 160"/>
                <a:gd name="T10" fmla="*/ 34 w 159"/>
                <a:gd name="T11" fmla="*/ 69 h 160"/>
                <a:gd name="T12" fmla="*/ 95 w 159"/>
                <a:gd name="T13" fmla="*/ 63 h 160"/>
                <a:gd name="T14" fmla="*/ 68 w 159"/>
                <a:gd name="T15" fmla="*/ 90 h 160"/>
                <a:gd name="T16" fmla="*/ 34 w 159"/>
                <a:gd name="T17" fmla="*/ 83 h 160"/>
                <a:gd name="T18" fmla="*/ 34 w 159"/>
                <a:gd name="T19" fmla="*/ 97 h 160"/>
                <a:gd name="T20" fmla="*/ 115 w 159"/>
                <a:gd name="T21" fmla="*/ 122 h 160"/>
                <a:gd name="T22" fmla="*/ 108 w 159"/>
                <a:gd name="T23" fmla="*/ 145 h 160"/>
                <a:gd name="T24" fmla="*/ 14 w 159"/>
                <a:gd name="T25" fmla="*/ 14 h 160"/>
                <a:gd name="T26" fmla="*/ 108 w 159"/>
                <a:gd name="T27" fmla="*/ 42 h 160"/>
                <a:gd name="T28" fmla="*/ 123 w 159"/>
                <a:gd name="T29" fmla="*/ 7 h 160"/>
                <a:gd name="T30" fmla="*/ 7 w 159"/>
                <a:gd name="T31" fmla="*/ 0 h 160"/>
                <a:gd name="T32" fmla="*/ 0 w 159"/>
                <a:gd name="T33" fmla="*/ 152 h 160"/>
                <a:gd name="T34" fmla="*/ 115 w 159"/>
                <a:gd name="T35" fmla="*/ 160 h 160"/>
                <a:gd name="T36" fmla="*/ 123 w 159"/>
                <a:gd name="T37" fmla="*/ 112 h 160"/>
                <a:gd name="T38" fmla="*/ 115 w 159"/>
                <a:gd name="T39" fmla="*/ 122 h 160"/>
                <a:gd name="T40" fmla="*/ 132 w 159"/>
                <a:gd name="T41" fmla="*/ 18 h 160"/>
                <a:gd name="T42" fmla="*/ 84 w 159"/>
                <a:gd name="T43" fmla="*/ 98 h 160"/>
                <a:gd name="T44" fmla="*/ 82 w 159"/>
                <a:gd name="T45" fmla="*/ 127 h 160"/>
                <a:gd name="T46" fmla="*/ 87 w 159"/>
                <a:gd name="T47" fmla="*/ 131 h 160"/>
                <a:gd name="T48" fmla="*/ 113 w 159"/>
                <a:gd name="T49" fmla="*/ 114 h 160"/>
                <a:gd name="T50" fmla="*/ 159 w 159"/>
                <a:gd name="T51" fmla="*/ 33 h 160"/>
                <a:gd name="T52" fmla="*/ 97 w 159"/>
                <a:gd name="T53" fmla="*/ 118 h 160"/>
                <a:gd name="T54" fmla="*/ 89 w 159"/>
                <a:gd name="T55" fmla="*/ 113 h 160"/>
                <a:gd name="T56" fmla="*/ 97 w 159"/>
                <a:gd name="T57" fmla="*/ 108 h 160"/>
                <a:gd name="T58" fmla="*/ 97 w 159"/>
                <a:gd name="T59" fmla="*/ 118 h 160"/>
                <a:gd name="T60" fmla="*/ 56 w 159"/>
                <a:gd name="T61" fmla="*/ 131 h 160"/>
                <a:gd name="T62" fmla="*/ 75 w 159"/>
                <a:gd name="T63" fmla="*/ 126 h 160"/>
                <a:gd name="T64" fmla="*/ 55 w 159"/>
                <a:gd name="T65" fmla="*/ 124 h 160"/>
                <a:gd name="T66" fmla="*/ 50 w 159"/>
                <a:gd name="T67" fmla="*/ 121 h 160"/>
                <a:gd name="T68" fmla="*/ 50 w 159"/>
                <a:gd name="T69" fmla="*/ 110 h 160"/>
                <a:gd name="T70" fmla="*/ 39 w 159"/>
                <a:gd name="T71" fmla="*/ 115 h 160"/>
                <a:gd name="T72" fmla="*/ 28 w 159"/>
                <a:gd name="T73" fmla="*/ 135 h 160"/>
                <a:gd name="T74" fmla="*/ 38 w 159"/>
                <a:gd name="T75" fmla="*/ 125 h 160"/>
                <a:gd name="T76" fmla="*/ 44 w 159"/>
                <a:gd name="T77" fmla="*/ 127 h 160"/>
                <a:gd name="T78" fmla="*/ 44 w 159"/>
                <a:gd name="T79" fmla="*/ 127 h 160"/>
                <a:gd name="T80" fmla="*/ 44 w 159"/>
                <a:gd name="T81" fmla="*/ 128 h 160"/>
                <a:gd name="T82" fmla="*/ 50 w 159"/>
                <a:gd name="T83" fmla="*/ 128 h 160"/>
                <a:gd name="T84" fmla="*/ 53 w 159"/>
                <a:gd name="T8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160">
                  <a:moveTo>
                    <a:pt x="8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0" y="27"/>
                    <a:pt x="26" y="31"/>
                    <a:pt x="26" y="34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3" y="41"/>
                    <a:pt x="95" y="39"/>
                    <a:pt x="95" y="34"/>
                  </a:cubicBezTo>
                  <a:cubicBezTo>
                    <a:pt x="95" y="31"/>
                    <a:pt x="93" y="27"/>
                    <a:pt x="88" y="27"/>
                  </a:cubicBezTo>
                  <a:close/>
                  <a:moveTo>
                    <a:pt x="95" y="63"/>
                  </a:moveTo>
                  <a:cubicBezTo>
                    <a:pt x="95" y="57"/>
                    <a:pt x="93" y="55"/>
                    <a:pt x="88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5"/>
                    <a:pt x="26" y="57"/>
                    <a:pt x="26" y="63"/>
                  </a:cubicBezTo>
                  <a:cubicBezTo>
                    <a:pt x="26" y="67"/>
                    <a:pt x="30" y="69"/>
                    <a:pt x="34" y="69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93" y="69"/>
                    <a:pt x="95" y="67"/>
                    <a:pt x="95" y="63"/>
                  </a:cubicBezTo>
                  <a:close/>
                  <a:moveTo>
                    <a:pt x="61" y="97"/>
                  </a:moveTo>
                  <a:cubicBezTo>
                    <a:pt x="65" y="97"/>
                    <a:pt x="68" y="93"/>
                    <a:pt x="68" y="90"/>
                  </a:cubicBezTo>
                  <a:cubicBezTo>
                    <a:pt x="68" y="85"/>
                    <a:pt x="65" y="83"/>
                    <a:pt x="6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0" y="83"/>
                    <a:pt x="26" y="85"/>
                    <a:pt x="26" y="90"/>
                  </a:cubicBezTo>
                  <a:cubicBezTo>
                    <a:pt x="26" y="93"/>
                    <a:pt x="30" y="97"/>
                    <a:pt x="34" y="97"/>
                  </a:cubicBezTo>
                  <a:lnTo>
                    <a:pt x="61" y="97"/>
                  </a:lnTo>
                  <a:close/>
                  <a:moveTo>
                    <a:pt x="115" y="122"/>
                  </a:moveTo>
                  <a:cubicBezTo>
                    <a:pt x="108" y="127"/>
                    <a:pt x="108" y="127"/>
                    <a:pt x="108" y="127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3"/>
                    <a:pt x="119" y="0"/>
                    <a:pt x="1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2" y="160"/>
                    <a:pt x="7" y="160"/>
                  </a:cubicBezTo>
                  <a:cubicBezTo>
                    <a:pt x="115" y="160"/>
                    <a:pt x="115" y="160"/>
                    <a:pt x="115" y="160"/>
                  </a:cubicBezTo>
                  <a:cubicBezTo>
                    <a:pt x="119" y="160"/>
                    <a:pt x="123" y="156"/>
                    <a:pt x="123" y="152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18" y="119"/>
                    <a:pt x="117" y="120"/>
                    <a:pt x="115" y="122"/>
                  </a:cubicBezTo>
                  <a:close/>
                  <a:moveTo>
                    <a:pt x="148" y="21"/>
                  </a:moveTo>
                  <a:cubicBezTo>
                    <a:pt x="139" y="16"/>
                    <a:pt x="133" y="18"/>
                    <a:pt x="132" y="18"/>
                  </a:cubicBezTo>
                  <a:cubicBezTo>
                    <a:pt x="130" y="18"/>
                    <a:pt x="130" y="19"/>
                    <a:pt x="130" y="1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9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82" y="129"/>
                    <a:pt x="82" y="130"/>
                    <a:pt x="84" y="131"/>
                  </a:cubicBezTo>
                  <a:cubicBezTo>
                    <a:pt x="87" y="131"/>
                    <a:pt x="87" y="131"/>
                    <a:pt x="87" y="13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2" y="115"/>
                    <a:pt x="112" y="114"/>
                    <a:pt x="113" y="114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5"/>
                    <a:pt x="159" y="33"/>
                    <a:pt x="159" y="33"/>
                  </a:cubicBezTo>
                  <a:cubicBezTo>
                    <a:pt x="159" y="32"/>
                    <a:pt x="157" y="26"/>
                    <a:pt x="148" y="21"/>
                  </a:cubicBezTo>
                  <a:close/>
                  <a:moveTo>
                    <a:pt x="97" y="118"/>
                  </a:moveTo>
                  <a:cubicBezTo>
                    <a:pt x="96" y="118"/>
                    <a:pt x="95" y="116"/>
                    <a:pt x="92" y="115"/>
                  </a:cubicBezTo>
                  <a:cubicBezTo>
                    <a:pt x="91" y="114"/>
                    <a:pt x="90" y="114"/>
                    <a:pt x="89" y="113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5"/>
                    <a:pt x="94" y="105"/>
                    <a:pt x="97" y="108"/>
                  </a:cubicBezTo>
                  <a:cubicBezTo>
                    <a:pt x="101" y="110"/>
                    <a:pt x="103" y="112"/>
                    <a:pt x="105" y="114"/>
                  </a:cubicBezTo>
                  <a:lnTo>
                    <a:pt x="97" y="118"/>
                  </a:lnTo>
                  <a:close/>
                  <a:moveTo>
                    <a:pt x="53" y="132"/>
                  </a:moveTo>
                  <a:cubicBezTo>
                    <a:pt x="53" y="132"/>
                    <a:pt x="55" y="132"/>
                    <a:pt x="56" y="131"/>
                  </a:cubicBezTo>
                  <a:cubicBezTo>
                    <a:pt x="62" y="128"/>
                    <a:pt x="69" y="132"/>
                    <a:pt x="75" y="132"/>
                  </a:cubicBezTo>
                  <a:cubicBezTo>
                    <a:pt x="79" y="132"/>
                    <a:pt x="79" y="126"/>
                    <a:pt x="75" y="126"/>
                  </a:cubicBezTo>
                  <a:cubicBezTo>
                    <a:pt x="68" y="126"/>
                    <a:pt x="62" y="125"/>
                    <a:pt x="56" y="126"/>
                  </a:cubicBezTo>
                  <a:cubicBezTo>
                    <a:pt x="56" y="125"/>
                    <a:pt x="56" y="125"/>
                    <a:pt x="55" y="124"/>
                  </a:cubicBezTo>
                  <a:cubicBezTo>
                    <a:pt x="53" y="122"/>
                    <a:pt x="52" y="121"/>
                    <a:pt x="51" y="121"/>
                  </a:cubicBezTo>
                  <a:cubicBezTo>
                    <a:pt x="50" y="121"/>
                    <a:pt x="50" y="121"/>
                    <a:pt x="50" y="121"/>
                  </a:cubicBezTo>
                  <a:cubicBezTo>
                    <a:pt x="50" y="120"/>
                    <a:pt x="49" y="120"/>
                    <a:pt x="49" y="120"/>
                  </a:cubicBezTo>
                  <a:cubicBezTo>
                    <a:pt x="50" y="116"/>
                    <a:pt x="51" y="113"/>
                    <a:pt x="50" y="110"/>
                  </a:cubicBezTo>
                  <a:cubicBezTo>
                    <a:pt x="50" y="109"/>
                    <a:pt x="49" y="109"/>
                    <a:pt x="49" y="109"/>
                  </a:cubicBezTo>
                  <a:cubicBezTo>
                    <a:pt x="45" y="109"/>
                    <a:pt x="41" y="113"/>
                    <a:pt x="39" y="115"/>
                  </a:cubicBezTo>
                  <a:cubicBezTo>
                    <a:pt x="33" y="120"/>
                    <a:pt x="28" y="127"/>
                    <a:pt x="23" y="133"/>
                  </a:cubicBezTo>
                  <a:cubicBezTo>
                    <a:pt x="20" y="135"/>
                    <a:pt x="25" y="138"/>
                    <a:pt x="28" y="135"/>
                  </a:cubicBezTo>
                  <a:cubicBezTo>
                    <a:pt x="31" y="129"/>
                    <a:pt x="36" y="125"/>
                    <a:pt x="41" y="120"/>
                  </a:cubicBezTo>
                  <a:cubicBezTo>
                    <a:pt x="40" y="121"/>
                    <a:pt x="39" y="124"/>
                    <a:pt x="38" y="125"/>
                  </a:cubicBezTo>
                  <a:cubicBezTo>
                    <a:pt x="36" y="128"/>
                    <a:pt x="40" y="131"/>
                    <a:pt x="42" y="128"/>
                  </a:cubicBezTo>
                  <a:cubicBezTo>
                    <a:pt x="42" y="128"/>
                    <a:pt x="43" y="127"/>
                    <a:pt x="44" y="127"/>
                  </a:cubicBezTo>
                  <a:cubicBezTo>
                    <a:pt x="44" y="126"/>
                    <a:pt x="44" y="126"/>
                    <a:pt x="45" y="126"/>
                  </a:cubicBezTo>
                  <a:cubicBezTo>
                    <a:pt x="45" y="126"/>
                    <a:pt x="44" y="127"/>
                    <a:pt x="44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44" y="127"/>
                    <a:pt x="44" y="127"/>
                    <a:pt x="44" y="128"/>
                  </a:cubicBezTo>
                  <a:cubicBezTo>
                    <a:pt x="42" y="131"/>
                    <a:pt x="47" y="132"/>
                    <a:pt x="49" y="129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0" y="129"/>
                    <a:pt x="50" y="129"/>
                    <a:pt x="50" y="129"/>
                  </a:cubicBezTo>
                  <a:cubicBezTo>
                    <a:pt x="50" y="131"/>
                    <a:pt x="52" y="132"/>
                    <a:pt x="53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01B90CB-53C0-4F7B-A468-2D20773C8820}"/>
              </a:ext>
            </a:extLst>
          </p:cNvPr>
          <p:cNvCxnSpPr/>
          <p:nvPr/>
        </p:nvCxnSpPr>
        <p:spPr>
          <a:xfrm>
            <a:off x="910829" y="0"/>
            <a:ext cx="0" cy="92093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734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BC33ADE2-9CD0-425C-AC07-A6092B3926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01" b="12363"/>
          <a:stretch/>
        </p:blipFill>
        <p:spPr>
          <a:xfrm>
            <a:off x="852772" y="1770744"/>
            <a:ext cx="2561656" cy="1658257"/>
          </a:xfrm>
        </p:spPr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32D71A1A-3E73-4C77-A957-7CC955E74E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8" b="28418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2348639F-B43A-4E8B-8AEC-446871FB47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8" t="32914" r="10187" b="17566"/>
          <a:stretch/>
        </p:blipFill>
        <p:spPr>
          <a:xfrm>
            <a:off x="6542372" y="1770744"/>
            <a:ext cx="2561656" cy="1658257"/>
          </a:xfrm>
        </p:spPr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031FC1A5-0B05-41BB-BD30-FBD52E57C6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5" t="22082" r="30205" b="17292"/>
          <a:stretch/>
        </p:blipFill>
        <p:spPr>
          <a:xfrm>
            <a:off x="9387172" y="1"/>
            <a:ext cx="2804828" cy="625638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CBF7A6-E46A-4098-9F79-64BEC477BF29}"/>
              </a:ext>
            </a:extLst>
          </p:cNvPr>
          <p:cNvSpPr txBox="1"/>
          <p:nvPr/>
        </p:nvSpPr>
        <p:spPr>
          <a:xfrm>
            <a:off x="852772" y="601618"/>
            <a:ext cx="448514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35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Best Project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E9B145-CD71-4C29-8EA7-E05E0FDEC8D4}"/>
              </a:ext>
            </a:extLst>
          </p:cNvPr>
          <p:cNvSpPr/>
          <p:nvPr/>
        </p:nvSpPr>
        <p:spPr>
          <a:xfrm>
            <a:off x="852772" y="3701140"/>
            <a:ext cx="2561656" cy="25552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6DFA1E-5156-4E6C-A479-93DCBD45BF50}"/>
              </a:ext>
            </a:extLst>
          </p:cNvPr>
          <p:cNvSpPr/>
          <p:nvPr/>
        </p:nvSpPr>
        <p:spPr>
          <a:xfrm>
            <a:off x="3697572" y="3701140"/>
            <a:ext cx="2561656" cy="255524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0D925C-D4D9-48A7-BF3A-36671040F7CB}"/>
              </a:ext>
            </a:extLst>
          </p:cNvPr>
          <p:cNvSpPr/>
          <p:nvPr/>
        </p:nvSpPr>
        <p:spPr>
          <a:xfrm>
            <a:off x="6542372" y="3701140"/>
            <a:ext cx="2561656" cy="25552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FFC3A4E-A2B3-45E8-8049-C8576E359912}"/>
              </a:ext>
            </a:extLst>
          </p:cNvPr>
          <p:cNvSpPr/>
          <p:nvPr/>
        </p:nvSpPr>
        <p:spPr>
          <a:xfrm>
            <a:off x="1756228" y="3156860"/>
            <a:ext cx="754744" cy="754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81">
            <a:extLst>
              <a:ext uri="{FF2B5EF4-FFF2-40B4-BE49-F238E27FC236}">
                <a16:creationId xmlns:a16="http://schemas.microsoft.com/office/drawing/2014/main" id="{F7820179-CD24-4C3D-88C4-8F4801DA6F93}"/>
              </a:ext>
            </a:extLst>
          </p:cNvPr>
          <p:cNvSpPr>
            <a:spLocks noEditPoints="1"/>
          </p:cNvSpPr>
          <p:nvPr/>
        </p:nvSpPr>
        <p:spPr bwMode="auto">
          <a:xfrm>
            <a:off x="1947660" y="3350615"/>
            <a:ext cx="371881" cy="367234"/>
          </a:xfrm>
          <a:custGeom>
            <a:avLst/>
            <a:gdLst>
              <a:gd name="T0" fmla="*/ 81 w 160"/>
              <a:gd name="T1" fmla="*/ 43 h 158"/>
              <a:gd name="T2" fmla="*/ 54 w 160"/>
              <a:gd name="T3" fmla="*/ 106 h 158"/>
              <a:gd name="T4" fmla="*/ 64 w 160"/>
              <a:gd name="T5" fmla="*/ 131 h 158"/>
              <a:gd name="T6" fmla="*/ 98 w 160"/>
              <a:gd name="T7" fmla="*/ 127 h 158"/>
              <a:gd name="T8" fmla="*/ 118 w 160"/>
              <a:gd name="T9" fmla="*/ 76 h 158"/>
              <a:gd name="T10" fmla="*/ 81 w 160"/>
              <a:gd name="T11" fmla="*/ 158 h 158"/>
              <a:gd name="T12" fmla="*/ 72 w 160"/>
              <a:gd name="T13" fmla="*/ 153 h 158"/>
              <a:gd name="T14" fmla="*/ 66 w 160"/>
              <a:gd name="T15" fmla="*/ 145 h 158"/>
              <a:gd name="T16" fmla="*/ 92 w 160"/>
              <a:gd name="T17" fmla="*/ 147 h 158"/>
              <a:gd name="T18" fmla="*/ 95 w 160"/>
              <a:gd name="T19" fmla="*/ 136 h 158"/>
              <a:gd name="T20" fmla="*/ 66 w 160"/>
              <a:gd name="T21" fmla="*/ 145 h 158"/>
              <a:gd name="T22" fmla="*/ 86 w 160"/>
              <a:gd name="T23" fmla="*/ 19 h 158"/>
              <a:gd name="T24" fmla="*/ 81 w 160"/>
              <a:gd name="T25" fmla="*/ 0 h 158"/>
              <a:gd name="T26" fmla="*/ 76 w 160"/>
              <a:gd name="T27" fmla="*/ 19 h 158"/>
              <a:gd name="T28" fmla="*/ 32 w 160"/>
              <a:gd name="T29" fmla="*/ 39 h 158"/>
              <a:gd name="T30" fmla="*/ 42 w 160"/>
              <a:gd name="T31" fmla="*/ 36 h 158"/>
              <a:gd name="T32" fmla="*/ 31 w 160"/>
              <a:gd name="T33" fmla="*/ 22 h 158"/>
              <a:gd name="T34" fmla="*/ 22 w 160"/>
              <a:gd name="T35" fmla="*/ 22 h 158"/>
              <a:gd name="T36" fmla="*/ 22 w 160"/>
              <a:gd name="T37" fmla="*/ 29 h 158"/>
              <a:gd name="T38" fmla="*/ 26 w 160"/>
              <a:gd name="T39" fmla="*/ 79 h 158"/>
              <a:gd name="T40" fmla="*/ 6 w 160"/>
              <a:gd name="T41" fmla="*/ 74 h 158"/>
              <a:gd name="T42" fmla="*/ 6 w 160"/>
              <a:gd name="T43" fmla="*/ 85 h 158"/>
              <a:gd name="T44" fmla="*/ 26 w 160"/>
              <a:gd name="T45" fmla="*/ 79 h 158"/>
              <a:gd name="T46" fmla="*/ 33 w 160"/>
              <a:gd name="T47" fmla="*/ 119 h 158"/>
              <a:gd name="T48" fmla="*/ 21 w 160"/>
              <a:gd name="T49" fmla="*/ 133 h 158"/>
              <a:gd name="T50" fmla="*/ 31 w 160"/>
              <a:gd name="T51" fmla="*/ 138 h 158"/>
              <a:gd name="T52" fmla="*/ 43 w 160"/>
              <a:gd name="T53" fmla="*/ 121 h 158"/>
              <a:gd name="T54" fmla="*/ 129 w 160"/>
              <a:gd name="T55" fmla="*/ 119 h 158"/>
              <a:gd name="T56" fmla="*/ 119 w 160"/>
              <a:gd name="T57" fmla="*/ 121 h 158"/>
              <a:gd name="T58" fmla="*/ 131 w 160"/>
              <a:gd name="T59" fmla="*/ 138 h 158"/>
              <a:gd name="T60" fmla="*/ 141 w 160"/>
              <a:gd name="T61" fmla="*/ 133 h 158"/>
              <a:gd name="T62" fmla="*/ 129 w 160"/>
              <a:gd name="T63" fmla="*/ 119 h 158"/>
              <a:gd name="T64" fmla="*/ 141 w 160"/>
              <a:gd name="T65" fmla="*/ 74 h 158"/>
              <a:gd name="T66" fmla="*/ 141 w 160"/>
              <a:gd name="T67" fmla="*/ 85 h 158"/>
              <a:gd name="T68" fmla="*/ 160 w 160"/>
              <a:gd name="T69" fmla="*/ 79 h 158"/>
              <a:gd name="T70" fmla="*/ 120 w 160"/>
              <a:gd name="T71" fmla="*/ 39 h 158"/>
              <a:gd name="T72" fmla="*/ 139 w 160"/>
              <a:gd name="T73" fmla="*/ 29 h 158"/>
              <a:gd name="T74" fmla="*/ 136 w 160"/>
              <a:gd name="T75" fmla="*/ 19 h 158"/>
              <a:gd name="T76" fmla="*/ 120 w 160"/>
              <a:gd name="T77" fmla="*/ 32 h 158"/>
              <a:gd name="T78" fmla="*/ 120 w 160"/>
              <a:gd name="T79" fmla="*/ 3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58">
                <a:moveTo>
                  <a:pt x="85" y="43"/>
                </a:moveTo>
                <a:cubicBezTo>
                  <a:pt x="81" y="43"/>
                  <a:pt x="81" y="43"/>
                  <a:pt x="81" y="43"/>
                </a:cubicBezTo>
                <a:cubicBezTo>
                  <a:pt x="65" y="43"/>
                  <a:pt x="52" y="51"/>
                  <a:pt x="47" y="66"/>
                </a:cubicBezTo>
                <a:cubicBezTo>
                  <a:pt x="40" y="79"/>
                  <a:pt x="44" y="95"/>
                  <a:pt x="54" y="106"/>
                </a:cubicBezTo>
                <a:cubicBezTo>
                  <a:pt x="60" y="111"/>
                  <a:pt x="64" y="118"/>
                  <a:pt x="64" y="127"/>
                </a:cubicBezTo>
                <a:cubicBezTo>
                  <a:pt x="64" y="131"/>
                  <a:pt x="64" y="131"/>
                  <a:pt x="64" y="131"/>
                </a:cubicBezTo>
                <a:cubicBezTo>
                  <a:pt x="98" y="131"/>
                  <a:pt x="98" y="131"/>
                  <a:pt x="98" y="131"/>
                </a:cubicBezTo>
                <a:cubicBezTo>
                  <a:pt x="98" y="127"/>
                  <a:pt x="98" y="127"/>
                  <a:pt x="98" y="127"/>
                </a:cubicBezTo>
                <a:cubicBezTo>
                  <a:pt x="98" y="118"/>
                  <a:pt x="101" y="111"/>
                  <a:pt x="107" y="106"/>
                </a:cubicBezTo>
                <a:cubicBezTo>
                  <a:pt x="116" y="98"/>
                  <a:pt x="119" y="87"/>
                  <a:pt x="118" y="76"/>
                </a:cubicBezTo>
                <a:cubicBezTo>
                  <a:pt x="116" y="59"/>
                  <a:pt x="102" y="45"/>
                  <a:pt x="85" y="43"/>
                </a:cubicBezTo>
                <a:close/>
                <a:moveTo>
                  <a:pt x="81" y="158"/>
                </a:moveTo>
                <a:cubicBezTo>
                  <a:pt x="85" y="158"/>
                  <a:pt x="88" y="157"/>
                  <a:pt x="89" y="153"/>
                </a:cubicBezTo>
                <a:cubicBezTo>
                  <a:pt x="72" y="153"/>
                  <a:pt x="72" y="153"/>
                  <a:pt x="72" y="153"/>
                </a:cubicBezTo>
                <a:cubicBezTo>
                  <a:pt x="74" y="157"/>
                  <a:pt x="77" y="158"/>
                  <a:pt x="81" y="158"/>
                </a:cubicBezTo>
                <a:close/>
                <a:moveTo>
                  <a:pt x="66" y="145"/>
                </a:moveTo>
                <a:cubicBezTo>
                  <a:pt x="66" y="146"/>
                  <a:pt x="68" y="147"/>
                  <a:pt x="69" y="147"/>
                </a:cubicBezTo>
                <a:cubicBezTo>
                  <a:pt x="92" y="147"/>
                  <a:pt x="92" y="147"/>
                  <a:pt x="92" y="147"/>
                </a:cubicBezTo>
                <a:cubicBezTo>
                  <a:pt x="94" y="147"/>
                  <a:pt x="95" y="146"/>
                  <a:pt x="95" y="145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66" y="136"/>
                  <a:pt x="66" y="136"/>
                  <a:pt x="66" y="136"/>
                </a:cubicBezTo>
                <a:lnTo>
                  <a:pt x="66" y="145"/>
                </a:lnTo>
                <a:close/>
                <a:moveTo>
                  <a:pt x="81" y="25"/>
                </a:moveTo>
                <a:cubicBezTo>
                  <a:pt x="83" y="25"/>
                  <a:pt x="86" y="23"/>
                  <a:pt x="86" y="19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2"/>
                  <a:pt x="83" y="0"/>
                  <a:pt x="81" y="0"/>
                </a:cubicBezTo>
                <a:cubicBezTo>
                  <a:pt x="78" y="0"/>
                  <a:pt x="76" y="2"/>
                  <a:pt x="76" y="6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23"/>
                  <a:pt x="78" y="25"/>
                  <a:pt x="81" y="25"/>
                </a:cubicBezTo>
                <a:close/>
                <a:moveTo>
                  <a:pt x="32" y="39"/>
                </a:moveTo>
                <a:cubicBezTo>
                  <a:pt x="35" y="42"/>
                  <a:pt x="38" y="42"/>
                  <a:pt x="41" y="39"/>
                </a:cubicBezTo>
                <a:cubicBezTo>
                  <a:pt x="42" y="39"/>
                  <a:pt x="42" y="37"/>
                  <a:pt x="42" y="36"/>
                </a:cubicBezTo>
                <a:cubicBezTo>
                  <a:pt x="42" y="34"/>
                  <a:pt x="42" y="33"/>
                  <a:pt x="41" y="32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0"/>
                  <a:pt x="29" y="19"/>
                  <a:pt x="26" y="19"/>
                </a:cubicBezTo>
                <a:cubicBezTo>
                  <a:pt x="25" y="19"/>
                  <a:pt x="24" y="20"/>
                  <a:pt x="22" y="22"/>
                </a:cubicBezTo>
                <a:cubicBezTo>
                  <a:pt x="21" y="22"/>
                  <a:pt x="21" y="24"/>
                  <a:pt x="21" y="25"/>
                </a:cubicBezTo>
                <a:cubicBezTo>
                  <a:pt x="21" y="27"/>
                  <a:pt x="21" y="28"/>
                  <a:pt x="22" y="29"/>
                </a:cubicBezTo>
                <a:lnTo>
                  <a:pt x="32" y="39"/>
                </a:lnTo>
                <a:close/>
                <a:moveTo>
                  <a:pt x="26" y="79"/>
                </a:moveTo>
                <a:cubicBezTo>
                  <a:pt x="26" y="77"/>
                  <a:pt x="24" y="74"/>
                  <a:pt x="21" y="74"/>
                </a:cubicBezTo>
                <a:cubicBezTo>
                  <a:pt x="6" y="74"/>
                  <a:pt x="6" y="74"/>
                  <a:pt x="6" y="74"/>
                </a:cubicBezTo>
                <a:cubicBezTo>
                  <a:pt x="3" y="74"/>
                  <a:pt x="0" y="77"/>
                  <a:pt x="0" y="79"/>
                </a:cubicBezTo>
                <a:cubicBezTo>
                  <a:pt x="0" y="82"/>
                  <a:pt x="3" y="85"/>
                  <a:pt x="6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4" y="85"/>
                  <a:pt x="26" y="82"/>
                  <a:pt x="26" y="79"/>
                </a:cubicBezTo>
                <a:close/>
                <a:moveTo>
                  <a:pt x="39" y="118"/>
                </a:moveTo>
                <a:cubicBezTo>
                  <a:pt x="36" y="116"/>
                  <a:pt x="34" y="118"/>
                  <a:pt x="33" y="119"/>
                </a:cubicBezTo>
                <a:cubicBezTo>
                  <a:pt x="22" y="129"/>
                  <a:pt x="22" y="129"/>
                  <a:pt x="22" y="129"/>
                </a:cubicBezTo>
                <a:cubicBezTo>
                  <a:pt x="21" y="130"/>
                  <a:pt x="21" y="131"/>
                  <a:pt x="21" y="133"/>
                </a:cubicBezTo>
                <a:cubicBezTo>
                  <a:pt x="21" y="135"/>
                  <a:pt x="21" y="136"/>
                  <a:pt x="22" y="138"/>
                </a:cubicBezTo>
                <a:cubicBezTo>
                  <a:pt x="25" y="139"/>
                  <a:pt x="29" y="139"/>
                  <a:pt x="31" y="138"/>
                </a:cubicBezTo>
                <a:cubicBezTo>
                  <a:pt x="41" y="126"/>
                  <a:pt x="41" y="126"/>
                  <a:pt x="41" y="126"/>
                </a:cubicBezTo>
                <a:cubicBezTo>
                  <a:pt x="43" y="125"/>
                  <a:pt x="44" y="124"/>
                  <a:pt x="43" y="121"/>
                </a:cubicBezTo>
                <a:cubicBezTo>
                  <a:pt x="43" y="119"/>
                  <a:pt x="40" y="118"/>
                  <a:pt x="39" y="118"/>
                </a:cubicBezTo>
                <a:close/>
                <a:moveTo>
                  <a:pt x="129" y="119"/>
                </a:moveTo>
                <a:cubicBezTo>
                  <a:pt x="128" y="118"/>
                  <a:pt x="125" y="116"/>
                  <a:pt x="123" y="118"/>
                </a:cubicBezTo>
                <a:cubicBezTo>
                  <a:pt x="122" y="118"/>
                  <a:pt x="120" y="119"/>
                  <a:pt x="119" y="121"/>
                </a:cubicBezTo>
                <a:cubicBezTo>
                  <a:pt x="119" y="124"/>
                  <a:pt x="119" y="125"/>
                  <a:pt x="120" y="126"/>
                </a:cubicBezTo>
                <a:cubicBezTo>
                  <a:pt x="131" y="138"/>
                  <a:pt x="131" y="138"/>
                  <a:pt x="131" y="138"/>
                </a:cubicBezTo>
                <a:cubicBezTo>
                  <a:pt x="133" y="139"/>
                  <a:pt x="136" y="139"/>
                  <a:pt x="139" y="138"/>
                </a:cubicBezTo>
                <a:cubicBezTo>
                  <a:pt x="140" y="136"/>
                  <a:pt x="141" y="135"/>
                  <a:pt x="141" y="133"/>
                </a:cubicBezTo>
                <a:cubicBezTo>
                  <a:pt x="141" y="131"/>
                  <a:pt x="140" y="130"/>
                  <a:pt x="139" y="129"/>
                </a:cubicBezTo>
                <a:lnTo>
                  <a:pt x="129" y="119"/>
                </a:lnTo>
                <a:close/>
                <a:moveTo>
                  <a:pt x="154" y="74"/>
                </a:moveTo>
                <a:cubicBezTo>
                  <a:pt x="141" y="74"/>
                  <a:pt x="141" y="74"/>
                  <a:pt x="141" y="74"/>
                </a:cubicBezTo>
                <a:cubicBezTo>
                  <a:pt x="138" y="74"/>
                  <a:pt x="135" y="77"/>
                  <a:pt x="135" y="79"/>
                </a:cubicBezTo>
                <a:cubicBezTo>
                  <a:pt x="135" y="82"/>
                  <a:pt x="138" y="85"/>
                  <a:pt x="141" y="85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8" y="85"/>
                  <a:pt x="160" y="82"/>
                  <a:pt x="160" y="79"/>
                </a:cubicBezTo>
                <a:cubicBezTo>
                  <a:pt x="160" y="77"/>
                  <a:pt x="158" y="74"/>
                  <a:pt x="154" y="74"/>
                </a:cubicBezTo>
                <a:close/>
                <a:moveTo>
                  <a:pt x="120" y="39"/>
                </a:moveTo>
                <a:cubicBezTo>
                  <a:pt x="123" y="42"/>
                  <a:pt x="126" y="42"/>
                  <a:pt x="129" y="39"/>
                </a:cubicBezTo>
                <a:cubicBezTo>
                  <a:pt x="139" y="29"/>
                  <a:pt x="139" y="29"/>
                  <a:pt x="139" y="29"/>
                </a:cubicBezTo>
                <a:cubicBezTo>
                  <a:pt x="140" y="28"/>
                  <a:pt x="141" y="25"/>
                  <a:pt x="140" y="24"/>
                </a:cubicBezTo>
                <a:cubicBezTo>
                  <a:pt x="140" y="22"/>
                  <a:pt x="139" y="20"/>
                  <a:pt x="136" y="19"/>
                </a:cubicBezTo>
                <a:cubicBezTo>
                  <a:pt x="134" y="19"/>
                  <a:pt x="133" y="19"/>
                  <a:pt x="131" y="2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19" y="33"/>
                  <a:pt x="119" y="34"/>
                  <a:pt x="119" y="36"/>
                </a:cubicBezTo>
                <a:cubicBezTo>
                  <a:pt x="119" y="37"/>
                  <a:pt x="119" y="39"/>
                  <a:pt x="1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45982D6-F1AB-4C19-841E-96A63BD1F622}"/>
              </a:ext>
            </a:extLst>
          </p:cNvPr>
          <p:cNvSpPr/>
          <p:nvPr/>
        </p:nvSpPr>
        <p:spPr>
          <a:xfrm>
            <a:off x="7445828" y="3187698"/>
            <a:ext cx="754744" cy="7547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0">
            <a:extLst>
              <a:ext uri="{FF2B5EF4-FFF2-40B4-BE49-F238E27FC236}">
                <a16:creationId xmlns:a16="http://schemas.microsoft.com/office/drawing/2014/main" id="{86082B19-9C9C-47EC-819B-7A4D05E3C230}"/>
              </a:ext>
            </a:extLst>
          </p:cNvPr>
          <p:cNvSpPr>
            <a:spLocks noEditPoints="1"/>
          </p:cNvSpPr>
          <p:nvPr/>
        </p:nvSpPr>
        <p:spPr bwMode="auto">
          <a:xfrm>
            <a:off x="7655220" y="3396033"/>
            <a:ext cx="335961" cy="338074"/>
          </a:xfrm>
          <a:custGeom>
            <a:avLst/>
            <a:gdLst>
              <a:gd name="T0" fmla="*/ 34 w 159"/>
              <a:gd name="T1" fmla="*/ 27 h 160"/>
              <a:gd name="T2" fmla="*/ 34 w 159"/>
              <a:gd name="T3" fmla="*/ 41 h 160"/>
              <a:gd name="T4" fmla="*/ 95 w 159"/>
              <a:gd name="T5" fmla="*/ 34 h 160"/>
              <a:gd name="T6" fmla="*/ 95 w 159"/>
              <a:gd name="T7" fmla="*/ 63 h 160"/>
              <a:gd name="T8" fmla="*/ 34 w 159"/>
              <a:gd name="T9" fmla="*/ 55 h 160"/>
              <a:gd name="T10" fmla="*/ 34 w 159"/>
              <a:gd name="T11" fmla="*/ 69 h 160"/>
              <a:gd name="T12" fmla="*/ 95 w 159"/>
              <a:gd name="T13" fmla="*/ 63 h 160"/>
              <a:gd name="T14" fmla="*/ 68 w 159"/>
              <a:gd name="T15" fmla="*/ 90 h 160"/>
              <a:gd name="T16" fmla="*/ 34 w 159"/>
              <a:gd name="T17" fmla="*/ 83 h 160"/>
              <a:gd name="T18" fmla="*/ 34 w 159"/>
              <a:gd name="T19" fmla="*/ 97 h 160"/>
              <a:gd name="T20" fmla="*/ 115 w 159"/>
              <a:gd name="T21" fmla="*/ 122 h 160"/>
              <a:gd name="T22" fmla="*/ 108 w 159"/>
              <a:gd name="T23" fmla="*/ 145 h 160"/>
              <a:gd name="T24" fmla="*/ 14 w 159"/>
              <a:gd name="T25" fmla="*/ 14 h 160"/>
              <a:gd name="T26" fmla="*/ 108 w 159"/>
              <a:gd name="T27" fmla="*/ 42 h 160"/>
              <a:gd name="T28" fmla="*/ 123 w 159"/>
              <a:gd name="T29" fmla="*/ 7 h 160"/>
              <a:gd name="T30" fmla="*/ 7 w 159"/>
              <a:gd name="T31" fmla="*/ 0 h 160"/>
              <a:gd name="T32" fmla="*/ 0 w 159"/>
              <a:gd name="T33" fmla="*/ 152 h 160"/>
              <a:gd name="T34" fmla="*/ 115 w 159"/>
              <a:gd name="T35" fmla="*/ 160 h 160"/>
              <a:gd name="T36" fmla="*/ 123 w 159"/>
              <a:gd name="T37" fmla="*/ 112 h 160"/>
              <a:gd name="T38" fmla="*/ 115 w 159"/>
              <a:gd name="T39" fmla="*/ 122 h 160"/>
              <a:gd name="T40" fmla="*/ 132 w 159"/>
              <a:gd name="T41" fmla="*/ 18 h 160"/>
              <a:gd name="T42" fmla="*/ 84 w 159"/>
              <a:gd name="T43" fmla="*/ 98 h 160"/>
              <a:gd name="T44" fmla="*/ 82 w 159"/>
              <a:gd name="T45" fmla="*/ 127 h 160"/>
              <a:gd name="T46" fmla="*/ 87 w 159"/>
              <a:gd name="T47" fmla="*/ 131 h 160"/>
              <a:gd name="T48" fmla="*/ 113 w 159"/>
              <a:gd name="T49" fmla="*/ 114 h 160"/>
              <a:gd name="T50" fmla="*/ 159 w 159"/>
              <a:gd name="T51" fmla="*/ 33 h 160"/>
              <a:gd name="T52" fmla="*/ 97 w 159"/>
              <a:gd name="T53" fmla="*/ 118 h 160"/>
              <a:gd name="T54" fmla="*/ 89 w 159"/>
              <a:gd name="T55" fmla="*/ 113 h 160"/>
              <a:gd name="T56" fmla="*/ 97 w 159"/>
              <a:gd name="T57" fmla="*/ 108 h 160"/>
              <a:gd name="T58" fmla="*/ 97 w 159"/>
              <a:gd name="T59" fmla="*/ 118 h 160"/>
              <a:gd name="T60" fmla="*/ 56 w 159"/>
              <a:gd name="T61" fmla="*/ 131 h 160"/>
              <a:gd name="T62" fmla="*/ 75 w 159"/>
              <a:gd name="T63" fmla="*/ 126 h 160"/>
              <a:gd name="T64" fmla="*/ 55 w 159"/>
              <a:gd name="T65" fmla="*/ 124 h 160"/>
              <a:gd name="T66" fmla="*/ 50 w 159"/>
              <a:gd name="T67" fmla="*/ 121 h 160"/>
              <a:gd name="T68" fmla="*/ 50 w 159"/>
              <a:gd name="T69" fmla="*/ 110 h 160"/>
              <a:gd name="T70" fmla="*/ 39 w 159"/>
              <a:gd name="T71" fmla="*/ 115 h 160"/>
              <a:gd name="T72" fmla="*/ 28 w 159"/>
              <a:gd name="T73" fmla="*/ 135 h 160"/>
              <a:gd name="T74" fmla="*/ 38 w 159"/>
              <a:gd name="T75" fmla="*/ 125 h 160"/>
              <a:gd name="T76" fmla="*/ 44 w 159"/>
              <a:gd name="T77" fmla="*/ 127 h 160"/>
              <a:gd name="T78" fmla="*/ 44 w 159"/>
              <a:gd name="T79" fmla="*/ 127 h 160"/>
              <a:gd name="T80" fmla="*/ 44 w 159"/>
              <a:gd name="T81" fmla="*/ 128 h 160"/>
              <a:gd name="T82" fmla="*/ 50 w 159"/>
              <a:gd name="T83" fmla="*/ 128 h 160"/>
              <a:gd name="T84" fmla="*/ 53 w 159"/>
              <a:gd name="T85" fmla="*/ 13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9" h="160">
                <a:moveTo>
                  <a:pt x="88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0" y="27"/>
                  <a:pt x="26" y="31"/>
                  <a:pt x="26" y="34"/>
                </a:cubicBezTo>
                <a:cubicBezTo>
                  <a:pt x="26" y="39"/>
                  <a:pt x="30" y="41"/>
                  <a:pt x="34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93" y="41"/>
                  <a:pt x="95" y="39"/>
                  <a:pt x="95" y="34"/>
                </a:cubicBezTo>
                <a:cubicBezTo>
                  <a:pt x="95" y="31"/>
                  <a:pt x="93" y="27"/>
                  <a:pt x="88" y="27"/>
                </a:cubicBezTo>
                <a:close/>
                <a:moveTo>
                  <a:pt x="95" y="63"/>
                </a:moveTo>
                <a:cubicBezTo>
                  <a:pt x="95" y="57"/>
                  <a:pt x="93" y="55"/>
                  <a:pt x="88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5"/>
                  <a:pt x="26" y="57"/>
                  <a:pt x="26" y="63"/>
                </a:cubicBezTo>
                <a:cubicBezTo>
                  <a:pt x="26" y="67"/>
                  <a:pt x="30" y="69"/>
                  <a:pt x="34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93" y="69"/>
                  <a:pt x="95" y="67"/>
                  <a:pt x="95" y="63"/>
                </a:cubicBezTo>
                <a:close/>
                <a:moveTo>
                  <a:pt x="61" y="97"/>
                </a:moveTo>
                <a:cubicBezTo>
                  <a:pt x="65" y="97"/>
                  <a:pt x="68" y="93"/>
                  <a:pt x="68" y="90"/>
                </a:cubicBezTo>
                <a:cubicBezTo>
                  <a:pt x="68" y="85"/>
                  <a:pt x="65" y="83"/>
                  <a:pt x="61" y="83"/>
                </a:cubicBezTo>
                <a:cubicBezTo>
                  <a:pt x="34" y="83"/>
                  <a:pt x="34" y="83"/>
                  <a:pt x="34" y="83"/>
                </a:cubicBezTo>
                <a:cubicBezTo>
                  <a:pt x="30" y="83"/>
                  <a:pt x="26" y="85"/>
                  <a:pt x="26" y="90"/>
                </a:cubicBezTo>
                <a:cubicBezTo>
                  <a:pt x="26" y="93"/>
                  <a:pt x="30" y="97"/>
                  <a:pt x="34" y="97"/>
                </a:cubicBezTo>
                <a:lnTo>
                  <a:pt x="61" y="97"/>
                </a:lnTo>
                <a:close/>
                <a:moveTo>
                  <a:pt x="115" y="122"/>
                </a:moveTo>
                <a:cubicBezTo>
                  <a:pt x="108" y="127"/>
                  <a:pt x="108" y="127"/>
                  <a:pt x="108" y="127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4" y="145"/>
                  <a:pt x="14" y="145"/>
                  <a:pt x="14" y="145"/>
                </a:cubicBezTo>
                <a:cubicBezTo>
                  <a:pt x="14" y="14"/>
                  <a:pt x="14" y="14"/>
                  <a:pt x="14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7"/>
                  <a:pt x="123" y="7"/>
                  <a:pt x="123" y="7"/>
                </a:cubicBezTo>
                <a:cubicBezTo>
                  <a:pt x="123" y="3"/>
                  <a:pt x="119" y="0"/>
                  <a:pt x="115" y="0"/>
                </a:cubicBezTo>
                <a:cubicBezTo>
                  <a:pt x="7" y="0"/>
                  <a:pt x="7" y="0"/>
                  <a:pt x="7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2" y="160"/>
                  <a:pt x="7" y="160"/>
                </a:cubicBezTo>
                <a:cubicBezTo>
                  <a:pt x="115" y="160"/>
                  <a:pt x="115" y="160"/>
                  <a:pt x="115" y="160"/>
                </a:cubicBezTo>
                <a:cubicBezTo>
                  <a:pt x="119" y="160"/>
                  <a:pt x="123" y="156"/>
                  <a:pt x="123" y="152"/>
                </a:cubicBezTo>
                <a:cubicBezTo>
                  <a:pt x="123" y="112"/>
                  <a:pt x="123" y="112"/>
                  <a:pt x="123" y="112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8" y="119"/>
                  <a:pt x="117" y="120"/>
                  <a:pt x="115" y="122"/>
                </a:cubicBezTo>
                <a:close/>
                <a:moveTo>
                  <a:pt x="148" y="21"/>
                </a:moveTo>
                <a:cubicBezTo>
                  <a:pt x="139" y="16"/>
                  <a:pt x="133" y="18"/>
                  <a:pt x="132" y="18"/>
                </a:cubicBezTo>
                <a:cubicBezTo>
                  <a:pt x="130" y="18"/>
                  <a:pt x="130" y="19"/>
                  <a:pt x="130" y="19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8"/>
                  <a:pt x="84" y="98"/>
                  <a:pt x="84" y="99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82" y="129"/>
                  <a:pt x="82" y="130"/>
                  <a:pt x="84" y="131"/>
                </a:cubicBezTo>
                <a:cubicBezTo>
                  <a:pt x="87" y="131"/>
                  <a:pt x="87" y="131"/>
                  <a:pt x="87" y="131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2" y="115"/>
                  <a:pt x="112" y="114"/>
                  <a:pt x="113" y="114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5"/>
                  <a:pt x="159" y="33"/>
                  <a:pt x="159" y="33"/>
                </a:cubicBezTo>
                <a:cubicBezTo>
                  <a:pt x="159" y="32"/>
                  <a:pt x="157" y="26"/>
                  <a:pt x="148" y="21"/>
                </a:cubicBezTo>
                <a:close/>
                <a:moveTo>
                  <a:pt x="97" y="118"/>
                </a:moveTo>
                <a:cubicBezTo>
                  <a:pt x="96" y="118"/>
                  <a:pt x="95" y="116"/>
                  <a:pt x="92" y="115"/>
                </a:cubicBezTo>
                <a:cubicBezTo>
                  <a:pt x="91" y="114"/>
                  <a:pt x="90" y="114"/>
                  <a:pt x="89" y="113"/>
                </a:cubicBezTo>
                <a:cubicBezTo>
                  <a:pt x="89" y="104"/>
                  <a:pt x="89" y="104"/>
                  <a:pt x="89" y="104"/>
                </a:cubicBezTo>
                <a:cubicBezTo>
                  <a:pt x="91" y="105"/>
                  <a:pt x="94" y="105"/>
                  <a:pt x="97" y="108"/>
                </a:cubicBezTo>
                <a:cubicBezTo>
                  <a:pt x="101" y="110"/>
                  <a:pt x="103" y="112"/>
                  <a:pt x="105" y="114"/>
                </a:cubicBezTo>
                <a:lnTo>
                  <a:pt x="97" y="118"/>
                </a:lnTo>
                <a:close/>
                <a:moveTo>
                  <a:pt x="53" y="132"/>
                </a:moveTo>
                <a:cubicBezTo>
                  <a:pt x="53" y="132"/>
                  <a:pt x="55" y="132"/>
                  <a:pt x="56" y="131"/>
                </a:cubicBezTo>
                <a:cubicBezTo>
                  <a:pt x="62" y="128"/>
                  <a:pt x="69" y="132"/>
                  <a:pt x="75" y="132"/>
                </a:cubicBezTo>
                <a:cubicBezTo>
                  <a:pt x="79" y="132"/>
                  <a:pt x="79" y="126"/>
                  <a:pt x="75" y="126"/>
                </a:cubicBezTo>
                <a:cubicBezTo>
                  <a:pt x="68" y="126"/>
                  <a:pt x="62" y="125"/>
                  <a:pt x="56" y="126"/>
                </a:cubicBezTo>
                <a:cubicBezTo>
                  <a:pt x="56" y="125"/>
                  <a:pt x="56" y="125"/>
                  <a:pt x="55" y="124"/>
                </a:cubicBezTo>
                <a:cubicBezTo>
                  <a:pt x="53" y="122"/>
                  <a:pt x="52" y="121"/>
                  <a:pt x="51" y="12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49" y="120"/>
                  <a:pt x="49" y="120"/>
                </a:cubicBezTo>
                <a:cubicBezTo>
                  <a:pt x="50" y="116"/>
                  <a:pt x="51" y="113"/>
                  <a:pt x="50" y="110"/>
                </a:cubicBezTo>
                <a:cubicBezTo>
                  <a:pt x="50" y="109"/>
                  <a:pt x="49" y="109"/>
                  <a:pt x="49" y="109"/>
                </a:cubicBezTo>
                <a:cubicBezTo>
                  <a:pt x="45" y="109"/>
                  <a:pt x="41" y="113"/>
                  <a:pt x="39" y="115"/>
                </a:cubicBezTo>
                <a:cubicBezTo>
                  <a:pt x="33" y="120"/>
                  <a:pt x="28" y="127"/>
                  <a:pt x="23" y="133"/>
                </a:cubicBezTo>
                <a:cubicBezTo>
                  <a:pt x="20" y="135"/>
                  <a:pt x="25" y="138"/>
                  <a:pt x="28" y="135"/>
                </a:cubicBezTo>
                <a:cubicBezTo>
                  <a:pt x="31" y="129"/>
                  <a:pt x="36" y="125"/>
                  <a:pt x="41" y="120"/>
                </a:cubicBezTo>
                <a:cubicBezTo>
                  <a:pt x="40" y="121"/>
                  <a:pt x="39" y="124"/>
                  <a:pt x="38" y="125"/>
                </a:cubicBezTo>
                <a:cubicBezTo>
                  <a:pt x="36" y="128"/>
                  <a:pt x="40" y="131"/>
                  <a:pt x="42" y="128"/>
                </a:cubicBezTo>
                <a:cubicBezTo>
                  <a:pt x="42" y="128"/>
                  <a:pt x="43" y="127"/>
                  <a:pt x="44" y="127"/>
                </a:cubicBezTo>
                <a:cubicBezTo>
                  <a:pt x="44" y="126"/>
                  <a:pt x="44" y="126"/>
                  <a:pt x="45" y="126"/>
                </a:cubicBezTo>
                <a:cubicBezTo>
                  <a:pt x="45" y="126"/>
                  <a:pt x="44" y="127"/>
                  <a:pt x="44" y="127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44" y="127"/>
                  <a:pt x="44" y="127"/>
                  <a:pt x="44" y="128"/>
                </a:cubicBezTo>
                <a:cubicBezTo>
                  <a:pt x="42" y="131"/>
                  <a:pt x="47" y="132"/>
                  <a:pt x="49" y="129"/>
                </a:cubicBezTo>
                <a:cubicBezTo>
                  <a:pt x="50" y="128"/>
                  <a:pt x="50" y="128"/>
                  <a:pt x="50" y="128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31"/>
                  <a:pt x="52" y="132"/>
                  <a:pt x="5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7D91BBC-793F-4922-80CF-7B20221A953B}"/>
              </a:ext>
            </a:extLst>
          </p:cNvPr>
          <p:cNvSpPr/>
          <p:nvPr/>
        </p:nvSpPr>
        <p:spPr>
          <a:xfrm>
            <a:off x="4586512" y="3187698"/>
            <a:ext cx="754744" cy="75474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54">
            <a:extLst>
              <a:ext uri="{FF2B5EF4-FFF2-40B4-BE49-F238E27FC236}">
                <a16:creationId xmlns:a16="http://schemas.microsoft.com/office/drawing/2014/main" id="{2E1044D2-003C-441D-B2E4-556243D3AAC6}"/>
              </a:ext>
            </a:extLst>
          </p:cNvPr>
          <p:cNvSpPr>
            <a:spLocks noEditPoints="1"/>
          </p:cNvSpPr>
          <p:nvPr/>
        </p:nvSpPr>
        <p:spPr bwMode="auto">
          <a:xfrm>
            <a:off x="4798861" y="3426777"/>
            <a:ext cx="330046" cy="276586"/>
          </a:xfrm>
          <a:custGeom>
            <a:avLst/>
            <a:gdLst>
              <a:gd name="T0" fmla="*/ 141 w 142"/>
              <a:gd name="T1" fmla="*/ 81 h 119"/>
              <a:gd name="T2" fmla="*/ 141 w 142"/>
              <a:gd name="T3" fmla="*/ 81 h 119"/>
              <a:gd name="T4" fmla="*/ 119 w 142"/>
              <a:gd name="T5" fmla="*/ 15 h 119"/>
              <a:gd name="T6" fmla="*/ 99 w 142"/>
              <a:gd name="T7" fmla="*/ 0 h 119"/>
              <a:gd name="T8" fmla="*/ 80 w 142"/>
              <a:gd name="T9" fmla="*/ 20 h 119"/>
              <a:gd name="T10" fmla="*/ 80 w 142"/>
              <a:gd name="T11" fmla="*/ 29 h 119"/>
              <a:gd name="T12" fmla="*/ 63 w 142"/>
              <a:gd name="T13" fmla="*/ 29 h 119"/>
              <a:gd name="T14" fmla="*/ 63 w 142"/>
              <a:gd name="T15" fmla="*/ 20 h 119"/>
              <a:gd name="T16" fmla="*/ 41 w 142"/>
              <a:gd name="T17" fmla="*/ 0 h 119"/>
              <a:gd name="T18" fmla="*/ 22 w 142"/>
              <a:gd name="T19" fmla="*/ 15 h 119"/>
              <a:gd name="T20" fmla="*/ 2 w 142"/>
              <a:gd name="T21" fmla="*/ 75 h 119"/>
              <a:gd name="T22" fmla="*/ 0 w 142"/>
              <a:gd name="T23" fmla="*/ 88 h 119"/>
              <a:gd name="T24" fmla="*/ 32 w 142"/>
              <a:gd name="T25" fmla="*/ 119 h 119"/>
              <a:gd name="T26" fmla="*/ 63 w 142"/>
              <a:gd name="T27" fmla="*/ 88 h 119"/>
              <a:gd name="T28" fmla="*/ 63 w 142"/>
              <a:gd name="T29" fmla="*/ 85 h 119"/>
              <a:gd name="T30" fmla="*/ 80 w 142"/>
              <a:gd name="T31" fmla="*/ 85 h 119"/>
              <a:gd name="T32" fmla="*/ 80 w 142"/>
              <a:gd name="T33" fmla="*/ 85 h 119"/>
              <a:gd name="T34" fmla="*/ 80 w 142"/>
              <a:gd name="T35" fmla="*/ 88 h 119"/>
              <a:gd name="T36" fmla="*/ 111 w 142"/>
              <a:gd name="T37" fmla="*/ 119 h 119"/>
              <a:gd name="T38" fmla="*/ 142 w 142"/>
              <a:gd name="T39" fmla="*/ 88 h 119"/>
              <a:gd name="T40" fmla="*/ 141 w 142"/>
              <a:gd name="T41" fmla="*/ 81 h 119"/>
              <a:gd name="T42" fmla="*/ 32 w 142"/>
              <a:gd name="T43" fmla="*/ 114 h 119"/>
              <a:gd name="T44" fmla="*/ 6 w 142"/>
              <a:gd name="T45" fmla="*/ 88 h 119"/>
              <a:gd name="T46" fmla="*/ 32 w 142"/>
              <a:gd name="T47" fmla="*/ 63 h 119"/>
              <a:gd name="T48" fmla="*/ 57 w 142"/>
              <a:gd name="T49" fmla="*/ 88 h 119"/>
              <a:gd name="T50" fmla="*/ 32 w 142"/>
              <a:gd name="T51" fmla="*/ 114 h 119"/>
              <a:gd name="T52" fmla="*/ 111 w 142"/>
              <a:gd name="T53" fmla="*/ 114 h 119"/>
              <a:gd name="T54" fmla="*/ 85 w 142"/>
              <a:gd name="T55" fmla="*/ 88 h 119"/>
              <a:gd name="T56" fmla="*/ 111 w 142"/>
              <a:gd name="T57" fmla="*/ 63 h 119"/>
              <a:gd name="T58" fmla="*/ 136 w 142"/>
              <a:gd name="T59" fmla="*/ 88 h 119"/>
              <a:gd name="T60" fmla="*/ 111 w 142"/>
              <a:gd name="T61" fmla="*/ 11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19">
                <a:moveTo>
                  <a:pt x="141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19" y="15"/>
                  <a:pt x="119" y="15"/>
                  <a:pt x="119" y="15"/>
                </a:cubicBezTo>
                <a:cubicBezTo>
                  <a:pt x="116" y="3"/>
                  <a:pt x="108" y="0"/>
                  <a:pt x="99" y="0"/>
                </a:cubicBezTo>
                <a:cubicBezTo>
                  <a:pt x="88" y="0"/>
                  <a:pt x="80" y="9"/>
                  <a:pt x="80" y="20"/>
                </a:cubicBezTo>
                <a:cubicBezTo>
                  <a:pt x="80" y="29"/>
                  <a:pt x="80" y="29"/>
                  <a:pt x="80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9"/>
                  <a:pt x="53" y="0"/>
                  <a:pt x="41" y="0"/>
                </a:cubicBezTo>
                <a:cubicBezTo>
                  <a:pt x="32" y="0"/>
                  <a:pt x="25" y="6"/>
                  <a:pt x="22" y="15"/>
                </a:cubicBezTo>
                <a:cubicBezTo>
                  <a:pt x="2" y="75"/>
                  <a:pt x="2" y="75"/>
                  <a:pt x="2" y="75"/>
                </a:cubicBezTo>
                <a:cubicBezTo>
                  <a:pt x="0" y="80"/>
                  <a:pt x="0" y="84"/>
                  <a:pt x="0" y="88"/>
                </a:cubicBezTo>
                <a:cubicBezTo>
                  <a:pt x="0" y="105"/>
                  <a:pt x="15" y="119"/>
                  <a:pt x="32" y="119"/>
                </a:cubicBezTo>
                <a:cubicBezTo>
                  <a:pt x="49" y="119"/>
                  <a:pt x="63" y="105"/>
                  <a:pt x="63" y="88"/>
                </a:cubicBezTo>
                <a:cubicBezTo>
                  <a:pt x="63" y="87"/>
                  <a:pt x="63" y="85"/>
                  <a:pt x="63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85"/>
                  <a:pt x="80" y="87"/>
                  <a:pt x="80" y="88"/>
                </a:cubicBezTo>
                <a:cubicBezTo>
                  <a:pt x="80" y="105"/>
                  <a:pt x="94" y="119"/>
                  <a:pt x="111" y="119"/>
                </a:cubicBezTo>
                <a:cubicBezTo>
                  <a:pt x="128" y="119"/>
                  <a:pt x="142" y="105"/>
                  <a:pt x="142" y="88"/>
                </a:cubicBezTo>
                <a:cubicBezTo>
                  <a:pt x="142" y="85"/>
                  <a:pt x="141" y="82"/>
                  <a:pt x="141" y="81"/>
                </a:cubicBezTo>
                <a:moveTo>
                  <a:pt x="32" y="114"/>
                </a:moveTo>
                <a:cubicBezTo>
                  <a:pt x="17" y="114"/>
                  <a:pt x="6" y="102"/>
                  <a:pt x="6" y="88"/>
                </a:cubicBezTo>
                <a:cubicBezTo>
                  <a:pt x="6" y="74"/>
                  <a:pt x="17" y="63"/>
                  <a:pt x="32" y="63"/>
                </a:cubicBezTo>
                <a:cubicBezTo>
                  <a:pt x="46" y="63"/>
                  <a:pt x="57" y="74"/>
                  <a:pt x="57" y="88"/>
                </a:cubicBezTo>
                <a:cubicBezTo>
                  <a:pt x="57" y="102"/>
                  <a:pt x="46" y="114"/>
                  <a:pt x="32" y="114"/>
                </a:cubicBezTo>
                <a:moveTo>
                  <a:pt x="111" y="114"/>
                </a:moveTo>
                <a:cubicBezTo>
                  <a:pt x="97" y="114"/>
                  <a:pt x="85" y="102"/>
                  <a:pt x="85" y="88"/>
                </a:cubicBezTo>
                <a:cubicBezTo>
                  <a:pt x="85" y="74"/>
                  <a:pt x="97" y="63"/>
                  <a:pt x="111" y="63"/>
                </a:cubicBezTo>
                <a:cubicBezTo>
                  <a:pt x="125" y="63"/>
                  <a:pt x="136" y="74"/>
                  <a:pt x="136" y="88"/>
                </a:cubicBezTo>
                <a:cubicBezTo>
                  <a:pt x="136" y="102"/>
                  <a:pt x="125" y="114"/>
                  <a:pt x="111" y="11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963AF4-4827-4A01-9F5A-29274070624F}"/>
              </a:ext>
            </a:extLst>
          </p:cNvPr>
          <p:cNvSpPr txBox="1"/>
          <p:nvPr/>
        </p:nvSpPr>
        <p:spPr>
          <a:xfrm>
            <a:off x="1026487" y="4995051"/>
            <a:ext cx="2079570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Ipsum is not simply random text. It has roots in a piece.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0E30D6-82C8-4CC7-86C6-CF6E47AA52DD}"/>
              </a:ext>
            </a:extLst>
          </p:cNvPr>
          <p:cNvSpPr txBox="1"/>
          <p:nvPr/>
        </p:nvSpPr>
        <p:spPr>
          <a:xfrm>
            <a:off x="1475313" y="4515084"/>
            <a:ext cx="1316573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274016-B7A4-4E01-BF2A-21083308CDD3}"/>
              </a:ext>
            </a:extLst>
          </p:cNvPr>
          <p:cNvSpPr txBox="1"/>
          <p:nvPr/>
        </p:nvSpPr>
        <p:spPr>
          <a:xfrm>
            <a:off x="3900316" y="4995051"/>
            <a:ext cx="2079570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Ipsum is not simply random text. It has roots in a piece.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224CB0-D5C3-41FA-9A51-A1E8FC47CAA6}"/>
              </a:ext>
            </a:extLst>
          </p:cNvPr>
          <p:cNvSpPr txBox="1"/>
          <p:nvPr/>
        </p:nvSpPr>
        <p:spPr>
          <a:xfrm>
            <a:off x="4349142" y="4515084"/>
            <a:ext cx="1316573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601A050-CB22-486A-BA78-C0B573511294}"/>
              </a:ext>
            </a:extLst>
          </p:cNvPr>
          <p:cNvSpPr txBox="1"/>
          <p:nvPr/>
        </p:nvSpPr>
        <p:spPr>
          <a:xfrm>
            <a:off x="6759631" y="4995051"/>
            <a:ext cx="2079570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Ipsum is not simply random text. It has roots in a piece.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B239F5-3274-470E-A1A9-2487BCD3BB04}"/>
              </a:ext>
            </a:extLst>
          </p:cNvPr>
          <p:cNvSpPr txBox="1"/>
          <p:nvPr/>
        </p:nvSpPr>
        <p:spPr>
          <a:xfrm>
            <a:off x="7208457" y="4515084"/>
            <a:ext cx="1316573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Project 03</a:t>
            </a:r>
          </a:p>
        </p:txBody>
      </p:sp>
    </p:spTree>
    <p:extLst>
      <p:ext uri="{BB962C8B-B14F-4D97-AF65-F5344CB8AC3E}">
        <p14:creationId xmlns:p14="http://schemas.microsoft.com/office/powerpoint/2010/main" val="40647904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6C5B63B-3662-4BDD-A215-D0EF6294C7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15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CCF521-1EE1-4660-AF45-FB72106C4EB3}"/>
              </a:ext>
            </a:extLst>
          </p:cNvPr>
          <p:cNvSpPr/>
          <p:nvPr/>
        </p:nvSpPr>
        <p:spPr>
          <a:xfrm>
            <a:off x="5239657" y="0"/>
            <a:ext cx="5486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77602A-BA9A-4AE2-927C-C320A2F42AEE}"/>
              </a:ext>
            </a:extLst>
          </p:cNvPr>
          <p:cNvSpPr txBox="1"/>
          <p:nvPr/>
        </p:nvSpPr>
        <p:spPr>
          <a:xfrm>
            <a:off x="7414657" y="2926900"/>
            <a:ext cx="185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Phone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45B1E0-D29A-4581-B5F8-8128B707D7CB}"/>
              </a:ext>
            </a:extLst>
          </p:cNvPr>
          <p:cNvSpPr txBox="1"/>
          <p:nvPr/>
        </p:nvSpPr>
        <p:spPr>
          <a:xfrm>
            <a:off x="7414657" y="3197917"/>
            <a:ext cx="1443882" cy="34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Lato Medium" panose="020F0502020204030203" pitchFamily="34" charset="0"/>
                <a:cs typeface="Arial" panose="020B0604020202020204" pitchFamily="34" charset="0"/>
              </a:rPr>
              <a:t>+123 456 7890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562D755-7307-423F-B41C-1CB485A36293}"/>
              </a:ext>
            </a:extLst>
          </p:cNvPr>
          <p:cNvSpPr/>
          <p:nvPr/>
        </p:nvSpPr>
        <p:spPr>
          <a:xfrm>
            <a:off x="6427024" y="2975713"/>
            <a:ext cx="531823" cy="531823"/>
          </a:xfrm>
          <a:prstGeom prst="ellipse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AE207E37-7730-4BAE-B69A-08F6CC1728EA}"/>
              </a:ext>
            </a:extLst>
          </p:cNvPr>
          <p:cNvSpPr>
            <a:spLocks noEditPoints="1"/>
          </p:cNvSpPr>
          <p:nvPr/>
        </p:nvSpPr>
        <p:spPr bwMode="auto">
          <a:xfrm>
            <a:off x="6551855" y="3095731"/>
            <a:ext cx="282161" cy="291789"/>
          </a:xfrm>
          <a:custGeom>
            <a:avLst/>
            <a:gdLst>
              <a:gd name="T0" fmla="*/ 136 w 157"/>
              <a:gd name="T1" fmla="*/ 116 h 165"/>
              <a:gd name="T2" fmla="*/ 107 w 157"/>
              <a:gd name="T3" fmla="*/ 111 h 165"/>
              <a:gd name="T4" fmla="*/ 101 w 157"/>
              <a:gd name="T5" fmla="*/ 116 h 165"/>
              <a:gd name="T6" fmla="*/ 59 w 157"/>
              <a:gd name="T7" fmla="*/ 103 h 165"/>
              <a:gd name="T8" fmla="*/ 52 w 157"/>
              <a:gd name="T9" fmla="*/ 59 h 165"/>
              <a:gd name="T10" fmla="*/ 57 w 157"/>
              <a:gd name="T11" fmla="*/ 54 h 165"/>
              <a:gd name="T12" fmla="*/ 55 w 157"/>
              <a:gd name="T13" fmla="*/ 25 h 165"/>
              <a:gd name="T14" fmla="*/ 52 w 157"/>
              <a:gd name="T15" fmla="*/ 19 h 165"/>
              <a:gd name="T16" fmla="*/ 28 w 157"/>
              <a:gd name="T17" fmla="*/ 9 h 165"/>
              <a:gd name="T18" fmla="*/ 22 w 157"/>
              <a:gd name="T19" fmla="*/ 14 h 165"/>
              <a:gd name="T20" fmla="*/ 4 w 157"/>
              <a:gd name="T21" fmla="*/ 45 h 165"/>
              <a:gd name="T22" fmla="*/ 36 w 157"/>
              <a:gd name="T23" fmla="*/ 122 h 165"/>
              <a:gd name="T24" fmla="*/ 108 w 157"/>
              <a:gd name="T25" fmla="*/ 165 h 165"/>
              <a:gd name="T26" fmla="*/ 142 w 157"/>
              <a:gd name="T27" fmla="*/ 150 h 165"/>
              <a:gd name="T28" fmla="*/ 147 w 157"/>
              <a:gd name="T29" fmla="*/ 146 h 165"/>
              <a:gd name="T30" fmla="*/ 141 w 157"/>
              <a:gd name="T31" fmla="*/ 121 h 165"/>
              <a:gd name="T32" fmla="*/ 136 w 157"/>
              <a:gd name="T33" fmla="*/ 116 h 165"/>
              <a:gd name="T34" fmla="*/ 136 w 157"/>
              <a:gd name="T35" fmla="*/ 116 h 165"/>
              <a:gd name="T36" fmla="*/ 136 w 157"/>
              <a:gd name="T37" fmla="*/ 116 h 165"/>
              <a:gd name="T38" fmla="*/ 136 w 157"/>
              <a:gd name="T39" fmla="*/ 11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5">
                <a:moveTo>
                  <a:pt x="136" y="116"/>
                </a:moveTo>
                <a:cubicBezTo>
                  <a:pt x="126" y="108"/>
                  <a:pt x="116" y="103"/>
                  <a:pt x="107" y="111"/>
                </a:cubicBezTo>
                <a:cubicBezTo>
                  <a:pt x="101" y="116"/>
                  <a:pt x="101" y="116"/>
                  <a:pt x="101" y="116"/>
                </a:cubicBezTo>
                <a:cubicBezTo>
                  <a:pt x="97" y="120"/>
                  <a:pt x="90" y="137"/>
                  <a:pt x="59" y="103"/>
                </a:cubicBezTo>
                <a:cubicBezTo>
                  <a:pt x="30" y="69"/>
                  <a:pt x="47" y="63"/>
                  <a:pt x="52" y="59"/>
                </a:cubicBezTo>
                <a:cubicBezTo>
                  <a:pt x="57" y="54"/>
                  <a:pt x="57" y="54"/>
                  <a:pt x="57" y="54"/>
                </a:cubicBezTo>
                <a:cubicBezTo>
                  <a:pt x="66" y="45"/>
                  <a:pt x="63" y="36"/>
                  <a:pt x="55" y="25"/>
                </a:cubicBezTo>
                <a:cubicBezTo>
                  <a:pt x="52" y="19"/>
                  <a:pt x="52" y="19"/>
                  <a:pt x="52" y="19"/>
                </a:cubicBezTo>
                <a:cubicBezTo>
                  <a:pt x="44" y="8"/>
                  <a:pt x="37" y="0"/>
                  <a:pt x="28" y="9"/>
                </a:cubicBezTo>
                <a:cubicBezTo>
                  <a:pt x="22" y="14"/>
                  <a:pt x="22" y="14"/>
                  <a:pt x="22" y="14"/>
                </a:cubicBezTo>
                <a:cubicBezTo>
                  <a:pt x="19" y="16"/>
                  <a:pt x="6" y="26"/>
                  <a:pt x="4" y="45"/>
                </a:cubicBezTo>
                <a:cubicBezTo>
                  <a:pt x="0" y="67"/>
                  <a:pt x="11" y="94"/>
                  <a:pt x="36" y="122"/>
                </a:cubicBezTo>
                <a:cubicBezTo>
                  <a:pt x="61" y="150"/>
                  <a:pt x="85" y="165"/>
                  <a:pt x="108" y="165"/>
                </a:cubicBezTo>
                <a:cubicBezTo>
                  <a:pt x="127" y="164"/>
                  <a:pt x="138" y="154"/>
                  <a:pt x="142" y="150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57" y="138"/>
                  <a:pt x="151" y="130"/>
                  <a:pt x="141" y="12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6"/>
                  <a:pt x="136" y="116"/>
                  <a:pt x="136" y="116"/>
                </a:cubicBezTo>
                <a:close/>
                <a:moveTo>
                  <a:pt x="136" y="116"/>
                </a:moveTo>
                <a:cubicBezTo>
                  <a:pt x="136" y="116"/>
                  <a:pt x="136" y="116"/>
                  <a:pt x="136" y="116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914418-FA1B-4084-8036-B70748AA834F}"/>
              </a:ext>
            </a:extLst>
          </p:cNvPr>
          <p:cNvSpPr txBox="1"/>
          <p:nvPr/>
        </p:nvSpPr>
        <p:spPr>
          <a:xfrm>
            <a:off x="7414656" y="4027612"/>
            <a:ext cx="2035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Web Address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F03B3B-E5A2-47E3-88F9-2EC8A526A8D7}"/>
              </a:ext>
            </a:extLst>
          </p:cNvPr>
          <p:cNvSpPr txBox="1"/>
          <p:nvPr/>
        </p:nvSpPr>
        <p:spPr>
          <a:xfrm>
            <a:off x="7414656" y="4265327"/>
            <a:ext cx="1735567" cy="342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Lato Medium" panose="020F0502020204030203" pitchFamily="34" charset="0"/>
                <a:cs typeface="Arial" panose="020B0604020202020204" pitchFamily="34" charset="0"/>
              </a:rPr>
              <a:t>www.example.com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E8C151-1CA2-49FB-A13B-67A10ACCB023}"/>
              </a:ext>
            </a:extLst>
          </p:cNvPr>
          <p:cNvSpPr txBox="1"/>
          <p:nvPr/>
        </p:nvSpPr>
        <p:spPr>
          <a:xfrm>
            <a:off x="7414657" y="5116123"/>
            <a:ext cx="185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Email Address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B73CB4-B21A-42EC-8291-49E2D87BE4A7}"/>
              </a:ext>
            </a:extLst>
          </p:cNvPr>
          <p:cNvSpPr txBox="1"/>
          <p:nvPr/>
        </p:nvSpPr>
        <p:spPr>
          <a:xfrm>
            <a:off x="7414657" y="5344938"/>
            <a:ext cx="1856344" cy="34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Ipsum123</a:t>
            </a:r>
            <a:r>
              <a:rPr lang="en-US" sz="1000" dirty="0">
                <a:solidFill>
                  <a:schemeClr val="bg1"/>
                </a:solidFill>
                <a:latin typeface="Arial" panose="020B0604020202020204" pitchFamily="34" charset="0"/>
                <a:ea typeface="Lato Medium" panose="020F0502020204030203" pitchFamily="34" charset="0"/>
                <a:cs typeface="Arial" panose="020B0604020202020204" pitchFamily="34" charset="0"/>
              </a:rPr>
              <a:t>@gmail.com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B0F7F09-365A-45DB-9453-2F625AF7D392}"/>
              </a:ext>
            </a:extLst>
          </p:cNvPr>
          <p:cNvSpPr/>
          <p:nvPr/>
        </p:nvSpPr>
        <p:spPr>
          <a:xfrm>
            <a:off x="6427024" y="5143835"/>
            <a:ext cx="531823" cy="531823"/>
          </a:xfrm>
          <a:prstGeom prst="ellipse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4E30AF17-5620-418C-A2AC-904C27C2C066}"/>
              </a:ext>
            </a:extLst>
          </p:cNvPr>
          <p:cNvSpPr>
            <a:spLocks noEditPoints="1"/>
          </p:cNvSpPr>
          <p:nvPr/>
        </p:nvSpPr>
        <p:spPr bwMode="auto">
          <a:xfrm>
            <a:off x="6567408" y="5266075"/>
            <a:ext cx="251056" cy="287345"/>
          </a:xfrm>
          <a:custGeom>
            <a:avLst/>
            <a:gdLst>
              <a:gd name="T0" fmla="*/ 70 w 140"/>
              <a:gd name="T1" fmla="*/ 130 h 160"/>
              <a:gd name="T2" fmla="*/ 53 w 140"/>
              <a:gd name="T3" fmla="*/ 114 h 160"/>
              <a:gd name="T4" fmla="*/ 3 w 140"/>
              <a:gd name="T5" fmla="*/ 157 h 160"/>
              <a:gd name="T6" fmla="*/ 10 w 140"/>
              <a:gd name="T7" fmla="*/ 160 h 160"/>
              <a:gd name="T8" fmla="*/ 130 w 140"/>
              <a:gd name="T9" fmla="*/ 160 h 160"/>
              <a:gd name="T10" fmla="*/ 137 w 140"/>
              <a:gd name="T11" fmla="*/ 157 h 160"/>
              <a:gd name="T12" fmla="*/ 87 w 140"/>
              <a:gd name="T13" fmla="*/ 114 h 160"/>
              <a:gd name="T14" fmla="*/ 70 w 140"/>
              <a:gd name="T15" fmla="*/ 130 h 160"/>
              <a:gd name="T16" fmla="*/ 0 w 140"/>
              <a:gd name="T17" fmla="*/ 68 h 160"/>
              <a:gd name="T18" fmla="*/ 0 w 140"/>
              <a:gd name="T19" fmla="*/ 151 h 160"/>
              <a:gd name="T20" fmla="*/ 48 w 140"/>
              <a:gd name="T21" fmla="*/ 110 h 160"/>
              <a:gd name="T22" fmla="*/ 0 w 140"/>
              <a:gd name="T23" fmla="*/ 68 h 160"/>
              <a:gd name="T24" fmla="*/ 140 w 140"/>
              <a:gd name="T25" fmla="*/ 60 h 160"/>
              <a:gd name="T26" fmla="*/ 70 w 140"/>
              <a:gd name="T27" fmla="*/ 0 h 160"/>
              <a:gd name="T28" fmla="*/ 0 w 140"/>
              <a:gd name="T29" fmla="*/ 60 h 160"/>
              <a:gd name="T30" fmla="*/ 70 w 140"/>
              <a:gd name="T31" fmla="*/ 120 h 160"/>
              <a:gd name="T32" fmla="*/ 140 w 140"/>
              <a:gd name="T33" fmla="*/ 60 h 160"/>
              <a:gd name="T34" fmla="*/ 140 w 140"/>
              <a:gd name="T35" fmla="*/ 151 h 160"/>
              <a:gd name="T36" fmla="*/ 140 w 140"/>
              <a:gd name="T37" fmla="*/ 68 h 160"/>
              <a:gd name="T38" fmla="*/ 92 w 140"/>
              <a:gd name="T39" fmla="*/ 110 h 160"/>
              <a:gd name="T40" fmla="*/ 140 w 140"/>
              <a:gd name="T41" fmla="*/ 1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0" h="160">
                <a:moveTo>
                  <a:pt x="70" y="130"/>
                </a:moveTo>
                <a:cubicBezTo>
                  <a:pt x="53" y="114"/>
                  <a:pt x="53" y="114"/>
                  <a:pt x="53" y="114"/>
                </a:cubicBezTo>
                <a:cubicBezTo>
                  <a:pt x="3" y="157"/>
                  <a:pt x="3" y="157"/>
                  <a:pt x="3" y="157"/>
                </a:cubicBezTo>
                <a:cubicBezTo>
                  <a:pt x="5" y="159"/>
                  <a:pt x="7" y="160"/>
                  <a:pt x="10" y="160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33" y="160"/>
                  <a:pt x="135" y="159"/>
                  <a:pt x="137" y="157"/>
                </a:cubicBezTo>
                <a:cubicBezTo>
                  <a:pt x="87" y="114"/>
                  <a:pt x="87" y="114"/>
                  <a:pt x="87" y="114"/>
                </a:cubicBezTo>
                <a:lnTo>
                  <a:pt x="70" y="130"/>
                </a:lnTo>
                <a:close/>
                <a:moveTo>
                  <a:pt x="0" y="68"/>
                </a:moveTo>
                <a:cubicBezTo>
                  <a:pt x="0" y="151"/>
                  <a:pt x="0" y="151"/>
                  <a:pt x="0" y="151"/>
                </a:cubicBezTo>
                <a:cubicBezTo>
                  <a:pt x="48" y="110"/>
                  <a:pt x="48" y="110"/>
                  <a:pt x="48" y="110"/>
                </a:cubicBezTo>
                <a:lnTo>
                  <a:pt x="0" y="68"/>
                </a:lnTo>
                <a:close/>
                <a:moveTo>
                  <a:pt x="140" y="60"/>
                </a:moveTo>
                <a:cubicBezTo>
                  <a:pt x="70" y="0"/>
                  <a:pt x="70" y="0"/>
                  <a:pt x="70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70" y="120"/>
                  <a:pt x="70" y="120"/>
                  <a:pt x="70" y="120"/>
                </a:cubicBezTo>
                <a:lnTo>
                  <a:pt x="140" y="60"/>
                </a:lnTo>
                <a:close/>
                <a:moveTo>
                  <a:pt x="140" y="151"/>
                </a:moveTo>
                <a:cubicBezTo>
                  <a:pt x="140" y="68"/>
                  <a:pt x="140" y="68"/>
                  <a:pt x="140" y="68"/>
                </a:cubicBezTo>
                <a:cubicBezTo>
                  <a:pt x="92" y="110"/>
                  <a:pt x="92" y="110"/>
                  <a:pt x="92" y="110"/>
                </a:cubicBezTo>
                <a:lnTo>
                  <a:pt x="140" y="15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CD6922D-0735-4853-BA12-520B83E345EA}"/>
              </a:ext>
            </a:extLst>
          </p:cNvPr>
          <p:cNvSpPr/>
          <p:nvPr/>
        </p:nvSpPr>
        <p:spPr>
          <a:xfrm>
            <a:off x="6427024" y="4059774"/>
            <a:ext cx="531823" cy="531823"/>
          </a:xfrm>
          <a:prstGeom prst="ellipse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Freeform 39">
            <a:extLst>
              <a:ext uri="{FF2B5EF4-FFF2-40B4-BE49-F238E27FC236}">
                <a16:creationId xmlns:a16="http://schemas.microsoft.com/office/drawing/2014/main" id="{74765C19-E1A3-4CFF-BAC7-15765E79B037}"/>
              </a:ext>
            </a:extLst>
          </p:cNvPr>
          <p:cNvSpPr>
            <a:spLocks/>
          </p:cNvSpPr>
          <p:nvPr/>
        </p:nvSpPr>
        <p:spPr bwMode="auto">
          <a:xfrm>
            <a:off x="6555854" y="4179256"/>
            <a:ext cx="274163" cy="279400"/>
          </a:xfrm>
          <a:custGeom>
            <a:avLst/>
            <a:gdLst>
              <a:gd name="T0" fmla="*/ 157 w 157"/>
              <a:gd name="T1" fmla="*/ 78 h 160"/>
              <a:gd name="T2" fmla="*/ 81 w 157"/>
              <a:gd name="T3" fmla="*/ 2 h 160"/>
              <a:gd name="T4" fmla="*/ 76 w 157"/>
              <a:gd name="T5" fmla="*/ 2 h 160"/>
              <a:gd name="T6" fmla="*/ 0 w 157"/>
              <a:gd name="T7" fmla="*/ 78 h 160"/>
              <a:gd name="T8" fmla="*/ 5 w 157"/>
              <a:gd name="T9" fmla="*/ 83 h 160"/>
              <a:gd name="T10" fmla="*/ 19 w 157"/>
              <a:gd name="T11" fmla="*/ 68 h 160"/>
              <a:gd name="T12" fmla="*/ 19 w 157"/>
              <a:gd name="T13" fmla="*/ 152 h 160"/>
              <a:gd name="T14" fmla="*/ 27 w 157"/>
              <a:gd name="T15" fmla="*/ 160 h 160"/>
              <a:gd name="T16" fmla="*/ 64 w 157"/>
              <a:gd name="T17" fmla="*/ 160 h 160"/>
              <a:gd name="T18" fmla="*/ 64 w 157"/>
              <a:gd name="T19" fmla="*/ 121 h 160"/>
              <a:gd name="T20" fmla="*/ 68 w 157"/>
              <a:gd name="T21" fmla="*/ 116 h 160"/>
              <a:gd name="T22" fmla="*/ 91 w 157"/>
              <a:gd name="T23" fmla="*/ 116 h 160"/>
              <a:gd name="T24" fmla="*/ 95 w 157"/>
              <a:gd name="T25" fmla="*/ 121 h 160"/>
              <a:gd name="T26" fmla="*/ 95 w 157"/>
              <a:gd name="T27" fmla="*/ 160 h 160"/>
              <a:gd name="T28" fmla="*/ 132 w 157"/>
              <a:gd name="T29" fmla="*/ 160 h 160"/>
              <a:gd name="T30" fmla="*/ 140 w 157"/>
              <a:gd name="T31" fmla="*/ 152 h 160"/>
              <a:gd name="T32" fmla="*/ 140 w 157"/>
              <a:gd name="T33" fmla="*/ 70 h 160"/>
              <a:gd name="T34" fmla="*/ 153 w 157"/>
              <a:gd name="T35" fmla="*/ 83 h 160"/>
              <a:gd name="T36" fmla="*/ 157 w 157"/>
              <a:gd name="T37" fmla="*/ 78 h 160"/>
              <a:gd name="T38" fmla="*/ 157 w 157"/>
              <a:gd name="T39" fmla="*/ 7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7" h="160">
                <a:moveTo>
                  <a:pt x="157" y="78"/>
                </a:moveTo>
                <a:cubicBezTo>
                  <a:pt x="81" y="2"/>
                  <a:pt x="81" y="2"/>
                  <a:pt x="81" y="2"/>
                </a:cubicBezTo>
                <a:cubicBezTo>
                  <a:pt x="80" y="0"/>
                  <a:pt x="78" y="0"/>
                  <a:pt x="76" y="2"/>
                </a:cubicBezTo>
                <a:cubicBezTo>
                  <a:pt x="0" y="78"/>
                  <a:pt x="0" y="78"/>
                  <a:pt x="0" y="78"/>
                </a:cubicBezTo>
                <a:cubicBezTo>
                  <a:pt x="5" y="83"/>
                  <a:pt x="5" y="83"/>
                  <a:pt x="5" y="83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152"/>
                  <a:pt x="19" y="152"/>
                  <a:pt x="19" y="152"/>
                </a:cubicBezTo>
                <a:cubicBezTo>
                  <a:pt x="19" y="156"/>
                  <a:pt x="22" y="160"/>
                  <a:pt x="27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64" y="118"/>
                  <a:pt x="65" y="116"/>
                  <a:pt x="68" y="116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2" y="116"/>
                  <a:pt x="95" y="118"/>
                  <a:pt x="95" y="121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7" y="160"/>
                  <a:pt x="140" y="156"/>
                  <a:pt x="140" y="152"/>
                </a:cubicBezTo>
                <a:cubicBezTo>
                  <a:pt x="140" y="70"/>
                  <a:pt x="140" y="70"/>
                  <a:pt x="140" y="70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78"/>
                  <a:pt x="157" y="78"/>
                  <a:pt x="157" y="78"/>
                </a:cubicBezTo>
                <a:cubicBezTo>
                  <a:pt x="157" y="78"/>
                  <a:pt x="157" y="78"/>
                  <a:pt x="157" y="7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66CB85-7E81-432A-B491-EFD76D5DFBB4}"/>
              </a:ext>
            </a:extLst>
          </p:cNvPr>
          <p:cNvSpPr txBox="1"/>
          <p:nvPr/>
        </p:nvSpPr>
        <p:spPr>
          <a:xfrm>
            <a:off x="6194476" y="1442468"/>
            <a:ext cx="2821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3600" dirty="0">
                <a:solidFill>
                  <a:schemeClr val="bg1"/>
                </a:solidFill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Contact Us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181D89-547B-4861-B09A-3F1366CD8407}"/>
              </a:ext>
            </a:extLst>
          </p:cNvPr>
          <p:cNvCxnSpPr/>
          <p:nvPr/>
        </p:nvCxnSpPr>
        <p:spPr>
          <a:xfrm>
            <a:off x="6400433" y="2293027"/>
            <a:ext cx="585005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6915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29509C4-8012-4EC0-B878-9322A2FA0B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F6F388-BE9D-42E5-84D8-E712FC3F7A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DF00CA-8605-4651-B3FD-B18AFC04BB81}"/>
              </a:ext>
            </a:extLst>
          </p:cNvPr>
          <p:cNvSpPr txBox="1"/>
          <p:nvPr/>
        </p:nvSpPr>
        <p:spPr>
          <a:xfrm>
            <a:off x="3853427" y="2517504"/>
            <a:ext cx="44851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10000" dirty="0">
                <a:solidFill>
                  <a:schemeClr val="bg2"/>
                </a:solidFill>
                <a:latin typeface="Arial Mediem"/>
                <a:ea typeface="Roboto" panose="02000000000000000000" pitchFamily="2" charset="0"/>
                <a:cs typeface="Arial Bold" panose="020B07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421846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06A9822-2A1A-477F-B2E0-CCE1913C10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" r="48923"/>
          <a:stretch/>
        </p:blipFill>
        <p:spPr>
          <a:xfrm>
            <a:off x="-1" y="0"/>
            <a:ext cx="4902032" cy="6858000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78246A6-7BF1-42DC-AE93-99F4AB748008}"/>
              </a:ext>
            </a:extLst>
          </p:cNvPr>
          <p:cNvSpPr/>
          <p:nvPr/>
        </p:nvSpPr>
        <p:spPr>
          <a:xfrm>
            <a:off x="1" y="0"/>
            <a:ext cx="4902032" cy="6858000"/>
          </a:xfrm>
          <a:prstGeom prst="rect">
            <a:avLst/>
          </a:prstGeom>
          <a:solidFill>
            <a:schemeClr val="tx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8D1A0187-0D38-47CF-95C1-1DC025C2E0E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7" t="87" r="38310" b="49455"/>
          <a:stretch/>
        </p:blipFill>
        <p:spPr>
          <a:xfrm>
            <a:off x="3729999" y="2227943"/>
            <a:ext cx="2402114" cy="2402114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5A0843-1CEC-4552-8A5A-4534C50B68E8}"/>
              </a:ext>
            </a:extLst>
          </p:cNvPr>
          <p:cNvSpPr txBox="1"/>
          <p:nvPr/>
        </p:nvSpPr>
        <p:spPr>
          <a:xfrm>
            <a:off x="6681180" y="3644717"/>
            <a:ext cx="4129284" cy="1035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looked. Contrary to popular belief, Lorem Ipsum is not simply random text.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F61050-636A-4C69-902B-4FA7478541E4}"/>
              </a:ext>
            </a:extLst>
          </p:cNvPr>
          <p:cNvSpPr/>
          <p:nvPr/>
        </p:nvSpPr>
        <p:spPr>
          <a:xfrm>
            <a:off x="6681180" y="3182779"/>
            <a:ext cx="12961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Web Designer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300630-FE49-4541-A666-15DD724742CF}"/>
              </a:ext>
            </a:extLst>
          </p:cNvPr>
          <p:cNvSpPr/>
          <p:nvPr/>
        </p:nvSpPr>
        <p:spPr>
          <a:xfrm>
            <a:off x="6681180" y="2819436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Sibyl Vane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D4948A-0D25-410A-BD39-93AB4B1E5812}"/>
              </a:ext>
            </a:extLst>
          </p:cNvPr>
          <p:cNvCxnSpPr/>
          <p:nvPr/>
        </p:nvCxnSpPr>
        <p:spPr>
          <a:xfrm>
            <a:off x="6821860" y="0"/>
            <a:ext cx="0" cy="2672862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CA9D4D5D-EBB9-4768-A3C8-CBD5AC8F1C91}"/>
              </a:ext>
            </a:extLst>
          </p:cNvPr>
          <p:cNvSpPr/>
          <p:nvPr/>
        </p:nvSpPr>
        <p:spPr>
          <a:xfrm>
            <a:off x="3744516" y="2227943"/>
            <a:ext cx="2402114" cy="2402114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9BEB69-C27D-4E4B-A9E4-CE0E47F83AA7}"/>
              </a:ext>
            </a:extLst>
          </p:cNvPr>
          <p:cNvSpPr txBox="1"/>
          <p:nvPr/>
        </p:nvSpPr>
        <p:spPr>
          <a:xfrm>
            <a:off x="902515" y="2227943"/>
            <a:ext cx="249712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bg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Corporate Business  Agency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CB38CAC-8CAE-4425-8468-BB360D025A07}"/>
              </a:ext>
            </a:extLst>
          </p:cNvPr>
          <p:cNvCxnSpPr/>
          <p:nvPr/>
        </p:nvCxnSpPr>
        <p:spPr>
          <a:xfrm>
            <a:off x="1031496" y="4193997"/>
            <a:ext cx="46445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82A819B-F1A4-4571-A830-762847C664E6}"/>
              </a:ext>
            </a:extLst>
          </p:cNvPr>
          <p:cNvSpPr txBox="1"/>
          <p:nvPr/>
        </p:nvSpPr>
        <p:spPr>
          <a:xfrm>
            <a:off x="9278058" y="648747"/>
            <a:ext cx="1532406" cy="310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1061740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B6FCAE55-5B60-4D2D-B819-32CEE3BB1F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3" r="20263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7A55B4-4450-41E7-A06A-17604669F82D}"/>
              </a:ext>
            </a:extLst>
          </p:cNvPr>
          <p:cNvSpPr txBox="1"/>
          <p:nvPr/>
        </p:nvSpPr>
        <p:spPr>
          <a:xfrm>
            <a:off x="769258" y="1864171"/>
            <a:ext cx="459053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About The Company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DBFEBF-0D6B-40EB-A9DA-85930377BC90}"/>
              </a:ext>
            </a:extLst>
          </p:cNvPr>
          <p:cNvSpPr/>
          <p:nvPr/>
        </p:nvSpPr>
        <p:spPr>
          <a:xfrm>
            <a:off x="8621534" y="3776154"/>
            <a:ext cx="2293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Business Plan Excretive Summary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1F512F-BE57-4519-A598-A1567C0315C6}"/>
              </a:ext>
            </a:extLst>
          </p:cNvPr>
          <p:cNvSpPr txBox="1"/>
          <p:nvPr/>
        </p:nvSpPr>
        <p:spPr>
          <a:xfrm>
            <a:off x="769257" y="3623195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689FBA-B6E9-403E-A01F-2710A9ECCC71}"/>
              </a:ext>
            </a:extLst>
          </p:cNvPr>
          <p:cNvSpPr txBox="1"/>
          <p:nvPr/>
        </p:nvSpPr>
        <p:spPr>
          <a:xfrm>
            <a:off x="769257" y="4242175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522D31-B2B4-456B-9F9B-839A6BAB9D28}"/>
              </a:ext>
            </a:extLst>
          </p:cNvPr>
          <p:cNvSpPr txBox="1"/>
          <p:nvPr/>
        </p:nvSpPr>
        <p:spPr>
          <a:xfrm>
            <a:off x="769257" y="3932685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belief, Lorem Ipsum is not simply random text.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F9F992-C578-4115-BC83-91C00275F58F}"/>
              </a:ext>
            </a:extLst>
          </p:cNvPr>
          <p:cNvSpPr txBox="1"/>
          <p:nvPr/>
        </p:nvSpPr>
        <p:spPr>
          <a:xfrm>
            <a:off x="769257" y="4551664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A25AAD-0A2E-4F9C-822A-8B046F84B8E8}"/>
              </a:ext>
            </a:extLst>
          </p:cNvPr>
          <p:cNvSpPr txBox="1"/>
          <p:nvPr/>
        </p:nvSpPr>
        <p:spPr>
          <a:xfrm>
            <a:off x="769257" y="2650252"/>
            <a:ext cx="4129284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 belief, Lorem Ipsum is not simply random text.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DF33875-03F2-4326-B9CC-F336F0906DBD}"/>
              </a:ext>
            </a:extLst>
          </p:cNvPr>
          <p:cNvCxnSpPr>
            <a:cxnSpLocks/>
          </p:cNvCxnSpPr>
          <p:nvPr/>
        </p:nvCxnSpPr>
        <p:spPr>
          <a:xfrm>
            <a:off x="938067" y="0"/>
            <a:ext cx="0" cy="174439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8E142C21-2C7F-4210-99DB-78E516EAD64D}"/>
              </a:ext>
            </a:extLst>
          </p:cNvPr>
          <p:cNvSpPr/>
          <p:nvPr/>
        </p:nvSpPr>
        <p:spPr>
          <a:xfrm>
            <a:off x="938067" y="5134708"/>
            <a:ext cx="647114" cy="6471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60657-8398-4E84-89E4-6A31BDF60A4B}"/>
              </a:ext>
            </a:extLst>
          </p:cNvPr>
          <p:cNvSpPr/>
          <p:nvPr/>
        </p:nvSpPr>
        <p:spPr>
          <a:xfrm>
            <a:off x="2288121" y="5134708"/>
            <a:ext cx="647114" cy="6471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F3F87B6-F898-4728-8525-5B9954422A51}"/>
              </a:ext>
            </a:extLst>
          </p:cNvPr>
          <p:cNvSpPr/>
          <p:nvPr/>
        </p:nvSpPr>
        <p:spPr>
          <a:xfrm>
            <a:off x="3638174" y="5134708"/>
            <a:ext cx="647114" cy="6471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28">
            <a:extLst>
              <a:ext uri="{FF2B5EF4-FFF2-40B4-BE49-F238E27FC236}">
                <a16:creationId xmlns:a16="http://schemas.microsoft.com/office/drawing/2014/main" id="{C81403F6-5763-4160-A6E8-C8F237D33A18}"/>
              </a:ext>
            </a:extLst>
          </p:cNvPr>
          <p:cNvSpPr>
            <a:spLocks noEditPoints="1"/>
          </p:cNvSpPr>
          <p:nvPr/>
        </p:nvSpPr>
        <p:spPr bwMode="auto">
          <a:xfrm>
            <a:off x="10656649" y="4258382"/>
            <a:ext cx="258763" cy="233363"/>
          </a:xfrm>
          <a:custGeom>
            <a:avLst/>
            <a:gdLst>
              <a:gd name="T0" fmla="*/ 49 w 163"/>
              <a:gd name="T1" fmla="*/ 7 h 147"/>
              <a:gd name="T2" fmla="*/ 45 w 163"/>
              <a:gd name="T3" fmla="*/ 3 h 147"/>
              <a:gd name="T4" fmla="*/ 45 w 163"/>
              <a:gd name="T5" fmla="*/ 3 h 147"/>
              <a:gd name="T6" fmla="*/ 45 w 163"/>
              <a:gd name="T7" fmla="*/ 3 h 147"/>
              <a:gd name="T8" fmla="*/ 41 w 163"/>
              <a:gd name="T9" fmla="*/ 1 h 147"/>
              <a:gd name="T10" fmla="*/ 41 w 163"/>
              <a:gd name="T11" fmla="*/ 1 h 147"/>
              <a:gd name="T12" fmla="*/ 31 w 163"/>
              <a:gd name="T13" fmla="*/ 0 h 147"/>
              <a:gd name="T14" fmla="*/ 1 w 163"/>
              <a:gd name="T15" fmla="*/ 31 h 147"/>
              <a:gd name="T16" fmla="*/ 31 w 163"/>
              <a:gd name="T17" fmla="*/ 64 h 147"/>
              <a:gd name="T18" fmla="*/ 45 w 163"/>
              <a:gd name="T19" fmla="*/ 59 h 147"/>
              <a:gd name="T20" fmla="*/ 6 w 163"/>
              <a:gd name="T21" fmla="*/ 128 h 147"/>
              <a:gd name="T22" fmla="*/ 4 w 163"/>
              <a:gd name="T23" fmla="*/ 143 h 147"/>
              <a:gd name="T24" fmla="*/ 11 w 163"/>
              <a:gd name="T25" fmla="*/ 147 h 147"/>
              <a:gd name="T26" fmla="*/ 17 w 163"/>
              <a:gd name="T27" fmla="*/ 144 h 147"/>
              <a:gd name="T28" fmla="*/ 64 w 163"/>
              <a:gd name="T29" fmla="*/ 59 h 147"/>
              <a:gd name="T30" fmla="*/ 52 w 163"/>
              <a:gd name="T31" fmla="*/ 9 h 147"/>
              <a:gd name="T32" fmla="*/ 49 w 163"/>
              <a:gd name="T33" fmla="*/ 7 h 147"/>
              <a:gd name="T34" fmla="*/ 49 w 163"/>
              <a:gd name="T35" fmla="*/ 7 h 147"/>
              <a:gd name="T36" fmla="*/ 147 w 163"/>
              <a:gd name="T37" fmla="*/ 9 h 147"/>
              <a:gd name="T38" fmla="*/ 146 w 163"/>
              <a:gd name="T39" fmla="*/ 7 h 147"/>
              <a:gd name="T40" fmla="*/ 140 w 163"/>
              <a:gd name="T41" fmla="*/ 3 h 147"/>
              <a:gd name="T42" fmla="*/ 140 w 163"/>
              <a:gd name="T43" fmla="*/ 3 h 147"/>
              <a:gd name="T44" fmla="*/ 140 w 163"/>
              <a:gd name="T45" fmla="*/ 3 h 147"/>
              <a:gd name="T46" fmla="*/ 137 w 163"/>
              <a:gd name="T47" fmla="*/ 1 h 147"/>
              <a:gd name="T48" fmla="*/ 137 w 163"/>
              <a:gd name="T49" fmla="*/ 1 h 147"/>
              <a:gd name="T50" fmla="*/ 128 w 163"/>
              <a:gd name="T51" fmla="*/ 0 h 147"/>
              <a:gd name="T52" fmla="*/ 98 w 163"/>
              <a:gd name="T53" fmla="*/ 31 h 147"/>
              <a:gd name="T54" fmla="*/ 128 w 163"/>
              <a:gd name="T55" fmla="*/ 64 h 147"/>
              <a:gd name="T56" fmla="*/ 142 w 163"/>
              <a:gd name="T57" fmla="*/ 59 h 147"/>
              <a:gd name="T58" fmla="*/ 101 w 163"/>
              <a:gd name="T59" fmla="*/ 128 h 147"/>
              <a:gd name="T60" fmla="*/ 99 w 163"/>
              <a:gd name="T61" fmla="*/ 143 h 147"/>
              <a:gd name="T62" fmla="*/ 108 w 163"/>
              <a:gd name="T63" fmla="*/ 147 h 147"/>
              <a:gd name="T64" fmla="*/ 114 w 163"/>
              <a:gd name="T65" fmla="*/ 144 h 147"/>
              <a:gd name="T66" fmla="*/ 161 w 163"/>
              <a:gd name="T67" fmla="*/ 59 h 147"/>
              <a:gd name="T68" fmla="*/ 147 w 163"/>
              <a:gd name="T69" fmla="*/ 9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3" h="147">
                <a:moveTo>
                  <a:pt x="49" y="7"/>
                </a:move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38" y="0"/>
                  <a:pt x="35" y="0"/>
                  <a:pt x="31" y="0"/>
                </a:cubicBezTo>
                <a:cubicBezTo>
                  <a:pt x="15" y="0"/>
                  <a:pt x="1" y="13"/>
                  <a:pt x="1" y="31"/>
                </a:cubicBezTo>
                <a:cubicBezTo>
                  <a:pt x="1" y="49"/>
                  <a:pt x="15" y="64"/>
                  <a:pt x="31" y="64"/>
                </a:cubicBezTo>
                <a:cubicBezTo>
                  <a:pt x="36" y="64"/>
                  <a:pt x="41" y="62"/>
                  <a:pt x="45" y="59"/>
                </a:cubicBezTo>
                <a:cubicBezTo>
                  <a:pt x="43" y="77"/>
                  <a:pt x="35" y="102"/>
                  <a:pt x="6" y="128"/>
                </a:cubicBezTo>
                <a:cubicBezTo>
                  <a:pt x="1" y="131"/>
                  <a:pt x="0" y="138"/>
                  <a:pt x="4" y="143"/>
                </a:cubicBezTo>
                <a:cubicBezTo>
                  <a:pt x="6" y="146"/>
                  <a:pt x="8" y="147"/>
                  <a:pt x="11" y="147"/>
                </a:cubicBezTo>
                <a:cubicBezTo>
                  <a:pt x="14" y="147"/>
                  <a:pt x="15" y="146"/>
                  <a:pt x="17" y="144"/>
                </a:cubicBezTo>
                <a:cubicBezTo>
                  <a:pt x="55" y="113"/>
                  <a:pt x="63" y="80"/>
                  <a:pt x="64" y="59"/>
                </a:cubicBezTo>
                <a:cubicBezTo>
                  <a:pt x="66" y="31"/>
                  <a:pt x="59" y="16"/>
                  <a:pt x="52" y="9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7"/>
                  <a:pt x="49" y="7"/>
                  <a:pt x="49" y="7"/>
                </a:cubicBezTo>
                <a:close/>
                <a:moveTo>
                  <a:pt x="147" y="9"/>
                </a:moveTo>
                <a:cubicBezTo>
                  <a:pt x="146" y="7"/>
                  <a:pt x="146" y="7"/>
                  <a:pt x="146" y="7"/>
                </a:cubicBezTo>
                <a:cubicBezTo>
                  <a:pt x="140" y="3"/>
                  <a:pt x="140" y="3"/>
                  <a:pt x="140" y="3"/>
                </a:cubicBezTo>
                <a:cubicBezTo>
                  <a:pt x="140" y="3"/>
                  <a:pt x="140" y="3"/>
                  <a:pt x="140" y="3"/>
                </a:cubicBezTo>
                <a:cubicBezTo>
                  <a:pt x="140" y="3"/>
                  <a:pt x="140" y="3"/>
                  <a:pt x="140" y="3"/>
                </a:cubicBezTo>
                <a:cubicBezTo>
                  <a:pt x="137" y="1"/>
                  <a:pt x="137" y="1"/>
                  <a:pt x="137" y="1"/>
                </a:cubicBezTo>
                <a:cubicBezTo>
                  <a:pt x="137" y="1"/>
                  <a:pt x="137" y="1"/>
                  <a:pt x="137" y="1"/>
                </a:cubicBezTo>
                <a:cubicBezTo>
                  <a:pt x="135" y="0"/>
                  <a:pt x="130" y="0"/>
                  <a:pt x="128" y="0"/>
                </a:cubicBezTo>
                <a:cubicBezTo>
                  <a:pt x="111" y="0"/>
                  <a:pt x="98" y="13"/>
                  <a:pt x="98" y="31"/>
                </a:cubicBezTo>
                <a:cubicBezTo>
                  <a:pt x="98" y="49"/>
                  <a:pt x="111" y="64"/>
                  <a:pt x="128" y="64"/>
                </a:cubicBezTo>
                <a:cubicBezTo>
                  <a:pt x="132" y="64"/>
                  <a:pt x="137" y="62"/>
                  <a:pt x="142" y="59"/>
                </a:cubicBezTo>
                <a:cubicBezTo>
                  <a:pt x="140" y="77"/>
                  <a:pt x="132" y="102"/>
                  <a:pt x="101" y="128"/>
                </a:cubicBezTo>
                <a:cubicBezTo>
                  <a:pt x="97" y="131"/>
                  <a:pt x="97" y="138"/>
                  <a:pt x="99" y="143"/>
                </a:cubicBezTo>
                <a:cubicBezTo>
                  <a:pt x="102" y="146"/>
                  <a:pt x="105" y="147"/>
                  <a:pt x="108" y="147"/>
                </a:cubicBezTo>
                <a:cubicBezTo>
                  <a:pt x="109" y="147"/>
                  <a:pt x="112" y="146"/>
                  <a:pt x="114" y="144"/>
                </a:cubicBezTo>
                <a:cubicBezTo>
                  <a:pt x="150" y="113"/>
                  <a:pt x="160" y="80"/>
                  <a:pt x="161" y="59"/>
                </a:cubicBezTo>
                <a:cubicBezTo>
                  <a:pt x="163" y="31"/>
                  <a:pt x="154" y="16"/>
                  <a:pt x="147" y="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06">
            <a:extLst>
              <a:ext uri="{FF2B5EF4-FFF2-40B4-BE49-F238E27FC236}">
                <a16:creationId xmlns:a16="http://schemas.microsoft.com/office/drawing/2014/main" id="{AEADC71E-E4C1-4EF2-B9CD-32B58213DD46}"/>
              </a:ext>
            </a:extLst>
          </p:cNvPr>
          <p:cNvSpPr>
            <a:spLocks noEditPoints="1"/>
          </p:cNvSpPr>
          <p:nvPr/>
        </p:nvSpPr>
        <p:spPr bwMode="auto">
          <a:xfrm>
            <a:off x="1092587" y="5315639"/>
            <a:ext cx="338074" cy="285250"/>
          </a:xfrm>
          <a:custGeom>
            <a:avLst/>
            <a:gdLst>
              <a:gd name="T0" fmla="*/ 160 w 160"/>
              <a:gd name="T1" fmla="*/ 127 h 135"/>
              <a:gd name="T2" fmla="*/ 150 w 160"/>
              <a:gd name="T3" fmla="*/ 87 h 135"/>
              <a:gd name="T4" fmla="*/ 149 w 160"/>
              <a:gd name="T5" fmla="*/ 85 h 135"/>
              <a:gd name="T6" fmla="*/ 150 w 160"/>
              <a:gd name="T7" fmla="*/ 80 h 135"/>
              <a:gd name="T8" fmla="*/ 150 w 160"/>
              <a:gd name="T9" fmla="*/ 14 h 135"/>
              <a:gd name="T10" fmla="*/ 135 w 160"/>
              <a:gd name="T11" fmla="*/ 0 h 135"/>
              <a:gd name="T12" fmla="*/ 25 w 160"/>
              <a:gd name="T13" fmla="*/ 0 h 135"/>
              <a:gd name="T14" fmla="*/ 10 w 160"/>
              <a:gd name="T15" fmla="*/ 14 h 135"/>
              <a:gd name="T16" fmla="*/ 10 w 160"/>
              <a:gd name="T17" fmla="*/ 80 h 135"/>
              <a:gd name="T18" fmla="*/ 11 w 160"/>
              <a:gd name="T19" fmla="*/ 85 h 135"/>
              <a:gd name="T20" fmla="*/ 10 w 160"/>
              <a:gd name="T21" fmla="*/ 87 h 135"/>
              <a:gd name="T22" fmla="*/ 0 w 160"/>
              <a:gd name="T23" fmla="*/ 127 h 135"/>
              <a:gd name="T24" fmla="*/ 1 w 160"/>
              <a:gd name="T25" fmla="*/ 133 h 135"/>
              <a:gd name="T26" fmla="*/ 6 w 160"/>
              <a:gd name="T27" fmla="*/ 135 h 135"/>
              <a:gd name="T28" fmla="*/ 153 w 160"/>
              <a:gd name="T29" fmla="*/ 135 h 135"/>
              <a:gd name="T30" fmla="*/ 160 w 160"/>
              <a:gd name="T31" fmla="*/ 128 h 135"/>
              <a:gd name="T32" fmla="*/ 160 w 160"/>
              <a:gd name="T33" fmla="*/ 127 h 135"/>
              <a:gd name="T34" fmla="*/ 97 w 160"/>
              <a:gd name="T35" fmla="*/ 125 h 135"/>
              <a:gd name="T36" fmla="*/ 97 w 160"/>
              <a:gd name="T37" fmla="*/ 125 h 135"/>
              <a:gd name="T38" fmla="*/ 63 w 160"/>
              <a:gd name="T39" fmla="*/ 125 h 135"/>
              <a:gd name="T40" fmla="*/ 62 w 160"/>
              <a:gd name="T41" fmla="*/ 124 h 135"/>
              <a:gd name="T42" fmla="*/ 62 w 160"/>
              <a:gd name="T43" fmla="*/ 123 h 135"/>
              <a:gd name="T44" fmla="*/ 64 w 160"/>
              <a:gd name="T45" fmla="*/ 109 h 135"/>
              <a:gd name="T46" fmla="*/ 66 w 160"/>
              <a:gd name="T47" fmla="*/ 107 h 135"/>
              <a:gd name="T48" fmla="*/ 94 w 160"/>
              <a:gd name="T49" fmla="*/ 107 h 135"/>
              <a:gd name="T50" fmla="*/ 95 w 160"/>
              <a:gd name="T51" fmla="*/ 109 h 135"/>
              <a:gd name="T52" fmla="*/ 98 w 160"/>
              <a:gd name="T53" fmla="*/ 123 h 135"/>
              <a:gd name="T54" fmla="*/ 98 w 160"/>
              <a:gd name="T55" fmla="*/ 123 h 135"/>
              <a:gd name="T56" fmla="*/ 97 w 160"/>
              <a:gd name="T57" fmla="*/ 125 h 135"/>
              <a:gd name="T58" fmla="*/ 137 w 160"/>
              <a:gd name="T59" fmla="*/ 80 h 135"/>
              <a:gd name="T60" fmla="*/ 136 w 160"/>
              <a:gd name="T61" fmla="*/ 82 h 135"/>
              <a:gd name="T62" fmla="*/ 24 w 160"/>
              <a:gd name="T63" fmla="*/ 82 h 135"/>
              <a:gd name="T64" fmla="*/ 23 w 160"/>
              <a:gd name="T65" fmla="*/ 80 h 135"/>
              <a:gd name="T66" fmla="*/ 23 w 160"/>
              <a:gd name="T67" fmla="*/ 14 h 135"/>
              <a:gd name="T68" fmla="*/ 25 w 160"/>
              <a:gd name="T69" fmla="*/ 13 h 135"/>
              <a:gd name="T70" fmla="*/ 135 w 160"/>
              <a:gd name="T71" fmla="*/ 13 h 135"/>
              <a:gd name="T72" fmla="*/ 137 w 160"/>
              <a:gd name="T73" fmla="*/ 14 h 135"/>
              <a:gd name="T74" fmla="*/ 137 w 160"/>
              <a:gd name="T75" fmla="*/ 80 h 135"/>
              <a:gd name="T76" fmla="*/ 83 w 160"/>
              <a:gd name="T77" fmla="*/ 44 h 135"/>
              <a:gd name="T78" fmla="*/ 88 w 160"/>
              <a:gd name="T79" fmla="*/ 43 h 135"/>
              <a:gd name="T80" fmla="*/ 89 w 160"/>
              <a:gd name="T81" fmla="*/ 42 h 135"/>
              <a:gd name="T82" fmla="*/ 88 w 160"/>
              <a:gd name="T83" fmla="*/ 40 h 135"/>
              <a:gd name="T84" fmla="*/ 69 w 160"/>
              <a:gd name="T85" fmla="*/ 32 h 135"/>
              <a:gd name="T86" fmla="*/ 66 w 160"/>
              <a:gd name="T87" fmla="*/ 33 h 135"/>
              <a:gd name="T88" fmla="*/ 66 w 160"/>
              <a:gd name="T89" fmla="*/ 35 h 135"/>
              <a:gd name="T90" fmla="*/ 73 w 160"/>
              <a:gd name="T91" fmla="*/ 54 h 135"/>
              <a:gd name="T92" fmla="*/ 75 w 160"/>
              <a:gd name="T93" fmla="*/ 55 h 135"/>
              <a:gd name="T94" fmla="*/ 77 w 160"/>
              <a:gd name="T95" fmla="*/ 54 h 135"/>
              <a:gd name="T96" fmla="*/ 78 w 160"/>
              <a:gd name="T97" fmla="*/ 50 h 135"/>
              <a:gd name="T98" fmla="*/ 88 w 160"/>
              <a:gd name="T99" fmla="*/ 59 h 135"/>
              <a:gd name="T100" fmla="*/ 91 w 160"/>
              <a:gd name="T101" fmla="*/ 59 h 135"/>
              <a:gd name="T102" fmla="*/ 93 w 160"/>
              <a:gd name="T103" fmla="*/ 57 h 135"/>
              <a:gd name="T104" fmla="*/ 93 w 160"/>
              <a:gd name="T105" fmla="*/ 54 h 135"/>
              <a:gd name="T106" fmla="*/ 83 w 160"/>
              <a:gd name="T107" fmla="*/ 4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" h="135">
                <a:moveTo>
                  <a:pt x="160" y="127"/>
                </a:moveTo>
                <a:cubicBezTo>
                  <a:pt x="150" y="87"/>
                  <a:pt x="150" y="87"/>
                  <a:pt x="150" y="87"/>
                </a:cubicBezTo>
                <a:cubicBezTo>
                  <a:pt x="149" y="86"/>
                  <a:pt x="149" y="86"/>
                  <a:pt x="149" y="85"/>
                </a:cubicBezTo>
                <a:cubicBezTo>
                  <a:pt x="149" y="83"/>
                  <a:pt x="150" y="82"/>
                  <a:pt x="150" y="80"/>
                </a:cubicBezTo>
                <a:cubicBezTo>
                  <a:pt x="150" y="14"/>
                  <a:pt x="150" y="14"/>
                  <a:pt x="150" y="14"/>
                </a:cubicBezTo>
                <a:cubicBezTo>
                  <a:pt x="150" y="6"/>
                  <a:pt x="143" y="0"/>
                  <a:pt x="13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7" y="0"/>
                  <a:pt x="10" y="6"/>
                  <a:pt x="10" y="14"/>
                </a:cubicBezTo>
                <a:cubicBezTo>
                  <a:pt x="10" y="80"/>
                  <a:pt x="10" y="80"/>
                  <a:pt x="10" y="80"/>
                </a:cubicBezTo>
                <a:cubicBezTo>
                  <a:pt x="10" y="82"/>
                  <a:pt x="10" y="83"/>
                  <a:pt x="11" y="85"/>
                </a:cubicBezTo>
                <a:cubicBezTo>
                  <a:pt x="10" y="86"/>
                  <a:pt x="10" y="86"/>
                  <a:pt x="10" y="8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9"/>
                  <a:pt x="0" y="131"/>
                  <a:pt x="1" y="133"/>
                </a:cubicBezTo>
                <a:cubicBezTo>
                  <a:pt x="2" y="134"/>
                  <a:pt x="4" y="135"/>
                  <a:pt x="6" y="135"/>
                </a:cubicBezTo>
                <a:cubicBezTo>
                  <a:pt x="153" y="135"/>
                  <a:pt x="153" y="135"/>
                  <a:pt x="153" y="135"/>
                </a:cubicBezTo>
                <a:cubicBezTo>
                  <a:pt x="157" y="135"/>
                  <a:pt x="160" y="132"/>
                  <a:pt x="160" y="128"/>
                </a:cubicBezTo>
                <a:cubicBezTo>
                  <a:pt x="160" y="128"/>
                  <a:pt x="160" y="127"/>
                  <a:pt x="160" y="127"/>
                </a:cubicBezTo>
                <a:close/>
                <a:moveTo>
                  <a:pt x="97" y="125"/>
                </a:moveTo>
                <a:cubicBezTo>
                  <a:pt x="97" y="125"/>
                  <a:pt x="97" y="125"/>
                  <a:pt x="97" y="125"/>
                </a:cubicBezTo>
                <a:cubicBezTo>
                  <a:pt x="63" y="125"/>
                  <a:pt x="63" y="125"/>
                  <a:pt x="63" y="125"/>
                </a:cubicBezTo>
                <a:cubicBezTo>
                  <a:pt x="63" y="125"/>
                  <a:pt x="62" y="125"/>
                  <a:pt x="62" y="124"/>
                </a:cubicBezTo>
                <a:cubicBezTo>
                  <a:pt x="62" y="124"/>
                  <a:pt x="62" y="124"/>
                  <a:pt x="62" y="123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4" y="108"/>
                  <a:pt x="65" y="107"/>
                  <a:pt x="66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5" y="107"/>
                  <a:pt x="95" y="108"/>
                  <a:pt x="95" y="109"/>
                </a:cubicBezTo>
                <a:cubicBezTo>
                  <a:pt x="98" y="123"/>
                  <a:pt x="98" y="123"/>
                  <a:pt x="98" y="123"/>
                </a:cubicBezTo>
                <a:cubicBezTo>
                  <a:pt x="98" y="123"/>
                  <a:pt x="98" y="123"/>
                  <a:pt x="98" y="123"/>
                </a:cubicBezTo>
                <a:cubicBezTo>
                  <a:pt x="98" y="124"/>
                  <a:pt x="97" y="125"/>
                  <a:pt x="97" y="125"/>
                </a:cubicBezTo>
                <a:close/>
                <a:moveTo>
                  <a:pt x="137" y="80"/>
                </a:moveTo>
                <a:cubicBezTo>
                  <a:pt x="137" y="81"/>
                  <a:pt x="136" y="81"/>
                  <a:pt x="136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3" y="81"/>
                  <a:pt x="23" y="81"/>
                  <a:pt x="23" y="80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3"/>
                  <a:pt x="24" y="13"/>
                  <a:pt x="25" y="13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36" y="13"/>
                  <a:pt x="137" y="13"/>
                  <a:pt x="137" y="14"/>
                </a:cubicBezTo>
                <a:lnTo>
                  <a:pt x="137" y="80"/>
                </a:lnTo>
                <a:close/>
                <a:moveTo>
                  <a:pt x="83" y="44"/>
                </a:move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9" y="42"/>
                  <a:pt x="89" y="42"/>
                </a:cubicBezTo>
                <a:cubicBezTo>
                  <a:pt x="89" y="41"/>
                  <a:pt x="89" y="40"/>
                  <a:pt x="88" y="40"/>
                </a:cubicBezTo>
                <a:cubicBezTo>
                  <a:pt x="69" y="32"/>
                  <a:pt x="69" y="32"/>
                  <a:pt x="69" y="32"/>
                </a:cubicBezTo>
                <a:cubicBezTo>
                  <a:pt x="68" y="32"/>
                  <a:pt x="67" y="32"/>
                  <a:pt x="66" y="33"/>
                </a:cubicBezTo>
                <a:cubicBezTo>
                  <a:pt x="66" y="33"/>
                  <a:pt x="66" y="34"/>
                  <a:pt x="66" y="35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5"/>
                  <a:pt x="74" y="55"/>
                  <a:pt x="75" y="55"/>
                </a:cubicBezTo>
                <a:cubicBezTo>
                  <a:pt x="76" y="55"/>
                  <a:pt x="77" y="55"/>
                  <a:pt x="77" y="54"/>
                </a:cubicBezTo>
                <a:cubicBezTo>
                  <a:pt x="78" y="50"/>
                  <a:pt x="78" y="50"/>
                  <a:pt x="78" y="50"/>
                </a:cubicBezTo>
                <a:cubicBezTo>
                  <a:pt x="88" y="59"/>
                  <a:pt x="88" y="59"/>
                  <a:pt x="88" y="59"/>
                </a:cubicBezTo>
                <a:cubicBezTo>
                  <a:pt x="89" y="60"/>
                  <a:pt x="90" y="60"/>
                  <a:pt x="91" y="59"/>
                </a:cubicBezTo>
                <a:cubicBezTo>
                  <a:pt x="93" y="57"/>
                  <a:pt x="93" y="57"/>
                  <a:pt x="93" y="57"/>
                </a:cubicBezTo>
                <a:cubicBezTo>
                  <a:pt x="94" y="56"/>
                  <a:pt x="94" y="55"/>
                  <a:pt x="93" y="54"/>
                </a:cubicBezTo>
                <a:lnTo>
                  <a:pt x="83" y="4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48">
            <a:extLst>
              <a:ext uri="{FF2B5EF4-FFF2-40B4-BE49-F238E27FC236}">
                <a16:creationId xmlns:a16="http://schemas.microsoft.com/office/drawing/2014/main" id="{0577EA3C-169B-4874-AF21-43DF538E2AE3}"/>
              </a:ext>
            </a:extLst>
          </p:cNvPr>
          <p:cNvSpPr>
            <a:spLocks noEditPoints="1"/>
          </p:cNvSpPr>
          <p:nvPr/>
        </p:nvSpPr>
        <p:spPr bwMode="auto">
          <a:xfrm>
            <a:off x="2447922" y="5289228"/>
            <a:ext cx="327510" cy="338074"/>
          </a:xfrm>
          <a:custGeom>
            <a:avLst/>
            <a:gdLst>
              <a:gd name="T0" fmla="*/ 36 w 155"/>
              <a:gd name="T1" fmla="*/ 78 h 160"/>
              <a:gd name="T2" fmla="*/ 49 w 155"/>
              <a:gd name="T3" fmla="*/ 108 h 160"/>
              <a:gd name="T4" fmla="*/ 58 w 155"/>
              <a:gd name="T5" fmla="*/ 123 h 160"/>
              <a:gd name="T6" fmla="*/ 58 w 155"/>
              <a:gd name="T7" fmla="*/ 131 h 160"/>
              <a:gd name="T8" fmla="*/ 91 w 155"/>
              <a:gd name="T9" fmla="*/ 136 h 160"/>
              <a:gd name="T10" fmla="*/ 96 w 155"/>
              <a:gd name="T11" fmla="*/ 128 h 160"/>
              <a:gd name="T12" fmla="*/ 107 w 155"/>
              <a:gd name="T13" fmla="*/ 108 h 160"/>
              <a:gd name="T14" fmla="*/ 110 w 155"/>
              <a:gd name="T15" fmla="*/ 103 h 160"/>
              <a:gd name="T16" fmla="*/ 77 w 155"/>
              <a:gd name="T17" fmla="*/ 37 h 160"/>
              <a:gd name="T18" fmla="*/ 99 w 155"/>
              <a:gd name="T19" fmla="*/ 101 h 160"/>
              <a:gd name="T20" fmla="*/ 87 w 155"/>
              <a:gd name="T21" fmla="*/ 120 h 160"/>
              <a:gd name="T22" fmla="*/ 69 w 155"/>
              <a:gd name="T23" fmla="*/ 126 h 160"/>
              <a:gd name="T24" fmla="*/ 57 w 155"/>
              <a:gd name="T25" fmla="*/ 101 h 160"/>
              <a:gd name="T26" fmla="*/ 53 w 155"/>
              <a:gd name="T27" fmla="*/ 97 h 160"/>
              <a:gd name="T28" fmla="*/ 77 w 155"/>
              <a:gd name="T29" fmla="*/ 47 h 160"/>
              <a:gd name="T30" fmla="*/ 102 w 155"/>
              <a:gd name="T31" fmla="*/ 97 h 160"/>
              <a:gd name="T32" fmla="*/ 64 w 155"/>
              <a:gd name="T33" fmla="*/ 138 h 160"/>
              <a:gd name="T34" fmla="*/ 64 w 155"/>
              <a:gd name="T35" fmla="*/ 148 h 160"/>
              <a:gd name="T36" fmla="*/ 96 w 155"/>
              <a:gd name="T37" fmla="*/ 143 h 160"/>
              <a:gd name="T38" fmla="*/ 84 w 155"/>
              <a:gd name="T39" fmla="*/ 150 h 160"/>
              <a:gd name="T40" fmla="*/ 65 w 155"/>
              <a:gd name="T41" fmla="*/ 155 h 160"/>
              <a:gd name="T42" fmla="*/ 84 w 155"/>
              <a:gd name="T43" fmla="*/ 160 h 160"/>
              <a:gd name="T44" fmla="*/ 84 w 155"/>
              <a:gd name="T45" fmla="*/ 150 h 160"/>
              <a:gd name="T46" fmla="*/ 132 w 155"/>
              <a:gd name="T47" fmla="*/ 73 h 160"/>
              <a:gd name="T48" fmla="*/ 132 w 155"/>
              <a:gd name="T49" fmla="*/ 83 h 160"/>
              <a:gd name="T50" fmla="*/ 155 w 155"/>
              <a:gd name="T51" fmla="*/ 78 h 160"/>
              <a:gd name="T52" fmla="*/ 28 w 155"/>
              <a:gd name="T53" fmla="*/ 78 h 160"/>
              <a:gd name="T54" fmla="*/ 5 w 155"/>
              <a:gd name="T55" fmla="*/ 73 h 160"/>
              <a:gd name="T56" fmla="*/ 5 w 155"/>
              <a:gd name="T57" fmla="*/ 83 h 160"/>
              <a:gd name="T58" fmla="*/ 28 w 155"/>
              <a:gd name="T59" fmla="*/ 78 h 160"/>
              <a:gd name="T60" fmla="*/ 83 w 155"/>
              <a:gd name="T61" fmla="*/ 24 h 160"/>
              <a:gd name="T62" fmla="*/ 77 w 155"/>
              <a:gd name="T63" fmla="*/ 0 h 160"/>
              <a:gd name="T64" fmla="*/ 72 w 155"/>
              <a:gd name="T65" fmla="*/ 24 h 160"/>
              <a:gd name="T66" fmla="*/ 120 w 155"/>
              <a:gd name="T67" fmla="*/ 113 h 160"/>
              <a:gd name="T68" fmla="*/ 112 w 155"/>
              <a:gd name="T69" fmla="*/ 120 h 160"/>
              <a:gd name="T70" fmla="*/ 129 w 155"/>
              <a:gd name="T71" fmla="*/ 134 h 160"/>
              <a:gd name="T72" fmla="*/ 132 w 155"/>
              <a:gd name="T73" fmla="*/ 125 h 160"/>
              <a:gd name="T74" fmla="*/ 35 w 155"/>
              <a:gd name="T75" fmla="*/ 43 h 160"/>
              <a:gd name="T76" fmla="*/ 43 w 155"/>
              <a:gd name="T77" fmla="*/ 43 h 160"/>
              <a:gd name="T78" fmla="*/ 30 w 155"/>
              <a:gd name="T79" fmla="*/ 23 h 160"/>
              <a:gd name="T80" fmla="*/ 23 w 155"/>
              <a:gd name="T81" fmla="*/ 30 h 160"/>
              <a:gd name="T82" fmla="*/ 35 w 155"/>
              <a:gd name="T83" fmla="*/ 113 h 160"/>
              <a:gd name="T84" fmla="*/ 23 w 155"/>
              <a:gd name="T85" fmla="*/ 133 h 160"/>
              <a:gd name="T86" fmla="*/ 30 w 155"/>
              <a:gd name="T87" fmla="*/ 133 h 160"/>
              <a:gd name="T88" fmla="*/ 43 w 155"/>
              <a:gd name="T89" fmla="*/ 113 h 160"/>
              <a:gd name="T90" fmla="*/ 116 w 155"/>
              <a:gd name="T91" fmla="*/ 45 h 160"/>
              <a:gd name="T92" fmla="*/ 132 w 155"/>
              <a:gd name="T93" fmla="*/ 30 h 160"/>
              <a:gd name="T94" fmla="*/ 125 w 155"/>
              <a:gd name="T95" fmla="*/ 23 h 160"/>
              <a:gd name="T96" fmla="*/ 112 w 155"/>
              <a:gd name="T97" fmla="*/ 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5" h="160">
                <a:moveTo>
                  <a:pt x="77" y="37"/>
                </a:moveTo>
                <a:cubicBezTo>
                  <a:pt x="55" y="37"/>
                  <a:pt x="36" y="55"/>
                  <a:pt x="36" y="78"/>
                </a:cubicBezTo>
                <a:cubicBezTo>
                  <a:pt x="36" y="87"/>
                  <a:pt x="39" y="96"/>
                  <a:pt x="45" y="103"/>
                </a:cubicBezTo>
                <a:cubicBezTo>
                  <a:pt x="46" y="105"/>
                  <a:pt x="47" y="106"/>
                  <a:pt x="49" y="108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2" y="112"/>
                  <a:pt x="57" y="117"/>
                  <a:pt x="58" y="123"/>
                </a:cubicBezTo>
                <a:cubicBezTo>
                  <a:pt x="58" y="124"/>
                  <a:pt x="58" y="126"/>
                  <a:pt x="58" y="128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4"/>
                  <a:pt x="61" y="136"/>
                  <a:pt x="64" y="136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4" y="136"/>
                  <a:pt x="96" y="134"/>
                  <a:pt x="96" y="131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26"/>
                  <a:pt x="96" y="124"/>
                  <a:pt x="97" y="123"/>
                </a:cubicBezTo>
                <a:cubicBezTo>
                  <a:pt x="98" y="117"/>
                  <a:pt x="103" y="112"/>
                  <a:pt x="107" y="108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8" y="106"/>
                  <a:pt x="109" y="105"/>
                  <a:pt x="110" y="103"/>
                </a:cubicBezTo>
                <a:cubicBezTo>
                  <a:pt x="116" y="96"/>
                  <a:pt x="119" y="87"/>
                  <a:pt x="119" y="78"/>
                </a:cubicBezTo>
                <a:cubicBezTo>
                  <a:pt x="119" y="55"/>
                  <a:pt x="100" y="37"/>
                  <a:pt x="77" y="37"/>
                </a:cubicBezTo>
                <a:close/>
                <a:moveTo>
                  <a:pt x="102" y="97"/>
                </a:moveTo>
                <a:cubicBezTo>
                  <a:pt x="101" y="98"/>
                  <a:pt x="100" y="99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4" y="106"/>
                  <a:pt x="89" y="112"/>
                  <a:pt x="87" y="120"/>
                </a:cubicBezTo>
                <a:cubicBezTo>
                  <a:pt x="86" y="121"/>
                  <a:pt x="86" y="123"/>
                  <a:pt x="86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69" y="123"/>
                  <a:pt x="68" y="121"/>
                  <a:pt x="68" y="120"/>
                </a:cubicBezTo>
                <a:cubicBezTo>
                  <a:pt x="66" y="112"/>
                  <a:pt x="61" y="106"/>
                  <a:pt x="57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100"/>
                  <a:pt x="54" y="98"/>
                  <a:pt x="53" y="97"/>
                </a:cubicBezTo>
                <a:cubicBezTo>
                  <a:pt x="49" y="91"/>
                  <a:pt x="47" y="85"/>
                  <a:pt x="47" y="78"/>
                </a:cubicBezTo>
                <a:cubicBezTo>
                  <a:pt x="47" y="61"/>
                  <a:pt x="60" y="47"/>
                  <a:pt x="77" y="47"/>
                </a:cubicBezTo>
                <a:cubicBezTo>
                  <a:pt x="95" y="47"/>
                  <a:pt x="108" y="61"/>
                  <a:pt x="108" y="78"/>
                </a:cubicBezTo>
                <a:cubicBezTo>
                  <a:pt x="108" y="85"/>
                  <a:pt x="106" y="91"/>
                  <a:pt x="102" y="97"/>
                </a:cubicBezTo>
                <a:close/>
                <a:moveTo>
                  <a:pt x="91" y="138"/>
                </a:moveTo>
                <a:cubicBezTo>
                  <a:pt x="64" y="138"/>
                  <a:pt x="64" y="138"/>
                  <a:pt x="64" y="138"/>
                </a:cubicBezTo>
                <a:cubicBezTo>
                  <a:pt x="61" y="138"/>
                  <a:pt x="58" y="140"/>
                  <a:pt x="58" y="143"/>
                </a:cubicBezTo>
                <a:cubicBezTo>
                  <a:pt x="58" y="146"/>
                  <a:pt x="61" y="148"/>
                  <a:pt x="64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4" y="148"/>
                  <a:pt x="96" y="146"/>
                  <a:pt x="96" y="143"/>
                </a:cubicBezTo>
                <a:cubicBezTo>
                  <a:pt x="96" y="140"/>
                  <a:pt x="94" y="138"/>
                  <a:pt x="91" y="138"/>
                </a:cubicBezTo>
                <a:close/>
                <a:moveTo>
                  <a:pt x="84" y="150"/>
                </a:moveTo>
                <a:cubicBezTo>
                  <a:pt x="70" y="150"/>
                  <a:pt x="70" y="150"/>
                  <a:pt x="70" y="150"/>
                </a:cubicBezTo>
                <a:cubicBezTo>
                  <a:pt x="68" y="150"/>
                  <a:pt x="65" y="152"/>
                  <a:pt x="65" y="155"/>
                </a:cubicBezTo>
                <a:cubicBezTo>
                  <a:pt x="65" y="158"/>
                  <a:pt x="68" y="160"/>
                  <a:pt x="70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7" y="160"/>
                  <a:pt x="89" y="158"/>
                  <a:pt x="89" y="155"/>
                </a:cubicBezTo>
                <a:cubicBezTo>
                  <a:pt x="89" y="152"/>
                  <a:pt x="87" y="150"/>
                  <a:pt x="84" y="150"/>
                </a:cubicBezTo>
                <a:close/>
                <a:moveTo>
                  <a:pt x="150" y="73"/>
                </a:moveTo>
                <a:cubicBezTo>
                  <a:pt x="132" y="73"/>
                  <a:pt x="132" y="73"/>
                  <a:pt x="132" y="73"/>
                </a:cubicBezTo>
                <a:cubicBezTo>
                  <a:pt x="129" y="73"/>
                  <a:pt x="126" y="75"/>
                  <a:pt x="126" y="78"/>
                </a:cubicBezTo>
                <a:cubicBezTo>
                  <a:pt x="126" y="81"/>
                  <a:pt x="129" y="83"/>
                  <a:pt x="132" y="83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53" y="83"/>
                  <a:pt x="155" y="81"/>
                  <a:pt x="155" y="78"/>
                </a:cubicBezTo>
                <a:cubicBezTo>
                  <a:pt x="155" y="75"/>
                  <a:pt x="153" y="73"/>
                  <a:pt x="150" y="73"/>
                </a:cubicBezTo>
                <a:close/>
                <a:moveTo>
                  <a:pt x="28" y="78"/>
                </a:moveTo>
                <a:cubicBezTo>
                  <a:pt x="28" y="75"/>
                  <a:pt x="26" y="73"/>
                  <a:pt x="23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2" y="73"/>
                  <a:pt x="0" y="75"/>
                  <a:pt x="0" y="78"/>
                </a:cubicBezTo>
                <a:cubicBezTo>
                  <a:pt x="0" y="81"/>
                  <a:pt x="2" y="83"/>
                  <a:pt x="5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6" y="83"/>
                  <a:pt x="28" y="81"/>
                  <a:pt x="28" y="78"/>
                </a:cubicBezTo>
                <a:close/>
                <a:moveTo>
                  <a:pt x="77" y="29"/>
                </a:moveTo>
                <a:cubicBezTo>
                  <a:pt x="80" y="29"/>
                  <a:pt x="83" y="27"/>
                  <a:pt x="83" y="24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3"/>
                  <a:pt x="80" y="0"/>
                  <a:pt x="77" y="0"/>
                </a:cubicBezTo>
                <a:cubicBezTo>
                  <a:pt x="75" y="0"/>
                  <a:pt x="72" y="3"/>
                  <a:pt x="72" y="6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7"/>
                  <a:pt x="75" y="29"/>
                  <a:pt x="77" y="29"/>
                </a:cubicBezTo>
                <a:close/>
                <a:moveTo>
                  <a:pt x="120" y="113"/>
                </a:moveTo>
                <a:cubicBezTo>
                  <a:pt x="117" y="110"/>
                  <a:pt x="114" y="110"/>
                  <a:pt x="112" y="113"/>
                </a:cubicBezTo>
                <a:cubicBezTo>
                  <a:pt x="110" y="115"/>
                  <a:pt x="110" y="118"/>
                  <a:pt x="112" y="120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6" y="134"/>
                  <a:pt x="127" y="134"/>
                  <a:pt x="129" y="134"/>
                </a:cubicBezTo>
                <a:cubicBezTo>
                  <a:pt x="130" y="134"/>
                  <a:pt x="131" y="134"/>
                  <a:pt x="132" y="133"/>
                </a:cubicBezTo>
                <a:cubicBezTo>
                  <a:pt x="134" y="131"/>
                  <a:pt x="134" y="127"/>
                  <a:pt x="132" y="125"/>
                </a:cubicBezTo>
                <a:lnTo>
                  <a:pt x="120" y="113"/>
                </a:lnTo>
                <a:close/>
                <a:moveTo>
                  <a:pt x="35" y="43"/>
                </a:moveTo>
                <a:cubicBezTo>
                  <a:pt x="36" y="44"/>
                  <a:pt x="38" y="45"/>
                  <a:pt x="39" y="45"/>
                </a:cubicBezTo>
                <a:cubicBezTo>
                  <a:pt x="40" y="45"/>
                  <a:pt x="42" y="44"/>
                  <a:pt x="43" y="43"/>
                </a:cubicBezTo>
                <a:cubicBezTo>
                  <a:pt x="45" y="41"/>
                  <a:pt x="45" y="38"/>
                  <a:pt x="43" y="36"/>
                </a:cubicBezTo>
                <a:cubicBezTo>
                  <a:pt x="30" y="23"/>
                  <a:pt x="30" y="23"/>
                  <a:pt x="30" y="23"/>
                </a:cubicBezTo>
                <a:cubicBezTo>
                  <a:pt x="28" y="21"/>
                  <a:pt x="25" y="21"/>
                  <a:pt x="23" y="23"/>
                </a:cubicBezTo>
                <a:cubicBezTo>
                  <a:pt x="21" y="25"/>
                  <a:pt x="21" y="28"/>
                  <a:pt x="23" y="30"/>
                </a:cubicBezTo>
                <a:lnTo>
                  <a:pt x="35" y="43"/>
                </a:lnTo>
                <a:close/>
                <a:moveTo>
                  <a:pt x="35" y="113"/>
                </a:moveTo>
                <a:cubicBezTo>
                  <a:pt x="23" y="125"/>
                  <a:pt x="23" y="125"/>
                  <a:pt x="23" y="125"/>
                </a:cubicBezTo>
                <a:cubicBezTo>
                  <a:pt x="21" y="127"/>
                  <a:pt x="21" y="131"/>
                  <a:pt x="23" y="133"/>
                </a:cubicBezTo>
                <a:cubicBezTo>
                  <a:pt x="24" y="134"/>
                  <a:pt x="25" y="134"/>
                  <a:pt x="26" y="134"/>
                </a:cubicBezTo>
                <a:cubicBezTo>
                  <a:pt x="28" y="134"/>
                  <a:pt x="29" y="134"/>
                  <a:pt x="30" y="133"/>
                </a:cubicBezTo>
                <a:cubicBezTo>
                  <a:pt x="43" y="120"/>
                  <a:pt x="43" y="120"/>
                  <a:pt x="43" y="120"/>
                </a:cubicBezTo>
                <a:cubicBezTo>
                  <a:pt x="45" y="118"/>
                  <a:pt x="45" y="115"/>
                  <a:pt x="43" y="113"/>
                </a:cubicBezTo>
                <a:cubicBezTo>
                  <a:pt x="41" y="110"/>
                  <a:pt x="37" y="110"/>
                  <a:pt x="35" y="113"/>
                </a:cubicBezTo>
                <a:close/>
                <a:moveTo>
                  <a:pt x="116" y="45"/>
                </a:moveTo>
                <a:cubicBezTo>
                  <a:pt x="117" y="45"/>
                  <a:pt x="118" y="44"/>
                  <a:pt x="120" y="43"/>
                </a:cubicBezTo>
                <a:cubicBezTo>
                  <a:pt x="132" y="30"/>
                  <a:pt x="132" y="30"/>
                  <a:pt x="132" y="30"/>
                </a:cubicBezTo>
                <a:cubicBezTo>
                  <a:pt x="134" y="28"/>
                  <a:pt x="134" y="25"/>
                  <a:pt x="132" y="23"/>
                </a:cubicBezTo>
                <a:cubicBezTo>
                  <a:pt x="130" y="21"/>
                  <a:pt x="127" y="21"/>
                  <a:pt x="125" y="23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0" y="38"/>
                  <a:pt x="110" y="41"/>
                  <a:pt x="112" y="43"/>
                </a:cubicBezTo>
                <a:cubicBezTo>
                  <a:pt x="113" y="44"/>
                  <a:pt x="114" y="45"/>
                  <a:pt x="116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5A0BF8CD-F148-4E1D-8DC3-D7F70D98BB72}"/>
              </a:ext>
            </a:extLst>
          </p:cNvPr>
          <p:cNvSpPr>
            <a:spLocks noEditPoints="1"/>
          </p:cNvSpPr>
          <p:nvPr/>
        </p:nvSpPr>
        <p:spPr bwMode="auto">
          <a:xfrm>
            <a:off x="3836009" y="5289227"/>
            <a:ext cx="251442" cy="338074"/>
          </a:xfrm>
          <a:custGeom>
            <a:avLst/>
            <a:gdLst>
              <a:gd name="T0" fmla="*/ 114 w 119"/>
              <a:gd name="T1" fmla="*/ 0 h 160"/>
              <a:gd name="T2" fmla="*/ 6 w 119"/>
              <a:gd name="T3" fmla="*/ 0 h 160"/>
              <a:gd name="T4" fmla="*/ 0 w 119"/>
              <a:gd name="T5" fmla="*/ 6 h 160"/>
              <a:gd name="T6" fmla="*/ 0 w 119"/>
              <a:gd name="T7" fmla="*/ 154 h 160"/>
              <a:gd name="T8" fmla="*/ 6 w 119"/>
              <a:gd name="T9" fmla="*/ 160 h 160"/>
              <a:gd name="T10" fmla="*/ 114 w 119"/>
              <a:gd name="T11" fmla="*/ 160 h 160"/>
              <a:gd name="T12" fmla="*/ 119 w 119"/>
              <a:gd name="T13" fmla="*/ 154 h 160"/>
              <a:gd name="T14" fmla="*/ 119 w 119"/>
              <a:gd name="T15" fmla="*/ 6 h 160"/>
              <a:gd name="T16" fmla="*/ 114 w 119"/>
              <a:gd name="T17" fmla="*/ 0 h 160"/>
              <a:gd name="T18" fmla="*/ 107 w 119"/>
              <a:gd name="T19" fmla="*/ 148 h 160"/>
              <a:gd name="T20" fmla="*/ 13 w 119"/>
              <a:gd name="T21" fmla="*/ 148 h 160"/>
              <a:gd name="T22" fmla="*/ 13 w 119"/>
              <a:gd name="T23" fmla="*/ 12 h 160"/>
              <a:gd name="T24" fmla="*/ 107 w 119"/>
              <a:gd name="T25" fmla="*/ 12 h 160"/>
              <a:gd name="T26" fmla="*/ 107 w 119"/>
              <a:gd name="T27" fmla="*/ 148 h 160"/>
              <a:gd name="T28" fmla="*/ 107 w 119"/>
              <a:gd name="T29" fmla="*/ 148 h 160"/>
              <a:gd name="T30" fmla="*/ 34 w 119"/>
              <a:gd name="T31" fmla="*/ 45 h 160"/>
              <a:gd name="T32" fmla="*/ 85 w 119"/>
              <a:gd name="T33" fmla="*/ 45 h 160"/>
              <a:gd name="T34" fmla="*/ 89 w 119"/>
              <a:gd name="T35" fmla="*/ 42 h 160"/>
              <a:gd name="T36" fmla="*/ 85 w 119"/>
              <a:gd name="T37" fmla="*/ 39 h 160"/>
              <a:gd name="T38" fmla="*/ 34 w 119"/>
              <a:gd name="T39" fmla="*/ 39 h 160"/>
              <a:gd name="T40" fmla="*/ 31 w 119"/>
              <a:gd name="T41" fmla="*/ 42 h 160"/>
              <a:gd name="T42" fmla="*/ 34 w 119"/>
              <a:gd name="T43" fmla="*/ 45 h 160"/>
              <a:gd name="T44" fmla="*/ 34 w 119"/>
              <a:gd name="T45" fmla="*/ 70 h 160"/>
              <a:gd name="T46" fmla="*/ 85 w 119"/>
              <a:gd name="T47" fmla="*/ 70 h 160"/>
              <a:gd name="T48" fmla="*/ 89 w 119"/>
              <a:gd name="T49" fmla="*/ 67 h 160"/>
              <a:gd name="T50" fmla="*/ 85 w 119"/>
              <a:gd name="T51" fmla="*/ 63 h 160"/>
              <a:gd name="T52" fmla="*/ 34 w 119"/>
              <a:gd name="T53" fmla="*/ 63 h 160"/>
              <a:gd name="T54" fmla="*/ 31 w 119"/>
              <a:gd name="T55" fmla="*/ 67 h 160"/>
              <a:gd name="T56" fmla="*/ 34 w 119"/>
              <a:gd name="T57" fmla="*/ 70 h 160"/>
              <a:gd name="T58" fmla="*/ 34 w 119"/>
              <a:gd name="T59" fmla="*/ 94 h 160"/>
              <a:gd name="T60" fmla="*/ 85 w 119"/>
              <a:gd name="T61" fmla="*/ 94 h 160"/>
              <a:gd name="T62" fmla="*/ 89 w 119"/>
              <a:gd name="T63" fmla="*/ 92 h 160"/>
              <a:gd name="T64" fmla="*/ 85 w 119"/>
              <a:gd name="T65" fmla="*/ 88 h 160"/>
              <a:gd name="T66" fmla="*/ 34 w 119"/>
              <a:gd name="T67" fmla="*/ 88 h 160"/>
              <a:gd name="T68" fmla="*/ 31 w 119"/>
              <a:gd name="T69" fmla="*/ 92 h 160"/>
              <a:gd name="T70" fmla="*/ 34 w 119"/>
              <a:gd name="T71" fmla="*/ 94 h 160"/>
              <a:gd name="T72" fmla="*/ 34 w 119"/>
              <a:gd name="T73" fmla="*/ 119 h 160"/>
              <a:gd name="T74" fmla="*/ 85 w 119"/>
              <a:gd name="T75" fmla="*/ 119 h 160"/>
              <a:gd name="T76" fmla="*/ 89 w 119"/>
              <a:gd name="T77" fmla="*/ 116 h 160"/>
              <a:gd name="T78" fmla="*/ 85 w 119"/>
              <a:gd name="T79" fmla="*/ 113 h 160"/>
              <a:gd name="T80" fmla="*/ 34 w 119"/>
              <a:gd name="T81" fmla="*/ 113 h 160"/>
              <a:gd name="T82" fmla="*/ 31 w 119"/>
              <a:gd name="T83" fmla="*/ 116 h 160"/>
              <a:gd name="T84" fmla="*/ 34 w 119"/>
              <a:gd name="T85" fmla="*/ 119 h 160"/>
              <a:gd name="T86" fmla="*/ 34 w 119"/>
              <a:gd name="T87" fmla="*/ 119 h 160"/>
              <a:gd name="T88" fmla="*/ 34 w 119"/>
              <a:gd name="T89" fmla="*/ 11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9" h="160">
                <a:moveTo>
                  <a:pt x="11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7"/>
                  <a:pt x="3" y="160"/>
                  <a:pt x="6" y="160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17" y="160"/>
                  <a:pt x="119" y="157"/>
                  <a:pt x="119" y="15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2"/>
                  <a:pt x="117" y="0"/>
                  <a:pt x="114" y="0"/>
                </a:cubicBezTo>
                <a:close/>
                <a:moveTo>
                  <a:pt x="107" y="148"/>
                </a:moveTo>
                <a:cubicBezTo>
                  <a:pt x="13" y="148"/>
                  <a:pt x="13" y="148"/>
                  <a:pt x="13" y="148"/>
                </a:cubicBezTo>
                <a:cubicBezTo>
                  <a:pt x="13" y="12"/>
                  <a:pt x="13" y="12"/>
                  <a:pt x="13" y="12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07" y="148"/>
                  <a:pt x="107" y="148"/>
                  <a:pt x="107" y="148"/>
                </a:cubicBezTo>
                <a:cubicBezTo>
                  <a:pt x="107" y="148"/>
                  <a:pt x="107" y="148"/>
                  <a:pt x="107" y="148"/>
                </a:cubicBezTo>
                <a:close/>
                <a:moveTo>
                  <a:pt x="34" y="45"/>
                </a:moveTo>
                <a:cubicBezTo>
                  <a:pt x="85" y="45"/>
                  <a:pt x="85" y="45"/>
                  <a:pt x="85" y="45"/>
                </a:cubicBezTo>
                <a:cubicBezTo>
                  <a:pt x="88" y="45"/>
                  <a:pt x="89" y="44"/>
                  <a:pt x="89" y="42"/>
                </a:cubicBezTo>
                <a:cubicBezTo>
                  <a:pt x="89" y="40"/>
                  <a:pt x="88" y="39"/>
                  <a:pt x="85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2" y="39"/>
                  <a:pt x="31" y="40"/>
                  <a:pt x="31" y="42"/>
                </a:cubicBezTo>
                <a:cubicBezTo>
                  <a:pt x="31" y="44"/>
                  <a:pt x="32" y="45"/>
                  <a:pt x="34" y="45"/>
                </a:cubicBezTo>
                <a:close/>
                <a:moveTo>
                  <a:pt x="34" y="70"/>
                </a:moveTo>
                <a:cubicBezTo>
                  <a:pt x="85" y="70"/>
                  <a:pt x="85" y="70"/>
                  <a:pt x="85" y="70"/>
                </a:cubicBezTo>
                <a:cubicBezTo>
                  <a:pt x="88" y="70"/>
                  <a:pt x="89" y="68"/>
                  <a:pt x="89" y="67"/>
                </a:cubicBezTo>
                <a:cubicBezTo>
                  <a:pt x="89" y="64"/>
                  <a:pt x="88" y="63"/>
                  <a:pt x="85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63"/>
                  <a:pt x="31" y="64"/>
                  <a:pt x="31" y="67"/>
                </a:cubicBezTo>
                <a:cubicBezTo>
                  <a:pt x="31" y="68"/>
                  <a:pt x="32" y="70"/>
                  <a:pt x="34" y="70"/>
                </a:cubicBezTo>
                <a:close/>
                <a:moveTo>
                  <a:pt x="34" y="94"/>
                </a:moveTo>
                <a:cubicBezTo>
                  <a:pt x="85" y="94"/>
                  <a:pt x="85" y="94"/>
                  <a:pt x="85" y="94"/>
                </a:cubicBezTo>
                <a:cubicBezTo>
                  <a:pt x="88" y="94"/>
                  <a:pt x="89" y="93"/>
                  <a:pt x="89" y="92"/>
                </a:cubicBezTo>
                <a:cubicBezTo>
                  <a:pt x="89" y="89"/>
                  <a:pt x="88" y="88"/>
                  <a:pt x="85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32" y="88"/>
                  <a:pt x="31" y="89"/>
                  <a:pt x="31" y="92"/>
                </a:cubicBezTo>
                <a:cubicBezTo>
                  <a:pt x="31" y="93"/>
                  <a:pt x="32" y="94"/>
                  <a:pt x="34" y="94"/>
                </a:cubicBezTo>
                <a:close/>
                <a:moveTo>
                  <a:pt x="34" y="119"/>
                </a:moveTo>
                <a:cubicBezTo>
                  <a:pt x="85" y="119"/>
                  <a:pt x="85" y="119"/>
                  <a:pt x="85" y="119"/>
                </a:cubicBezTo>
                <a:cubicBezTo>
                  <a:pt x="88" y="119"/>
                  <a:pt x="89" y="118"/>
                  <a:pt x="89" y="116"/>
                </a:cubicBezTo>
                <a:cubicBezTo>
                  <a:pt x="89" y="114"/>
                  <a:pt x="88" y="113"/>
                  <a:pt x="85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2" y="113"/>
                  <a:pt x="31" y="114"/>
                  <a:pt x="31" y="116"/>
                </a:cubicBezTo>
                <a:cubicBezTo>
                  <a:pt x="31" y="118"/>
                  <a:pt x="32" y="119"/>
                  <a:pt x="34" y="119"/>
                </a:cubicBezTo>
                <a:close/>
                <a:moveTo>
                  <a:pt x="34" y="119"/>
                </a:moveTo>
                <a:cubicBezTo>
                  <a:pt x="34" y="119"/>
                  <a:pt x="34" y="119"/>
                  <a:pt x="34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AFFD66C-9BAD-4018-AAA3-E5B150454F2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03" r="166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5959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84D4DAD-60BE-4142-86F7-5F18E05CCFB8}"/>
              </a:ext>
            </a:extLst>
          </p:cNvPr>
          <p:cNvSpPr/>
          <p:nvPr/>
        </p:nvSpPr>
        <p:spPr>
          <a:xfrm>
            <a:off x="0" y="5698434"/>
            <a:ext cx="12192000" cy="115956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556F3E9-81CC-43A8-B993-90844A4ACD7C}"/>
              </a:ext>
            </a:extLst>
          </p:cNvPr>
          <p:cNvSpPr/>
          <p:nvPr/>
        </p:nvSpPr>
        <p:spPr>
          <a:xfrm>
            <a:off x="7554352" y="5642161"/>
            <a:ext cx="4637648" cy="716435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436B77-2970-4562-BDE6-D19A41C09FF2}"/>
              </a:ext>
            </a:extLst>
          </p:cNvPr>
          <p:cNvSpPr/>
          <p:nvPr/>
        </p:nvSpPr>
        <p:spPr>
          <a:xfrm>
            <a:off x="7633252" y="0"/>
            <a:ext cx="4558748" cy="6281530"/>
          </a:xfrm>
          <a:prstGeom prst="rect">
            <a:avLst/>
          </a:prstGeom>
          <a:solidFill>
            <a:schemeClr val="tx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EC6E62-B405-4C66-8E96-332622C8DEDB}"/>
              </a:ext>
            </a:extLst>
          </p:cNvPr>
          <p:cNvSpPr txBox="1"/>
          <p:nvPr/>
        </p:nvSpPr>
        <p:spPr>
          <a:xfrm>
            <a:off x="1441163" y="1686488"/>
            <a:ext cx="249712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About Us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411A25-FAAF-4C17-8BF0-20583FF9194D}"/>
              </a:ext>
            </a:extLst>
          </p:cNvPr>
          <p:cNvSpPr txBox="1"/>
          <p:nvPr/>
        </p:nvSpPr>
        <p:spPr>
          <a:xfrm>
            <a:off x="1441163" y="2587835"/>
            <a:ext cx="4129284" cy="122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  <a:p>
            <a:pPr>
              <a:lnSpc>
                <a:spcPts val="1500"/>
              </a:lnSpc>
            </a:pPr>
            <a:endParaRPr lang="en-US" sz="10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Hampden-Sydney College in Virginia, looked. Contrary to popular belief, Lorem Ipsum is not simply random text.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CFCCF5-1E1F-4686-8350-387D982791CC}"/>
              </a:ext>
            </a:extLst>
          </p:cNvPr>
          <p:cNvCxnSpPr>
            <a:cxnSpLocks/>
          </p:cNvCxnSpPr>
          <p:nvPr/>
        </p:nvCxnSpPr>
        <p:spPr>
          <a:xfrm>
            <a:off x="1589655" y="0"/>
            <a:ext cx="0" cy="1561514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796B661-7908-4643-99B1-8EF94588AC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5" r="10953"/>
          <a:stretch/>
        </p:blipFill>
        <p:spPr>
          <a:xfrm>
            <a:off x="7633252" y="0"/>
            <a:ext cx="4558748" cy="6281530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8391528-A866-4C65-92D5-EAA6946EE5FD}"/>
              </a:ext>
            </a:extLst>
          </p:cNvPr>
          <p:cNvSpPr txBox="1"/>
          <p:nvPr/>
        </p:nvSpPr>
        <p:spPr>
          <a:xfrm>
            <a:off x="1441163" y="4418298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D2920B-96FD-4EA0-8B95-09ACEDE629A7}"/>
              </a:ext>
            </a:extLst>
          </p:cNvPr>
          <p:cNvSpPr txBox="1"/>
          <p:nvPr/>
        </p:nvSpPr>
        <p:spPr>
          <a:xfrm>
            <a:off x="1441163" y="4674780"/>
            <a:ext cx="4129284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500"/>
              </a:lnSpc>
              <a:buFont typeface="Wingdings" panose="05000000000000000000" pitchFamily="2" charset="2"/>
              <a:buChar char="§"/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belief, Lorem Ipsum is not simply random text. </a:t>
            </a:r>
          </a:p>
        </p:txBody>
      </p:sp>
    </p:spTree>
    <p:extLst>
      <p:ext uri="{BB962C8B-B14F-4D97-AF65-F5344CB8AC3E}">
        <p14:creationId xmlns:p14="http://schemas.microsoft.com/office/powerpoint/2010/main" val="674563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028616B5-B932-4570-B174-75D2A1DAE511}"/>
              </a:ext>
            </a:extLst>
          </p:cNvPr>
          <p:cNvSpPr/>
          <p:nvPr/>
        </p:nvSpPr>
        <p:spPr>
          <a:xfrm>
            <a:off x="872745" y="2599943"/>
            <a:ext cx="2137201" cy="21372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79A7AB6-6B9F-46B5-AF70-0F3DE36BDA87}"/>
              </a:ext>
            </a:extLst>
          </p:cNvPr>
          <p:cNvSpPr/>
          <p:nvPr/>
        </p:nvSpPr>
        <p:spPr>
          <a:xfrm>
            <a:off x="1079297" y="3668543"/>
            <a:ext cx="1719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Our Best Service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0C4E21-9A6C-4895-A853-345E5D2DB5F5}"/>
              </a:ext>
            </a:extLst>
          </p:cNvPr>
          <p:cNvSpPr txBox="1"/>
          <p:nvPr/>
        </p:nvSpPr>
        <p:spPr>
          <a:xfrm>
            <a:off x="872745" y="5211550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860BF9A-74F8-4DE4-8F65-0BBC17D081E1}"/>
              </a:ext>
            </a:extLst>
          </p:cNvPr>
          <p:cNvSpPr/>
          <p:nvPr/>
        </p:nvSpPr>
        <p:spPr>
          <a:xfrm>
            <a:off x="1690351" y="4488441"/>
            <a:ext cx="497406" cy="4974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A549E2B-615B-4067-A76D-AB5E1D6C479D}"/>
              </a:ext>
            </a:extLst>
          </p:cNvPr>
          <p:cNvSpPr txBox="1"/>
          <p:nvPr/>
        </p:nvSpPr>
        <p:spPr>
          <a:xfrm>
            <a:off x="1677254" y="4635574"/>
            <a:ext cx="523599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01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EE421DA-8D15-43F2-9EC5-F8A4045173A5}"/>
              </a:ext>
            </a:extLst>
          </p:cNvPr>
          <p:cNvSpPr/>
          <p:nvPr/>
        </p:nvSpPr>
        <p:spPr>
          <a:xfrm>
            <a:off x="3642515" y="2599943"/>
            <a:ext cx="2137201" cy="21372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BCF2774-4BB7-4252-8399-7BD673E07DB3}"/>
              </a:ext>
            </a:extLst>
          </p:cNvPr>
          <p:cNvSpPr/>
          <p:nvPr/>
        </p:nvSpPr>
        <p:spPr>
          <a:xfrm>
            <a:off x="3849067" y="3668543"/>
            <a:ext cx="1719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Best Service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42888F-87E1-4914-BC1F-EED6EB86825C}"/>
              </a:ext>
            </a:extLst>
          </p:cNvPr>
          <p:cNvSpPr txBox="1"/>
          <p:nvPr/>
        </p:nvSpPr>
        <p:spPr>
          <a:xfrm>
            <a:off x="3642515" y="5211550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0918205-9673-4D69-BE87-459E520D0207}"/>
              </a:ext>
            </a:extLst>
          </p:cNvPr>
          <p:cNvSpPr/>
          <p:nvPr/>
        </p:nvSpPr>
        <p:spPr>
          <a:xfrm>
            <a:off x="4460121" y="4488441"/>
            <a:ext cx="497406" cy="49740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5CFFD49-C138-4EE6-A05A-9D1F69D8AE9E}"/>
              </a:ext>
            </a:extLst>
          </p:cNvPr>
          <p:cNvSpPr txBox="1"/>
          <p:nvPr/>
        </p:nvSpPr>
        <p:spPr>
          <a:xfrm>
            <a:off x="4447024" y="4635574"/>
            <a:ext cx="523599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02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DBB1DAA-880A-4C96-90AF-1E6A051BEDE3}"/>
              </a:ext>
            </a:extLst>
          </p:cNvPr>
          <p:cNvSpPr/>
          <p:nvPr/>
        </p:nvSpPr>
        <p:spPr>
          <a:xfrm>
            <a:off x="6451495" y="2599943"/>
            <a:ext cx="2137201" cy="21372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FB7062C-11B3-4331-A915-593A0B0936F4}"/>
              </a:ext>
            </a:extLst>
          </p:cNvPr>
          <p:cNvSpPr/>
          <p:nvPr/>
        </p:nvSpPr>
        <p:spPr>
          <a:xfrm>
            <a:off x="6658047" y="3668543"/>
            <a:ext cx="1719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Our Best Service Title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D030DC-0AC7-4F5E-B810-B24F2A08B91B}"/>
              </a:ext>
            </a:extLst>
          </p:cNvPr>
          <p:cNvSpPr txBox="1"/>
          <p:nvPr/>
        </p:nvSpPr>
        <p:spPr>
          <a:xfrm>
            <a:off x="6451495" y="5211550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182E199-4B2B-4774-BDD4-58D68B2C159B}"/>
              </a:ext>
            </a:extLst>
          </p:cNvPr>
          <p:cNvSpPr/>
          <p:nvPr/>
        </p:nvSpPr>
        <p:spPr>
          <a:xfrm>
            <a:off x="7269101" y="4488441"/>
            <a:ext cx="497406" cy="4974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5EEE406-1706-4CAE-8B46-3EFA9DDB6986}"/>
              </a:ext>
            </a:extLst>
          </p:cNvPr>
          <p:cNvSpPr txBox="1"/>
          <p:nvPr/>
        </p:nvSpPr>
        <p:spPr>
          <a:xfrm>
            <a:off x="7256004" y="4635574"/>
            <a:ext cx="523599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03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ED01F21-C47E-435B-A96B-686912536122}"/>
              </a:ext>
            </a:extLst>
          </p:cNvPr>
          <p:cNvSpPr/>
          <p:nvPr/>
        </p:nvSpPr>
        <p:spPr>
          <a:xfrm>
            <a:off x="9182054" y="2599943"/>
            <a:ext cx="2137201" cy="213720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15B57BC-65DF-4300-9B2F-CE40589AE311}"/>
              </a:ext>
            </a:extLst>
          </p:cNvPr>
          <p:cNvSpPr/>
          <p:nvPr/>
        </p:nvSpPr>
        <p:spPr>
          <a:xfrm>
            <a:off x="9388606" y="3668543"/>
            <a:ext cx="1719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Our Best Service Title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7B1991A-67F6-4436-B9C8-02CED8F7BD86}"/>
              </a:ext>
            </a:extLst>
          </p:cNvPr>
          <p:cNvSpPr txBox="1"/>
          <p:nvPr/>
        </p:nvSpPr>
        <p:spPr>
          <a:xfrm>
            <a:off x="9182054" y="5211550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C4F39C4-82ED-4619-B835-B77A8E087B11}"/>
              </a:ext>
            </a:extLst>
          </p:cNvPr>
          <p:cNvSpPr/>
          <p:nvPr/>
        </p:nvSpPr>
        <p:spPr>
          <a:xfrm>
            <a:off x="9999660" y="4488441"/>
            <a:ext cx="497406" cy="49740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92EA690-359F-44CD-914B-6353DDA3C94B}"/>
              </a:ext>
            </a:extLst>
          </p:cNvPr>
          <p:cNvSpPr txBox="1"/>
          <p:nvPr/>
        </p:nvSpPr>
        <p:spPr>
          <a:xfrm>
            <a:off x="9986563" y="4635574"/>
            <a:ext cx="523599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600" dirty="0">
                <a:solidFill>
                  <a:schemeClr val="bg2"/>
                </a:solidFill>
                <a:latin typeface="Arial Bold" panose="020B0704020202020204" pitchFamily="34" charset="0"/>
                <a:ea typeface="Roboto" panose="02000000000000000000" pitchFamily="2" charset="0"/>
                <a:cs typeface="Arial Bold" panose="020B0704020202020204" pitchFamily="34" charset="0"/>
              </a:rPr>
              <a:t>04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26A6C2A-1963-4AA5-8E2D-86C701F497D2}"/>
              </a:ext>
            </a:extLst>
          </p:cNvPr>
          <p:cNvSpPr txBox="1"/>
          <p:nvPr/>
        </p:nvSpPr>
        <p:spPr>
          <a:xfrm>
            <a:off x="4486980" y="650383"/>
            <a:ext cx="32180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D256B2-E199-4C01-8190-4A494DC1A932}"/>
              </a:ext>
            </a:extLst>
          </p:cNvPr>
          <p:cNvSpPr txBox="1"/>
          <p:nvPr/>
        </p:nvSpPr>
        <p:spPr>
          <a:xfrm>
            <a:off x="2392292" y="1281325"/>
            <a:ext cx="7407415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Hampden-Sydney College in Virginia, looked. Contrary to popular belief, Lorem Ipsum is not simply random text. </a:t>
            </a:r>
          </a:p>
        </p:txBody>
      </p:sp>
      <p:sp>
        <p:nvSpPr>
          <p:cNvPr id="11" name="Freeform 124">
            <a:extLst>
              <a:ext uri="{FF2B5EF4-FFF2-40B4-BE49-F238E27FC236}">
                <a16:creationId xmlns:a16="http://schemas.microsoft.com/office/drawing/2014/main" id="{FEDBE1C5-CBD7-4945-848F-72F664132CF2}"/>
              </a:ext>
            </a:extLst>
          </p:cNvPr>
          <p:cNvSpPr>
            <a:spLocks noEditPoints="1"/>
          </p:cNvSpPr>
          <p:nvPr/>
        </p:nvSpPr>
        <p:spPr bwMode="auto">
          <a:xfrm>
            <a:off x="1734520" y="3077823"/>
            <a:ext cx="409069" cy="393731"/>
          </a:xfrm>
          <a:custGeom>
            <a:avLst/>
            <a:gdLst>
              <a:gd name="T0" fmla="*/ 137 w 160"/>
              <a:gd name="T1" fmla="*/ 5 h 154"/>
              <a:gd name="T2" fmla="*/ 32 w 160"/>
              <a:gd name="T3" fmla="*/ 0 h 154"/>
              <a:gd name="T4" fmla="*/ 0 w 160"/>
              <a:gd name="T5" fmla="*/ 44 h 154"/>
              <a:gd name="T6" fmla="*/ 0 w 160"/>
              <a:gd name="T7" fmla="*/ 46 h 154"/>
              <a:gd name="T8" fmla="*/ 0 w 160"/>
              <a:gd name="T9" fmla="*/ 48 h 154"/>
              <a:gd name="T10" fmla="*/ 0 w 160"/>
              <a:gd name="T11" fmla="*/ 50 h 154"/>
              <a:gd name="T12" fmla="*/ 74 w 160"/>
              <a:gd name="T13" fmla="*/ 151 h 154"/>
              <a:gd name="T14" fmla="*/ 75 w 160"/>
              <a:gd name="T15" fmla="*/ 153 h 154"/>
              <a:gd name="T16" fmla="*/ 79 w 160"/>
              <a:gd name="T17" fmla="*/ 153 h 154"/>
              <a:gd name="T18" fmla="*/ 82 w 160"/>
              <a:gd name="T19" fmla="*/ 154 h 154"/>
              <a:gd name="T20" fmla="*/ 84 w 160"/>
              <a:gd name="T21" fmla="*/ 153 h 154"/>
              <a:gd name="T22" fmla="*/ 85 w 160"/>
              <a:gd name="T23" fmla="*/ 151 h 154"/>
              <a:gd name="T24" fmla="*/ 160 w 160"/>
              <a:gd name="T25" fmla="*/ 50 h 154"/>
              <a:gd name="T26" fmla="*/ 160 w 160"/>
              <a:gd name="T27" fmla="*/ 46 h 154"/>
              <a:gd name="T28" fmla="*/ 120 w 160"/>
              <a:gd name="T29" fmla="*/ 16 h 154"/>
              <a:gd name="T30" fmla="*/ 94 w 160"/>
              <a:gd name="T31" fmla="*/ 16 h 154"/>
              <a:gd name="T32" fmla="*/ 120 w 160"/>
              <a:gd name="T33" fmla="*/ 16 h 154"/>
              <a:gd name="T34" fmla="*/ 64 w 160"/>
              <a:gd name="T35" fmla="*/ 44 h 154"/>
              <a:gd name="T36" fmla="*/ 97 w 160"/>
              <a:gd name="T37" fmla="*/ 44 h 154"/>
              <a:gd name="T38" fmla="*/ 67 w 160"/>
              <a:gd name="T39" fmla="*/ 16 h 154"/>
              <a:gd name="T40" fmla="*/ 45 w 160"/>
              <a:gd name="T41" fmla="*/ 16 h 154"/>
              <a:gd name="T42" fmla="*/ 67 w 160"/>
              <a:gd name="T43" fmla="*/ 16 h 154"/>
              <a:gd name="T44" fmla="*/ 42 w 160"/>
              <a:gd name="T45" fmla="*/ 44 h 154"/>
              <a:gd name="T46" fmla="*/ 34 w 160"/>
              <a:gd name="T47" fmla="*/ 25 h 154"/>
              <a:gd name="T48" fmla="*/ 20 w 160"/>
              <a:gd name="T49" fmla="*/ 57 h 154"/>
              <a:gd name="T50" fmla="*/ 62 w 160"/>
              <a:gd name="T51" fmla="*/ 112 h 154"/>
              <a:gd name="T52" fmla="*/ 20 w 160"/>
              <a:gd name="T53" fmla="*/ 57 h 154"/>
              <a:gd name="T54" fmla="*/ 60 w 160"/>
              <a:gd name="T55" fmla="*/ 57 h 154"/>
              <a:gd name="T56" fmla="*/ 80 w 160"/>
              <a:gd name="T57" fmla="*/ 124 h 154"/>
              <a:gd name="T58" fmla="*/ 99 w 160"/>
              <a:gd name="T59" fmla="*/ 112 h 154"/>
              <a:gd name="T60" fmla="*/ 140 w 160"/>
              <a:gd name="T61" fmla="*/ 57 h 154"/>
              <a:gd name="T62" fmla="*/ 99 w 160"/>
              <a:gd name="T63" fmla="*/ 112 h 154"/>
              <a:gd name="T64" fmla="*/ 132 w 160"/>
              <a:gd name="T65" fmla="*/ 25 h 154"/>
              <a:gd name="T66" fmla="*/ 122 w 160"/>
              <a:gd name="T67" fmla="*/ 44 h 154"/>
              <a:gd name="T68" fmla="*/ 122 w 160"/>
              <a:gd name="T69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54">
                <a:moveTo>
                  <a:pt x="160" y="46"/>
                </a:moveTo>
                <a:cubicBezTo>
                  <a:pt x="137" y="5"/>
                  <a:pt x="137" y="5"/>
                  <a:pt x="137" y="5"/>
                </a:cubicBezTo>
                <a:cubicBezTo>
                  <a:pt x="134" y="2"/>
                  <a:pt x="134" y="0"/>
                  <a:pt x="1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0" y="52"/>
                  <a:pt x="0" y="52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5" y="153"/>
                  <a:pt x="75" y="153"/>
                  <a:pt x="75" y="153"/>
                </a:cubicBezTo>
                <a:cubicBezTo>
                  <a:pt x="77" y="153"/>
                  <a:pt x="77" y="153"/>
                  <a:pt x="77" y="153"/>
                </a:cubicBezTo>
                <a:cubicBezTo>
                  <a:pt x="77" y="153"/>
                  <a:pt x="77" y="153"/>
                  <a:pt x="79" y="153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82" y="154"/>
                  <a:pt x="82" y="154"/>
                  <a:pt x="82" y="154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3"/>
                  <a:pt x="85" y="153"/>
                  <a:pt x="85" y="153"/>
                </a:cubicBezTo>
                <a:cubicBezTo>
                  <a:pt x="85" y="151"/>
                  <a:pt x="85" y="151"/>
                  <a:pt x="85" y="151"/>
                </a:cubicBezTo>
                <a:cubicBezTo>
                  <a:pt x="159" y="52"/>
                  <a:pt x="159" y="52"/>
                  <a:pt x="159" y="52"/>
                </a:cubicBezTo>
                <a:cubicBezTo>
                  <a:pt x="160" y="52"/>
                  <a:pt x="160" y="52"/>
                  <a:pt x="160" y="50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6"/>
                  <a:pt x="160" y="46"/>
                  <a:pt x="160" y="46"/>
                </a:cubicBezTo>
                <a:close/>
                <a:moveTo>
                  <a:pt x="120" y="16"/>
                </a:moveTo>
                <a:cubicBezTo>
                  <a:pt x="109" y="39"/>
                  <a:pt x="109" y="39"/>
                  <a:pt x="109" y="39"/>
                </a:cubicBezTo>
                <a:cubicBezTo>
                  <a:pt x="94" y="16"/>
                  <a:pt x="94" y="16"/>
                  <a:pt x="94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16"/>
                  <a:pt x="120" y="16"/>
                  <a:pt x="120" y="16"/>
                </a:cubicBezTo>
                <a:close/>
                <a:moveTo>
                  <a:pt x="97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80" y="21"/>
                  <a:pt x="80" y="21"/>
                  <a:pt x="80" y="21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4"/>
                  <a:pt x="97" y="44"/>
                  <a:pt x="97" y="44"/>
                </a:cubicBezTo>
                <a:close/>
                <a:moveTo>
                  <a:pt x="67" y="16"/>
                </a:moveTo>
                <a:cubicBezTo>
                  <a:pt x="54" y="37"/>
                  <a:pt x="54" y="37"/>
                  <a:pt x="54" y="37"/>
                </a:cubicBezTo>
                <a:cubicBezTo>
                  <a:pt x="45" y="16"/>
                  <a:pt x="45" y="16"/>
                  <a:pt x="45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lose/>
                <a:moveTo>
                  <a:pt x="34" y="25"/>
                </a:moveTo>
                <a:cubicBezTo>
                  <a:pt x="42" y="44"/>
                  <a:pt x="42" y="44"/>
                  <a:pt x="42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20" y="57"/>
                </a:moveTo>
                <a:cubicBezTo>
                  <a:pt x="45" y="57"/>
                  <a:pt x="45" y="57"/>
                  <a:pt x="45" y="57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lose/>
                <a:moveTo>
                  <a:pt x="80" y="124"/>
                </a:moveTo>
                <a:cubicBezTo>
                  <a:pt x="60" y="57"/>
                  <a:pt x="60" y="57"/>
                  <a:pt x="6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0" y="124"/>
                  <a:pt x="80" y="124"/>
                  <a:pt x="80" y="124"/>
                </a:cubicBezTo>
                <a:close/>
                <a:moveTo>
                  <a:pt x="99" y="112"/>
                </a:moveTo>
                <a:cubicBezTo>
                  <a:pt x="115" y="57"/>
                  <a:pt x="115" y="57"/>
                  <a:pt x="115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99" y="112"/>
                  <a:pt x="99" y="112"/>
                  <a:pt x="99" y="112"/>
                </a:cubicBezTo>
                <a:close/>
                <a:moveTo>
                  <a:pt x="122" y="44"/>
                </a:moveTo>
                <a:cubicBezTo>
                  <a:pt x="132" y="25"/>
                  <a:pt x="132" y="25"/>
                  <a:pt x="132" y="25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2" y="44"/>
                  <a:pt x="122" y="44"/>
                  <a:pt x="122" y="44"/>
                </a:cubicBezTo>
                <a:close/>
                <a:moveTo>
                  <a:pt x="122" y="44"/>
                </a:moveTo>
                <a:cubicBezTo>
                  <a:pt x="122" y="44"/>
                  <a:pt x="122" y="44"/>
                  <a:pt x="122" y="44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2">
            <a:extLst>
              <a:ext uri="{FF2B5EF4-FFF2-40B4-BE49-F238E27FC236}">
                <a16:creationId xmlns:a16="http://schemas.microsoft.com/office/drawing/2014/main" id="{12E01F13-972D-4DF4-A582-F6C8BE2D43F3}"/>
              </a:ext>
            </a:extLst>
          </p:cNvPr>
          <p:cNvSpPr>
            <a:spLocks noEditPoints="1"/>
          </p:cNvSpPr>
          <p:nvPr/>
        </p:nvSpPr>
        <p:spPr bwMode="auto">
          <a:xfrm>
            <a:off x="10046120" y="3077823"/>
            <a:ext cx="409069" cy="386059"/>
          </a:xfrm>
          <a:custGeom>
            <a:avLst/>
            <a:gdLst>
              <a:gd name="T0" fmla="*/ 78 w 160"/>
              <a:gd name="T1" fmla="*/ 125 h 151"/>
              <a:gd name="T2" fmla="*/ 65 w 160"/>
              <a:gd name="T3" fmla="*/ 138 h 151"/>
              <a:gd name="T4" fmla="*/ 78 w 160"/>
              <a:gd name="T5" fmla="*/ 151 h 151"/>
              <a:gd name="T6" fmla="*/ 90 w 160"/>
              <a:gd name="T7" fmla="*/ 138 h 151"/>
              <a:gd name="T8" fmla="*/ 78 w 160"/>
              <a:gd name="T9" fmla="*/ 125 h 151"/>
              <a:gd name="T10" fmla="*/ 126 w 160"/>
              <a:gd name="T11" fmla="*/ 125 h 151"/>
              <a:gd name="T12" fmla="*/ 114 w 160"/>
              <a:gd name="T13" fmla="*/ 138 h 151"/>
              <a:gd name="T14" fmla="*/ 126 w 160"/>
              <a:gd name="T15" fmla="*/ 151 h 151"/>
              <a:gd name="T16" fmla="*/ 138 w 160"/>
              <a:gd name="T17" fmla="*/ 138 h 151"/>
              <a:gd name="T18" fmla="*/ 126 w 160"/>
              <a:gd name="T19" fmla="*/ 125 h 151"/>
              <a:gd name="T20" fmla="*/ 158 w 160"/>
              <a:gd name="T21" fmla="*/ 27 h 151"/>
              <a:gd name="T22" fmla="*/ 150 w 160"/>
              <a:gd name="T23" fmla="*/ 25 h 151"/>
              <a:gd name="T24" fmla="*/ 43 w 160"/>
              <a:gd name="T25" fmla="*/ 25 h 151"/>
              <a:gd name="T26" fmla="*/ 40 w 160"/>
              <a:gd name="T27" fmla="*/ 10 h 151"/>
              <a:gd name="T28" fmla="*/ 28 w 160"/>
              <a:gd name="T29" fmla="*/ 0 h 151"/>
              <a:gd name="T30" fmla="*/ 0 w 160"/>
              <a:gd name="T31" fmla="*/ 0 h 151"/>
              <a:gd name="T32" fmla="*/ 6 w 160"/>
              <a:gd name="T33" fmla="*/ 12 h 151"/>
              <a:gd name="T34" fmla="*/ 22 w 160"/>
              <a:gd name="T35" fmla="*/ 12 h 151"/>
              <a:gd name="T36" fmla="*/ 31 w 160"/>
              <a:gd name="T37" fmla="*/ 19 h 151"/>
              <a:gd name="T38" fmla="*/ 46 w 160"/>
              <a:gd name="T39" fmla="*/ 100 h 151"/>
              <a:gd name="T40" fmla="*/ 65 w 160"/>
              <a:gd name="T41" fmla="*/ 116 h 151"/>
              <a:gd name="T42" fmla="*/ 134 w 160"/>
              <a:gd name="T43" fmla="*/ 116 h 151"/>
              <a:gd name="T44" fmla="*/ 145 w 160"/>
              <a:gd name="T45" fmla="*/ 105 h 151"/>
              <a:gd name="T46" fmla="*/ 68 w 160"/>
              <a:gd name="T47" fmla="*/ 105 h 151"/>
              <a:gd name="T48" fmla="*/ 57 w 160"/>
              <a:gd name="T49" fmla="*/ 94 h 151"/>
              <a:gd name="T50" fmla="*/ 53 w 160"/>
              <a:gd name="T51" fmla="*/ 75 h 151"/>
              <a:gd name="T52" fmla="*/ 149 w 160"/>
              <a:gd name="T53" fmla="*/ 75 h 151"/>
              <a:gd name="T54" fmla="*/ 157 w 160"/>
              <a:gd name="T55" fmla="*/ 67 h 151"/>
              <a:gd name="T56" fmla="*/ 160 w 160"/>
              <a:gd name="T57" fmla="*/ 35 h 151"/>
              <a:gd name="T58" fmla="*/ 158 w 160"/>
              <a:gd name="T59" fmla="*/ 27 h 151"/>
              <a:gd name="T60" fmla="*/ 147 w 160"/>
              <a:gd name="T61" fmla="*/ 63 h 151"/>
              <a:gd name="T62" fmla="*/ 50 w 160"/>
              <a:gd name="T63" fmla="*/ 63 h 151"/>
              <a:gd name="T64" fmla="*/ 46 w 160"/>
              <a:gd name="T65" fmla="*/ 39 h 151"/>
              <a:gd name="T66" fmla="*/ 149 w 160"/>
              <a:gd name="T67" fmla="*/ 39 h 151"/>
              <a:gd name="T68" fmla="*/ 147 w 160"/>
              <a:gd name="T69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51">
                <a:moveTo>
                  <a:pt x="78" y="125"/>
                </a:moveTo>
                <a:cubicBezTo>
                  <a:pt x="71" y="125"/>
                  <a:pt x="65" y="131"/>
                  <a:pt x="65" y="138"/>
                </a:cubicBezTo>
                <a:cubicBezTo>
                  <a:pt x="65" y="145"/>
                  <a:pt x="71" y="151"/>
                  <a:pt x="78" y="151"/>
                </a:cubicBezTo>
                <a:cubicBezTo>
                  <a:pt x="84" y="151"/>
                  <a:pt x="90" y="145"/>
                  <a:pt x="90" y="138"/>
                </a:cubicBezTo>
                <a:cubicBezTo>
                  <a:pt x="90" y="131"/>
                  <a:pt x="84" y="125"/>
                  <a:pt x="78" y="125"/>
                </a:cubicBezTo>
                <a:close/>
                <a:moveTo>
                  <a:pt x="126" y="125"/>
                </a:moveTo>
                <a:cubicBezTo>
                  <a:pt x="119" y="125"/>
                  <a:pt x="114" y="131"/>
                  <a:pt x="114" y="138"/>
                </a:cubicBezTo>
                <a:cubicBezTo>
                  <a:pt x="114" y="145"/>
                  <a:pt x="119" y="151"/>
                  <a:pt x="126" y="151"/>
                </a:cubicBezTo>
                <a:cubicBezTo>
                  <a:pt x="133" y="151"/>
                  <a:pt x="138" y="145"/>
                  <a:pt x="138" y="138"/>
                </a:cubicBezTo>
                <a:cubicBezTo>
                  <a:pt x="138" y="131"/>
                  <a:pt x="133" y="125"/>
                  <a:pt x="126" y="125"/>
                </a:cubicBezTo>
                <a:close/>
                <a:moveTo>
                  <a:pt x="158" y="27"/>
                </a:moveTo>
                <a:cubicBezTo>
                  <a:pt x="155" y="25"/>
                  <a:pt x="150" y="25"/>
                  <a:pt x="15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4"/>
                  <a:pt x="34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5"/>
                  <a:pt x="31" y="19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8" y="109"/>
                  <a:pt x="57" y="116"/>
                  <a:pt x="65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4" y="116"/>
                  <a:pt x="145" y="105"/>
                  <a:pt x="145" y="105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5" y="105"/>
                  <a:pt x="60" y="106"/>
                  <a:pt x="57" y="94"/>
                </a:cubicBezTo>
                <a:cubicBezTo>
                  <a:pt x="56" y="89"/>
                  <a:pt x="53" y="75"/>
                  <a:pt x="53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53" y="75"/>
                  <a:pt x="156" y="71"/>
                  <a:pt x="157" y="67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0" y="33"/>
                  <a:pt x="160" y="31"/>
                  <a:pt x="158" y="27"/>
                </a:cubicBezTo>
                <a:close/>
                <a:moveTo>
                  <a:pt x="147" y="63"/>
                </a:moveTo>
                <a:cubicBezTo>
                  <a:pt x="50" y="63"/>
                  <a:pt x="50" y="63"/>
                  <a:pt x="50" y="63"/>
                </a:cubicBezTo>
                <a:cubicBezTo>
                  <a:pt x="46" y="39"/>
                  <a:pt x="46" y="39"/>
                  <a:pt x="46" y="39"/>
                </a:cubicBezTo>
                <a:cubicBezTo>
                  <a:pt x="149" y="39"/>
                  <a:pt x="149" y="39"/>
                  <a:pt x="149" y="39"/>
                </a:cubicBezTo>
                <a:lnTo>
                  <a:pt x="147" y="6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0">
            <a:extLst>
              <a:ext uri="{FF2B5EF4-FFF2-40B4-BE49-F238E27FC236}">
                <a16:creationId xmlns:a16="http://schemas.microsoft.com/office/drawing/2014/main" id="{3D232BC5-D7A1-4C5B-8A5C-455094C9F151}"/>
              </a:ext>
            </a:extLst>
          </p:cNvPr>
          <p:cNvSpPr>
            <a:spLocks noEditPoints="1"/>
          </p:cNvSpPr>
          <p:nvPr/>
        </p:nvSpPr>
        <p:spPr bwMode="auto">
          <a:xfrm>
            <a:off x="7368480" y="3077823"/>
            <a:ext cx="250556" cy="409069"/>
          </a:xfrm>
          <a:custGeom>
            <a:avLst/>
            <a:gdLst>
              <a:gd name="T0" fmla="*/ 49 w 98"/>
              <a:gd name="T1" fmla="*/ 0 h 160"/>
              <a:gd name="T2" fmla="*/ 0 w 98"/>
              <a:gd name="T3" fmla="*/ 51 h 160"/>
              <a:gd name="T4" fmla="*/ 22 w 98"/>
              <a:gd name="T5" fmla="*/ 95 h 160"/>
              <a:gd name="T6" fmla="*/ 23 w 98"/>
              <a:gd name="T7" fmla="*/ 96 h 160"/>
              <a:gd name="T8" fmla="*/ 23 w 98"/>
              <a:gd name="T9" fmla="*/ 111 h 160"/>
              <a:gd name="T10" fmla="*/ 35 w 98"/>
              <a:gd name="T11" fmla="*/ 124 h 160"/>
              <a:gd name="T12" fmla="*/ 63 w 98"/>
              <a:gd name="T13" fmla="*/ 124 h 160"/>
              <a:gd name="T14" fmla="*/ 75 w 98"/>
              <a:gd name="T15" fmla="*/ 111 h 160"/>
              <a:gd name="T16" fmla="*/ 75 w 98"/>
              <a:gd name="T17" fmla="*/ 96 h 160"/>
              <a:gd name="T18" fmla="*/ 76 w 98"/>
              <a:gd name="T19" fmla="*/ 95 h 160"/>
              <a:gd name="T20" fmla="*/ 98 w 98"/>
              <a:gd name="T21" fmla="*/ 51 h 160"/>
              <a:gd name="T22" fmla="*/ 49 w 98"/>
              <a:gd name="T23" fmla="*/ 0 h 160"/>
              <a:gd name="T24" fmla="*/ 67 w 98"/>
              <a:gd name="T25" fmla="*/ 84 h 160"/>
              <a:gd name="T26" fmla="*/ 64 w 98"/>
              <a:gd name="T27" fmla="*/ 85 h 160"/>
              <a:gd name="T28" fmla="*/ 61 w 98"/>
              <a:gd name="T29" fmla="*/ 91 h 160"/>
              <a:gd name="T30" fmla="*/ 61 w 98"/>
              <a:gd name="T31" fmla="*/ 109 h 160"/>
              <a:gd name="T32" fmla="*/ 37 w 98"/>
              <a:gd name="T33" fmla="*/ 109 h 160"/>
              <a:gd name="T34" fmla="*/ 37 w 98"/>
              <a:gd name="T35" fmla="*/ 94 h 160"/>
              <a:gd name="T36" fmla="*/ 37 w 98"/>
              <a:gd name="T37" fmla="*/ 91 h 160"/>
              <a:gd name="T38" fmla="*/ 34 w 98"/>
              <a:gd name="T39" fmla="*/ 85 h 160"/>
              <a:gd name="T40" fmla="*/ 32 w 98"/>
              <a:gd name="T41" fmla="*/ 84 h 160"/>
              <a:gd name="T42" fmla="*/ 14 w 98"/>
              <a:gd name="T43" fmla="*/ 51 h 160"/>
              <a:gd name="T44" fmla="*/ 49 w 98"/>
              <a:gd name="T45" fmla="*/ 14 h 160"/>
              <a:gd name="T46" fmla="*/ 84 w 98"/>
              <a:gd name="T47" fmla="*/ 51 h 160"/>
              <a:gd name="T48" fmla="*/ 67 w 98"/>
              <a:gd name="T49" fmla="*/ 84 h 160"/>
              <a:gd name="T50" fmla="*/ 67 w 98"/>
              <a:gd name="T51" fmla="*/ 128 h 160"/>
              <a:gd name="T52" fmla="*/ 31 w 98"/>
              <a:gd name="T53" fmla="*/ 128 h 160"/>
              <a:gd name="T54" fmla="*/ 25 w 98"/>
              <a:gd name="T55" fmla="*/ 134 h 160"/>
              <a:gd name="T56" fmla="*/ 31 w 98"/>
              <a:gd name="T57" fmla="*/ 141 h 160"/>
              <a:gd name="T58" fmla="*/ 67 w 98"/>
              <a:gd name="T59" fmla="*/ 141 h 160"/>
              <a:gd name="T60" fmla="*/ 73 w 98"/>
              <a:gd name="T61" fmla="*/ 134 h 160"/>
              <a:gd name="T62" fmla="*/ 67 w 98"/>
              <a:gd name="T63" fmla="*/ 128 h 160"/>
              <a:gd name="T64" fmla="*/ 64 w 98"/>
              <a:gd name="T65" fmla="*/ 148 h 160"/>
              <a:gd name="T66" fmla="*/ 35 w 98"/>
              <a:gd name="T67" fmla="*/ 148 h 160"/>
              <a:gd name="T68" fmla="*/ 28 w 98"/>
              <a:gd name="T69" fmla="*/ 154 h 160"/>
              <a:gd name="T70" fmla="*/ 35 w 98"/>
              <a:gd name="T71" fmla="*/ 160 h 160"/>
              <a:gd name="T72" fmla="*/ 64 w 98"/>
              <a:gd name="T73" fmla="*/ 160 h 160"/>
              <a:gd name="T74" fmla="*/ 71 w 98"/>
              <a:gd name="T75" fmla="*/ 154 h 160"/>
              <a:gd name="T76" fmla="*/ 64 w 98"/>
              <a:gd name="T77" fmla="*/ 148 h 160"/>
              <a:gd name="T78" fmla="*/ 53 w 98"/>
              <a:gd name="T79" fmla="*/ 20 h 160"/>
              <a:gd name="T80" fmla="*/ 20 w 98"/>
              <a:gd name="T81" fmla="*/ 55 h 160"/>
              <a:gd name="T82" fmla="*/ 25 w 98"/>
              <a:gd name="T83" fmla="*/ 61 h 160"/>
              <a:gd name="T84" fmla="*/ 29 w 98"/>
              <a:gd name="T85" fmla="*/ 55 h 160"/>
              <a:gd name="T86" fmla="*/ 53 w 98"/>
              <a:gd name="T87" fmla="*/ 30 h 160"/>
              <a:gd name="T88" fmla="*/ 57 w 98"/>
              <a:gd name="T89" fmla="*/ 25 h 160"/>
              <a:gd name="T90" fmla="*/ 53 w 98"/>
              <a:gd name="T9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8" h="160">
                <a:moveTo>
                  <a:pt x="49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69"/>
                  <a:pt x="8" y="86"/>
                  <a:pt x="22" y="95"/>
                </a:cubicBezTo>
                <a:cubicBezTo>
                  <a:pt x="23" y="95"/>
                  <a:pt x="23" y="96"/>
                  <a:pt x="23" y="96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17"/>
                  <a:pt x="29" y="124"/>
                  <a:pt x="35" y="12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70" y="124"/>
                  <a:pt x="75" y="117"/>
                  <a:pt x="75" y="111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5"/>
                  <a:pt x="76" y="95"/>
                  <a:pt x="76" y="95"/>
                </a:cubicBezTo>
                <a:cubicBezTo>
                  <a:pt x="89" y="86"/>
                  <a:pt x="98" y="69"/>
                  <a:pt x="98" y="51"/>
                </a:cubicBezTo>
                <a:cubicBezTo>
                  <a:pt x="98" y="23"/>
                  <a:pt x="76" y="0"/>
                  <a:pt x="49" y="0"/>
                </a:cubicBezTo>
                <a:close/>
                <a:moveTo>
                  <a:pt x="67" y="84"/>
                </a:moveTo>
                <a:cubicBezTo>
                  <a:pt x="64" y="85"/>
                  <a:pt x="64" y="85"/>
                  <a:pt x="64" y="85"/>
                </a:cubicBezTo>
                <a:cubicBezTo>
                  <a:pt x="62" y="86"/>
                  <a:pt x="61" y="89"/>
                  <a:pt x="61" y="91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6" y="86"/>
                  <a:pt x="34" y="85"/>
                </a:cubicBezTo>
                <a:cubicBezTo>
                  <a:pt x="32" y="84"/>
                  <a:pt x="32" y="84"/>
                  <a:pt x="32" y="84"/>
                </a:cubicBezTo>
                <a:cubicBezTo>
                  <a:pt x="20" y="76"/>
                  <a:pt x="14" y="65"/>
                  <a:pt x="14" y="51"/>
                </a:cubicBezTo>
                <a:cubicBezTo>
                  <a:pt x="14" y="31"/>
                  <a:pt x="30" y="14"/>
                  <a:pt x="49" y="14"/>
                </a:cubicBezTo>
                <a:cubicBezTo>
                  <a:pt x="69" y="14"/>
                  <a:pt x="84" y="31"/>
                  <a:pt x="84" y="51"/>
                </a:cubicBezTo>
                <a:cubicBezTo>
                  <a:pt x="84" y="65"/>
                  <a:pt x="78" y="76"/>
                  <a:pt x="67" y="84"/>
                </a:cubicBezTo>
                <a:close/>
                <a:moveTo>
                  <a:pt x="67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28" y="128"/>
                  <a:pt x="25" y="131"/>
                  <a:pt x="25" y="134"/>
                </a:cubicBezTo>
                <a:cubicBezTo>
                  <a:pt x="25" y="139"/>
                  <a:pt x="28" y="141"/>
                  <a:pt x="31" y="141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70" y="141"/>
                  <a:pt x="73" y="139"/>
                  <a:pt x="73" y="134"/>
                </a:cubicBezTo>
                <a:cubicBezTo>
                  <a:pt x="73" y="131"/>
                  <a:pt x="70" y="128"/>
                  <a:pt x="67" y="128"/>
                </a:cubicBezTo>
                <a:close/>
                <a:moveTo>
                  <a:pt x="64" y="148"/>
                </a:moveTo>
                <a:cubicBezTo>
                  <a:pt x="35" y="148"/>
                  <a:pt x="35" y="148"/>
                  <a:pt x="35" y="148"/>
                </a:cubicBezTo>
                <a:cubicBezTo>
                  <a:pt x="31" y="148"/>
                  <a:pt x="28" y="151"/>
                  <a:pt x="28" y="154"/>
                </a:cubicBezTo>
                <a:cubicBezTo>
                  <a:pt x="28" y="157"/>
                  <a:pt x="31" y="160"/>
                  <a:pt x="35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8" y="160"/>
                  <a:pt x="71" y="157"/>
                  <a:pt x="71" y="154"/>
                </a:cubicBezTo>
                <a:cubicBezTo>
                  <a:pt x="71" y="151"/>
                  <a:pt x="68" y="148"/>
                  <a:pt x="64" y="148"/>
                </a:cubicBezTo>
                <a:close/>
                <a:moveTo>
                  <a:pt x="53" y="20"/>
                </a:moveTo>
                <a:cubicBezTo>
                  <a:pt x="35" y="20"/>
                  <a:pt x="20" y="36"/>
                  <a:pt x="20" y="55"/>
                </a:cubicBezTo>
                <a:cubicBezTo>
                  <a:pt x="20" y="57"/>
                  <a:pt x="22" y="61"/>
                  <a:pt x="25" y="61"/>
                </a:cubicBezTo>
                <a:cubicBezTo>
                  <a:pt x="27" y="61"/>
                  <a:pt x="29" y="57"/>
                  <a:pt x="29" y="55"/>
                </a:cubicBezTo>
                <a:cubicBezTo>
                  <a:pt x="29" y="42"/>
                  <a:pt x="40" y="30"/>
                  <a:pt x="53" y="30"/>
                </a:cubicBezTo>
                <a:cubicBezTo>
                  <a:pt x="55" y="30"/>
                  <a:pt x="57" y="28"/>
                  <a:pt x="57" y="25"/>
                </a:cubicBezTo>
                <a:cubicBezTo>
                  <a:pt x="57" y="22"/>
                  <a:pt x="55" y="20"/>
                  <a:pt x="53" y="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68">
            <a:extLst>
              <a:ext uri="{FF2B5EF4-FFF2-40B4-BE49-F238E27FC236}">
                <a16:creationId xmlns:a16="http://schemas.microsoft.com/office/drawing/2014/main" id="{19C29D52-4A95-47AD-B5E3-9CB75B96225B}"/>
              </a:ext>
            </a:extLst>
          </p:cNvPr>
          <p:cNvSpPr>
            <a:spLocks noEditPoints="1"/>
          </p:cNvSpPr>
          <p:nvPr/>
        </p:nvSpPr>
        <p:spPr bwMode="auto">
          <a:xfrm>
            <a:off x="4570674" y="3077823"/>
            <a:ext cx="370721" cy="409069"/>
          </a:xfrm>
          <a:custGeom>
            <a:avLst/>
            <a:gdLst>
              <a:gd name="T0" fmla="*/ 139 w 145"/>
              <a:gd name="T1" fmla="*/ 0 h 160"/>
              <a:gd name="T2" fmla="*/ 7 w 145"/>
              <a:gd name="T3" fmla="*/ 0 h 160"/>
              <a:gd name="T4" fmla="*/ 0 w 145"/>
              <a:gd name="T5" fmla="*/ 7 h 160"/>
              <a:gd name="T6" fmla="*/ 0 w 145"/>
              <a:gd name="T7" fmla="*/ 104 h 160"/>
              <a:gd name="T8" fmla="*/ 7 w 145"/>
              <a:gd name="T9" fmla="*/ 111 h 160"/>
              <a:gd name="T10" fmla="*/ 49 w 145"/>
              <a:gd name="T11" fmla="*/ 111 h 160"/>
              <a:gd name="T12" fmla="*/ 18 w 145"/>
              <a:gd name="T13" fmla="*/ 148 h 160"/>
              <a:gd name="T14" fmla="*/ 18 w 145"/>
              <a:gd name="T15" fmla="*/ 158 h 160"/>
              <a:gd name="T16" fmla="*/ 23 w 145"/>
              <a:gd name="T17" fmla="*/ 160 h 160"/>
              <a:gd name="T18" fmla="*/ 28 w 145"/>
              <a:gd name="T19" fmla="*/ 158 h 160"/>
              <a:gd name="T20" fmla="*/ 67 w 145"/>
              <a:gd name="T21" fmla="*/ 111 h 160"/>
              <a:gd name="T22" fmla="*/ 79 w 145"/>
              <a:gd name="T23" fmla="*/ 111 h 160"/>
              <a:gd name="T24" fmla="*/ 119 w 145"/>
              <a:gd name="T25" fmla="*/ 158 h 160"/>
              <a:gd name="T26" fmla="*/ 124 w 145"/>
              <a:gd name="T27" fmla="*/ 160 h 160"/>
              <a:gd name="T28" fmla="*/ 128 w 145"/>
              <a:gd name="T29" fmla="*/ 158 h 160"/>
              <a:gd name="T30" fmla="*/ 128 w 145"/>
              <a:gd name="T31" fmla="*/ 148 h 160"/>
              <a:gd name="T32" fmla="*/ 96 w 145"/>
              <a:gd name="T33" fmla="*/ 111 h 160"/>
              <a:gd name="T34" fmla="*/ 139 w 145"/>
              <a:gd name="T35" fmla="*/ 111 h 160"/>
              <a:gd name="T36" fmla="*/ 145 w 145"/>
              <a:gd name="T37" fmla="*/ 104 h 160"/>
              <a:gd name="T38" fmla="*/ 145 w 145"/>
              <a:gd name="T39" fmla="*/ 7 h 160"/>
              <a:gd name="T40" fmla="*/ 139 w 145"/>
              <a:gd name="T41" fmla="*/ 0 h 160"/>
              <a:gd name="T42" fmla="*/ 133 w 145"/>
              <a:gd name="T43" fmla="*/ 97 h 160"/>
              <a:gd name="T44" fmla="*/ 13 w 145"/>
              <a:gd name="T45" fmla="*/ 97 h 160"/>
              <a:gd name="T46" fmla="*/ 13 w 145"/>
              <a:gd name="T47" fmla="*/ 15 h 160"/>
              <a:gd name="T48" fmla="*/ 133 w 145"/>
              <a:gd name="T49" fmla="*/ 15 h 160"/>
              <a:gd name="T50" fmla="*/ 133 w 145"/>
              <a:gd name="T51" fmla="*/ 97 h 160"/>
              <a:gd name="T52" fmla="*/ 25 w 145"/>
              <a:gd name="T53" fmla="*/ 83 h 160"/>
              <a:gd name="T54" fmla="*/ 29 w 145"/>
              <a:gd name="T55" fmla="*/ 85 h 160"/>
              <a:gd name="T56" fmla="*/ 34 w 145"/>
              <a:gd name="T57" fmla="*/ 82 h 160"/>
              <a:gd name="T58" fmla="*/ 49 w 145"/>
              <a:gd name="T59" fmla="*/ 60 h 160"/>
              <a:gd name="T60" fmla="*/ 58 w 145"/>
              <a:gd name="T61" fmla="*/ 73 h 160"/>
              <a:gd name="T62" fmla="*/ 63 w 145"/>
              <a:gd name="T63" fmla="*/ 75 h 160"/>
              <a:gd name="T64" fmla="*/ 68 w 145"/>
              <a:gd name="T65" fmla="*/ 73 h 160"/>
              <a:gd name="T66" fmla="*/ 84 w 145"/>
              <a:gd name="T67" fmla="*/ 46 h 160"/>
              <a:gd name="T68" fmla="*/ 99 w 145"/>
              <a:gd name="T69" fmla="*/ 73 h 160"/>
              <a:gd name="T70" fmla="*/ 104 w 145"/>
              <a:gd name="T71" fmla="*/ 77 h 160"/>
              <a:gd name="T72" fmla="*/ 110 w 145"/>
              <a:gd name="T73" fmla="*/ 73 h 160"/>
              <a:gd name="T74" fmla="*/ 123 w 145"/>
              <a:gd name="T75" fmla="*/ 54 h 160"/>
              <a:gd name="T76" fmla="*/ 120 w 145"/>
              <a:gd name="T77" fmla="*/ 45 h 160"/>
              <a:gd name="T78" fmla="*/ 111 w 145"/>
              <a:gd name="T79" fmla="*/ 46 h 160"/>
              <a:gd name="T80" fmla="*/ 105 w 145"/>
              <a:gd name="T81" fmla="*/ 57 h 160"/>
              <a:gd name="T82" fmla="*/ 90 w 145"/>
              <a:gd name="T83" fmla="*/ 30 h 160"/>
              <a:gd name="T84" fmla="*/ 84 w 145"/>
              <a:gd name="T85" fmla="*/ 26 h 160"/>
              <a:gd name="T86" fmla="*/ 78 w 145"/>
              <a:gd name="T87" fmla="*/ 30 h 160"/>
              <a:gd name="T88" fmla="*/ 63 w 145"/>
              <a:gd name="T89" fmla="*/ 57 h 160"/>
              <a:gd name="T90" fmla="*/ 55 w 145"/>
              <a:gd name="T91" fmla="*/ 44 h 160"/>
              <a:gd name="T92" fmla="*/ 49 w 145"/>
              <a:gd name="T93" fmla="*/ 41 h 160"/>
              <a:gd name="T94" fmla="*/ 43 w 145"/>
              <a:gd name="T95" fmla="*/ 44 h 160"/>
              <a:gd name="T96" fmla="*/ 24 w 145"/>
              <a:gd name="T97" fmla="*/ 74 h 160"/>
              <a:gd name="T98" fmla="*/ 25 w 145"/>
              <a:gd name="T99" fmla="*/ 8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5" h="160">
                <a:moveTo>
                  <a:pt x="1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3" y="111"/>
                  <a:pt x="7" y="111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15" y="151"/>
                  <a:pt x="15" y="155"/>
                  <a:pt x="18" y="158"/>
                </a:cubicBezTo>
                <a:cubicBezTo>
                  <a:pt x="19" y="159"/>
                  <a:pt x="22" y="160"/>
                  <a:pt x="23" y="160"/>
                </a:cubicBezTo>
                <a:cubicBezTo>
                  <a:pt x="24" y="160"/>
                  <a:pt x="27" y="159"/>
                  <a:pt x="28" y="158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20" y="159"/>
                  <a:pt x="121" y="160"/>
                  <a:pt x="124" y="160"/>
                </a:cubicBezTo>
                <a:cubicBezTo>
                  <a:pt x="125" y="160"/>
                  <a:pt x="126" y="159"/>
                  <a:pt x="128" y="158"/>
                </a:cubicBezTo>
                <a:cubicBezTo>
                  <a:pt x="130" y="155"/>
                  <a:pt x="130" y="151"/>
                  <a:pt x="128" y="148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43" y="111"/>
                  <a:pt x="145" y="108"/>
                  <a:pt x="145" y="104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4"/>
                  <a:pt x="143" y="0"/>
                  <a:pt x="139" y="0"/>
                </a:cubicBezTo>
                <a:close/>
                <a:moveTo>
                  <a:pt x="133" y="97"/>
                </a:moveTo>
                <a:cubicBezTo>
                  <a:pt x="13" y="97"/>
                  <a:pt x="13" y="97"/>
                  <a:pt x="13" y="97"/>
                </a:cubicBezTo>
                <a:cubicBezTo>
                  <a:pt x="13" y="15"/>
                  <a:pt x="13" y="15"/>
                  <a:pt x="13" y="15"/>
                </a:cubicBezTo>
                <a:cubicBezTo>
                  <a:pt x="133" y="15"/>
                  <a:pt x="133" y="15"/>
                  <a:pt x="133" y="15"/>
                </a:cubicBezTo>
                <a:lnTo>
                  <a:pt x="133" y="97"/>
                </a:lnTo>
                <a:close/>
                <a:moveTo>
                  <a:pt x="25" y="83"/>
                </a:moveTo>
                <a:cubicBezTo>
                  <a:pt x="27" y="85"/>
                  <a:pt x="28" y="85"/>
                  <a:pt x="29" y="85"/>
                </a:cubicBezTo>
                <a:cubicBezTo>
                  <a:pt x="31" y="85"/>
                  <a:pt x="33" y="83"/>
                  <a:pt x="34" y="82"/>
                </a:cubicBezTo>
                <a:cubicBezTo>
                  <a:pt x="49" y="60"/>
                  <a:pt x="49" y="60"/>
                  <a:pt x="49" y="60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4"/>
                  <a:pt x="61" y="75"/>
                  <a:pt x="63" y="75"/>
                </a:cubicBezTo>
                <a:cubicBezTo>
                  <a:pt x="66" y="75"/>
                  <a:pt x="67" y="74"/>
                  <a:pt x="68" y="73"/>
                </a:cubicBezTo>
                <a:cubicBezTo>
                  <a:pt x="84" y="46"/>
                  <a:pt x="84" y="46"/>
                  <a:pt x="84" y="46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5"/>
                  <a:pt x="102" y="77"/>
                  <a:pt x="104" y="77"/>
                </a:cubicBezTo>
                <a:cubicBezTo>
                  <a:pt x="106" y="77"/>
                  <a:pt x="109" y="75"/>
                  <a:pt x="110" y="73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4" y="52"/>
                  <a:pt x="124" y="46"/>
                  <a:pt x="120" y="45"/>
                </a:cubicBezTo>
                <a:cubicBezTo>
                  <a:pt x="118" y="42"/>
                  <a:pt x="114" y="44"/>
                  <a:pt x="111" y="4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90" y="30"/>
                  <a:pt x="90" y="30"/>
                  <a:pt x="90" y="30"/>
                </a:cubicBezTo>
                <a:cubicBezTo>
                  <a:pt x="89" y="28"/>
                  <a:pt x="86" y="26"/>
                  <a:pt x="84" y="26"/>
                </a:cubicBezTo>
                <a:cubicBezTo>
                  <a:pt x="81" y="26"/>
                  <a:pt x="80" y="28"/>
                  <a:pt x="78" y="30"/>
                </a:cubicBezTo>
                <a:cubicBezTo>
                  <a:pt x="63" y="57"/>
                  <a:pt x="63" y="57"/>
                  <a:pt x="63" y="57"/>
                </a:cubicBezTo>
                <a:cubicBezTo>
                  <a:pt x="55" y="44"/>
                  <a:pt x="55" y="44"/>
                  <a:pt x="55" y="44"/>
                </a:cubicBezTo>
                <a:cubicBezTo>
                  <a:pt x="53" y="41"/>
                  <a:pt x="51" y="41"/>
                  <a:pt x="49" y="41"/>
                </a:cubicBezTo>
                <a:cubicBezTo>
                  <a:pt x="47" y="41"/>
                  <a:pt x="44" y="41"/>
                  <a:pt x="43" y="44"/>
                </a:cubicBezTo>
                <a:cubicBezTo>
                  <a:pt x="24" y="74"/>
                  <a:pt x="24" y="74"/>
                  <a:pt x="24" y="74"/>
                </a:cubicBezTo>
                <a:cubicBezTo>
                  <a:pt x="22" y="77"/>
                  <a:pt x="22" y="81"/>
                  <a:pt x="25" y="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893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38288E-6661-43F4-917C-8A4A38D3E1D6}"/>
              </a:ext>
            </a:extLst>
          </p:cNvPr>
          <p:cNvSpPr/>
          <p:nvPr/>
        </p:nvSpPr>
        <p:spPr>
          <a:xfrm>
            <a:off x="726832" y="3953020"/>
            <a:ext cx="3399692" cy="2208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6FD124B-F8A1-4F5F-9328-500F271EB6E9}"/>
              </a:ext>
            </a:extLst>
          </p:cNvPr>
          <p:cNvSpPr/>
          <p:nvPr/>
        </p:nvSpPr>
        <p:spPr>
          <a:xfrm>
            <a:off x="4396154" y="3953021"/>
            <a:ext cx="3399692" cy="220862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E8D9C7-D83C-4189-BAF9-8E788709913E}"/>
              </a:ext>
            </a:extLst>
          </p:cNvPr>
          <p:cNvSpPr/>
          <p:nvPr/>
        </p:nvSpPr>
        <p:spPr>
          <a:xfrm>
            <a:off x="8065477" y="3953020"/>
            <a:ext cx="3399692" cy="2208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2D1F65-5864-4744-8D56-90B4EDB99D6B}"/>
              </a:ext>
            </a:extLst>
          </p:cNvPr>
          <p:cNvSpPr/>
          <p:nvPr/>
        </p:nvSpPr>
        <p:spPr>
          <a:xfrm>
            <a:off x="726832" y="1491178"/>
            <a:ext cx="3399692" cy="2208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F6D41E-61D9-4B97-8122-8478C9389BB6}"/>
              </a:ext>
            </a:extLst>
          </p:cNvPr>
          <p:cNvSpPr/>
          <p:nvPr/>
        </p:nvSpPr>
        <p:spPr>
          <a:xfrm>
            <a:off x="4396154" y="1491179"/>
            <a:ext cx="3399692" cy="2208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376156-E931-4344-BA77-C42B49D65A13}"/>
              </a:ext>
            </a:extLst>
          </p:cNvPr>
          <p:cNvSpPr/>
          <p:nvPr/>
        </p:nvSpPr>
        <p:spPr>
          <a:xfrm>
            <a:off x="8065477" y="1491178"/>
            <a:ext cx="3399692" cy="2208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7493E7-9154-4349-86AD-E3F338B3A40F}"/>
              </a:ext>
            </a:extLst>
          </p:cNvPr>
          <p:cNvSpPr txBox="1"/>
          <p:nvPr/>
        </p:nvSpPr>
        <p:spPr>
          <a:xfrm>
            <a:off x="4486980" y="418159"/>
            <a:ext cx="32180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Our Service</a:t>
            </a:r>
          </a:p>
        </p:txBody>
      </p:sp>
      <p:sp>
        <p:nvSpPr>
          <p:cNvPr id="12" name="Freeform 42">
            <a:extLst>
              <a:ext uri="{FF2B5EF4-FFF2-40B4-BE49-F238E27FC236}">
                <a16:creationId xmlns:a16="http://schemas.microsoft.com/office/drawing/2014/main" id="{6E7BF01F-3090-4FD0-9F70-58552156953B}"/>
              </a:ext>
            </a:extLst>
          </p:cNvPr>
          <p:cNvSpPr>
            <a:spLocks noEditPoints="1"/>
          </p:cNvSpPr>
          <p:nvPr/>
        </p:nvSpPr>
        <p:spPr bwMode="auto">
          <a:xfrm>
            <a:off x="5911222" y="1750544"/>
            <a:ext cx="369557" cy="371881"/>
          </a:xfrm>
          <a:custGeom>
            <a:avLst/>
            <a:gdLst>
              <a:gd name="T0" fmla="*/ 38 w 159"/>
              <a:gd name="T1" fmla="*/ 141 h 160"/>
              <a:gd name="T2" fmla="*/ 21 w 159"/>
              <a:gd name="T3" fmla="*/ 141 h 160"/>
              <a:gd name="T4" fmla="*/ 21 w 159"/>
              <a:gd name="T5" fmla="*/ 67 h 160"/>
              <a:gd name="T6" fmla="*/ 38 w 159"/>
              <a:gd name="T7" fmla="*/ 67 h 160"/>
              <a:gd name="T8" fmla="*/ 38 w 159"/>
              <a:gd name="T9" fmla="*/ 141 h 160"/>
              <a:gd name="T10" fmla="*/ 38 w 159"/>
              <a:gd name="T11" fmla="*/ 141 h 160"/>
              <a:gd name="T12" fmla="*/ 38 w 159"/>
              <a:gd name="T13" fmla="*/ 141 h 160"/>
              <a:gd name="T14" fmla="*/ 64 w 159"/>
              <a:gd name="T15" fmla="*/ 38 h 160"/>
              <a:gd name="T16" fmla="*/ 48 w 159"/>
              <a:gd name="T17" fmla="*/ 38 h 160"/>
              <a:gd name="T18" fmla="*/ 48 w 159"/>
              <a:gd name="T19" fmla="*/ 141 h 160"/>
              <a:gd name="T20" fmla="*/ 64 w 159"/>
              <a:gd name="T21" fmla="*/ 141 h 160"/>
              <a:gd name="T22" fmla="*/ 64 w 159"/>
              <a:gd name="T23" fmla="*/ 38 h 160"/>
              <a:gd name="T24" fmla="*/ 64 w 159"/>
              <a:gd name="T25" fmla="*/ 38 h 160"/>
              <a:gd name="T26" fmla="*/ 64 w 159"/>
              <a:gd name="T27" fmla="*/ 38 h 160"/>
              <a:gd name="T28" fmla="*/ 114 w 159"/>
              <a:gd name="T29" fmla="*/ 38 h 160"/>
              <a:gd name="T30" fmla="*/ 98 w 159"/>
              <a:gd name="T31" fmla="*/ 38 h 160"/>
              <a:gd name="T32" fmla="*/ 98 w 159"/>
              <a:gd name="T33" fmla="*/ 141 h 160"/>
              <a:gd name="T34" fmla="*/ 114 w 159"/>
              <a:gd name="T35" fmla="*/ 141 h 160"/>
              <a:gd name="T36" fmla="*/ 114 w 159"/>
              <a:gd name="T37" fmla="*/ 38 h 160"/>
              <a:gd name="T38" fmla="*/ 114 w 159"/>
              <a:gd name="T39" fmla="*/ 38 h 160"/>
              <a:gd name="T40" fmla="*/ 114 w 159"/>
              <a:gd name="T41" fmla="*/ 38 h 160"/>
              <a:gd name="T42" fmla="*/ 89 w 159"/>
              <a:gd name="T43" fmla="*/ 64 h 160"/>
              <a:gd name="T44" fmla="*/ 72 w 159"/>
              <a:gd name="T45" fmla="*/ 64 h 160"/>
              <a:gd name="T46" fmla="*/ 72 w 159"/>
              <a:gd name="T47" fmla="*/ 141 h 160"/>
              <a:gd name="T48" fmla="*/ 89 w 159"/>
              <a:gd name="T49" fmla="*/ 141 h 160"/>
              <a:gd name="T50" fmla="*/ 89 w 159"/>
              <a:gd name="T51" fmla="*/ 64 h 160"/>
              <a:gd name="T52" fmla="*/ 89 w 159"/>
              <a:gd name="T53" fmla="*/ 64 h 160"/>
              <a:gd name="T54" fmla="*/ 89 w 159"/>
              <a:gd name="T55" fmla="*/ 64 h 160"/>
              <a:gd name="T56" fmla="*/ 9 w 159"/>
              <a:gd name="T57" fmla="*/ 151 h 160"/>
              <a:gd name="T58" fmla="*/ 9 w 159"/>
              <a:gd name="T59" fmla="*/ 0 h 160"/>
              <a:gd name="T60" fmla="*/ 0 w 159"/>
              <a:gd name="T61" fmla="*/ 0 h 160"/>
              <a:gd name="T62" fmla="*/ 0 w 159"/>
              <a:gd name="T63" fmla="*/ 160 h 160"/>
              <a:gd name="T64" fmla="*/ 159 w 159"/>
              <a:gd name="T65" fmla="*/ 160 h 160"/>
              <a:gd name="T66" fmla="*/ 159 w 159"/>
              <a:gd name="T67" fmla="*/ 151 h 160"/>
              <a:gd name="T68" fmla="*/ 9 w 159"/>
              <a:gd name="T69" fmla="*/ 151 h 160"/>
              <a:gd name="T70" fmla="*/ 9 w 159"/>
              <a:gd name="T71" fmla="*/ 151 h 160"/>
              <a:gd name="T72" fmla="*/ 9 w 159"/>
              <a:gd name="T73" fmla="*/ 151 h 160"/>
              <a:gd name="T74" fmla="*/ 9 w 159"/>
              <a:gd name="T75" fmla="*/ 151 h 160"/>
              <a:gd name="T76" fmla="*/ 9 w 159"/>
              <a:gd name="T77" fmla="*/ 151 h 160"/>
              <a:gd name="T78" fmla="*/ 9 w 159"/>
              <a:gd name="T79" fmla="*/ 151 h 160"/>
              <a:gd name="T80" fmla="*/ 9 w 159"/>
              <a:gd name="T81" fmla="*/ 1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" h="160">
                <a:moveTo>
                  <a:pt x="38" y="141"/>
                </a:moveTo>
                <a:lnTo>
                  <a:pt x="21" y="141"/>
                </a:lnTo>
                <a:lnTo>
                  <a:pt x="21" y="67"/>
                </a:lnTo>
                <a:lnTo>
                  <a:pt x="38" y="67"/>
                </a:lnTo>
                <a:lnTo>
                  <a:pt x="38" y="141"/>
                </a:lnTo>
                <a:lnTo>
                  <a:pt x="38" y="141"/>
                </a:lnTo>
                <a:lnTo>
                  <a:pt x="38" y="141"/>
                </a:lnTo>
                <a:close/>
                <a:moveTo>
                  <a:pt x="64" y="38"/>
                </a:moveTo>
                <a:lnTo>
                  <a:pt x="48" y="38"/>
                </a:lnTo>
                <a:lnTo>
                  <a:pt x="48" y="141"/>
                </a:lnTo>
                <a:lnTo>
                  <a:pt x="64" y="141"/>
                </a:lnTo>
                <a:lnTo>
                  <a:pt x="64" y="38"/>
                </a:lnTo>
                <a:lnTo>
                  <a:pt x="64" y="38"/>
                </a:lnTo>
                <a:lnTo>
                  <a:pt x="64" y="38"/>
                </a:lnTo>
                <a:close/>
                <a:moveTo>
                  <a:pt x="114" y="38"/>
                </a:moveTo>
                <a:lnTo>
                  <a:pt x="98" y="38"/>
                </a:lnTo>
                <a:lnTo>
                  <a:pt x="98" y="141"/>
                </a:lnTo>
                <a:lnTo>
                  <a:pt x="114" y="141"/>
                </a:lnTo>
                <a:lnTo>
                  <a:pt x="114" y="38"/>
                </a:lnTo>
                <a:lnTo>
                  <a:pt x="114" y="38"/>
                </a:lnTo>
                <a:lnTo>
                  <a:pt x="114" y="38"/>
                </a:lnTo>
                <a:close/>
                <a:moveTo>
                  <a:pt x="89" y="64"/>
                </a:moveTo>
                <a:lnTo>
                  <a:pt x="72" y="64"/>
                </a:lnTo>
                <a:lnTo>
                  <a:pt x="72" y="141"/>
                </a:lnTo>
                <a:lnTo>
                  <a:pt x="89" y="141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close/>
                <a:moveTo>
                  <a:pt x="9" y="151"/>
                </a:moveTo>
                <a:lnTo>
                  <a:pt x="9" y="0"/>
                </a:lnTo>
                <a:lnTo>
                  <a:pt x="0" y="0"/>
                </a:lnTo>
                <a:lnTo>
                  <a:pt x="0" y="160"/>
                </a:lnTo>
                <a:lnTo>
                  <a:pt x="159" y="160"/>
                </a:lnTo>
                <a:lnTo>
                  <a:pt x="159" y="151"/>
                </a:lnTo>
                <a:lnTo>
                  <a:pt x="9" y="151"/>
                </a:lnTo>
                <a:lnTo>
                  <a:pt x="9" y="151"/>
                </a:lnTo>
                <a:lnTo>
                  <a:pt x="9" y="151"/>
                </a:lnTo>
                <a:close/>
                <a:moveTo>
                  <a:pt x="9" y="151"/>
                </a:moveTo>
                <a:lnTo>
                  <a:pt x="9" y="151"/>
                </a:lnTo>
                <a:lnTo>
                  <a:pt x="9" y="151"/>
                </a:lnTo>
                <a:lnTo>
                  <a:pt x="9" y="15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63">
            <a:extLst>
              <a:ext uri="{FF2B5EF4-FFF2-40B4-BE49-F238E27FC236}">
                <a16:creationId xmlns:a16="http://schemas.microsoft.com/office/drawing/2014/main" id="{F8CB69EE-F28A-45B4-A65C-0F9CAB81BBA1}"/>
              </a:ext>
            </a:extLst>
          </p:cNvPr>
          <p:cNvSpPr>
            <a:spLocks noEditPoints="1"/>
          </p:cNvSpPr>
          <p:nvPr/>
        </p:nvSpPr>
        <p:spPr bwMode="auto">
          <a:xfrm>
            <a:off x="2253521" y="1750544"/>
            <a:ext cx="346315" cy="371881"/>
          </a:xfrm>
          <a:custGeom>
            <a:avLst/>
            <a:gdLst>
              <a:gd name="T0" fmla="*/ 55 w 149"/>
              <a:gd name="T1" fmla="*/ 148 h 160"/>
              <a:gd name="T2" fmla="*/ 43 w 149"/>
              <a:gd name="T3" fmla="*/ 143 h 160"/>
              <a:gd name="T4" fmla="*/ 16 w 149"/>
              <a:gd name="T5" fmla="*/ 130 h 160"/>
              <a:gd name="T6" fmla="*/ 28 w 149"/>
              <a:gd name="T7" fmla="*/ 101 h 160"/>
              <a:gd name="T8" fmla="*/ 0 w 149"/>
              <a:gd name="T9" fmla="*/ 72 h 160"/>
              <a:gd name="T10" fmla="*/ 29 w 149"/>
              <a:gd name="T11" fmla="*/ 60 h 160"/>
              <a:gd name="T12" fmla="*/ 28 w 149"/>
              <a:gd name="T13" fmla="*/ 18 h 160"/>
              <a:gd name="T14" fmla="*/ 55 w 149"/>
              <a:gd name="T15" fmla="*/ 31 h 160"/>
              <a:gd name="T16" fmla="*/ 67 w 149"/>
              <a:gd name="T17" fmla="*/ 0 h 160"/>
              <a:gd name="T18" fmla="*/ 93 w 149"/>
              <a:gd name="T19" fmla="*/ 30 h 160"/>
              <a:gd name="T20" fmla="*/ 114 w 149"/>
              <a:gd name="T21" fmla="*/ 15 h 160"/>
              <a:gd name="T22" fmla="*/ 135 w 149"/>
              <a:gd name="T23" fmla="*/ 38 h 160"/>
              <a:gd name="T24" fmla="*/ 121 w 149"/>
              <a:gd name="T25" fmla="*/ 60 h 160"/>
              <a:gd name="T26" fmla="*/ 149 w 149"/>
              <a:gd name="T27" fmla="*/ 88 h 160"/>
              <a:gd name="T28" fmla="*/ 121 w 149"/>
              <a:gd name="T29" fmla="*/ 101 h 160"/>
              <a:gd name="T30" fmla="*/ 133 w 149"/>
              <a:gd name="T31" fmla="*/ 130 h 160"/>
              <a:gd name="T32" fmla="*/ 106 w 149"/>
              <a:gd name="T33" fmla="*/ 143 h 160"/>
              <a:gd name="T34" fmla="*/ 93 w 149"/>
              <a:gd name="T35" fmla="*/ 148 h 160"/>
              <a:gd name="T36" fmla="*/ 57 w 149"/>
              <a:gd name="T37" fmla="*/ 120 h 160"/>
              <a:gd name="T38" fmla="*/ 64 w 149"/>
              <a:gd name="T39" fmla="*/ 148 h 160"/>
              <a:gd name="T40" fmla="*/ 85 w 149"/>
              <a:gd name="T41" fmla="*/ 148 h 160"/>
              <a:gd name="T42" fmla="*/ 92 w 149"/>
              <a:gd name="T43" fmla="*/ 120 h 160"/>
              <a:gd name="T44" fmla="*/ 114 w 149"/>
              <a:gd name="T45" fmla="*/ 136 h 160"/>
              <a:gd name="T46" fmla="*/ 126 w 149"/>
              <a:gd name="T47" fmla="*/ 121 h 160"/>
              <a:gd name="T48" fmla="*/ 114 w 149"/>
              <a:gd name="T49" fmla="*/ 94 h 160"/>
              <a:gd name="T50" fmla="*/ 139 w 149"/>
              <a:gd name="T51" fmla="*/ 90 h 160"/>
              <a:gd name="T52" fmla="*/ 138 w 149"/>
              <a:gd name="T53" fmla="*/ 69 h 160"/>
              <a:gd name="T54" fmla="*/ 111 w 149"/>
              <a:gd name="T55" fmla="*/ 61 h 160"/>
              <a:gd name="T56" fmla="*/ 126 w 149"/>
              <a:gd name="T57" fmla="*/ 38 h 160"/>
              <a:gd name="T58" fmla="*/ 114 w 149"/>
              <a:gd name="T59" fmla="*/ 25 h 160"/>
              <a:gd name="T60" fmla="*/ 92 w 149"/>
              <a:gd name="T61" fmla="*/ 41 h 160"/>
              <a:gd name="T62" fmla="*/ 85 w 149"/>
              <a:gd name="T63" fmla="*/ 12 h 160"/>
              <a:gd name="T64" fmla="*/ 64 w 149"/>
              <a:gd name="T65" fmla="*/ 12 h 160"/>
              <a:gd name="T66" fmla="*/ 57 w 149"/>
              <a:gd name="T67" fmla="*/ 41 h 160"/>
              <a:gd name="T68" fmla="*/ 35 w 149"/>
              <a:gd name="T69" fmla="*/ 25 h 160"/>
              <a:gd name="T70" fmla="*/ 23 w 149"/>
              <a:gd name="T71" fmla="*/ 40 h 160"/>
              <a:gd name="T72" fmla="*/ 35 w 149"/>
              <a:gd name="T73" fmla="*/ 67 h 160"/>
              <a:gd name="T74" fmla="*/ 10 w 149"/>
              <a:gd name="T75" fmla="*/ 72 h 160"/>
              <a:gd name="T76" fmla="*/ 31 w 149"/>
              <a:gd name="T77" fmla="*/ 91 h 160"/>
              <a:gd name="T78" fmla="*/ 36 w 149"/>
              <a:gd name="T79" fmla="*/ 106 h 160"/>
              <a:gd name="T80" fmla="*/ 34 w 149"/>
              <a:gd name="T81" fmla="*/ 136 h 160"/>
              <a:gd name="T82" fmla="*/ 50 w 149"/>
              <a:gd name="T83" fmla="*/ 120 h 160"/>
              <a:gd name="T84" fmla="*/ 53 w 149"/>
              <a:gd name="T85" fmla="*/ 80 h 160"/>
              <a:gd name="T86" fmla="*/ 74 w 149"/>
              <a:gd name="T87" fmla="*/ 103 h 160"/>
              <a:gd name="T88" fmla="*/ 74 w 149"/>
              <a:gd name="T89" fmla="*/ 94 h 160"/>
              <a:gd name="T90" fmla="*/ 74 w 149"/>
              <a:gd name="T91" fmla="*/ 6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9" h="160">
                <a:moveTo>
                  <a:pt x="82" y="160"/>
                </a:moveTo>
                <a:cubicBezTo>
                  <a:pt x="67" y="160"/>
                  <a:pt x="67" y="160"/>
                  <a:pt x="67" y="160"/>
                </a:cubicBezTo>
                <a:cubicBezTo>
                  <a:pt x="61" y="160"/>
                  <a:pt x="55" y="155"/>
                  <a:pt x="55" y="148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5" y="129"/>
                  <a:pt x="55" y="129"/>
                  <a:pt x="55" y="129"/>
                </a:cubicBezTo>
                <a:cubicBezTo>
                  <a:pt x="43" y="143"/>
                  <a:pt x="43" y="143"/>
                  <a:pt x="43" y="143"/>
                </a:cubicBezTo>
                <a:cubicBezTo>
                  <a:pt x="42" y="145"/>
                  <a:pt x="38" y="145"/>
                  <a:pt x="35" y="145"/>
                </a:cubicBezTo>
                <a:cubicBezTo>
                  <a:pt x="33" y="145"/>
                  <a:pt x="30" y="145"/>
                  <a:pt x="28" y="143"/>
                </a:cubicBezTo>
                <a:cubicBezTo>
                  <a:pt x="16" y="130"/>
                  <a:pt x="16" y="130"/>
                  <a:pt x="16" y="130"/>
                </a:cubicBezTo>
                <a:cubicBezTo>
                  <a:pt x="12" y="126"/>
                  <a:pt x="12" y="118"/>
                  <a:pt x="16" y="114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5" y="101"/>
                  <a:pt x="0" y="95"/>
                  <a:pt x="0" y="8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1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9" y="60"/>
                  <a:pt x="29" y="60"/>
                  <a:pt x="29" y="60"/>
                </a:cubicBezTo>
                <a:cubicBezTo>
                  <a:pt x="16" y="46"/>
                  <a:pt x="16" y="46"/>
                  <a:pt x="16" y="46"/>
                </a:cubicBezTo>
                <a:cubicBezTo>
                  <a:pt x="12" y="42"/>
                  <a:pt x="12" y="34"/>
                  <a:pt x="16" y="30"/>
                </a:cubicBezTo>
                <a:cubicBezTo>
                  <a:pt x="28" y="18"/>
                  <a:pt x="28" y="18"/>
                  <a:pt x="28" y="18"/>
                </a:cubicBezTo>
                <a:cubicBezTo>
                  <a:pt x="30" y="15"/>
                  <a:pt x="33" y="15"/>
                  <a:pt x="35" y="15"/>
                </a:cubicBezTo>
                <a:cubicBezTo>
                  <a:pt x="38" y="15"/>
                  <a:pt x="42" y="15"/>
                  <a:pt x="43" y="18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6"/>
                  <a:pt x="61" y="0"/>
                  <a:pt x="67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8" y="0"/>
                  <a:pt x="93" y="6"/>
                  <a:pt x="93" y="12"/>
                </a:cubicBezTo>
                <a:cubicBezTo>
                  <a:pt x="93" y="30"/>
                  <a:pt x="93" y="30"/>
                  <a:pt x="93" y="30"/>
                </a:cubicBezTo>
                <a:cubicBezTo>
                  <a:pt x="93" y="31"/>
                  <a:pt x="93" y="31"/>
                  <a:pt x="93" y="31"/>
                </a:cubicBezTo>
                <a:cubicBezTo>
                  <a:pt x="106" y="18"/>
                  <a:pt x="106" y="18"/>
                  <a:pt x="106" y="18"/>
                </a:cubicBezTo>
                <a:cubicBezTo>
                  <a:pt x="107" y="15"/>
                  <a:pt x="111" y="15"/>
                  <a:pt x="114" y="15"/>
                </a:cubicBezTo>
                <a:cubicBezTo>
                  <a:pt x="116" y="15"/>
                  <a:pt x="119" y="15"/>
                  <a:pt x="121" y="18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5" y="31"/>
                  <a:pt x="135" y="35"/>
                  <a:pt x="135" y="38"/>
                </a:cubicBezTo>
                <a:cubicBezTo>
                  <a:pt x="135" y="41"/>
                  <a:pt x="135" y="45"/>
                  <a:pt x="133" y="46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60"/>
                  <a:pt x="120" y="60"/>
                  <a:pt x="121" y="60"/>
                </a:cubicBezTo>
                <a:cubicBezTo>
                  <a:pt x="138" y="60"/>
                  <a:pt x="138" y="60"/>
                  <a:pt x="138" y="60"/>
                </a:cubicBezTo>
                <a:cubicBezTo>
                  <a:pt x="144" y="60"/>
                  <a:pt x="149" y="65"/>
                  <a:pt x="149" y="72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49" y="91"/>
                  <a:pt x="148" y="95"/>
                  <a:pt x="145" y="97"/>
                </a:cubicBezTo>
                <a:cubicBezTo>
                  <a:pt x="143" y="99"/>
                  <a:pt x="140" y="101"/>
                  <a:pt x="138" y="101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0" y="101"/>
                  <a:pt x="120" y="101"/>
                  <a:pt x="120" y="101"/>
                </a:cubicBezTo>
                <a:cubicBezTo>
                  <a:pt x="133" y="114"/>
                  <a:pt x="133" y="114"/>
                  <a:pt x="133" y="114"/>
                </a:cubicBezTo>
                <a:cubicBezTo>
                  <a:pt x="136" y="118"/>
                  <a:pt x="136" y="126"/>
                  <a:pt x="133" y="130"/>
                </a:cubicBezTo>
                <a:cubicBezTo>
                  <a:pt x="121" y="143"/>
                  <a:pt x="121" y="143"/>
                  <a:pt x="121" y="143"/>
                </a:cubicBezTo>
                <a:cubicBezTo>
                  <a:pt x="119" y="145"/>
                  <a:pt x="116" y="145"/>
                  <a:pt x="114" y="145"/>
                </a:cubicBezTo>
                <a:cubicBezTo>
                  <a:pt x="111" y="145"/>
                  <a:pt x="107" y="145"/>
                  <a:pt x="106" y="143"/>
                </a:cubicBezTo>
                <a:cubicBezTo>
                  <a:pt x="93" y="129"/>
                  <a:pt x="93" y="129"/>
                  <a:pt x="93" y="129"/>
                </a:cubicBezTo>
                <a:cubicBezTo>
                  <a:pt x="93" y="129"/>
                  <a:pt x="93" y="129"/>
                  <a:pt x="93" y="130"/>
                </a:cubicBezTo>
                <a:cubicBezTo>
                  <a:pt x="93" y="148"/>
                  <a:pt x="93" y="148"/>
                  <a:pt x="93" y="148"/>
                </a:cubicBezTo>
                <a:cubicBezTo>
                  <a:pt x="93" y="155"/>
                  <a:pt x="88" y="160"/>
                  <a:pt x="82" y="160"/>
                </a:cubicBezTo>
                <a:close/>
                <a:moveTo>
                  <a:pt x="54" y="118"/>
                </a:moveTo>
                <a:cubicBezTo>
                  <a:pt x="54" y="118"/>
                  <a:pt x="55" y="120"/>
                  <a:pt x="57" y="120"/>
                </a:cubicBezTo>
                <a:cubicBezTo>
                  <a:pt x="58" y="120"/>
                  <a:pt x="59" y="121"/>
                  <a:pt x="62" y="122"/>
                </a:cubicBezTo>
                <a:cubicBezTo>
                  <a:pt x="63" y="122"/>
                  <a:pt x="64" y="124"/>
                  <a:pt x="64" y="126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4" y="149"/>
                  <a:pt x="66" y="149"/>
                  <a:pt x="67" y="149"/>
                </a:cubicBezTo>
                <a:cubicBezTo>
                  <a:pt x="82" y="149"/>
                  <a:pt x="82" y="149"/>
                  <a:pt x="82" y="149"/>
                </a:cubicBezTo>
                <a:cubicBezTo>
                  <a:pt x="83" y="149"/>
                  <a:pt x="85" y="149"/>
                  <a:pt x="85" y="148"/>
                </a:cubicBezTo>
                <a:cubicBezTo>
                  <a:pt x="85" y="126"/>
                  <a:pt x="85" y="126"/>
                  <a:pt x="85" y="126"/>
                </a:cubicBezTo>
                <a:cubicBezTo>
                  <a:pt x="85" y="124"/>
                  <a:pt x="86" y="122"/>
                  <a:pt x="87" y="122"/>
                </a:cubicBezTo>
                <a:cubicBezTo>
                  <a:pt x="90" y="121"/>
                  <a:pt x="91" y="120"/>
                  <a:pt x="92" y="120"/>
                </a:cubicBezTo>
                <a:cubicBezTo>
                  <a:pt x="95" y="118"/>
                  <a:pt x="97" y="118"/>
                  <a:pt x="98" y="120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4" y="136"/>
                  <a:pt x="114" y="136"/>
                  <a:pt x="114" y="136"/>
                </a:cubicBezTo>
                <a:cubicBezTo>
                  <a:pt x="115" y="136"/>
                  <a:pt x="115" y="136"/>
                  <a:pt x="115" y="136"/>
                </a:cubicBezTo>
                <a:cubicBezTo>
                  <a:pt x="126" y="124"/>
                  <a:pt x="126" y="124"/>
                  <a:pt x="126" y="124"/>
                </a:cubicBezTo>
                <a:cubicBezTo>
                  <a:pt x="126" y="122"/>
                  <a:pt x="126" y="121"/>
                  <a:pt x="126" y="12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0" y="105"/>
                  <a:pt x="110" y="102"/>
                  <a:pt x="111" y="99"/>
                </a:cubicBezTo>
                <a:cubicBezTo>
                  <a:pt x="112" y="98"/>
                  <a:pt x="112" y="97"/>
                  <a:pt x="114" y="94"/>
                </a:cubicBezTo>
                <a:cubicBezTo>
                  <a:pt x="114" y="92"/>
                  <a:pt x="115" y="91"/>
                  <a:pt x="117" y="91"/>
                </a:cubicBezTo>
                <a:cubicBezTo>
                  <a:pt x="138" y="91"/>
                  <a:pt x="138" y="91"/>
                  <a:pt x="138" y="91"/>
                </a:cubicBezTo>
                <a:cubicBezTo>
                  <a:pt x="139" y="90"/>
                  <a:pt x="139" y="90"/>
                  <a:pt x="139" y="90"/>
                </a:cubicBezTo>
                <a:cubicBezTo>
                  <a:pt x="139" y="90"/>
                  <a:pt x="139" y="90"/>
                  <a:pt x="139" y="88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39" y="71"/>
                  <a:pt x="139" y="69"/>
                  <a:pt x="138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15" y="69"/>
                  <a:pt x="114" y="68"/>
                  <a:pt x="114" y="67"/>
                </a:cubicBezTo>
                <a:cubicBezTo>
                  <a:pt x="112" y="64"/>
                  <a:pt x="112" y="63"/>
                  <a:pt x="111" y="61"/>
                </a:cubicBezTo>
                <a:cubicBezTo>
                  <a:pt x="110" y="59"/>
                  <a:pt x="110" y="56"/>
                  <a:pt x="111" y="54"/>
                </a:cubicBezTo>
                <a:cubicBezTo>
                  <a:pt x="126" y="40"/>
                  <a:pt x="126" y="40"/>
                  <a:pt x="126" y="40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98" y="40"/>
                  <a:pt x="98" y="40"/>
                  <a:pt x="98" y="40"/>
                </a:cubicBezTo>
                <a:cubicBezTo>
                  <a:pt x="97" y="42"/>
                  <a:pt x="95" y="42"/>
                  <a:pt x="92" y="41"/>
                </a:cubicBezTo>
                <a:cubicBezTo>
                  <a:pt x="91" y="40"/>
                  <a:pt x="90" y="40"/>
                  <a:pt x="87" y="38"/>
                </a:cubicBezTo>
                <a:cubicBezTo>
                  <a:pt x="86" y="38"/>
                  <a:pt x="85" y="37"/>
                  <a:pt x="85" y="34"/>
                </a:cubicBezTo>
                <a:cubicBezTo>
                  <a:pt x="85" y="12"/>
                  <a:pt x="85" y="12"/>
                  <a:pt x="85" y="12"/>
                </a:cubicBezTo>
                <a:cubicBezTo>
                  <a:pt x="85" y="11"/>
                  <a:pt x="83" y="11"/>
                  <a:pt x="82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6" y="11"/>
                  <a:pt x="64" y="11"/>
                  <a:pt x="64" y="1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7"/>
                  <a:pt x="63" y="38"/>
                  <a:pt x="62" y="38"/>
                </a:cubicBezTo>
                <a:cubicBezTo>
                  <a:pt x="59" y="40"/>
                  <a:pt x="58" y="40"/>
                  <a:pt x="57" y="41"/>
                </a:cubicBezTo>
                <a:cubicBezTo>
                  <a:pt x="54" y="42"/>
                  <a:pt x="52" y="42"/>
                  <a:pt x="50" y="40"/>
                </a:cubicBezTo>
                <a:cubicBezTo>
                  <a:pt x="36" y="25"/>
                  <a:pt x="36" y="25"/>
                  <a:pt x="36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3" y="40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6"/>
                  <a:pt x="39" y="59"/>
                  <a:pt x="38" y="61"/>
                </a:cubicBezTo>
                <a:cubicBezTo>
                  <a:pt x="36" y="63"/>
                  <a:pt x="36" y="64"/>
                  <a:pt x="35" y="67"/>
                </a:cubicBezTo>
                <a:cubicBezTo>
                  <a:pt x="35" y="68"/>
                  <a:pt x="34" y="69"/>
                  <a:pt x="31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0" y="69"/>
                  <a:pt x="10" y="71"/>
                  <a:pt x="10" y="72"/>
                </a:cubicBezTo>
                <a:cubicBezTo>
                  <a:pt x="10" y="88"/>
                  <a:pt x="10" y="88"/>
                  <a:pt x="10" y="88"/>
                </a:cubicBezTo>
                <a:cubicBezTo>
                  <a:pt x="10" y="90"/>
                  <a:pt x="10" y="91"/>
                  <a:pt x="11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34" y="91"/>
                  <a:pt x="35" y="92"/>
                  <a:pt x="35" y="94"/>
                </a:cubicBezTo>
                <a:cubicBezTo>
                  <a:pt x="36" y="97"/>
                  <a:pt x="36" y="98"/>
                  <a:pt x="38" y="99"/>
                </a:cubicBezTo>
                <a:cubicBezTo>
                  <a:pt x="39" y="102"/>
                  <a:pt x="39" y="105"/>
                  <a:pt x="36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3" y="121"/>
                  <a:pt x="23" y="122"/>
                  <a:pt x="23" y="124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50" y="120"/>
                  <a:pt x="50" y="120"/>
                  <a:pt x="50" y="120"/>
                </a:cubicBezTo>
                <a:cubicBezTo>
                  <a:pt x="52" y="120"/>
                  <a:pt x="53" y="118"/>
                  <a:pt x="54" y="118"/>
                </a:cubicBezTo>
                <a:close/>
                <a:moveTo>
                  <a:pt x="74" y="103"/>
                </a:moveTo>
                <a:cubicBezTo>
                  <a:pt x="62" y="103"/>
                  <a:pt x="53" y="92"/>
                  <a:pt x="53" y="80"/>
                </a:cubicBezTo>
                <a:cubicBezTo>
                  <a:pt x="53" y="67"/>
                  <a:pt x="62" y="57"/>
                  <a:pt x="74" y="57"/>
                </a:cubicBezTo>
                <a:cubicBezTo>
                  <a:pt x="86" y="57"/>
                  <a:pt x="96" y="67"/>
                  <a:pt x="96" y="80"/>
                </a:cubicBezTo>
                <a:cubicBezTo>
                  <a:pt x="96" y="92"/>
                  <a:pt x="86" y="103"/>
                  <a:pt x="74" y="103"/>
                </a:cubicBezTo>
                <a:close/>
                <a:moveTo>
                  <a:pt x="74" y="67"/>
                </a:moveTo>
                <a:cubicBezTo>
                  <a:pt x="67" y="67"/>
                  <a:pt x="62" y="72"/>
                  <a:pt x="62" y="80"/>
                </a:cubicBezTo>
                <a:cubicBezTo>
                  <a:pt x="62" y="88"/>
                  <a:pt x="67" y="94"/>
                  <a:pt x="74" y="94"/>
                </a:cubicBezTo>
                <a:cubicBezTo>
                  <a:pt x="82" y="94"/>
                  <a:pt x="87" y="88"/>
                  <a:pt x="87" y="80"/>
                </a:cubicBezTo>
                <a:cubicBezTo>
                  <a:pt x="87" y="72"/>
                  <a:pt x="82" y="67"/>
                  <a:pt x="74" y="67"/>
                </a:cubicBezTo>
                <a:close/>
                <a:moveTo>
                  <a:pt x="74" y="67"/>
                </a:moveTo>
                <a:cubicBezTo>
                  <a:pt x="74" y="67"/>
                  <a:pt x="74" y="67"/>
                  <a:pt x="74" y="67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72">
            <a:extLst>
              <a:ext uri="{FF2B5EF4-FFF2-40B4-BE49-F238E27FC236}">
                <a16:creationId xmlns:a16="http://schemas.microsoft.com/office/drawing/2014/main" id="{A5066FC8-4936-46A3-A1DD-F72C39779088}"/>
              </a:ext>
            </a:extLst>
          </p:cNvPr>
          <p:cNvSpPr>
            <a:spLocks noEditPoints="1"/>
          </p:cNvSpPr>
          <p:nvPr/>
        </p:nvSpPr>
        <p:spPr bwMode="auto">
          <a:xfrm>
            <a:off x="2261655" y="4249435"/>
            <a:ext cx="330046" cy="371881"/>
          </a:xfrm>
          <a:custGeom>
            <a:avLst/>
            <a:gdLst>
              <a:gd name="T0" fmla="*/ 132 w 142"/>
              <a:gd name="T1" fmla="*/ 20 h 160"/>
              <a:gd name="T2" fmla="*/ 132 w 142"/>
              <a:gd name="T3" fmla="*/ 151 h 160"/>
              <a:gd name="T4" fmla="*/ 18 w 142"/>
              <a:gd name="T5" fmla="*/ 151 h 160"/>
              <a:gd name="T6" fmla="*/ 10 w 142"/>
              <a:gd name="T7" fmla="*/ 141 h 160"/>
              <a:gd name="T8" fmla="*/ 18 w 142"/>
              <a:gd name="T9" fmla="*/ 130 h 160"/>
              <a:gd name="T10" fmla="*/ 122 w 142"/>
              <a:gd name="T11" fmla="*/ 130 h 160"/>
              <a:gd name="T12" fmla="*/ 122 w 142"/>
              <a:gd name="T13" fmla="*/ 0 h 160"/>
              <a:gd name="T14" fmla="*/ 18 w 142"/>
              <a:gd name="T15" fmla="*/ 0 h 160"/>
              <a:gd name="T16" fmla="*/ 0 w 142"/>
              <a:gd name="T17" fmla="*/ 20 h 160"/>
              <a:gd name="T18" fmla="*/ 0 w 142"/>
              <a:gd name="T19" fmla="*/ 141 h 160"/>
              <a:gd name="T20" fmla="*/ 18 w 142"/>
              <a:gd name="T21" fmla="*/ 160 h 160"/>
              <a:gd name="T22" fmla="*/ 142 w 142"/>
              <a:gd name="T23" fmla="*/ 160 h 160"/>
              <a:gd name="T24" fmla="*/ 142 w 142"/>
              <a:gd name="T25" fmla="*/ 20 h 160"/>
              <a:gd name="T26" fmla="*/ 132 w 142"/>
              <a:gd name="T27" fmla="*/ 20 h 160"/>
              <a:gd name="T28" fmla="*/ 132 w 142"/>
              <a:gd name="T29" fmla="*/ 20 h 160"/>
              <a:gd name="T30" fmla="*/ 18 w 142"/>
              <a:gd name="T31" fmla="*/ 40 h 160"/>
              <a:gd name="T32" fmla="*/ 18 w 142"/>
              <a:gd name="T33" fmla="*/ 9 h 160"/>
              <a:gd name="T34" fmla="*/ 114 w 142"/>
              <a:gd name="T35" fmla="*/ 9 h 160"/>
              <a:gd name="T36" fmla="*/ 114 w 142"/>
              <a:gd name="T37" fmla="*/ 121 h 160"/>
              <a:gd name="T38" fmla="*/ 18 w 142"/>
              <a:gd name="T39" fmla="*/ 121 h 160"/>
              <a:gd name="T40" fmla="*/ 18 w 142"/>
              <a:gd name="T41" fmla="*/ 40 h 160"/>
              <a:gd name="T42" fmla="*/ 18 w 142"/>
              <a:gd name="T43" fmla="*/ 40 h 160"/>
              <a:gd name="T44" fmla="*/ 94 w 142"/>
              <a:gd name="T45" fmla="*/ 30 h 160"/>
              <a:gd name="T46" fmla="*/ 38 w 142"/>
              <a:gd name="T47" fmla="*/ 30 h 160"/>
              <a:gd name="T48" fmla="*/ 38 w 142"/>
              <a:gd name="T49" fmla="*/ 20 h 160"/>
              <a:gd name="T50" fmla="*/ 94 w 142"/>
              <a:gd name="T51" fmla="*/ 20 h 160"/>
              <a:gd name="T52" fmla="*/ 94 w 142"/>
              <a:gd name="T53" fmla="*/ 30 h 160"/>
              <a:gd name="T54" fmla="*/ 94 w 142"/>
              <a:gd name="T55" fmla="*/ 30 h 160"/>
              <a:gd name="T56" fmla="*/ 76 w 142"/>
              <a:gd name="T57" fmla="*/ 49 h 160"/>
              <a:gd name="T58" fmla="*/ 38 w 142"/>
              <a:gd name="T59" fmla="*/ 49 h 160"/>
              <a:gd name="T60" fmla="*/ 38 w 142"/>
              <a:gd name="T61" fmla="*/ 40 h 160"/>
              <a:gd name="T62" fmla="*/ 76 w 142"/>
              <a:gd name="T63" fmla="*/ 40 h 160"/>
              <a:gd name="T64" fmla="*/ 76 w 142"/>
              <a:gd name="T65" fmla="*/ 49 h 160"/>
              <a:gd name="T66" fmla="*/ 76 w 142"/>
              <a:gd name="T67" fmla="*/ 49 h 160"/>
              <a:gd name="T68" fmla="*/ 56 w 142"/>
              <a:gd name="T69" fmla="*/ 70 h 160"/>
              <a:gd name="T70" fmla="*/ 38 w 142"/>
              <a:gd name="T71" fmla="*/ 70 h 160"/>
              <a:gd name="T72" fmla="*/ 38 w 142"/>
              <a:gd name="T73" fmla="*/ 60 h 160"/>
              <a:gd name="T74" fmla="*/ 56 w 142"/>
              <a:gd name="T75" fmla="*/ 60 h 160"/>
              <a:gd name="T76" fmla="*/ 56 w 142"/>
              <a:gd name="T77" fmla="*/ 70 h 160"/>
              <a:gd name="T78" fmla="*/ 56 w 142"/>
              <a:gd name="T79" fmla="*/ 70 h 160"/>
              <a:gd name="T80" fmla="*/ 56 w 142"/>
              <a:gd name="T81" fmla="*/ 70 h 160"/>
              <a:gd name="T82" fmla="*/ 56 w 142"/>
              <a:gd name="T83" fmla="*/ 7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2" h="160">
                <a:moveTo>
                  <a:pt x="132" y="20"/>
                </a:moveTo>
                <a:cubicBezTo>
                  <a:pt x="132" y="151"/>
                  <a:pt x="132" y="151"/>
                  <a:pt x="132" y="151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4" y="151"/>
                  <a:pt x="10" y="147"/>
                  <a:pt x="10" y="141"/>
                </a:cubicBezTo>
                <a:cubicBezTo>
                  <a:pt x="10" y="135"/>
                  <a:pt x="14" y="130"/>
                  <a:pt x="18" y="130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2" y="0"/>
                  <a:pt x="122" y="0"/>
                  <a:pt x="12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1"/>
                  <a:pt x="8" y="160"/>
                  <a:pt x="18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20"/>
                  <a:pt x="142" y="20"/>
                  <a:pt x="142" y="20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2" y="20"/>
                  <a:pt x="132" y="20"/>
                  <a:pt x="132" y="20"/>
                </a:cubicBezTo>
                <a:close/>
                <a:moveTo>
                  <a:pt x="18" y="40"/>
                </a:moveTo>
                <a:cubicBezTo>
                  <a:pt x="18" y="9"/>
                  <a:pt x="18" y="9"/>
                  <a:pt x="18" y="9"/>
                </a:cubicBezTo>
                <a:cubicBezTo>
                  <a:pt x="114" y="9"/>
                  <a:pt x="114" y="9"/>
                  <a:pt x="114" y="9"/>
                </a:cubicBezTo>
                <a:cubicBezTo>
                  <a:pt x="114" y="121"/>
                  <a:pt x="114" y="121"/>
                  <a:pt x="114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lose/>
                <a:moveTo>
                  <a:pt x="94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38" y="20"/>
                  <a:pt x="38" y="20"/>
                  <a:pt x="38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30"/>
                  <a:pt x="94" y="30"/>
                  <a:pt x="94" y="30"/>
                </a:cubicBezTo>
                <a:close/>
                <a:moveTo>
                  <a:pt x="76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lose/>
                <a:moveTo>
                  <a:pt x="56" y="70"/>
                </a:moveTo>
                <a:cubicBezTo>
                  <a:pt x="38" y="70"/>
                  <a:pt x="38" y="70"/>
                  <a:pt x="38" y="70"/>
                </a:cubicBezTo>
                <a:cubicBezTo>
                  <a:pt x="38" y="60"/>
                  <a:pt x="38" y="60"/>
                  <a:pt x="38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70"/>
                  <a:pt x="56" y="70"/>
                  <a:pt x="56" y="70"/>
                </a:cubicBezTo>
                <a:close/>
                <a:moveTo>
                  <a:pt x="56" y="70"/>
                </a:moveTo>
                <a:cubicBezTo>
                  <a:pt x="56" y="70"/>
                  <a:pt x="56" y="70"/>
                  <a:pt x="56" y="70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12">
            <a:extLst>
              <a:ext uri="{FF2B5EF4-FFF2-40B4-BE49-F238E27FC236}">
                <a16:creationId xmlns:a16="http://schemas.microsoft.com/office/drawing/2014/main" id="{3DE98FD9-1F8D-4232-92D9-A0B5619DE4C6}"/>
              </a:ext>
            </a:extLst>
          </p:cNvPr>
          <p:cNvSpPr>
            <a:spLocks noEditPoints="1"/>
          </p:cNvSpPr>
          <p:nvPr/>
        </p:nvSpPr>
        <p:spPr bwMode="auto">
          <a:xfrm>
            <a:off x="9579383" y="4259894"/>
            <a:ext cx="371881" cy="350963"/>
          </a:xfrm>
          <a:custGeom>
            <a:avLst/>
            <a:gdLst>
              <a:gd name="T0" fmla="*/ 78 w 160"/>
              <a:gd name="T1" fmla="*/ 125 h 151"/>
              <a:gd name="T2" fmla="*/ 65 w 160"/>
              <a:gd name="T3" fmla="*/ 138 h 151"/>
              <a:gd name="T4" fmla="*/ 78 w 160"/>
              <a:gd name="T5" fmla="*/ 151 h 151"/>
              <a:gd name="T6" fmla="*/ 90 w 160"/>
              <a:gd name="T7" fmla="*/ 138 h 151"/>
              <a:gd name="T8" fmla="*/ 78 w 160"/>
              <a:gd name="T9" fmla="*/ 125 h 151"/>
              <a:gd name="T10" fmla="*/ 126 w 160"/>
              <a:gd name="T11" fmla="*/ 125 h 151"/>
              <a:gd name="T12" fmla="*/ 114 w 160"/>
              <a:gd name="T13" fmla="*/ 138 h 151"/>
              <a:gd name="T14" fmla="*/ 126 w 160"/>
              <a:gd name="T15" fmla="*/ 151 h 151"/>
              <a:gd name="T16" fmla="*/ 138 w 160"/>
              <a:gd name="T17" fmla="*/ 138 h 151"/>
              <a:gd name="T18" fmla="*/ 126 w 160"/>
              <a:gd name="T19" fmla="*/ 125 h 151"/>
              <a:gd name="T20" fmla="*/ 158 w 160"/>
              <a:gd name="T21" fmla="*/ 27 h 151"/>
              <a:gd name="T22" fmla="*/ 150 w 160"/>
              <a:gd name="T23" fmla="*/ 25 h 151"/>
              <a:gd name="T24" fmla="*/ 43 w 160"/>
              <a:gd name="T25" fmla="*/ 25 h 151"/>
              <a:gd name="T26" fmla="*/ 40 w 160"/>
              <a:gd name="T27" fmla="*/ 10 h 151"/>
              <a:gd name="T28" fmla="*/ 28 w 160"/>
              <a:gd name="T29" fmla="*/ 0 h 151"/>
              <a:gd name="T30" fmla="*/ 0 w 160"/>
              <a:gd name="T31" fmla="*/ 0 h 151"/>
              <a:gd name="T32" fmla="*/ 6 w 160"/>
              <a:gd name="T33" fmla="*/ 12 h 151"/>
              <a:gd name="T34" fmla="*/ 22 w 160"/>
              <a:gd name="T35" fmla="*/ 12 h 151"/>
              <a:gd name="T36" fmla="*/ 31 w 160"/>
              <a:gd name="T37" fmla="*/ 19 h 151"/>
              <a:gd name="T38" fmla="*/ 46 w 160"/>
              <a:gd name="T39" fmla="*/ 100 h 151"/>
              <a:gd name="T40" fmla="*/ 65 w 160"/>
              <a:gd name="T41" fmla="*/ 116 h 151"/>
              <a:gd name="T42" fmla="*/ 134 w 160"/>
              <a:gd name="T43" fmla="*/ 116 h 151"/>
              <a:gd name="T44" fmla="*/ 145 w 160"/>
              <a:gd name="T45" fmla="*/ 105 h 151"/>
              <a:gd name="T46" fmla="*/ 68 w 160"/>
              <a:gd name="T47" fmla="*/ 105 h 151"/>
              <a:gd name="T48" fmla="*/ 57 w 160"/>
              <a:gd name="T49" fmla="*/ 94 h 151"/>
              <a:gd name="T50" fmla="*/ 53 w 160"/>
              <a:gd name="T51" fmla="*/ 75 h 151"/>
              <a:gd name="T52" fmla="*/ 149 w 160"/>
              <a:gd name="T53" fmla="*/ 75 h 151"/>
              <a:gd name="T54" fmla="*/ 157 w 160"/>
              <a:gd name="T55" fmla="*/ 67 h 151"/>
              <a:gd name="T56" fmla="*/ 160 w 160"/>
              <a:gd name="T57" fmla="*/ 35 h 151"/>
              <a:gd name="T58" fmla="*/ 158 w 160"/>
              <a:gd name="T59" fmla="*/ 27 h 151"/>
              <a:gd name="T60" fmla="*/ 147 w 160"/>
              <a:gd name="T61" fmla="*/ 63 h 151"/>
              <a:gd name="T62" fmla="*/ 50 w 160"/>
              <a:gd name="T63" fmla="*/ 63 h 151"/>
              <a:gd name="T64" fmla="*/ 46 w 160"/>
              <a:gd name="T65" fmla="*/ 39 h 151"/>
              <a:gd name="T66" fmla="*/ 149 w 160"/>
              <a:gd name="T67" fmla="*/ 39 h 151"/>
              <a:gd name="T68" fmla="*/ 147 w 160"/>
              <a:gd name="T69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51">
                <a:moveTo>
                  <a:pt x="78" y="125"/>
                </a:moveTo>
                <a:cubicBezTo>
                  <a:pt x="71" y="125"/>
                  <a:pt x="65" y="131"/>
                  <a:pt x="65" y="138"/>
                </a:cubicBezTo>
                <a:cubicBezTo>
                  <a:pt x="65" y="145"/>
                  <a:pt x="71" y="151"/>
                  <a:pt x="78" y="151"/>
                </a:cubicBezTo>
                <a:cubicBezTo>
                  <a:pt x="84" y="151"/>
                  <a:pt x="90" y="145"/>
                  <a:pt x="90" y="138"/>
                </a:cubicBezTo>
                <a:cubicBezTo>
                  <a:pt x="90" y="131"/>
                  <a:pt x="84" y="125"/>
                  <a:pt x="78" y="125"/>
                </a:cubicBezTo>
                <a:close/>
                <a:moveTo>
                  <a:pt x="126" y="125"/>
                </a:moveTo>
                <a:cubicBezTo>
                  <a:pt x="119" y="125"/>
                  <a:pt x="114" y="131"/>
                  <a:pt x="114" y="138"/>
                </a:cubicBezTo>
                <a:cubicBezTo>
                  <a:pt x="114" y="145"/>
                  <a:pt x="119" y="151"/>
                  <a:pt x="126" y="151"/>
                </a:cubicBezTo>
                <a:cubicBezTo>
                  <a:pt x="133" y="151"/>
                  <a:pt x="138" y="145"/>
                  <a:pt x="138" y="138"/>
                </a:cubicBezTo>
                <a:cubicBezTo>
                  <a:pt x="138" y="131"/>
                  <a:pt x="133" y="125"/>
                  <a:pt x="126" y="125"/>
                </a:cubicBezTo>
                <a:close/>
                <a:moveTo>
                  <a:pt x="158" y="27"/>
                </a:moveTo>
                <a:cubicBezTo>
                  <a:pt x="155" y="25"/>
                  <a:pt x="150" y="25"/>
                  <a:pt x="15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4"/>
                  <a:pt x="34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5"/>
                  <a:pt x="31" y="19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8" y="109"/>
                  <a:pt x="57" y="116"/>
                  <a:pt x="65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4" y="116"/>
                  <a:pt x="145" y="105"/>
                  <a:pt x="145" y="105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5" y="105"/>
                  <a:pt x="60" y="106"/>
                  <a:pt x="57" y="94"/>
                </a:cubicBezTo>
                <a:cubicBezTo>
                  <a:pt x="56" y="89"/>
                  <a:pt x="53" y="75"/>
                  <a:pt x="53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53" y="75"/>
                  <a:pt x="156" y="71"/>
                  <a:pt x="157" y="67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0" y="33"/>
                  <a:pt x="160" y="31"/>
                  <a:pt x="158" y="27"/>
                </a:cubicBezTo>
                <a:close/>
                <a:moveTo>
                  <a:pt x="147" y="63"/>
                </a:moveTo>
                <a:cubicBezTo>
                  <a:pt x="50" y="63"/>
                  <a:pt x="50" y="63"/>
                  <a:pt x="50" y="63"/>
                </a:cubicBezTo>
                <a:cubicBezTo>
                  <a:pt x="46" y="39"/>
                  <a:pt x="46" y="39"/>
                  <a:pt x="46" y="39"/>
                </a:cubicBezTo>
                <a:cubicBezTo>
                  <a:pt x="149" y="39"/>
                  <a:pt x="149" y="39"/>
                  <a:pt x="149" y="39"/>
                </a:cubicBezTo>
                <a:lnTo>
                  <a:pt x="147" y="6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50">
            <a:extLst>
              <a:ext uri="{FF2B5EF4-FFF2-40B4-BE49-F238E27FC236}">
                <a16:creationId xmlns:a16="http://schemas.microsoft.com/office/drawing/2014/main" id="{66070484-020B-48D2-8D46-6BACDDB855B7}"/>
              </a:ext>
            </a:extLst>
          </p:cNvPr>
          <p:cNvSpPr>
            <a:spLocks noEditPoints="1"/>
          </p:cNvSpPr>
          <p:nvPr/>
        </p:nvSpPr>
        <p:spPr bwMode="auto">
          <a:xfrm>
            <a:off x="9651434" y="1750544"/>
            <a:ext cx="227778" cy="371881"/>
          </a:xfrm>
          <a:custGeom>
            <a:avLst/>
            <a:gdLst>
              <a:gd name="T0" fmla="*/ 49 w 98"/>
              <a:gd name="T1" fmla="*/ 0 h 160"/>
              <a:gd name="T2" fmla="*/ 0 w 98"/>
              <a:gd name="T3" fmla="*/ 51 h 160"/>
              <a:gd name="T4" fmla="*/ 22 w 98"/>
              <a:gd name="T5" fmla="*/ 95 h 160"/>
              <a:gd name="T6" fmla="*/ 23 w 98"/>
              <a:gd name="T7" fmla="*/ 96 h 160"/>
              <a:gd name="T8" fmla="*/ 23 w 98"/>
              <a:gd name="T9" fmla="*/ 111 h 160"/>
              <a:gd name="T10" fmla="*/ 35 w 98"/>
              <a:gd name="T11" fmla="*/ 124 h 160"/>
              <a:gd name="T12" fmla="*/ 63 w 98"/>
              <a:gd name="T13" fmla="*/ 124 h 160"/>
              <a:gd name="T14" fmla="*/ 75 w 98"/>
              <a:gd name="T15" fmla="*/ 111 h 160"/>
              <a:gd name="T16" fmla="*/ 75 w 98"/>
              <a:gd name="T17" fmla="*/ 96 h 160"/>
              <a:gd name="T18" fmla="*/ 76 w 98"/>
              <a:gd name="T19" fmla="*/ 95 h 160"/>
              <a:gd name="T20" fmla="*/ 98 w 98"/>
              <a:gd name="T21" fmla="*/ 51 h 160"/>
              <a:gd name="T22" fmla="*/ 49 w 98"/>
              <a:gd name="T23" fmla="*/ 0 h 160"/>
              <a:gd name="T24" fmla="*/ 67 w 98"/>
              <a:gd name="T25" fmla="*/ 84 h 160"/>
              <a:gd name="T26" fmla="*/ 64 w 98"/>
              <a:gd name="T27" fmla="*/ 85 h 160"/>
              <a:gd name="T28" fmla="*/ 61 w 98"/>
              <a:gd name="T29" fmla="*/ 91 h 160"/>
              <a:gd name="T30" fmla="*/ 61 w 98"/>
              <a:gd name="T31" fmla="*/ 109 h 160"/>
              <a:gd name="T32" fmla="*/ 37 w 98"/>
              <a:gd name="T33" fmla="*/ 109 h 160"/>
              <a:gd name="T34" fmla="*/ 37 w 98"/>
              <a:gd name="T35" fmla="*/ 94 h 160"/>
              <a:gd name="T36" fmla="*/ 37 w 98"/>
              <a:gd name="T37" fmla="*/ 91 h 160"/>
              <a:gd name="T38" fmla="*/ 34 w 98"/>
              <a:gd name="T39" fmla="*/ 85 h 160"/>
              <a:gd name="T40" fmla="*/ 32 w 98"/>
              <a:gd name="T41" fmla="*/ 84 h 160"/>
              <a:gd name="T42" fmla="*/ 14 w 98"/>
              <a:gd name="T43" fmla="*/ 51 h 160"/>
              <a:gd name="T44" fmla="*/ 49 w 98"/>
              <a:gd name="T45" fmla="*/ 14 h 160"/>
              <a:gd name="T46" fmla="*/ 84 w 98"/>
              <a:gd name="T47" fmla="*/ 51 h 160"/>
              <a:gd name="T48" fmla="*/ 67 w 98"/>
              <a:gd name="T49" fmla="*/ 84 h 160"/>
              <a:gd name="T50" fmla="*/ 67 w 98"/>
              <a:gd name="T51" fmla="*/ 128 h 160"/>
              <a:gd name="T52" fmla="*/ 31 w 98"/>
              <a:gd name="T53" fmla="*/ 128 h 160"/>
              <a:gd name="T54" fmla="*/ 25 w 98"/>
              <a:gd name="T55" fmla="*/ 134 h 160"/>
              <a:gd name="T56" fmla="*/ 31 w 98"/>
              <a:gd name="T57" fmla="*/ 141 h 160"/>
              <a:gd name="T58" fmla="*/ 67 w 98"/>
              <a:gd name="T59" fmla="*/ 141 h 160"/>
              <a:gd name="T60" fmla="*/ 73 w 98"/>
              <a:gd name="T61" fmla="*/ 134 h 160"/>
              <a:gd name="T62" fmla="*/ 67 w 98"/>
              <a:gd name="T63" fmla="*/ 128 h 160"/>
              <a:gd name="T64" fmla="*/ 64 w 98"/>
              <a:gd name="T65" fmla="*/ 148 h 160"/>
              <a:gd name="T66" fmla="*/ 35 w 98"/>
              <a:gd name="T67" fmla="*/ 148 h 160"/>
              <a:gd name="T68" fmla="*/ 28 w 98"/>
              <a:gd name="T69" fmla="*/ 154 h 160"/>
              <a:gd name="T70" fmla="*/ 35 w 98"/>
              <a:gd name="T71" fmla="*/ 160 h 160"/>
              <a:gd name="T72" fmla="*/ 64 w 98"/>
              <a:gd name="T73" fmla="*/ 160 h 160"/>
              <a:gd name="T74" fmla="*/ 71 w 98"/>
              <a:gd name="T75" fmla="*/ 154 h 160"/>
              <a:gd name="T76" fmla="*/ 64 w 98"/>
              <a:gd name="T77" fmla="*/ 148 h 160"/>
              <a:gd name="T78" fmla="*/ 53 w 98"/>
              <a:gd name="T79" fmla="*/ 20 h 160"/>
              <a:gd name="T80" fmla="*/ 20 w 98"/>
              <a:gd name="T81" fmla="*/ 55 h 160"/>
              <a:gd name="T82" fmla="*/ 25 w 98"/>
              <a:gd name="T83" fmla="*/ 61 h 160"/>
              <a:gd name="T84" fmla="*/ 29 w 98"/>
              <a:gd name="T85" fmla="*/ 55 h 160"/>
              <a:gd name="T86" fmla="*/ 53 w 98"/>
              <a:gd name="T87" fmla="*/ 30 h 160"/>
              <a:gd name="T88" fmla="*/ 57 w 98"/>
              <a:gd name="T89" fmla="*/ 25 h 160"/>
              <a:gd name="T90" fmla="*/ 53 w 98"/>
              <a:gd name="T9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8" h="160">
                <a:moveTo>
                  <a:pt x="49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69"/>
                  <a:pt x="8" y="86"/>
                  <a:pt x="22" y="95"/>
                </a:cubicBezTo>
                <a:cubicBezTo>
                  <a:pt x="23" y="95"/>
                  <a:pt x="23" y="96"/>
                  <a:pt x="23" y="96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3" y="117"/>
                  <a:pt x="29" y="124"/>
                  <a:pt x="35" y="124"/>
                </a:cubicBezTo>
                <a:cubicBezTo>
                  <a:pt x="63" y="124"/>
                  <a:pt x="63" y="124"/>
                  <a:pt x="63" y="124"/>
                </a:cubicBezTo>
                <a:cubicBezTo>
                  <a:pt x="70" y="124"/>
                  <a:pt x="75" y="117"/>
                  <a:pt x="75" y="111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5"/>
                  <a:pt x="76" y="95"/>
                  <a:pt x="76" y="95"/>
                </a:cubicBezTo>
                <a:cubicBezTo>
                  <a:pt x="89" y="86"/>
                  <a:pt x="98" y="69"/>
                  <a:pt x="98" y="51"/>
                </a:cubicBezTo>
                <a:cubicBezTo>
                  <a:pt x="98" y="23"/>
                  <a:pt x="76" y="0"/>
                  <a:pt x="49" y="0"/>
                </a:cubicBezTo>
                <a:close/>
                <a:moveTo>
                  <a:pt x="67" y="84"/>
                </a:moveTo>
                <a:cubicBezTo>
                  <a:pt x="64" y="85"/>
                  <a:pt x="64" y="85"/>
                  <a:pt x="64" y="85"/>
                </a:cubicBezTo>
                <a:cubicBezTo>
                  <a:pt x="62" y="86"/>
                  <a:pt x="61" y="89"/>
                  <a:pt x="61" y="91"/>
                </a:cubicBezTo>
                <a:cubicBezTo>
                  <a:pt x="61" y="109"/>
                  <a:pt x="61" y="109"/>
                  <a:pt x="61" y="109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7" y="94"/>
                  <a:pt x="37" y="94"/>
                  <a:pt x="37" y="94"/>
                </a:cubicBezTo>
                <a:cubicBezTo>
                  <a:pt x="37" y="91"/>
                  <a:pt x="37" y="91"/>
                  <a:pt x="37" y="91"/>
                </a:cubicBezTo>
                <a:cubicBezTo>
                  <a:pt x="37" y="89"/>
                  <a:pt x="36" y="86"/>
                  <a:pt x="34" y="85"/>
                </a:cubicBezTo>
                <a:cubicBezTo>
                  <a:pt x="32" y="84"/>
                  <a:pt x="32" y="84"/>
                  <a:pt x="32" y="84"/>
                </a:cubicBezTo>
                <a:cubicBezTo>
                  <a:pt x="20" y="76"/>
                  <a:pt x="14" y="65"/>
                  <a:pt x="14" y="51"/>
                </a:cubicBezTo>
                <a:cubicBezTo>
                  <a:pt x="14" y="31"/>
                  <a:pt x="30" y="14"/>
                  <a:pt x="49" y="14"/>
                </a:cubicBezTo>
                <a:cubicBezTo>
                  <a:pt x="69" y="14"/>
                  <a:pt x="84" y="31"/>
                  <a:pt x="84" y="51"/>
                </a:cubicBezTo>
                <a:cubicBezTo>
                  <a:pt x="84" y="65"/>
                  <a:pt x="78" y="76"/>
                  <a:pt x="67" y="84"/>
                </a:cubicBezTo>
                <a:close/>
                <a:moveTo>
                  <a:pt x="67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28" y="128"/>
                  <a:pt x="25" y="131"/>
                  <a:pt x="25" y="134"/>
                </a:cubicBezTo>
                <a:cubicBezTo>
                  <a:pt x="25" y="139"/>
                  <a:pt x="28" y="141"/>
                  <a:pt x="31" y="141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70" y="141"/>
                  <a:pt x="73" y="139"/>
                  <a:pt x="73" y="134"/>
                </a:cubicBezTo>
                <a:cubicBezTo>
                  <a:pt x="73" y="131"/>
                  <a:pt x="70" y="128"/>
                  <a:pt x="67" y="128"/>
                </a:cubicBezTo>
                <a:close/>
                <a:moveTo>
                  <a:pt x="64" y="148"/>
                </a:moveTo>
                <a:cubicBezTo>
                  <a:pt x="35" y="148"/>
                  <a:pt x="35" y="148"/>
                  <a:pt x="35" y="148"/>
                </a:cubicBezTo>
                <a:cubicBezTo>
                  <a:pt x="31" y="148"/>
                  <a:pt x="28" y="151"/>
                  <a:pt x="28" y="154"/>
                </a:cubicBezTo>
                <a:cubicBezTo>
                  <a:pt x="28" y="157"/>
                  <a:pt x="31" y="160"/>
                  <a:pt x="35" y="160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8" y="160"/>
                  <a:pt x="71" y="157"/>
                  <a:pt x="71" y="154"/>
                </a:cubicBezTo>
                <a:cubicBezTo>
                  <a:pt x="71" y="151"/>
                  <a:pt x="68" y="148"/>
                  <a:pt x="64" y="148"/>
                </a:cubicBezTo>
                <a:close/>
                <a:moveTo>
                  <a:pt x="53" y="20"/>
                </a:moveTo>
                <a:cubicBezTo>
                  <a:pt x="35" y="20"/>
                  <a:pt x="20" y="36"/>
                  <a:pt x="20" y="55"/>
                </a:cubicBezTo>
                <a:cubicBezTo>
                  <a:pt x="20" y="57"/>
                  <a:pt x="22" y="61"/>
                  <a:pt x="25" y="61"/>
                </a:cubicBezTo>
                <a:cubicBezTo>
                  <a:pt x="27" y="61"/>
                  <a:pt x="29" y="57"/>
                  <a:pt x="29" y="55"/>
                </a:cubicBezTo>
                <a:cubicBezTo>
                  <a:pt x="29" y="42"/>
                  <a:pt x="40" y="30"/>
                  <a:pt x="53" y="30"/>
                </a:cubicBezTo>
                <a:cubicBezTo>
                  <a:pt x="55" y="30"/>
                  <a:pt x="57" y="28"/>
                  <a:pt x="57" y="25"/>
                </a:cubicBezTo>
                <a:cubicBezTo>
                  <a:pt x="57" y="22"/>
                  <a:pt x="55" y="20"/>
                  <a:pt x="53" y="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68">
            <a:extLst>
              <a:ext uri="{FF2B5EF4-FFF2-40B4-BE49-F238E27FC236}">
                <a16:creationId xmlns:a16="http://schemas.microsoft.com/office/drawing/2014/main" id="{B705319D-DBEF-4246-95ED-AC2E01F0C678}"/>
              </a:ext>
            </a:extLst>
          </p:cNvPr>
          <p:cNvSpPr>
            <a:spLocks noEditPoints="1"/>
          </p:cNvSpPr>
          <p:nvPr/>
        </p:nvSpPr>
        <p:spPr bwMode="auto">
          <a:xfrm>
            <a:off x="5927491" y="4249435"/>
            <a:ext cx="337019" cy="371881"/>
          </a:xfrm>
          <a:custGeom>
            <a:avLst/>
            <a:gdLst>
              <a:gd name="T0" fmla="*/ 139 w 145"/>
              <a:gd name="T1" fmla="*/ 0 h 160"/>
              <a:gd name="T2" fmla="*/ 7 w 145"/>
              <a:gd name="T3" fmla="*/ 0 h 160"/>
              <a:gd name="T4" fmla="*/ 0 w 145"/>
              <a:gd name="T5" fmla="*/ 7 h 160"/>
              <a:gd name="T6" fmla="*/ 0 w 145"/>
              <a:gd name="T7" fmla="*/ 104 h 160"/>
              <a:gd name="T8" fmla="*/ 7 w 145"/>
              <a:gd name="T9" fmla="*/ 111 h 160"/>
              <a:gd name="T10" fmla="*/ 49 w 145"/>
              <a:gd name="T11" fmla="*/ 111 h 160"/>
              <a:gd name="T12" fmla="*/ 18 w 145"/>
              <a:gd name="T13" fmla="*/ 148 h 160"/>
              <a:gd name="T14" fmla="*/ 18 w 145"/>
              <a:gd name="T15" fmla="*/ 158 h 160"/>
              <a:gd name="T16" fmla="*/ 23 w 145"/>
              <a:gd name="T17" fmla="*/ 160 h 160"/>
              <a:gd name="T18" fmla="*/ 28 w 145"/>
              <a:gd name="T19" fmla="*/ 158 h 160"/>
              <a:gd name="T20" fmla="*/ 67 w 145"/>
              <a:gd name="T21" fmla="*/ 111 h 160"/>
              <a:gd name="T22" fmla="*/ 79 w 145"/>
              <a:gd name="T23" fmla="*/ 111 h 160"/>
              <a:gd name="T24" fmla="*/ 119 w 145"/>
              <a:gd name="T25" fmla="*/ 158 h 160"/>
              <a:gd name="T26" fmla="*/ 124 w 145"/>
              <a:gd name="T27" fmla="*/ 160 h 160"/>
              <a:gd name="T28" fmla="*/ 128 w 145"/>
              <a:gd name="T29" fmla="*/ 158 h 160"/>
              <a:gd name="T30" fmla="*/ 128 w 145"/>
              <a:gd name="T31" fmla="*/ 148 h 160"/>
              <a:gd name="T32" fmla="*/ 96 w 145"/>
              <a:gd name="T33" fmla="*/ 111 h 160"/>
              <a:gd name="T34" fmla="*/ 139 w 145"/>
              <a:gd name="T35" fmla="*/ 111 h 160"/>
              <a:gd name="T36" fmla="*/ 145 w 145"/>
              <a:gd name="T37" fmla="*/ 104 h 160"/>
              <a:gd name="T38" fmla="*/ 145 w 145"/>
              <a:gd name="T39" fmla="*/ 7 h 160"/>
              <a:gd name="T40" fmla="*/ 139 w 145"/>
              <a:gd name="T41" fmla="*/ 0 h 160"/>
              <a:gd name="T42" fmla="*/ 133 w 145"/>
              <a:gd name="T43" fmla="*/ 97 h 160"/>
              <a:gd name="T44" fmla="*/ 13 w 145"/>
              <a:gd name="T45" fmla="*/ 97 h 160"/>
              <a:gd name="T46" fmla="*/ 13 w 145"/>
              <a:gd name="T47" fmla="*/ 15 h 160"/>
              <a:gd name="T48" fmla="*/ 133 w 145"/>
              <a:gd name="T49" fmla="*/ 15 h 160"/>
              <a:gd name="T50" fmla="*/ 133 w 145"/>
              <a:gd name="T51" fmla="*/ 97 h 160"/>
              <a:gd name="T52" fmla="*/ 25 w 145"/>
              <a:gd name="T53" fmla="*/ 83 h 160"/>
              <a:gd name="T54" fmla="*/ 29 w 145"/>
              <a:gd name="T55" fmla="*/ 85 h 160"/>
              <a:gd name="T56" fmla="*/ 34 w 145"/>
              <a:gd name="T57" fmla="*/ 82 h 160"/>
              <a:gd name="T58" fmla="*/ 49 w 145"/>
              <a:gd name="T59" fmla="*/ 60 h 160"/>
              <a:gd name="T60" fmla="*/ 58 w 145"/>
              <a:gd name="T61" fmla="*/ 73 h 160"/>
              <a:gd name="T62" fmla="*/ 63 w 145"/>
              <a:gd name="T63" fmla="*/ 75 h 160"/>
              <a:gd name="T64" fmla="*/ 68 w 145"/>
              <a:gd name="T65" fmla="*/ 73 h 160"/>
              <a:gd name="T66" fmla="*/ 84 w 145"/>
              <a:gd name="T67" fmla="*/ 46 h 160"/>
              <a:gd name="T68" fmla="*/ 99 w 145"/>
              <a:gd name="T69" fmla="*/ 73 h 160"/>
              <a:gd name="T70" fmla="*/ 104 w 145"/>
              <a:gd name="T71" fmla="*/ 77 h 160"/>
              <a:gd name="T72" fmla="*/ 110 w 145"/>
              <a:gd name="T73" fmla="*/ 73 h 160"/>
              <a:gd name="T74" fmla="*/ 123 w 145"/>
              <a:gd name="T75" fmla="*/ 54 h 160"/>
              <a:gd name="T76" fmla="*/ 120 w 145"/>
              <a:gd name="T77" fmla="*/ 45 h 160"/>
              <a:gd name="T78" fmla="*/ 111 w 145"/>
              <a:gd name="T79" fmla="*/ 46 h 160"/>
              <a:gd name="T80" fmla="*/ 105 w 145"/>
              <a:gd name="T81" fmla="*/ 57 h 160"/>
              <a:gd name="T82" fmla="*/ 90 w 145"/>
              <a:gd name="T83" fmla="*/ 30 h 160"/>
              <a:gd name="T84" fmla="*/ 84 w 145"/>
              <a:gd name="T85" fmla="*/ 26 h 160"/>
              <a:gd name="T86" fmla="*/ 78 w 145"/>
              <a:gd name="T87" fmla="*/ 30 h 160"/>
              <a:gd name="T88" fmla="*/ 63 w 145"/>
              <a:gd name="T89" fmla="*/ 57 h 160"/>
              <a:gd name="T90" fmla="*/ 55 w 145"/>
              <a:gd name="T91" fmla="*/ 44 h 160"/>
              <a:gd name="T92" fmla="*/ 49 w 145"/>
              <a:gd name="T93" fmla="*/ 41 h 160"/>
              <a:gd name="T94" fmla="*/ 43 w 145"/>
              <a:gd name="T95" fmla="*/ 44 h 160"/>
              <a:gd name="T96" fmla="*/ 24 w 145"/>
              <a:gd name="T97" fmla="*/ 74 h 160"/>
              <a:gd name="T98" fmla="*/ 25 w 145"/>
              <a:gd name="T99" fmla="*/ 8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5" h="160">
                <a:moveTo>
                  <a:pt x="1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3" y="111"/>
                  <a:pt x="7" y="111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15" y="151"/>
                  <a:pt x="15" y="155"/>
                  <a:pt x="18" y="158"/>
                </a:cubicBezTo>
                <a:cubicBezTo>
                  <a:pt x="19" y="159"/>
                  <a:pt x="22" y="160"/>
                  <a:pt x="23" y="160"/>
                </a:cubicBezTo>
                <a:cubicBezTo>
                  <a:pt x="24" y="160"/>
                  <a:pt x="27" y="159"/>
                  <a:pt x="28" y="158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20" y="159"/>
                  <a:pt x="121" y="160"/>
                  <a:pt x="124" y="160"/>
                </a:cubicBezTo>
                <a:cubicBezTo>
                  <a:pt x="125" y="160"/>
                  <a:pt x="126" y="159"/>
                  <a:pt x="128" y="158"/>
                </a:cubicBezTo>
                <a:cubicBezTo>
                  <a:pt x="130" y="155"/>
                  <a:pt x="130" y="151"/>
                  <a:pt x="128" y="148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43" y="111"/>
                  <a:pt x="145" y="108"/>
                  <a:pt x="145" y="104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4"/>
                  <a:pt x="143" y="0"/>
                  <a:pt x="139" y="0"/>
                </a:cubicBezTo>
                <a:close/>
                <a:moveTo>
                  <a:pt x="133" y="97"/>
                </a:moveTo>
                <a:cubicBezTo>
                  <a:pt x="13" y="97"/>
                  <a:pt x="13" y="97"/>
                  <a:pt x="13" y="97"/>
                </a:cubicBezTo>
                <a:cubicBezTo>
                  <a:pt x="13" y="15"/>
                  <a:pt x="13" y="15"/>
                  <a:pt x="13" y="15"/>
                </a:cubicBezTo>
                <a:cubicBezTo>
                  <a:pt x="133" y="15"/>
                  <a:pt x="133" y="15"/>
                  <a:pt x="133" y="15"/>
                </a:cubicBezTo>
                <a:lnTo>
                  <a:pt x="133" y="97"/>
                </a:lnTo>
                <a:close/>
                <a:moveTo>
                  <a:pt x="25" y="83"/>
                </a:moveTo>
                <a:cubicBezTo>
                  <a:pt x="27" y="85"/>
                  <a:pt x="28" y="85"/>
                  <a:pt x="29" y="85"/>
                </a:cubicBezTo>
                <a:cubicBezTo>
                  <a:pt x="31" y="85"/>
                  <a:pt x="33" y="83"/>
                  <a:pt x="34" y="82"/>
                </a:cubicBezTo>
                <a:cubicBezTo>
                  <a:pt x="49" y="60"/>
                  <a:pt x="49" y="60"/>
                  <a:pt x="49" y="60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4"/>
                  <a:pt x="61" y="75"/>
                  <a:pt x="63" y="75"/>
                </a:cubicBezTo>
                <a:cubicBezTo>
                  <a:pt x="66" y="75"/>
                  <a:pt x="67" y="74"/>
                  <a:pt x="68" y="73"/>
                </a:cubicBezTo>
                <a:cubicBezTo>
                  <a:pt x="84" y="46"/>
                  <a:pt x="84" y="46"/>
                  <a:pt x="84" y="46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5"/>
                  <a:pt x="102" y="77"/>
                  <a:pt x="104" y="77"/>
                </a:cubicBezTo>
                <a:cubicBezTo>
                  <a:pt x="106" y="77"/>
                  <a:pt x="109" y="75"/>
                  <a:pt x="110" y="73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4" y="52"/>
                  <a:pt x="124" y="46"/>
                  <a:pt x="120" y="45"/>
                </a:cubicBezTo>
                <a:cubicBezTo>
                  <a:pt x="118" y="42"/>
                  <a:pt x="114" y="44"/>
                  <a:pt x="111" y="4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90" y="30"/>
                  <a:pt x="90" y="30"/>
                  <a:pt x="90" y="30"/>
                </a:cubicBezTo>
                <a:cubicBezTo>
                  <a:pt x="89" y="28"/>
                  <a:pt x="86" y="26"/>
                  <a:pt x="84" y="26"/>
                </a:cubicBezTo>
                <a:cubicBezTo>
                  <a:pt x="81" y="26"/>
                  <a:pt x="80" y="28"/>
                  <a:pt x="78" y="30"/>
                </a:cubicBezTo>
                <a:cubicBezTo>
                  <a:pt x="63" y="57"/>
                  <a:pt x="63" y="57"/>
                  <a:pt x="63" y="57"/>
                </a:cubicBezTo>
                <a:cubicBezTo>
                  <a:pt x="55" y="44"/>
                  <a:pt x="55" y="44"/>
                  <a:pt x="55" y="44"/>
                </a:cubicBezTo>
                <a:cubicBezTo>
                  <a:pt x="53" y="41"/>
                  <a:pt x="51" y="41"/>
                  <a:pt x="49" y="41"/>
                </a:cubicBezTo>
                <a:cubicBezTo>
                  <a:pt x="47" y="41"/>
                  <a:pt x="44" y="41"/>
                  <a:pt x="43" y="44"/>
                </a:cubicBezTo>
                <a:cubicBezTo>
                  <a:pt x="24" y="74"/>
                  <a:pt x="24" y="74"/>
                  <a:pt x="24" y="74"/>
                </a:cubicBezTo>
                <a:cubicBezTo>
                  <a:pt x="22" y="77"/>
                  <a:pt x="22" y="81"/>
                  <a:pt x="25" y="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F14606-08F6-44EC-A4A3-4A7141A9E616}"/>
              </a:ext>
            </a:extLst>
          </p:cNvPr>
          <p:cNvSpPr txBox="1"/>
          <p:nvPr/>
        </p:nvSpPr>
        <p:spPr>
          <a:xfrm>
            <a:off x="1360369" y="5180026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F57E80C-79AC-487E-B115-F0E9BF4AE925}"/>
              </a:ext>
            </a:extLst>
          </p:cNvPr>
          <p:cNvSpPr txBox="1"/>
          <p:nvPr/>
        </p:nvSpPr>
        <p:spPr>
          <a:xfrm>
            <a:off x="1360369" y="2667315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93E9AB-6D6E-407F-804E-D2730E83A900}"/>
              </a:ext>
            </a:extLst>
          </p:cNvPr>
          <p:cNvSpPr txBox="1"/>
          <p:nvPr/>
        </p:nvSpPr>
        <p:spPr>
          <a:xfrm>
            <a:off x="5006893" y="5180026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2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629F98-0A9B-4A6A-8A68-CD653C3101C9}"/>
              </a:ext>
            </a:extLst>
          </p:cNvPr>
          <p:cNvSpPr txBox="1"/>
          <p:nvPr/>
        </p:nvSpPr>
        <p:spPr>
          <a:xfrm>
            <a:off x="5006893" y="2667315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A18A2BB-7ADC-4FE3-B50E-1AAC953805AE}"/>
              </a:ext>
            </a:extLst>
          </p:cNvPr>
          <p:cNvSpPr txBox="1"/>
          <p:nvPr/>
        </p:nvSpPr>
        <p:spPr>
          <a:xfrm>
            <a:off x="8670848" y="5180026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BF413D-ECD5-4C59-9EAF-C8B0B5D2346C}"/>
              </a:ext>
            </a:extLst>
          </p:cNvPr>
          <p:cNvSpPr txBox="1"/>
          <p:nvPr/>
        </p:nvSpPr>
        <p:spPr>
          <a:xfrm>
            <a:off x="8670848" y="2667315"/>
            <a:ext cx="2132618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3F1E1E-6F06-4244-8CEC-6BE8E7DCB74A}"/>
              </a:ext>
            </a:extLst>
          </p:cNvPr>
          <p:cNvSpPr/>
          <p:nvPr/>
        </p:nvSpPr>
        <p:spPr>
          <a:xfrm>
            <a:off x="1566921" y="4755997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15D4EF7-36FB-4FD9-A97C-C5518EA710E4}"/>
              </a:ext>
            </a:extLst>
          </p:cNvPr>
          <p:cNvSpPr/>
          <p:nvPr/>
        </p:nvSpPr>
        <p:spPr>
          <a:xfrm>
            <a:off x="1566921" y="223539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9774626-D8AD-4306-9F6B-D25FE0D80B1B}"/>
              </a:ext>
            </a:extLst>
          </p:cNvPr>
          <p:cNvSpPr/>
          <p:nvPr/>
        </p:nvSpPr>
        <p:spPr>
          <a:xfrm>
            <a:off x="5236243" y="4755997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015DA3B-F09A-42A6-A598-61D81B2D78F8}"/>
              </a:ext>
            </a:extLst>
          </p:cNvPr>
          <p:cNvSpPr/>
          <p:nvPr/>
        </p:nvSpPr>
        <p:spPr>
          <a:xfrm>
            <a:off x="5236243" y="223539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E72917A-E970-4D65-9FD7-7BF66771CC16}"/>
              </a:ext>
            </a:extLst>
          </p:cNvPr>
          <p:cNvSpPr/>
          <p:nvPr/>
        </p:nvSpPr>
        <p:spPr>
          <a:xfrm>
            <a:off x="8905565" y="4755997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9FFCB20-4B34-4A06-AF3D-6F6258B80913}"/>
              </a:ext>
            </a:extLst>
          </p:cNvPr>
          <p:cNvSpPr/>
          <p:nvPr/>
        </p:nvSpPr>
        <p:spPr>
          <a:xfrm>
            <a:off x="8905565" y="223539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</p:spTree>
    <p:extLst>
      <p:ext uri="{BB962C8B-B14F-4D97-AF65-F5344CB8AC3E}">
        <p14:creationId xmlns:p14="http://schemas.microsoft.com/office/powerpoint/2010/main" val="3904603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E6F12-81A0-4D47-A74B-A353B9F0B119}"/>
              </a:ext>
            </a:extLst>
          </p:cNvPr>
          <p:cNvSpPr txBox="1"/>
          <p:nvPr/>
        </p:nvSpPr>
        <p:spPr>
          <a:xfrm>
            <a:off x="4486980" y="476215"/>
            <a:ext cx="32180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CB014D-929D-4391-B3C2-1D6054A36A3C}"/>
              </a:ext>
            </a:extLst>
          </p:cNvPr>
          <p:cNvSpPr txBox="1"/>
          <p:nvPr/>
        </p:nvSpPr>
        <p:spPr>
          <a:xfrm>
            <a:off x="2392292" y="1072097"/>
            <a:ext cx="7407415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</a:t>
            </a:r>
          </a:p>
          <a:p>
            <a:pPr algn="ctr"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Hampden-Sydney College in Virginia, looked. Contrary to popular belief, Lorem Ipsum is not simply random text.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516882-001E-485B-9785-A436AB21AC16}"/>
              </a:ext>
            </a:extLst>
          </p:cNvPr>
          <p:cNvSpPr/>
          <p:nvPr/>
        </p:nvSpPr>
        <p:spPr>
          <a:xfrm>
            <a:off x="1539499" y="2176974"/>
            <a:ext cx="4220308" cy="173384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66F3803-4B97-4771-B541-351B261DD894}"/>
              </a:ext>
            </a:extLst>
          </p:cNvPr>
          <p:cNvSpPr/>
          <p:nvPr/>
        </p:nvSpPr>
        <p:spPr>
          <a:xfrm>
            <a:off x="5709009" y="2553284"/>
            <a:ext cx="87357" cy="98122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FEEF64F-09E8-4504-B0DF-7C459EE8A037}"/>
              </a:ext>
            </a:extLst>
          </p:cNvPr>
          <p:cNvSpPr/>
          <p:nvPr/>
        </p:nvSpPr>
        <p:spPr>
          <a:xfrm>
            <a:off x="1048888" y="2553284"/>
            <a:ext cx="981222" cy="9812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C54ABE1-1045-4A22-86CB-0EAA0A57F05F}"/>
              </a:ext>
            </a:extLst>
          </p:cNvPr>
          <p:cNvSpPr/>
          <p:nvPr/>
        </p:nvSpPr>
        <p:spPr>
          <a:xfrm>
            <a:off x="6886245" y="2176974"/>
            <a:ext cx="4220308" cy="173384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BBE61C8-B5A1-4C8D-9FA8-0CF21E36388D}"/>
              </a:ext>
            </a:extLst>
          </p:cNvPr>
          <p:cNvSpPr/>
          <p:nvPr/>
        </p:nvSpPr>
        <p:spPr>
          <a:xfrm>
            <a:off x="11055755" y="2553284"/>
            <a:ext cx="87357" cy="98122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6783054-A69B-4191-8DA3-E970823768BB}"/>
              </a:ext>
            </a:extLst>
          </p:cNvPr>
          <p:cNvSpPr/>
          <p:nvPr/>
        </p:nvSpPr>
        <p:spPr>
          <a:xfrm>
            <a:off x="6395634" y="2553284"/>
            <a:ext cx="981222" cy="9812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FFDD441-6CEC-40AB-AD13-FF34C2331637}"/>
              </a:ext>
            </a:extLst>
          </p:cNvPr>
          <p:cNvSpPr/>
          <p:nvPr/>
        </p:nvSpPr>
        <p:spPr>
          <a:xfrm>
            <a:off x="1539499" y="4296060"/>
            <a:ext cx="4220308" cy="173384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E1250CB-AF1C-40E8-8CD0-F74D2AC8097B}"/>
              </a:ext>
            </a:extLst>
          </p:cNvPr>
          <p:cNvSpPr/>
          <p:nvPr/>
        </p:nvSpPr>
        <p:spPr>
          <a:xfrm>
            <a:off x="5709009" y="4672370"/>
            <a:ext cx="87357" cy="98122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834BAEA-06A1-46D6-A086-633C8B2C559E}"/>
              </a:ext>
            </a:extLst>
          </p:cNvPr>
          <p:cNvSpPr/>
          <p:nvPr/>
        </p:nvSpPr>
        <p:spPr>
          <a:xfrm>
            <a:off x="1048888" y="4672370"/>
            <a:ext cx="981222" cy="9812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7629561-3C4F-48EA-B975-4F7AE4C24CF1}"/>
              </a:ext>
            </a:extLst>
          </p:cNvPr>
          <p:cNvSpPr/>
          <p:nvPr/>
        </p:nvSpPr>
        <p:spPr>
          <a:xfrm>
            <a:off x="6886245" y="4296060"/>
            <a:ext cx="4220308" cy="173384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0C3A0000-40E5-43AB-9C42-AABF9C775455}"/>
              </a:ext>
            </a:extLst>
          </p:cNvPr>
          <p:cNvSpPr/>
          <p:nvPr/>
        </p:nvSpPr>
        <p:spPr>
          <a:xfrm>
            <a:off x="11055755" y="4672370"/>
            <a:ext cx="87357" cy="981222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2749012-5D68-4C2B-89B8-D93C025DEE2A}"/>
              </a:ext>
            </a:extLst>
          </p:cNvPr>
          <p:cNvSpPr/>
          <p:nvPr/>
        </p:nvSpPr>
        <p:spPr>
          <a:xfrm>
            <a:off x="6395634" y="4672370"/>
            <a:ext cx="981222" cy="9812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F50C51CA-FA62-44DD-842F-91DC64D2056F}"/>
              </a:ext>
            </a:extLst>
          </p:cNvPr>
          <p:cNvSpPr>
            <a:spLocks noEditPoints="1"/>
          </p:cNvSpPr>
          <p:nvPr/>
        </p:nvSpPr>
        <p:spPr bwMode="auto">
          <a:xfrm>
            <a:off x="1334965" y="2847030"/>
            <a:ext cx="409069" cy="393731"/>
          </a:xfrm>
          <a:custGeom>
            <a:avLst/>
            <a:gdLst>
              <a:gd name="T0" fmla="*/ 137 w 160"/>
              <a:gd name="T1" fmla="*/ 5 h 154"/>
              <a:gd name="T2" fmla="*/ 32 w 160"/>
              <a:gd name="T3" fmla="*/ 0 h 154"/>
              <a:gd name="T4" fmla="*/ 0 w 160"/>
              <a:gd name="T5" fmla="*/ 44 h 154"/>
              <a:gd name="T6" fmla="*/ 0 w 160"/>
              <a:gd name="T7" fmla="*/ 46 h 154"/>
              <a:gd name="T8" fmla="*/ 0 w 160"/>
              <a:gd name="T9" fmla="*/ 48 h 154"/>
              <a:gd name="T10" fmla="*/ 0 w 160"/>
              <a:gd name="T11" fmla="*/ 50 h 154"/>
              <a:gd name="T12" fmla="*/ 74 w 160"/>
              <a:gd name="T13" fmla="*/ 151 h 154"/>
              <a:gd name="T14" fmla="*/ 75 w 160"/>
              <a:gd name="T15" fmla="*/ 153 h 154"/>
              <a:gd name="T16" fmla="*/ 79 w 160"/>
              <a:gd name="T17" fmla="*/ 153 h 154"/>
              <a:gd name="T18" fmla="*/ 82 w 160"/>
              <a:gd name="T19" fmla="*/ 154 h 154"/>
              <a:gd name="T20" fmla="*/ 84 w 160"/>
              <a:gd name="T21" fmla="*/ 153 h 154"/>
              <a:gd name="T22" fmla="*/ 85 w 160"/>
              <a:gd name="T23" fmla="*/ 151 h 154"/>
              <a:gd name="T24" fmla="*/ 160 w 160"/>
              <a:gd name="T25" fmla="*/ 50 h 154"/>
              <a:gd name="T26" fmla="*/ 160 w 160"/>
              <a:gd name="T27" fmla="*/ 46 h 154"/>
              <a:gd name="T28" fmla="*/ 120 w 160"/>
              <a:gd name="T29" fmla="*/ 16 h 154"/>
              <a:gd name="T30" fmla="*/ 94 w 160"/>
              <a:gd name="T31" fmla="*/ 16 h 154"/>
              <a:gd name="T32" fmla="*/ 120 w 160"/>
              <a:gd name="T33" fmla="*/ 16 h 154"/>
              <a:gd name="T34" fmla="*/ 64 w 160"/>
              <a:gd name="T35" fmla="*/ 44 h 154"/>
              <a:gd name="T36" fmla="*/ 97 w 160"/>
              <a:gd name="T37" fmla="*/ 44 h 154"/>
              <a:gd name="T38" fmla="*/ 67 w 160"/>
              <a:gd name="T39" fmla="*/ 16 h 154"/>
              <a:gd name="T40" fmla="*/ 45 w 160"/>
              <a:gd name="T41" fmla="*/ 16 h 154"/>
              <a:gd name="T42" fmla="*/ 67 w 160"/>
              <a:gd name="T43" fmla="*/ 16 h 154"/>
              <a:gd name="T44" fmla="*/ 42 w 160"/>
              <a:gd name="T45" fmla="*/ 44 h 154"/>
              <a:gd name="T46" fmla="*/ 34 w 160"/>
              <a:gd name="T47" fmla="*/ 25 h 154"/>
              <a:gd name="T48" fmla="*/ 20 w 160"/>
              <a:gd name="T49" fmla="*/ 57 h 154"/>
              <a:gd name="T50" fmla="*/ 62 w 160"/>
              <a:gd name="T51" fmla="*/ 112 h 154"/>
              <a:gd name="T52" fmla="*/ 20 w 160"/>
              <a:gd name="T53" fmla="*/ 57 h 154"/>
              <a:gd name="T54" fmla="*/ 60 w 160"/>
              <a:gd name="T55" fmla="*/ 57 h 154"/>
              <a:gd name="T56" fmla="*/ 80 w 160"/>
              <a:gd name="T57" fmla="*/ 124 h 154"/>
              <a:gd name="T58" fmla="*/ 99 w 160"/>
              <a:gd name="T59" fmla="*/ 112 h 154"/>
              <a:gd name="T60" fmla="*/ 140 w 160"/>
              <a:gd name="T61" fmla="*/ 57 h 154"/>
              <a:gd name="T62" fmla="*/ 99 w 160"/>
              <a:gd name="T63" fmla="*/ 112 h 154"/>
              <a:gd name="T64" fmla="*/ 132 w 160"/>
              <a:gd name="T65" fmla="*/ 25 h 154"/>
              <a:gd name="T66" fmla="*/ 122 w 160"/>
              <a:gd name="T67" fmla="*/ 44 h 154"/>
              <a:gd name="T68" fmla="*/ 122 w 160"/>
              <a:gd name="T69" fmla="*/ 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54">
                <a:moveTo>
                  <a:pt x="160" y="46"/>
                </a:moveTo>
                <a:cubicBezTo>
                  <a:pt x="137" y="5"/>
                  <a:pt x="137" y="5"/>
                  <a:pt x="137" y="5"/>
                </a:cubicBezTo>
                <a:cubicBezTo>
                  <a:pt x="134" y="2"/>
                  <a:pt x="134" y="0"/>
                  <a:pt x="1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0" y="52"/>
                  <a:pt x="0" y="52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4" y="151"/>
                  <a:pt x="74" y="151"/>
                  <a:pt x="74" y="151"/>
                </a:cubicBezTo>
                <a:cubicBezTo>
                  <a:pt x="75" y="153"/>
                  <a:pt x="75" y="153"/>
                  <a:pt x="75" y="153"/>
                </a:cubicBezTo>
                <a:cubicBezTo>
                  <a:pt x="77" y="153"/>
                  <a:pt x="77" y="153"/>
                  <a:pt x="77" y="153"/>
                </a:cubicBezTo>
                <a:cubicBezTo>
                  <a:pt x="77" y="153"/>
                  <a:pt x="77" y="153"/>
                  <a:pt x="79" y="153"/>
                </a:cubicBezTo>
                <a:cubicBezTo>
                  <a:pt x="79" y="154"/>
                  <a:pt x="79" y="154"/>
                  <a:pt x="79" y="154"/>
                </a:cubicBezTo>
                <a:cubicBezTo>
                  <a:pt x="82" y="154"/>
                  <a:pt x="82" y="154"/>
                  <a:pt x="82" y="154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3"/>
                  <a:pt x="85" y="153"/>
                  <a:pt x="85" y="153"/>
                </a:cubicBezTo>
                <a:cubicBezTo>
                  <a:pt x="85" y="151"/>
                  <a:pt x="85" y="151"/>
                  <a:pt x="85" y="151"/>
                </a:cubicBezTo>
                <a:cubicBezTo>
                  <a:pt x="159" y="52"/>
                  <a:pt x="159" y="52"/>
                  <a:pt x="159" y="52"/>
                </a:cubicBezTo>
                <a:cubicBezTo>
                  <a:pt x="160" y="52"/>
                  <a:pt x="160" y="52"/>
                  <a:pt x="160" y="50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60" y="46"/>
                  <a:pt x="160" y="46"/>
                  <a:pt x="160" y="46"/>
                </a:cubicBezTo>
                <a:close/>
                <a:moveTo>
                  <a:pt x="120" y="16"/>
                </a:moveTo>
                <a:cubicBezTo>
                  <a:pt x="109" y="39"/>
                  <a:pt x="109" y="39"/>
                  <a:pt x="109" y="39"/>
                </a:cubicBezTo>
                <a:cubicBezTo>
                  <a:pt x="94" y="16"/>
                  <a:pt x="94" y="16"/>
                  <a:pt x="94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16"/>
                  <a:pt x="120" y="16"/>
                  <a:pt x="120" y="16"/>
                </a:cubicBezTo>
                <a:close/>
                <a:moveTo>
                  <a:pt x="97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80" y="21"/>
                  <a:pt x="80" y="21"/>
                  <a:pt x="80" y="21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4"/>
                  <a:pt x="97" y="44"/>
                  <a:pt x="97" y="44"/>
                </a:cubicBezTo>
                <a:close/>
                <a:moveTo>
                  <a:pt x="67" y="16"/>
                </a:moveTo>
                <a:cubicBezTo>
                  <a:pt x="54" y="37"/>
                  <a:pt x="54" y="37"/>
                  <a:pt x="54" y="37"/>
                </a:cubicBezTo>
                <a:cubicBezTo>
                  <a:pt x="45" y="16"/>
                  <a:pt x="45" y="16"/>
                  <a:pt x="45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lose/>
                <a:moveTo>
                  <a:pt x="34" y="25"/>
                </a:moveTo>
                <a:cubicBezTo>
                  <a:pt x="42" y="44"/>
                  <a:pt x="42" y="44"/>
                  <a:pt x="42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20" y="57"/>
                </a:moveTo>
                <a:cubicBezTo>
                  <a:pt x="45" y="57"/>
                  <a:pt x="45" y="57"/>
                  <a:pt x="45" y="57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lose/>
                <a:moveTo>
                  <a:pt x="80" y="124"/>
                </a:moveTo>
                <a:cubicBezTo>
                  <a:pt x="60" y="57"/>
                  <a:pt x="60" y="57"/>
                  <a:pt x="6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80" y="124"/>
                  <a:pt x="80" y="124"/>
                  <a:pt x="80" y="124"/>
                </a:cubicBezTo>
                <a:close/>
                <a:moveTo>
                  <a:pt x="99" y="112"/>
                </a:moveTo>
                <a:cubicBezTo>
                  <a:pt x="115" y="57"/>
                  <a:pt x="115" y="57"/>
                  <a:pt x="115" y="57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99" y="112"/>
                  <a:pt x="99" y="112"/>
                  <a:pt x="99" y="112"/>
                </a:cubicBezTo>
                <a:cubicBezTo>
                  <a:pt x="99" y="112"/>
                  <a:pt x="99" y="112"/>
                  <a:pt x="99" y="112"/>
                </a:cubicBezTo>
                <a:close/>
                <a:moveTo>
                  <a:pt x="122" y="44"/>
                </a:moveTo>
                <a:cubicBezTo>
                  <a:pt x="132" y="25"/>
                  <a:pt x="132" y="25"/>
                  <a:pt x="132" y="25"/>
                </a:cubicBezTo>
                <a:cubicBezTo>
                  <a:pt x="142" y="44"/>
                  <a:pt x="142" y="44"/>
                  <a:pt x="142" y="44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2" y="44"/>
                  <a:pt x="122" y="44"/>
                  <a:pt x="122" y="44"/>
                </a:cubicBezTo>
                <a:close/>
                <a:moveTo>
                  <a:pt x="122" y="44"/>
                </a:moveTo>
                <a:cubicBezTo>
                  <a:pt x="122" y="44"/>
                  <a:pt x="122" y="44"/>
                  <a:pt x="122" y="44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8">
            <a:extLst>
              <a:ext uri="{FF2B5EF4-FFF2-40B4-BE49-F238E27FC236}">
                <a16:creationId xmlns:a16="http://schemas.microsoft.com/office/drawing/2014/main" id="{909F14CE-5EE1-4C58-A231-3150CF40EBFB}"/>
              </a:ext>
            </a:extLst>
          </p:cNvPr>
          <p:cNvSpPr>
            <a:spLocks noEditPoints="1"/>
          </p:cNvSpPr>
          <p:nvPr/>
        </p:nvSpPr>
        <p:spPr bwMode="auto">
          <a:xfrm>
            <a:off x="1354139" y="4958447"/>
            <a:ext cx="370721" cy="409069"/>
          </a:xfrm>
          <a:custGeom>
            <a:avLst/>
            <a:gdLst>
              <a:gd name="T0" fmla="*/ 139 w 145"/>
              <a:gd name="T1" fmla="*/ 0 h 160"/>
              <a:gd name="T2" fmla="*/ 7 w 145"/>
              <a:gd name="T3" fmla="*/ 0 h 160"/>
              <a:gd name="T4" fmla="*/ 0 w 145"/>
              <a:gd name="T5" fmla="*/ 7 h 160"/>
              <a:gd name="T6" fmla="*/ 0 w 145"/>
              <a:gd name="T7" fmla="*/ 104 h 160"/>
              <a:gd name="T8" fmla="*/ 7 w 145"/>
              <a:gd name="T9" fmla="*/ 111 h 160"/>
              <a:gd name="T10" fmla="*/ 49 w 145"/>
              <a:gd name="T11" fmla="*/ 111 h 160"/>
              <a:gd name="T12" fmla="*/ 18 w 145"/>
              <a:gd name="T13" fmla="*/ 148 h 160"/>
              <a:gd name="T14" fmla="*/ 18 w 145"/>
              <a:gd name="T15" fmla="*/ 158 h 160"/>
              <a:gd name="T16" fmla="*/ 23 w 145"/>
              <a:gd name="T17" fmla="*/ 160 h 160"/>
              <a:gd name="T18" fmla="*/ 28 w 145"/>
              <a:gd name="T19" fmla="*/ 158 h 160"/>
              <a:gd name="T20" fmla="*/ 67 w 145"/>
              <a:gd name="T21" fmla="*/ 111 h 160"/>
              <a:gd name="T22" fmla="*/ 79 w 145"/>
              <a:gd name="T23" fmla="*/ 111 h 160"/>
              <a:gd name="T24" fmla="*/ 119 w 145"/>
              <a:gd name="T25" fmla="*/ 158 h 160"/>
              <a:gd name="T26" fmla="*/ 124 w 145"/>
              <a:gd name="T27" fmla="*/ 160 h 160"/>
              <a:gd name="T28" fmla="*/ 128 w 145"/>
              <a:gd name="T29" fmla="*/ 158 h 160"/>
              <a:gd name="T30" fmla="*/ 128 w 145"/>
              <a:gd name="T31" fmla="*/ 148 h 160"/>
              <a:gd name="T32" fmla="*/ 96 w 145"/>
              <a:gd name="T33" fmla="*/ 111 h 160"/>
              <a:gd name="T34" fmla="*/ 139 w 145"/>
              <a:gd name="T35" fmla="*/ 111 h 160"/>
              <a:gd name="T36" fmla="*/ 145 w 145"/>
              <a:gd name="T37" fmla="*/ 104 h 160"/>
              <a:gd name="T38" fmla="*/ 145 w 145"/>
              <a:gd name="T39" fmla="*/ 7 h 160"/>
              <a:gd name="T40" fmla="*/ 139 w 145"/>
              <a:gd name="T41" fmla="*/ 0 h 160"/>
              <a:gd name="T42" fmla="*/ 133 w 145"/>
              <a:gd name="T43" fmla="*/ 97 h 160"/>
              <a:gd name="T44" fmla="*/ 13 w 145"/>
              <a:gd name="T45" fmla="*/ 97 h 160"/>
              <a:gd name="T46" fmla="*/ 13 w 145"/>
              <a:gd name="T47" fmla="*/ 15 h 160"/>
              <a:gd name="T48" fmla="*/ 133 w 145"/>
              <a:gd name="T49" fmla="*/ 15 h 160"/>
              <a:gd name="T50" fmla="*/ 133 w 145"/>
              <a:gd name="T51" fmla="*/ 97 h 160"/>
              <a:gd name="T52" fmla="*/ 25 w 145"/>
              <a:gd name="T53" fmla="*/ 83 h 160"/>
              <a:gd name="T54" fmla="*/ 29 w 145"/>
              <a:gd name="T55" fmla="*/ 85 h 160"/>
              <a:gd name="T56" fmla="*/ 34 w 145"/>
              <a:gd name="T57" fmla="*/ 82 h 160"/>
              <a:gd name="T58" fmla="*/ 49 w 145"/>
              <a:gd name="T59" fmla="*/ 60 h 160"/>
              <a:gd name="T60" fmla="*/ 58 w 145"/>
              <a:gd name="T61" fmla="*/ 73 h 160"/>
              <a:gd name="T62" fmla="*/ 63 w 145"/>
              <a:gd name="T63" fmla="*/ 75 h 160"/>
              <a:gd name="T64" fmla="*/ 68 w 145"/>
              <a:gd name="T65" fmla="*/ 73 h 160"/>
              <a:gd name="T66" fmla="*/ 84 w 145"/>
              <a:gd name="T67" fmla="*/ 46 h 160"/>
              <a:gd name="T68" fmla="*/ 99 w 145"/>
              <a:gd name="T69" fmla="*/ 73 h 160"/>
              <a:gd name="T70" fmla="*/ 104 w 145"/>
              <a:gd name="T71" fmla="*/ 77 h 160"/>
              <a:gd name="T72" fmla="*/ 110 w 145"/>
              <a:gd name="T73" fmla="*/ 73 h 160"/>
              <a:gd name="T74" fmla="*/ 123 w 145"/>
              <a:gd name="T75" fmla="*/ 54 h 160"/>
              <a:gd name="T76" fmla="*/ 120 w 145"/>
              <a:gd name="T77" fmla="*/ 45 h 160"/>
              <a:gd name="T78" fmla="*/ 111 w 145"/>
              <a:gd name="T79" fmla="*/ 46 h 160"/>
              <a:gd name="T80" fmla="*/ 105 w 145"/>
              <a:gd name="T81" fmla="*/ 57 h 160"/>
              <a:gd name="T82" fmla="*/ 90 w 145"/>
              <a:gd name="T83" fmla="*/ 30 h 160"/>
              <a:gd name="T84" fmla="*/ 84 w 145"/>
              <a:gd name="T85" fmla="*/ 26 h 160"/>
              <a:gd name="T86" fmla="*/ 78 w 145"/>
              <a:gd name="T87" fmla="*/ 30 h 160"/>
              <a:gd name="T88" fmla="*/ 63 w 145"/>
              <a:gd name="T89" fmla="*/ 57 h 160"/>
              <a:gd name="T90" fmla="*/ 55 w 145"/>
              <a:gd name="T91" fmla="*/ 44 h 160"/>
              <a:gd name="T92" fmla="*/ 49 w 145"/>
              <a:gd name="T93" fmla="*/ 41 h 160"/>
              <a:gd name="T94" fmla="*/ 43 w 145"/>
              <a:gd name="T95" fmla="*/ 44 h 160"/>
              <a:gd name="T96" fmla="*/ 24 w 145"/>
              <a:gd name="T97" fmla="*/ 74 h 160"/>
              <a:gd name="T98" fmla="*/ 25 w 145"/>
              <a:gd name="T99" fmla="*/ 8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5" h="160">
                <a:moveTo>
                  <a:pt x="1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7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3" y="111"/>
                  <a:pt x="7" y="111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18" y="148"/>
                  <a:pt x="18" y="148"/>
                  <a:pt x="18" y="148"/>
                </a:cubicBezTo>
                <a:cubicBezTo>
                  <a:pt x="15" y="151"/>
                  <a:pt x="15" y="155"/>
                  <a:pt x="18" y="158"/>
                </a:cubicBezTo>
                <a:cubicBezTo>
                  <a:pt x="19" y="159"/>
                  <a:pt x="22" y="160"/>
                  <a:pt x="23" y="160"/>
                </a:cubicBezTo>
                <a:cubicBezTo>
                  <a:pt x="24" y="160"/>
                  <a:pt x="27" y="159"/>
                  <a:pt x="28" y="158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120" y="159"/>
                  <a:pt x="121" y="160"/>
                  <a:pt x="124" y="160"/>
                </a:cubicBezTo>
                <a:cubicBezTo>
                  <a:pt x="125" y="160"/>
                  <a:pt x="126" y="159"/>
                  <a:pt x="128" y="158"/>
                </a:cubicBezTo>
                <a:cubicBezTo>
                  <a:pt x="130" y="155"/>
                  <a:pt x="130" y="151"/>
                  <a:pt x="128" y="148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43" y="111"/>
                  <a:pt x="145" y="108"/>
                  <a:pt x="145" y="104"/>
                </a:cubicBezTo>
                <a:cubicBezTo>
                  <a:pt x="145" y="7"/>
                  <a:pt x="145" y="7"/>
                  <a:pt x="145" y="7"/>
                </a:cubicBezTo>
                <a:cubicBezTo>
                  <a:pt x="145" y="4"/>
                  <a:pt x="143" y="0"/>
                  <a:pt x="139" y="0"/>
                </a:cubicBezTo>
                <a:close/>
                <a:moveTo>
                  <a:pt x="133" y="97"/>
                </a:moveTo>
                <a:cubicBezTo>
                  <a:pt x="13" y="97"/>
                  <a:pt x="13" y="97"/>
                  <a:pt x="13" y="97"/>
                </a:cubicBezTo>
                <a:cubicBezTo>
                  <a:pt x="13" y="15"/>
                  <a:pt x="13" y="15"/>
                  <a:pt x="13" y="15"/>
                </a:cubicBezTo>
                <a:cubicBezTo>
                  <a:pt x="133" y="15"/>
                  <a:pt x="133" y="15"/>
                  <a:pt x="133" y="15"/>
                </a:cubicBezTo>
                <a:lnTo>
                  <a:pt x="133" y="97"/>
                </a:lnTo>
                <a:close/>
                <a:moveTo>
                  <a:pt x="25" y="83"/>
                </a:moveTo>
                <a:cubicBezTo>
                  <a:pt x="27" y="85"/>
                  <a:pt x="28" y="85"/>
                  <a:pt x="29" y="85"/>
                </a:cubicBezTo>
                <a:cubicBezTo>
                  <a:pt x="31" y="85"/>
                  <a:pt x="33" y="83"/>
                  <a:pt x="34" y="82"/>
                </a:cubicBezTo>
                <a:cubicBezTo>
                  <a:pt x="49" y="60"/>
                  <a:pt x="49" y="60"/>
                  <a:pt x="49" y="60"/>
                </a:cubicBezTo>
                <a:cubicBezTo>
                  <a:pt x="58" y="73"/>
                  <a:pt x="58" y="73"/>
                  <a:pt x="58" y="73"/>
                </a:cubicBezTo>
                <a:cubicBezTo>
                  <a:pt x="58" y="74"/>
                  <a:pt x="61" y="75"/>
                  <a:pt x="63" y="75"/>
                </a:cubicBezTo>
                <a:cubicBezTo>
                  <a:pt x="66" y="75"/>
                  <a:pt x="67" y="74"/>
                  <a:pt x="68" y="73"/>
                </a:cubicBezTo>
                <a:cubicBezTo>
                  <a:pt x="84" y="46"/>
                  <a:pt x="84" y="46"/>
                  <a:pt x="84" y="46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5"/>
                  <a:pt x="102" y="77"/>
                  <a:pt x="104" y="77"/>
                </a:cubicBezTo>
                <a:cubicBezTo>
                  <a:pt x="106" y="77"/>
                  <a:pt x="109" y="75"/>
                  <a:pt x="110" y="73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4" y="52"/>
                  <a:pt x="124" y="46"/>
                  <a:pt x="120" y="45"/>
                </a:cubicBezTo>
                <a:cubicBezTo>
                  <a:pt x="118" y="42"/>
                  <a:pt x="114" y="44"/>
                  <a:pt x="111" y="4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90" y="30"/>
                  <a:pt x="90" y="30"/>
                  <a:pt x="90" y="30"/>
                </a:cubicBezTo>
                <a:cubicBezTo>
                  <a:pt x="89" y="28"/>
                  <a:pt x="86" y="26"/>
                  <a:pt x="84" y="26"/>
                </a:cubicBezTo>
                <a:cubicBezTo>
                  <a:pt x="81" y="26"/>
                  <a:pt x="80" y="28"/>
                  <a:pt x="78" y="30"/>
                </a:cubicBezTo>
                <a:cubicBezTo>
                  <a:pt x="63" y="57"/>
                  <a:pt x="63" y="57"/>
                  <a:pt x="63" y="57"/>
                </a:cubicBezTo>
                <a:cubicBezTo>
                  <a:pt x="55" y="44"/>
                  <a:pt x="55" y="44"/>
                  <a:pt x="55" y="44"/>
                </a:cubicBezTo>
                <a:cubicBezTo>
                  <a:pt x="53" y="41"/>
                  <a:pt x="51" y="41"/>
                  <a:pt x="49" y="41"/>
                </a:cubicBezTo>
                <a:cubicBezTo>
                  <a:pt x="47" y="41"/>
                  <a:pt x="44" y="41"/>
                  <a:pt x="43" y="44"/>
                </a:cubicBezTo>
                <a:cubicBezTo>
                  <a:pt x="24" y="74"/>
                  <a:pt x="24" y="74"/>
                  <a:pt x="24" y="74"/>
                </a:cubicBezTo>
                <a:cubicBezTo>
                  <a:pt x="22" y="77"/>
                  <a:pt x="22" y="81"/>
                  <a:pt x="25" y="8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42">
            <a:extLst>
              <a:ext uri="{FF2B5EF4-FFF2-40B4-BE49-F238E27FC236}">
                <a16:creationId xmlns:a16="http://schemas.microsoft.com/office/drawing/2014/main" id="{48893BCD-E071-4411-A117-110E45BDA5C5}"/>
              </a:ext>
            </a:extLst>
          </p:cNvPr>
          <p:cNvSpPr>
            <a:spLocks noEditPoints="1"/>
          </p:cNvSpPr>
          <p:nvPr/>
        </p:nvSpPr>
        <p:spPr bwMode="auto">
          <a:xfrm>
            <a:off x="6701467" y="2857955"/>
            <a:ext cx="369557" cy="371881"/>
          </a:xfrm>
          <a:custGeom>
            <a:avLst/>
            <a:gdLst>
              <a:gd name="T0" fmla="*/ 38 w 159"/>
              <a:gd name="T1" fmla="*/ 141 h 160"/>
              <a:gd name="T2" fmla="*/ 21 w 159"/>
              <a:gd name="T3" fmla="*/ 141 h 160"/>
              <a:gd name="T4" fmla="*/ 21 w 159"/>
              <a:gd name="T5" fmla="*/ 67 h 160"/>
              <a:gd name="T6" fmla="*/ 38 w 159"/>
              <a:gd name="T7" fmla="*/ 67 h 160"/>
              <a:gd name="T8" fmla="*/ 38 w 159"/>
              <a:gd name="T9" fmla="*/ 141 h 160"/>
              <a:gd name="T10" fmla="*/ 38 w 159"/>
              <a:gd name="T11" fmla="*/ 141 h 160"/>
              <a:gd name="T12" fmla="*/ 38 w 159"/>
              <a:gd name="T13" fmla="*/ 141 h 160"/>
              <a:gd name="T14" fmla="*/ 64 w 159"/>
              <a:gd name="T15" fmla="*/ 38 h 160"/>
              <a:gd name="T16" fmla="*/ 48 w 159"/>
              <a:gd name="T17" fmla="*/ 38 h 160"/>
              <a:gd name="T18" fmla="*/ 48 w 159"/>
              <a:gd name="T19" fmla="*/ 141 h 160"/>
              <a:gd name="T20" fmla="*/ 64 w 159"/>
              <a:gd name="T21" fmla="*/ 141 h 160"/>
              <a:gd name="T22" fmla="*/ 64 w 159"/>
              <a:gd name="T23" fmla="*/ 38 h 160"/>
              <a:gd name="T24" fmla="*/ 64 w 159"/>
              <a:gd name="T25" fmla="*/ 38 h 160"/>
              <a:gd name="T26" fmla="*/ 64 w 159"/>
              <a:gd name="T27" fmla="*/ 38 h 160"/>
              <a:gd name="T28" fmla="*/ 114 w 159"/>
              <a:gd name="T29" fmla="*/ 38 h 160"/>
              <a:gd name="T30" fmla="*/ 98 w 159"/>
              <a:gd name="T31" fmla="*/ 38 h 160"/>
              <a:gd name="T32" fmla="*/ 98 w 159"/>
              <a:gd name="T33" fmla="*/ 141 h 160"/>
              <a:gd name="T34" fmla="*/ 114 w 159"/>
              <a:gd name="T35" fmla="*/ 141 h 160"/>
              <a:gd name="T36" fmla="*/ 114 w 159"/>
              <a:gd name="T37" fmla="*/ 38 h 160"/>
              <a:gd name="T38" fmla="*/ 114 w 159"/>
              <a:gd name="T39" fmla="*/ 38 h 160"/>
              <a:gd name="T40" fmla="*/ 114 w 159"/>
              <a:gd name="T41" fmla="*/ 38 h 160"/>
              <a:gd name="T42" fmla="*/ 89 w 159"/>
              <a:gd name="T43" fmla="*/ 64 h 160"/>
              <a:gd name="T44" fmla="*/ 72 w 159"/>
              <a:gd name="T45" fmla="*/ 64 h 160"/>
              <a:gd name="T46" fmla="*/ 72 w 159"/>
              <a:gd name="T47" fmla="*/ 141 h 160"/>
              <a:gd name="T48" fmla="*/ 89 w 159"/>
              <a:gd name="T49" fmla="*/ 141 h 160"/>
              <a:gd name="T50" fmla="*/ 89 w 159"/>
              <a:gd name="T51" fmla="*/ 64 h 160"/>
              <a:gd name="T52" fmla="*/ 89 w 159"/>
              <a:gd name="T53" fmla="*/ 64 h 160"/>
              <a:gd name="T54" fmla="*/ 89 w 159"/>
              <a:gd name="T55" fmla="*/ 64 h 160"/>
              <a:gd name="T56" fmla="*/ 9 w 159"/>
              <a:gd name="T57" fmla="*/ 151 h 160"/>
              <a:gd name="T58" fmla="*/ 9 w 159"/>
              <a:gd name="T59" fmla="*/ 0 h 160"/>
              <a:gd name="T60" fmla="*/ 0 w 159"/>
              <a:gd name="T61" fmla="*/ 0 h 160"/>
              <a:gd name="T62" fmla="*/ 0 w 159"/>
              <a:gd name="T63" fmla="*/ 160 h 160"/>
              <a:gd name="T64" fmla="*/ 159 w 159"/>
              <a:gd name="T65" fmla="*/ 160 h 160"/>
              <a:gd name="T66" fmla="*/ 159 w 159"/>
              <a:gd name="T67" fmla="*/ 151 h 160"/>
              <a:gd name="T68" fmla="*/ 9 w 159"/>
              <a:gd name="T69" fmla="*/ 151 h 160"/>
              <a:gd name="T70" fmla="*/ 9 w 159"/>
              <a:gd name="T71" fmla="*/ 151 h 160"/>
              <a:gd name="T72" fmla="*/ 9 w 159"/>
              <a:gd name="T73" fmla="*/ 151 h 160"/>
              <a:gd name="T74" fmla="*/ 9 w 159"/>
              <a:gd name="T75" fmla="*/ 151 h 160"/>
              <a:gd name="T76" fmla="*/ 9 w 159"/>
              <a:gd name="T77" fmla="*/ 151 h 160"/>
              <a:gd name="T78" fmla="*/ 9 w 159"/>
              <a:gd name="T79" fmla="*/ 151 h 160"/>
              <a:gd name="T80" fmla="*/ 9 w 159"/>
              <a:gd name="T81" fmla="*/ 1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9" h="160">
                <a:moveTo>
                  <a:pt x="38" y="141"/>
                </a:moveTo>
                <a:lnTo>
                  <a:pt x="21" y="141"/>
                </a:lnTo>
                <a:lnTo>
                  <a:pt x="21" y="67"/>
                </a:lnTo>
                <a:lnTo>
                  <a:pt x="38" y="67"/>
                </a:lnTo>
                <a:lnTo>
                  <a:pt x="38" y="141"/>
                </a:lnTo>
                <a:lnTo>
                  <a:pt x="38" y="141"/>
                </a:lnTo>
                <a:lnTo>
                  <a:pt x="38" y="141"/>
                </a:lnTo>
                <a:close/>
                <a:moveTo>
                  <a:pt x="64" y="38"/>
                </a:moveTo>
                <a:lnTo>
                  <a:pt x="48" y="38"/>
                </a:lnTo>
                <a:lnTo>
                  <a:pt x="48" y="141"/>
                </a:lnTo>
                <a:lnTo>
                  <a:pt x="64" y="141"/>
                </a:lnTo>
                <a:lnTo>
                  <a:pt x="64" y="38"/>
                </a:lnTo>
                <a:lnTo>
                  <a:pt x="64" y="38"/>
                </a:lnTo>
                <a:lnTo>
                  <a:pt x="64" y="38"/>
                </a:lnTo>
                <a:close/>
                <a:moveTo>
                  <a:pt x="114" y="38"/>
                </a:moveTo>
                <a:lnTo>
                  <a:pt x="98" y="38"/>
                </a:lnTo>
                <a:lnTo>
                  <a:pt x="98" y="141"/>
                </a:lnTo>
                <a:lnTo>
                  <a:pt x="114" y="141"/>
                </a:lnTo>
                <a:lnTo>
                  <a:pt x="114" y="38"/>
                </a:lnTo>
                <a:lnTo>
                  <a:pt x="114" y="38"/>
                </a:lnTo>
                <a:lnTo>
                  <a:pt x="114" y="38"/>
                </a:lnTo>
                <a:close/>
                <a:moveTo>
                  <a:pt x="89" y="64"/>
                </a:moveTo>
                <a:lnTo>
                  <a:pt x="72" y="64"/>
                </a:lnTo>
                <a:lnTo>
                  <a:pt x="72" y="141"/>
                </a:lnTo>
                <a:lnTo>
                  <a:pt x="89" y="141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close/>
                <a:moveTo>
                  <a:pt x="9" y="151"/>
                </a:moveTo>
                <a:lnTo>
                  <a:pt x="9" y="0"/>
                </a:lnTo>
                <a:lnTo>
                  <a:pt x="0" y="0"/>
                </a:lnTo>
                <a:lnTo>
                  <a:pt x="0" y="160"/>
                </a:lnTo>
                <a:lnTo>
                  <a:pt x="159" y="160"/>
                </a:lnTo>
                <a:lnTo>
                  <a:pt x="159" y="151"/>
                </a:lnTo>
                <a:lnTo>
                  <a:pt x="9" y="151"/>
                </a:lnTo>
                <a:lnTo>
                  <a:pt x="9" y="151"/>
                </a:lnTo>
                <a:lnTo>
                  <a:pt x="9" y="151"/>
                </a:lnTo>
                <a:close/>
                <a:moveTo>
                  <a:pt x="9" y="151"/>
                </a:moveTo>
                <a:lnTo>
                  <a:pt x="9" y="151"/>
                </a:lnTo>
                <a:lnTo>
                  <a:pt x="9" y="151"/>
                </a:lnTo>
                <a:lnTo>
                  <a:pt x="9" y="15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12">
            <a:extLst>
              <a:ext uri="{FF2B5EF4-FFF2-40B4-BE49-F238E27FC236}">
                <a16:creationId xmlns:a16="http://schemas.microsoft.com/office/drawing/2014/main" id="{935847DC-D818-428D-B126-1D6EA0621EE5}"/>
              </a:ext>
            </a:extLst>
          </p:cNvPr>
          <p:cNvSpPr>
            <a:spLocks noEditPoints="1"/>
          </p:cNvSpPr>
          <p:nvPr/>
        </p:nvSpPr>
        <p:spPr bwMode="auto">
          <a:xfrm>
            <a:off x="6700305" y="4987500"/>
            <a:ext cx="371881" cy="350963"/>
          </a:xfrm>
          <a:custGeom>
            <a:avLst/>
            <a:gdLst>
              <a:gd name="T0" fmla="*/ 78 w 160"/>
              <a:gd name="T1" fmla="*/ 125 h 151"/>
              <a:gd name="T2" fmla="*/ 65 w 160"/>
              <a:gd name="T3" fmla="*/ 138 h 151"/>
              <a:gd name="T4" fmla="*/ 78 w 160"/>
              <a:gd name="T5" fmla="*/ 151 h 151"/>
              <a:gd name="T6" fmla="*/ 90 w 160"/>
              <a:gd name="T7" fmla="*/ 138 h 151"/>
              <a:gd name="T8" fmla="*/ 78 w 160"/>
              <a:gd name="T9" fmla="*/ 125 h 151"/>
              <a:gd name="T10" fmla="*/ 126 w 160"/>
              <a:gd name="T11" fmla="*/ 125 h 151"/>
              <a:gd name="T12" fmla="*/ 114 w 160"/>
              <a:gd name="T13" fmla="*/ 138 h 151"/>
              <a:gd name="T14" fmla="*/ 126 w 160"/>
              <a:gd name="T15" fmla="*/ 151 h 151"/>
              <a:gd name="T16" fmla="*/ 138 w 160"/>
              <a:gd name="T17" fmla="*/ 138 h 151"/>
              <a:gd name="T18" fmla="*/ 126 w 160"/>
              <a:gd name="T19" fmla="*/ 125 h 151"/>
              <a:gd name="T20" fmla="*/ 158 w 160"/>
              <a:gd name="T21" fmla="*/ 27 h 151"/>
              <a:gd name="T22" fmla="*/ 150 w 160"/>
              <a:gd name="T23" fmla="*/ 25 h 151"/>
              <a:gd name="T24" fmla="*/ 43 w 160"/>
              <a:gd name="T25" fmla="*/ 25 h 151"/>
              <a:gd name="T26" fmla="*/ 40 w 160"/>
              <a:gd name="T27" fmla="*/ 10 h 151"/>
              <a:gd name="T28" fmla="*/ 28 w 160"/>
              <a:gd name="T29" fmla="*/ 0 h 151"/>
              <a:gd name="T30" fmla="*/ 0 w 160"/>
              <a:gd name="T31" fmla="*/ 0 h 151"/>
              <a:gd name="T32" fmla="*/ 6 w 160"/>
              <a:gd name="T33" fmla="*/ 12 h 151"/>
              <a:gd name="T34" fmla="*/ 22 w 160"/>
              <a:gd name="T35" fmla="*/ 12 h 151"/>
              <a:gd name="T36" fmla="*/ 31 w 160"/>
              <a:gd name="T37" fmla="*/ 19 h 151"/>
              <a:gd name="T38" fmla="*/ 46 w 160"/>
              <a:gd name="T39" fmla="*/ 100 h 151"/>
              <a:gd name="T40" fmla="*/ 65 w 160"/>
              <a:gd name="T41" fmla="*/ 116 h 151"/>
              <a:gd name="T42" fmla="*/ 134 w 160"/>
              <a:gd name="T43" fmla="*/ 116 h 151"/>
              <a:gd name="T44" fmla="*/ 145 w 160"/>
              <a:gd name="T45" fmla="*/ 105 h 151"/>
              <a:gd name="T46" fmla="*/ 68 w 160"/>
              <a:gd name="T47" fmla="*/ 105 h 151"/>
              <a:gd name="T48" fmla="*/ 57 w 160"/>
              <a:gd name="T49" fmla="*/ 94 h 151"/>
              <a:gd name="T50" fmla="*/ 53 w 160"/>
              <a:gd name="T51" fmla="*/ 75 h 151"/>
              <a:gd name="T52" fmla="*/ 149 w 160"/>
              <a:gd name="T53" fmla="*/ 75 h 151"/>
              <a:gd name="T54" fmla="*/ 157 w 160"/>
              <a:gd name="T55" fmla="*/ 67 h 151"/>
              <a:gd name="T56" fmla="*/ 160 w 160"/>
              <a:gd name="T57" fmla="*/ 35 h 151"/>
              <a:gd name="T58" fmla="*/ 158 w 160"/>
              <a:gd name="T59" fmla="*/ 27 h 151"/>
              <a:gd name="T60" fmla="*/ 147 w 160"/>
              <a:gd name="T61" fmla="*/ 63 h 151"/>
              <a:gd name="T62" fmla="*/ 50 w 160"/>
              <a:gd name="T63" fmla="*/ 63 h 151"/>
              <a:gd name="T64" fmla="*/ 46 w 160"/>
              <a:gd name="T65" fmla="*/ 39 h 151"/>
              <a:gd name="T66" fmla="*/ 149 w 160"/>
              <a:gd name="T67" fmla="*/ 39 h 151"/>
              <a:gd name="T68" fmla="*/ 147 w 160"/>
              <a:gd name="T69" fmla="*/ 6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151">
                <a:moveTo>
                  <a:pt x="78" y="125"/>
                </a:moveTo>
                <a:cubicBezTo>
                  <a:pt x="71" y="125"/>
                  <a:pt x="65" y="131"/>
                  <a:pt x="65" y="138"/>
                </a:cubicBezTo>
                <a:cubicBezTo>
                  <a:pt x="65" y="145"/>
                  <a:pt x="71" y="151"/>
                  <a:pt x="78" y="151"/>
                </a:cubicBezTo>
                <a:cubicBezTo>
                  <a:pt x="84" y="151"/>
                  <a:pt x="90" y="145"/>
                  <a:pt x="90" y="138"/>
                </a:cubicBezTo>
                <a:cubicBezTo>
                  <a:pt x="90" y="131"/>
                  <a:pt x="84" y="125"/>
                  <a:pt x="78" y="125"/>
                </a:cubicBezTo>
                <a:close/>
                <a:moveTo>
                  <a:pt x="126" y="125"/>
                </a:moveTo>
                <a:cubicBezTo>
                  <a:pt x="119" y="125"/>
                  <a:pt x="114" y="131"/>
                  <a:pt x="114" y="138"/>
                </a:cubicBezTo>
                <a:cubicBezTo>
                  <a:pt x="114" y="145"/>
                  <a:pt x="119" y="151"/>
                  <a:pt x="126" y="151"/>
                </a:cubicBezTo>
                <a:cubicBezTo>
                  <a:pt x="133" y="151"/>
                  <a:pt x="138" y="145"/>
                  <a:pt x="138" y="138"/>
                </a:cubicBezTo>
                <a:cubicBezTo>
                  <a:pt x="138" y="131"/>
                  <a:pt x="133" y="125"/>
                  <a:pt x="126" y="125"/>
                </a:cubicBezTo>
                <a:close/>
                <a:moveTo>
                  <a:pt x="158" y="27"/>
                </a:moveTo>
                <a:cubicBezTo>
                  <a:pt x="155" y="25"/>
                  <a:pt x="150" y="25"/>
                  <a:pt x="15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4"/>
                  <a:pt x="34" y="0"/>
                  <a:pt x="28" y="0"/>
                </a:cubicBezTo>
                <a:cubicBezTo>
                  <a:pt x="0" y="0"/>
                  <a:pt x="0" y="0"/>
                  <a:pt x="0" y="0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6" y="12"/>
                  <a:pt x="30" y="15"/>
                  <a:pt x="31" y="19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8" y="109"/>
                  <a:pt x="57" y="116"/>
                  <a:pt x="65" y="116"/>
                </a:cubicBezTo>
                <a:cubicBezTo>
                  <a:pt x="134" y="116"/>
                  <a:pt x="134" y="116"/>
                  <a:pt x="134" y="116"/>
                </a:cubicBezTo>
                <a:cubicBezTo>
                  <a:pt x="144" y="116"/>
                  <a:pt x="145" y="105"/>
                  <a:pt x="145" y="105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5" y="105"/>
                  <a:pt x="60" y="106"/>
                  <a:pt x="57" y="94"/>
                </a:cubicBezTo>
                <a:cubicBezTo>
                  <a:pt x="56" y="89"/>
                  <a:pt x="53" y="75"/>
                  <a:pt x="53" y="75"/>
                </a:cubicBezTo>
                <a:cubicBezTo>
                  <a:pt x="149" y="75"/>
                  <a:pt x="149" y="75"/>
                  <a:pt x="149" y="75"/>
                </a:cubicBezTo>
                <a:cubicBezTo>
                  <a:pt x="153" y="75"/>
                  <a:pt x="156" y="71"/>
                  <a:pt x="157" y="67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0" y="33"/>
                  <a:pt x="160" y="31"/>
                  <a:pt x="158" y="27"/>
                </a:cubicBezTo>
                <a:close/>
                <a:moveTo>
                  <a:pt x="147" y="63"/>
                </a:moveTo>
                <a:cubicBezTo>
                  <a:pt x="50" y="63"/>
                  <a:pt x="50" y="63"/>
                  <a:pt x="50" y="63"/>
                </a:cubicBezTo>
                <a:cubicBezTo>
                  <a:pt x="46" y="39"/>
                  <a:pt x="46" y="39"/>
                  <a:pt x="46" y="39"/>
                </a:cubicBezTo>
                <a:cubicBezTo>
                  <a:pt x="149" y="39"/>
                  <a:pt x="149" y="39"/>
                  <a:pt x="149" y="39"/>
                </a:cubicBezTo>
                <a:lnTo>
                  <a:pt x="147" y="6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43427F-B25B-45A1-944D-DC8192AD83D4}"/>
              </a:ext>
            </a:extLst>
          </p:cNvPr>
          <p:cNvSpPr txBox="1"/>
          <p:nvPr/>
        </p:nvSpPr>
        <p:spPr>
          <a:xfrm>
            <a:off x="2388250" y="2912468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03D08DB-F92A-46B3-8543-D90D8E2DF8D2}"/>
              </a:ext>
            </a:extLst>
          </p:cNvPr>
          <p:cNvSpPr/>
          <p:nvPr/>
        </p:nvSpPr>
        <p:spPr>
          <a:xfrm>
            <a:off x="2388250" y="2480544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23E258E-87C5-4FBB-9F37-D41F5367F783}"/>
              </a:ext>
            </a:extLst>
          </p:cNvPr>
          <p:cNvSpPr txBox="1"/>
          <p:nvPr/>
        </p:nvSpPr>
        <p:spPr>
          <a:xfrm>
            <a:off x="2388250" y="5078235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33E6FA3-53C1-40C0-A320-B0C4E7AB5C88}"/>
              </a:ext>
            </a:extLst>
          </p:cNvPr>
          <p:cNvSpPr/>
          <p:nvPr/>
        </p:nvSpPr>
        <p:spPr>
          <a:xfrm>
            <a:off x="2388250" y="464631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7E4309-EFD8-4A5E-B049-AC3DCA933A54}"/>
              </a:ext>
            </a:extLst>
          </p:cNvPr>
          <p:cNvSpPr txBox="1"/>
          <p:nvPr/>
        </p:nvSpPr>
        <p:spPr>
          <a:xfrm>
            <a:off x="7719247" y="2912468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C1EF802-82B9-414F-BBA8-9062A9D75472}"/>
              </a:ext>
            </a:extLst>
          </p:cNvPr>
          <p:cNvSpPr/>
          <p:nvPr/>
        </p:nvSpPr>
        <p:spPr>
          <a:xfrm>
            <a:off x="7719247" y="2480544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5891DB8-822A-43E0-9351-06E0C861AC44}"/>
              </a:ext>
            </a:extLst>
          </p:cNvPr>
          <p:cNvSpPr txBox="1"/>
          <p:nvPr/>
        </p:nvSpPr>
        <p:spPr>
          <a:xfrm>
            <a:off x="7719247" y="5078235"/>
            <a:ext cx="2227024" cy="650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BCCBC96-E129-4888-9610-6CC914EFAC79}"/>
              </a:ext>
            </a:extLst>
          </p:cNvPr>
          <p:cNvSpPr/>
          <p:nvPr/>
        </p:nvSpPr>
        <p:spPr>
          <a:xfrm>
            <a:off x="7719247" y="4646311"/>
            <a:ext cx="17195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cs typeface="Arial Bold" panose="020B0704020202020204" pitchFamily="34" charset="0"/>
              </a:rPr>
              <a:t>Service Title</a:t>
            </a:r>
          </a:p>
        </p:txBody>
      </p:sp>
    </p:spTree>
    <p:extLst>
      <p:ext uri="{BB962C8B-B14F-4D97-AF65-F5344CB8AC3E}">
        <p14:creationId xmlns:p14="http://schemas.microsoft.com/office/powerpoint/2010/main" val="205993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DF57FD-9C3E-48F4-87F3-5E1821286D94}"/>
              </a:ext>
            </a:extLst>
          </p:cNvPr>
          <p:cNvSpPr txBox="1"/>
          <p:nvPr/>
        </p:nvSpPr>
        <p:spPr>
          <a:xfrm>
            <a:off x="850319" y="561073"/>
            <a:ext cx="324337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500" dirty="0">
                <a:solidFill>
                  <a:schemeClr val="tx2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Our Mission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2AD471-7B2B-41D8-BC8B-248E6361F186}"/>
              </a:ext>
            </a:extLst>
          </p:cNvPr>
          <p:cNvSpPr/>
          <p:nvPr/>
        </p:nvSpPr>
        <p:spPr>
          <a:xfrm>
            <a:off x="850319" y="2025748"/>
            <a:ext cx="4185915" cy="483225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79B97BA-975A-4F5C-8CDB-99CF905F106D}"/>
              </a:ext>
            </a:extLst>
          </p:cNvPr>
          <p:cNvSpPr/>
          <p:nvPr/>
        </p:nvSpPr>
        <p:spPr>
          <a:xfrm>
            <a:off x="6433622" y="2222696"/>
            <a:ext cx="722146" cy="72214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582EF26-44ED-47A6-813B-505507A536B6}"/>
              </a:ext>
            </a:extLst>
          </p:cNvPr>
          <p:cNvSpPr/>
          <p:nvPr/>
        </p:nvSpPr>
        <p:spPr>
          <a:xfrm>
            <a:off x="6433622" y="3611881"/>
            <a:ext cx="722146" cy="7221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1C273A9-9BAD-4A12-ADA3-C90777180074}"/>
              </a:ext>
            </a:extLst>
          </p:cNvPr>
          <p:cNvSpPr/>
          <p:nvPr/>
        </p:nvSpPr>
        <p:spPr>
          <a:xfrm>
            <a:off x="6433622" y="5001065"/>
            <a:ext cx="722146" cy="72214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BC9E01-8348-4C51-A680-63F75EF713E4}"/>
              </a:ext>
            </a:extLst>
          </p:cNvPr>
          <p:cNvSpPr txBox="1"/>
          <p:nvPr/>
        </p:nvSpPr>
        <p:spPr>
          <a:xfrm>
            <a:off x="850318" y="1192015"/>
            <a:ext cx="3806087" cy="26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Lorem Ipsum is not simply random text. It has roots in a piece.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481542-2C81-4EC4-ABA9-B78FE8DFAD13}"/>
              </a:ext>
            </a:extLst>
          </p:cNvPr>
          <p:cNvSpPr txBox="1"/>
          <p:nvPr/>
        </p:nvSpPr>
        <p:spPr>
          <a:xfrm>
            <a:off x="7601704" y="2416363"/>
            <a:ext cx="3117878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0D9B1F-4763-4107-A473-B69B54959DAA}"/>
              </a:ext>
            </a:extLst>
          </p:cNvPr>
          <p:cNvSpPr/>
          <p:nvPr/>
        </p:nvSpPr>
        <p:spPr>
          <a:xfrm>
            <a:off x="7601704" y="2082016"/>
            <a:ext cx="1092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Vision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8D0D13F-2C78-4B6F-A100-29850E55143D}"/>
              </a:ext>
            </a:extLst>
          </p:cNvPr>
          <p:cNvSpPr/>
          <p:nvPr/>
        </p:nvSpPr>
        <p:spPr>
          <a:xfrm>
            <a:off x="7601704" y="3488786"/>
            <a:ext cx="1092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Mission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7EFA56E-EB6F-40F1-98B3-5461943DFE5A}"/>
              </a:ext>
            </a:extLst>
          </p:cNvPr>
          <p:cNvSpPr/>
          <p:nvPr/>
        </p:nvSpPr>
        <p:spPr>
          <a:xfrm>
            <a:off x="7601704" y="4895557"/>
            <a:ext cx="1092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 Bold" panose="020B0704020202020204" pitchFamily="34" charset="0"/>
                <a:ea typeface="Roboto Bold" pitchFamily="2" charset="0"/>
                <a:cs typeface="Arial Bold" panose="020B0704020202020204" pitchFamily="34" charset="0"/>
              </a:rPr>
              <a:t>Goal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CE3319-9A9F-491A-BFF7-DFD37F5F0153}"/>
              </a:ext>
            </a:extLst>
          </p:cNvPr>
          <p:cNvSpPr txBox="1"/>
          <p:nvPr/>
        </p:nvSpPr>
        <p:spPr>
          <a:xfrm>
            <a:off x="7601704" y="3828987"/>
            <a:ext cx="3117878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088D90-237A-4367-A4B3-1E6458B5C93E}"/>
              </a:ext>
            </a:extLst>
          </p:cNvPr>
          <p:cNvSpPr txBox="1"/>
          <p:nvPr/>
        </p:nvSpPr>
        <p:spPr>
          <a:xfrm>
            <a:off x="7601704" y="5241390"/>
            <a:ext cx="3117878" cy="458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Contrary to popular belief, Lorem Ipsum is not simply random text. It has roots in a piece.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D9F1271-758B-4E57-8209-8FB8826F9F78}"/>
              </a:ext>
            </a:extLst>
          </p:cNvPr>
          <p:cNvCxnSpPr/>
          <p:nvPr/>
        </p:nvCxnSpPr>
        <p:spPr>
          <a:xfrm>
            <a:off x="7700180" y="0"/>
            <a:ext cx="0" cy="188507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40">
            <a:extLst>
              <a:ext uri="{FF2B5EF4-FFF2-40B4-BE49-F238E27FC236}">
                <a16:creationId xmlns:a16="http://schemas.microsoft.com/office/drawing/2014/main" id="{3BFB5206-439F-4420-8389-7E50214D1F81}"/>
              </a:ext>
            </a:extLst>
          </p:cNvPr>
          <p:cNvSpPr>
            <a:spLocks noEditPoints="1"/>
          </p:cNvSpPr>
          <p:nvPr/>
        </p:nvSpPr>
        <p:spPr bwMode="auto">
          <a:xfrm>
            <a:off x="6607592" y="3787014"/>
            <a:ext cx="374207" cy="371881"/>
          </a:xfrm>
          <a:custGeom>
            <a:avLst/>
            <a:gdLst>
              <a:gd name="T0" fmla="*/ 154 w 161"/>
              <a:gd name="T1" fmla="*/ 16 h 160"/>
              <a:gd name="T2" fmla="*/ 153 w 161"/>
              <a:gd name="T3" fmla="*/ 16 h 160"/>
              <a:gd name="T4" fmla="*/ 142 w 161"/>
              <a:gd name="T5" fmla="*/ 18 h 160"/>
              <a:gd name="T6" fmla="*/ 143 w 161"/>
              <a:gd name="T7" fmla="*/ 6 h 160"/>
              <a:gd name="T8" fmla="*/ 138 w 161"/>
              <a:gd name="T9" fmla="*/ 0 h 160"/>
              <a:gd name="T10" fmla="*/ 134 w 161"/>
              <a:gd name="T11" fmla="*/ 2 h 160"/>
              <a:gd name="T12" fmla="*/ 114 w 161"/>
              <a:gd name="T13" fmla="*/ 23 h 160"/>
              <a:gd name="T14" fmla="*/ 112 w 161"/>
              <a:gd name="T15" fmla="*/ 26 h 160"/>
              <a:gd name="T16" fmla="*/ 110 w 161"/>
              <a:gd name="T17" fmla="*/ 42 h 160"/>
              <a:gd name="T18" fmla="*/ 84 w 161"/>
              <a:gd name="T19" fmla="*/ 68 h 160"/>
              <a:gd name="T20" fmla="*/ 78 w 161"/>
              <a:gd name="T21" fmla="*/ 66 h 160"/>
              <a:gd name="T22" fmla="*/ 62 w 161"/>
              <a:gd name="T23" fmla="*/ 82 h 160"/>
              <a:gd name="T24" fmla="*/ 78 w 161"/>
              <a:gd name="T25" fmla="*/ 98 h 160"/>
              <a:gd name="T26" fmla="*/ 93 w 161"/>
              <a:gd name="T27" fmla="*/ 82 h 160"/>
              <a:gd name="T28" fmla="*/ 92 w 161"/>
              <a:gd name="T29" fmla="*/ 76 h 160"/>
              <a:gd name="T30" fmla="*/ 117 w 161"/>
              <a:gd name="T31" fmla="*/ 50 h 160"/>
              <a:gd name="T32" fmla="*/ 134 w 161"/>
              <a:gd name="T33" fmla="*/ 48 h 160"/>
              <a:gd name="T34" fmla="*/ 137 w 161"/>
              <a:gd name="T35" fmla="*/ 46 h 160"/>
              <a:gd name="T36" fmla="*/ 157 w 161"/>
              <a:gd name="T37" fmla="*/ 25 h 160"/>
              <a:gd name="T38" fmla="*/ 154 w 161"/>
              <a:gd name="T39" fmla="*/ 16 h 160"/>
              <a:gd name="T40" fmla="*/ 78 w 161"/>
              <a:gd name="T41" fmla="*/ 56 h 160"/>
              <a:gd name="T42" fmla="*/ 81 w 161"/>
              <a:gd name="T43" fmla="*/ 57 h 160"/>
              <a:gd name="T44" fmla="*/ 97 w 161"/>
              <a:gd name="T45" fmla="*/ 40 h 160"/>
              <a:gd name="T46" fmla="*/ 77 w 161"/>
              <a:gd name="T47" fmla="*/ 36 h 160"/>
              <a:gd name="T48" fmla="*/ 30 w 161"/>
              <a:gd name="T49" fmla="*/ 83 h 160"/>
              <a:gd name="T50" fmla="*/ 77 w 161"/>
              <a:gd name="T51" fmla="*/ 129 h 160"/>
              <a:gd name="T52" fmla="*/ 124 w 161"/>
              <a:gd name="T53" fmla="*/ 83 h 160"/>
              <a:gd name="T54" fmla="*/ 120 w 161"/>
              <a:gd name="T55" fmla="*/ 63 h 160"/>
              <a:gd name="T56" fmla="*/ 103 w 161"/>
              <a:gd name="T57" fmla="*/ 79 h 160"/>
              <a:gd name="T58" fmla="*/ 104 w 161"/>
              <a:gd name="T59" fmla="*/ 82 h 160"/>
              <a:gd name="T60" fmla="*/ 78 w 161"/>
              <a:gd name="T61" fmla="*/ 108 h 160"/>
              <a:gd name="T62" fmla="*/ 51 w 161"/>
              <a:gd name="T63" fmla="*/ 82 h 160"/>
              <a:gd name="T64" fmla="*/ 78 w 161"/>
              <a:gd name="T65" fmla="*/ 56 h 160"/>
              <a:gd name="T66" fmla="*/ 145 w 161"/>
              <a:gd name="T67" fmla="*/ 53 h 160"/>
              <a:gd name="T68" fmla="*/ 136 w 161"/>
              <a:gd name="T69" fmla="*/ 57 h 160"/>
              <a:gd name="T70" fmla="*/ 131 w 161"/>
              <a:gd name="T71" fmla="*/ 59 h 160"/>
              <a:gd name="T72" fmla="*/ 136 w 161"/>
              <a:gd name="T73" fmla="*/ 82 h 160"/>
              <a:gd name="T74" fmla="*/ 79 w 161"/>
              <a:gd name="T75" fmla="*/ 139 h 160"/>
              <a:gd name="T76" fmla="*/ 22 w 161"/>
              <a:gd name="T77" fmla="*/ 82 h 160"/>
              <a:gd name="T78" fmla="*/ 79 w 161"/>
              <a:gd name="T79" fmla="*/ 25 h 160"/>
              <a:gd name="T80" fmla="*/ 102 w 161"/>
              <a:gd name="T81" fmla="*/ 30 h 160"/>
              <a:gd name="T82" fmla="*/ 104 w 161"/>
              <a:gd name="T83" fmla="*/ 24 h 160"/>
              <a:gd name="T84" fmla="*/ 108 w 161"/>
              <a:gd name="T85" fmla="*/ 15 h 160"/>
              <a:gd name="T86" fmla="*/ 112 w 161"/>
              <a:gd name="T87" fmla="*/ 11 h 160"/>
              <a:gd name="T88" fmla="*/ 79 w 161"/>
              <a:gd name="T89" fmla="*/ 4 h 160"/>
              <a:gd name="T90" fmla="*/ 0 w 161"/>
              <a:gd name="T91" fmla="*/ 82 h 160"/>
              <a:gd name="T92" fmla="*/ 78 w 161"/>
              <a:gd name="T93" fmla="*/ 160 h 160"/>
              <a:gd name="T94" fmla="*/ 156 w 161"/>
              <a:gd name="T95" fmla="*/ 82 h 160"/>
              <a:gd name="T96" fmla="*/ 149 w 161"/>
              <a:gd name="T97" fmla="*/ 49 h 160"/>
              <a:gd name="T98" fmla="*/ 145 w 161"/>
              <a:gd name="T99" fmla="*/ 5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1" h="160">
                <a:moveTo>
                  <a:pt x="154" y="16"/>
                </a:moveTo>
                <a:cubicBezTo>
                  <a:pt x="153" y="16"/>
                  <a:pt x="153" y="16"/>
                  <a:pt x="153" y="16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3" y="6"/>
                  <a:pt x="143" y="6"/>
                  <a:pt x="143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137" y="0"/>
                  <a:pt x="135" y="1"/>
                  <a:pt x="134" y="2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3" y="24"/>
                  <a:pt x="112" y="25"/>
                  <a:pt x="112" y="26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7"/>
                  <a:pt x="80" y="66"/>
                  <a:pt x="78" y="66"/>
                </a:cubicBezTo>
                <a:cubicBezTo>
                  <a:pt x="69" y="66"/>
                  <a:pt x="62" y="73"/>
                  <a:pt x="62" y="82"/>
                </a:cubicBezTo>
                <a:cubicBezTo>
                  <a:pt x="62" y="91"/>
                  <a:pt x="69" y="98"/>
                  <a:pt x="78" y="98"/>
                </a:cubicBezTo>
                <a:cubicBezTo>
                  <a:pt x="86" y="98"/>
                  <a:pt x="93" y="91"/>
                  <a:pt x="93" y="82"/>
                </a:cubicBezTo>
                <a:cubicBezTo>
                  <a:pt x="93" y="80"/>
                  <a:pt x="92" y="78"/>
                  <a:pt x="92" y="76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4" y="48"/>
                  <a:pt x="136" y="47"/>
                  <a:pt x="137" y="46"/>
                </a:cubicBezTo>
                <a:cubicBezTo>
                  <a:pt x="157" y="25"/>
                  <a:pt x="157" y="25"/>
                  <a:pt x="157" y="25"/>
                </a:cubicBezTo>
                <a:cubicBezTo>
                  <a:pt x="161" y="22"/>
                  <a:pt x="158" y="16"/>
                  <a:pt x="154" y="16"/>
                </a:cubicBezTo>
                <a:close/>
                <a:moveTo>
                  <a:pt x="78" y="56"/>
                </a:moveTo>
                <a:cubicBezTo>
                  <a:pt x="79" y="56"/>
                  <a:pt x="80" y="56"/>
                  <a:pt x="81" y="57"/>
                </a:cubicBezTo>
                <a:cubicBezTo>
                  <a:pt x="97" y="40"/>
                  <a:pt x="97" y="40"/>
                  <a:pt x="97" y="40"/>
                </a:cubicBezTo>
                <a:cubicBezTo>
                  <a:pt x="92" y="37"/>
                  <a:pt x="84" y="36"/>
                  <a:pt x="77" y="36"/>
                </a:cubicBezTo>
                <a:cubicBezTo>
                  <a:pt x="51" y="36"/>
                  <a:pt x="30" y="57"/>
                  <a:pt x="30" y="83"/>
                </a:cubicBezTo>
                <a:cubicBezTo>
                  <a:pt x="30" y="108"/>
                  <a:pt x="51" y="129"/>
                  <a:pt x="77" y="129"/>
                </a:cubicBezTo>
                <a:cubicBezTo>
                  <a:pt x="103" y="129"/>
                  <a:pt x="124" y="108"/>
                  <a:pt x="124" y="83"/>
                </a:cubicBezTo>
                <a:cubicBezTo>
                  <a:pt x="124" y="75"/>
                  <a:pt x="122" y="69"/>
                  <a:pt x="120" y="63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3" y="80"/>
                  <a:pt x="104" y="81"/>
                  <a:pt x="104" y="82"/>
                </a:cubicBezTo>
                <a:cubicBezTo>
                  <a:pt x="104" y="97"/>
                  <a:pt x="92" y="108"/>
                  <a:pt x="78" y="108"/>
                </a:cubicBezTo>
                <a:cubicBezTo>
                  <a:pt x="63" y="108"/>
                  <a:pt x="51" y="97"/>
                  <a:pt x="51" y="82"/>
                </a:cubicBezTo>
                <a:cubicBezTo>
                  <a:pt x="52" y="68"/>
                  <a:pt x="63" y="56"/>
                  <a:pt x="78" y="56"/>
                </a:cubicBezTo>
                <a:close/>
                <a:moveTo>
                  <a:pt x="145" y="53"/>
                </a:moveTo>
                <a:cubicBezTo>
                  <a:pt x="142" y="55"/>
                  <a:pt x="140" y="57"/>
                  <a:pt x="136" y="57"/>
                </a:cubicBezTo>
                <a:cubicBezTo>
                  <a:pt x="131" y="59"/>
                  <a:pt x="131" y="59"/>
                  <a:pt x="131" y="59"/>
                </a:cubicBezTo>
                <a:cubicBezTo>
                  <a:pt x="134" y="66"/>
                  <a:pt x="136" y="74"/>
                  <a:pt x="136" y="82"/>
                </a:cubicBezTo>
                <a:cubicBezTo>
                  <a:pt x="136" y="114"/>
                  <a:pt x="110" y="139"/>
                  <a:pt x="79" y="139"/>
                </a:cubicBezTo>
                <a:cubicBezTo>
                  <a:pt x="47" y="139"/>
                  <a:pt x="22" y="113"/>
                  <a:pt x="22" y="82"/>
                </a:cubicBezTo>
                <a:cubicBezTo>
                  <a:pt x="22" y="51"/>
                  <a:pt x="47" y="25"/>
                  <a:pt x="79" y="25"/>
                </a:cubicBezTo>
                <a:cubicBezTo>
                  <a:pt x="87" y="25"/>
                  <a:pt x="95" y="26"/>
                  <a:pt x="102" y="30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1"/>
                  <a:pt x="106" y="18"/>
                  <a:pt x="108" y="15"/>
                </a:cubicBezTo>
                <a:cubicBezTo>
                  <a:pt x="112" y="11"/>
                  <a:pt x="112" y="11"/>
                  <a:pt x="112" y="11"/>
                </a:cubicBezTo>
                <a:cubicBezTo>
                  <a:pt x="102" y="6"/>
                  <a:pt x="91" y="4"/>
                  <a:pt x="79" y="4"/>
                </a:cubicBezTo>
                <a:cubicBezTo>
                  <a:pt x="35" y="4"/>
                  <a:pt x="0" y="39"/>
                  <a:pt x="0" y="82"/>
                </a:cubicBezTo>
                <a:cubicBezTo>
                  <a:pt x="0" y="125"/>
                  <a:pt x="35" y="160"/>
                  <a:pt x="78" y="160"/>
                </a:cubicBezTo>
                <a:cubicBezTo>
                  <a:pt x="121" y="160"/>
                  <a:pt x="156" y="125"/>
                  <a:pt x="156" y="82"/>
                </a:cubicBezTo>
                <a:cubicBezTo>
                  <a:pt x="156" y="71"/>
                  <a:pt x="154" y="59"/>
                  <a:pt x="149" y="49"/>
                </a:cubicBezTo>
                <a:lnTo>
                  <a:pt x="145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46">
            <a:extLst>
              <a:ext uri="{FF2B5EF4-FFF2-40B4-BE49-F238E27FC236}">
                <a16:creationId xmlns:a16="http://schemas.microsoft.com/office/drawing/2014/main" id="{85B19946-DD8E-49BD-AB4C-93911B3FD641}"/>
              </a:ext>
            </a:extLst>
          </p:cNvPr>
          <p:cNvSpPr>
            <a:spLocks noEditPoints="1"/>
          </p:cNvSpPr>
          <p:nvPr/>
        </p:nvSpPr>
        <p:spPr bwMode="auto">
          <a:xfrm>
            <a:off x="6607592" y="2397829"/>
            <a:ext cx="374207" cy="371881"/>
          </a:xfrm>
          <a:custGeom>
            <a:avLst/>
            <a:gdLst>
              <a:gd name="T0" fmla="*/ 100 w 161"/>
              <a:gd name="T1" fmla="*/ 16 h 160"/>
              <a:gd name="T2" fmla="*/ 96 w 161"/>
              <a:gd name="T3" fmla="*/ 14 h 160"/>
              <a:gd name="T4" fmla="*/ 94 w 161"/>
              <a:gd name="T5" fmla="*/ 15 h 160"/>
              <a:gd name="T6" fmla="*/ 55 w 161"/>
              <a:gd name="T7" fmla="*/ 47 h 160"/>
              <a:gd name="T8" fmla="*/ 36 w 161"/>
              <a:gd name="T9" fmla="*/ 79 h 160"/>
              <a:gd name="T10" fmla="*/ 32 w 161"/>
              <a:gd name="T11" fmla="*/ 91 h 160"/>
              <a:gd name="T12" fmla="*/ 15 w 161"/>
              <a:gd name="T13" fmla="*/ 101 h 160"/>
              <a:gd name="T14" fmla="*/ 13 w 161"/>
              <a:gd name="T15" fmla="*/ 105 h 160"/>
              <a:gd name="T16" fmla="*/ 14 w 161"/>
              <a:gd name="T17" fmla="*/ 109 h 160"/>
              <a:gd name="T18" fmla="*/ 22 w 161"/>
              <a:gd name="T19" fmla="*/ 117 h 160"/>
              <a:gd name="T20" fmla="*/ 9 w 161"/>
              <a:gd name="T21" fmla="*/ 144 h 160"/>
              <a:gd name="T22" fmla="*/ 11 w 161"/>
              <a:gd name="T23" fmla="*/ 150 h 160"/>
              <a:gd name="T24" fmla="*/ 17 w 161"/>
              <a:gd name="T25" fmla="*/ 152 h 160"/>
              <a:gd name="T26" fmla="*/ 43 w 161"/>
              <a:gd name="T27" fmla="*/ 139 h 160"/>
              <a:gd name="T28" fmla="*/ 51 w 161"/>
              <a:gd name="T29" fmla="*/ 147 h 160"/>
              <a:gd name="T30" fmla="*/ 55 w 161"/>
              <a:gd name="T31" fmla="*/ 148 h 160"/>
              <a:gd name="T32" fmla="*/ 55 w 161"/>
              <a:gd name="T33" fmla="*/ 148 h 160"/>
              <a:gd name="T34" fmla="*/ 59 w 161"/>
              <a:gd name="T35" fmla="*/ 146 h 160"/>
              <a:gd name="T36" fmla="*/ 69 w 161"/>
              <a:gd name="T37" fmla="*/ 129 h 160"/>
              <a:gd name="T38" fmla="*/ 81 w 161"/>
              <a:gd name="T39" fmla="*/ 125 h 160"/>
              <a:gd name="T40" fmla="*/ 113 w 161"/>
              <a:gd name="T41" fmla="*/ 106 h 160"/>
              <a:gd name="T42" fmla="*/ 145 w 161"/>
              <a:gd name="T43" fmla="*/ 68 h 160"/>
              <a:gd name="T44" fmla="*/ 144 w 161"/>
              <a:gd name="T45" fmla="*/ 62 h 160"/>
              <a:gd name="T46" fmla="*/ 100 w 161"/>
              <a:gd name="T47" fmla="*/ 16 h 160"/>
              <a:gd name="T48" fmla="*/ 54 w 161"/>
              <a:gd name="T49" fmla="*/ 134 h 160"/>
              <a:gd name="T50" fmla="*/ 27 w 161"/>
              <a:gd name="T51" fmla="*/ 107 h 160"/>
              <a:gd name="T52" fmla="*/ 36 w 161"/>
              <a:gd name="T53" fmla="*/ 101 h 160"/>
              <a:gd name="T54" fmla="*/ 60 w 161"/>
              <a:gd name="T55" fmla="*/ 125 h 160"/>
              <a:gd name="T56" fmla="*/ 54 w 161"/>
              <a:gd name="T57" fmla="*/ 134 h 160"/>
              <a:gd name="T58" fmla="*/ 107 w 161"/>
              <a:gd name="T59" fmla="*/ 84 h 160"/>
              <a:gd name="T60" fmla="*/ 92 w 161"/>
              <a:gd name="T61" fmla="*/ 90 h 160"/>
              <a:gd name="T62" fmla="*/ 77 w 161"/>
              <a:gd name="T63" fmla="*/ 84 h 160"/>
              <a:gd name="T64" fmla="*/ 71 w 161"/>
              <a:gd name="T65" fmla="*/ 68 h 160"/>
              <a:gd name="T66" fmla="*/ 77 w 161"/>
              <a:gd name="T67" fmla="*/ 54 h 160"/>
              <a:gd name="T68" fmla="*/ 91 w 161"/>
              <a:gd name="T69" fmla="*/ 48 h 160"/>
              <a:gd name="T70" fmla="*/ 106 w 161"/>
              <a:gd name="T71" fmla="*/ 54 h 160"/>
              <a:gd name="T72" fmla="*/ 107 w 161"/>
              <a:gd name="T73" fmla="*/ 84 h 160"/>
              <a:gd name="T74" fmla="*/ 156 w 161"/>
              <a:gd name="T75" fmla="*/ 5 h 160"/>
              <a:gd name="T76" fmla="*/ 145 w 161"/>
              <a:gd name="T77" fmla="*/ 0 h 160"/>
              <a:gd name="T78" fmla="*/ 143 w 161"/>
              <a:gd name="T79" fmla="*/ 0 h 160"/>
              <a:gd name="T80" fmla="*/ 108 w 161"/>
              <a:gd name="T81" fmla="*/ 9 h 160"/>
              <a:gd name="T82" fmla="*/ 152 w 161"/>
              <a:gd name="T83" fmla="*/ 54 h 160"/>
              <a:gd name="T84" fmla="*/ 161 w 161"/>
              <a:gd name="T85" fmla="*/ 18 h 160"/>
              <a:gd name="T86" fmla="*/ 156 w 161"/>
              <a:gd name="T87" fmla="*/ 5 h 160"/>
              <a:gd name="T88" fmla="*/ 74 w 161"/>
              <a:gd name="T89" fmla="*/ 138 h 160"/>
              <a:gd name="T90" fmla="*/ 70 w 161"/>
              <a:gd name="T91" fmla="*/ 152 h 160"/>
              <a:gd name="T92" fmla="*/ 71 w 161"/>
              <a:gd name="T93" fmla="*/ 158 h 160"/>
              <a:gd name="T94" fmla="*/ 74 w 161"/>
              <a:gd name="T95" fmla="*/ 160 h 160"/>
              <a:gd name="T96" fmla="*/ 76 w 161"/>
              <a:gd name="T97" fmla="*/ 159 h 160"/>
              <a:gd name="T98" fmla="*/ 95 w 161"/>
              <a:gd name="T99" fmla="*/ 146 h 160"/>
              <a:gd name="T100" fmla="*/ 112 w 161"/>
              <a:gd name="T101" fmla="*/ 120 h 160"/>
              <a:gd name="T102" fmla="*/ 85 w 161"/>
              <a:gd name="T103" fmla="*/ 134 h 160"/>
              <a:gd name="T104" fmla="*/ 74 w 161"/>
              <a:gd name="T105" fmla="*/ 138 h 160"/>
              <a:gd name="T106" fmla="*/ 26 w 161"/>
              <a:gd name="T107" fmla="*/ 76 h 160"/>
              <a:gd name="T108" fmla="*/ 41 w 161"/>
              <a:gd name="T109" fmla="*/ 49 h 160"/>
              <a:gd name="T110" fmla="*/ 15 w 161"/>
              <a:gd name="T111" fmla="*/ 65 h 160"/>
              <a:gd name="T112" fmla="*/ 1 w 161"/>
              <a:gd name="T113" fmla="*/ 84 h 160"/>
              <a:gd name="T114" fmla="*/ 2 w 161"/>
              <a:gd name="T115" fmla="*/ 90 h 160"/>
              <a:gd name="T116" fmla="*/ 5 w 161"/>
              <a:gd name="T117" fmla="*/ 92 h 160"/>
              <a:gd name="T118" fmla="*/ 8 w 161"/>
              <a:gd name="T119" fmla="*/ 91 h 160"/>
              <a:gd name="T120" fmla="*/ 23 w 161"/>
              <a:gd name="T121" fmla="*/ 86 h 160"/>
              <a:gd name="T122" fmla="*/ 26 w 161"/>
              <a:gd name="T123" fmla="*/ 7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" h="160">
                <a:moveTo>
                  <a:pt x="100" y="16"/>
                </a:moveTo>
                <a:cubicBezTo>
                  <a:pt x="99" y="15"/>
                  <a:pt x="97" y="14"/>
                  <a:pt x="96" y="14"/>
                </a:cubicBezTo>
                <a:cubicBezTo>
                  <a:pt x="95" y="14"/>
                  <a:pt x="94" y="14"/>
                  <a:pt x="94" y="15"/>
                </a:cubicBezTo>
                <a:cubicBezTo>
                  <a:pt x="79" y="23"/>
                  <a:pt x="65" y="34"/>
                  <a:pt x="55" y="47"/>
                </a:cubicBezTo>
                <a:cubicBezTo>
                  <a:pt x="47" y="56"/>
                  <a:pt x="41" y="68"/>
                  <a:pt x="36" y="79"/>
                </a:cubicBezTo>
                <a:cubicBezTo>
                  <a:pt x="35" y="83"/>
                  <a:pt x="33" y="87"/>
                  <a:pt x="32" y="91"/>
                </a:cubicBezTo>
                <a:cubicBezTo>
                  <a:pt x="15" y="101"/>
                  <a:pt x="15" y="101"/>
                  <a:pt x="15" y="101"/>
                </a:cubicBezTo>
                <a:cubicBezTo>
                  <a:pt x="14" y="102"/>
                  <a:pt x="13" y="103"/>
                  <a:pt x="13" y="105"/>
                </a:cubicBezTo>
                <a:cubicBezTo>
                  <a:pt x="13" y="106"/>
                  <a:pt x="13" y="108"/>
                  <a:pt x="14" y="109"/>
                </a:cubicBezTo>
                <a:cubicBezTo>
                  <a:pt x="22" y="117"/>
                  <a:pt x="22" y="117"/>
                  <a:pt x="22" y="117"/>
                </a:cubicBezTo>
                <a:cubicBezTo>
                  <a:pt x="17" y="124"/>
                  <a:pt x="9" y="137"/>
                  <a:pt x="9" y="144"/>
                </a:cubicBezTo>
                <a:cubicBezTo>
                  <a:pt x="9" y="147"/>
                  <a:pt x="10" y="149"/>
                  <a:pt x="11" y="150"/>
                </a:cubicBezTo>
                <a:cubicBezTo>
                  <a:pt x="12" y="151"/>
                  <a:pt x="14" y="152"/>
                  <a:pt x="17" y="152"/>
                </a:cubicBezTo>
                <a:cubicBezTo>
                  <a:pt x="24" y="152"/>
                  <a:pt x="37" y="144"/>
                  <a:pt x="43" y="139"/>
                </a:cubicBezTo>
                <a:cubicBezTo>
                  <a:pt x="51" y="147"/>
                  <a:pt x="51" y="147"/>
                  <a:pt x="51" y="147"/>
                </a:cubicBezTo>
                <a:cubicBezTo>
                  <a:pt x="53" y="148"/>
                  <a:pt x="54" y="148"/>
                  <a:pt x="55" y="148"/>
                </a:cubicBezTo>
                <a:cubicBezTo>
                  <a:pt x="55" y="148"/>
                  <a:pt x="55" y="148"/>
                  <a:pt x="55" y="148"/>
                </a:cubicBezTo>
                <a:cubicBezTo>
                  <a:pt x="57" y="148"/>
                  <a:pt x="58" y="147"/>
                  <a:pt x="59" y="146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3" y="128"/>
                  <a:pt x="77" y="126"/>
                  <a:pt x="81" y="125"/>
                </a:cubicBezTo>
                <a:cubicBezTo>
                  <a:pt x="93" y="120"/>
                  <a:pt x="104" y="114"/>
                  <a:pt x="113" y="106"/>
                </a:cubicBezTo>
                <a:cubicBezTo>
                  <a:pt x="126" y="96"/>
                  <a:pt x="138" y="82"/>
                  <a:pt x="145" y="68"/>
                </a:cubicBezTo>
                <a:cubicBezTo>
                  <a:pt x="146" y="66"/>
                  <a:pt x="146" y="63"/>
                  <a:pt x="144" y="62"/>
                </a:cubicBezTo>
                <a:lnTo>
                  <a:pt x="100" y="16"/>
                </a:lnTo>
                <a:close/>
                <a:moveTo>
                  <a:pt x="54" y="134"/>
                </a:moveTo>
                <a:cubicBezTo>
                  <a:pt x="27" y="107"/>
                  <a:pt x="27" y="107"/>
                  <a:pt x="27" y="107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60" y="125"/>
                  <a:pt x="60" y="125"/>
                  <a:pt x="60" y="125"/>
                </a:cubicBezTo>
                <a:lnTo>
                  <a:pt x="54" y="134"/>
                </a:lnTo>
                <a:close/>
                <a:moveTo>
                  <a:pt x="107" y="84"/>
                </a:moveTo>
                <a:cubicBezTo>
                  <a:pt x="103" y="88"/>
                  <a:pt x="98" y="90"/>
                  <a:pt x="92" y="90"/>
                </a:cubicBezTo>
                <a:cubicBezTo>
                  <a:pt x="86" y="90"/>
                  <a:pt x="81" y="88"/>
                  <a:pt x="77" y="84"/>
                </a:cubicBezTo>
                <a:cubicBezTo>
                  <a:pt x="73" y="80"/>
                  <a:pt x="71" y="74"/>
                  <a:pt x="71" y="68"/>
                </a:cubicBezTo>
                <a:cubicBezTo>
                  <a:pt x="71" y="62"/>
                  <a:pt x="73" y="58"/>
                  <a:pt x="77" y="54"/>
                </a:cubicBezTo>
                <a:cubicBezTo>
                  <a:pt x="81" y="50"/>
                  <a:pt x="86" y="48"/>
                  <a:pt x="91" y="48"/>
                </a:cubicBezTo>
                <a:cubicBezTo>
                  <a:pt x="97" y="48"/>
                  <a:pt x="102" y="50"/>
                  <a:pt x="106" y="54"/>
                </a:cubicBezTo>
                <a:cubicBezTo>
                  <a:pt x="114" y="62"/>
                  <a:pt x="114" y="75"/>
                  <a:pt x="107" y="84"/>
                </a:cubicBezTo>
                <a:close/>
                <a:moveTo>
                  <a:pt x="156" y="5"/>
                </a:moveTo>
                <a:cubicBezTo>
                  <a:pt x="153" y="2"/>
                  <a:pt x="149" y="0"/>
                  <a:pt x="145" y="0"/>
                </a:cubicBezTo>
                <a:cubicBezTo>
                  <a:pt x="144" y="0"/>
                  <a:pt x="144" y="0"/>
                  <a:pt x="143" y="0"/>
                </a:cubicBezTo>
                <a:cubicBezTo>
                  <a:pt x="131" y="2"/>
                  <a:pt x="119" y="4"/>
                  <a:pt x="108" y="9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157" y="42"/>
                  <a:pt x="160" y="30"/>
                  <a:pt x="161" y="18"/>
                </a:cubicBezTo>
                <a:cubicBezTo>
                  <a:pt x="161" y="13"/>
                  <a:pt x="159" y="8"/>
                  <a:pt x="156" y="5"/>
                </a:cubicBezTo>
                <a:close/>
                <a:moveTo>
                  <a:pt x="74" y="138"/>
                </a:moveTo>
                <a:cubicBezTo>
                  <a:pt x="73" y="143"/>
                  <a:pt x="72" y="148"/>
                  <a:pt x="70" y="152"/>
                </a:cubicBezTo>
                <a:cubicBezTo>
                  <a:pt x="69" y="154"/>
                  <a:pt x="69" y="157"/>
                  <a:pt x="71" y="158"/>
                </a:cubicBezTo>
                <a:cubicBezTo>
                  <a:pt x="72" y="159"/>
                  <a:pt x="73" y="160"/>
                  <a:pt x="74" y="160"/>
                </a:cubicBezTo>
                <a:cubicBezTo>
                  <a:pt x="75" y="160"/>
                  <a:pt x="76" y="160"/>
                  <a:pt x="76" y="159"/>
                </a:cubicBezTo>
                <a:cubicBezTo>
                  <a:pt x="83" y="156"/>
                  <a:pt x="90" y="151"/>
                  <a:pt x="95" y="146"/>
                </a:cubicBezTo>
                <a:cubicBezTo>
                  <a:pt x="103" y="138"/>
                  <a:pt x="108" y="129"/>
                  <a:pt x="112" y="120"/>
                </a:cubicBezTo>
                <a:cubicBezTo>
                  <a:pt x="103" y="126"/>
                  <a:pt x="94" y="130"/>
                  <a:pt x="85" y="134"/>
                </a:cubicBezTo>
                <a:cubicBezTo>
                  <a:pt x="82" y="136"/>
                  <a:pt x="78" y="137"/>
                  <a:pt x="74" y="138"/>
                </a:cubicBezTo>
                <a:close/>
                <a:moveTo>
                  <a:pt x="26" y="76"/>
                </a:moveTo>
                <a:cubicBezTo>
                  <a:pt x="30" y="66"/>
                  <a:pt x="35" y="57"/>
                  <a:pt x="41" y="49"/>
                </a:cubicBezTo>
                <a:cubicBezTo>
                  <a:pt x="31" y="52"/>
                  <a:pt x="22" y="58"/>
                  <a:pt x="15" y="65"/>
                </a:cubicBezTo>
                <a:cubicBezTo>
                  <a:pt x="9" y="71"/>
                  <a:pt x="5" y="77"/>
                  <a:pt x="1" y="84"/>
                </a:cubicBezTo>
                <a:cubicBezTo>
                  <a:pt x="0" y="86"/>
                  <a:pt x="1" y="88"/>
                  <a:pt x="2" y="90"/>
                </a:cubicBezTo>
                <a:cubicBezTo>
                  <a:pt x="3" y="91"/>
                  <a:pt x="5" y="92"/>
                  <a:pt x="5" y="92"/>
                </a:cubicBezTo>
                <a:cubicBezTo>
                  <a:pt x="7" y="92"/>
                  <a:pt x="7" y="92"/>
                  <a:pt x="8" y="91"/>
                </a:cubicBezTo>
                <a:cubicBezTo>
                  <a:pt x="13" y="89"/>
                  <a:pt x="17" y="88"/>
                  <a:pt x="23" y="86"/>
                </a:cubicBezTo>
                <a:cubicBezTo>
                  <a:pt x="23" y="82"/>
                  <a:pt x="25" y="79"/>
                  <a:pt x="26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58">
            <a:extLst>
              <a:ext uri="{FF2B5EF4-FFF2-40B4-BE49-F238E27FC236}">
                <a16:creationId xmlns:a16="http://schemas.microsoft.com/office/drawing/2014/main" id="{37BCBE77-18D8-4F55-AEEB-CE91F3684FE1}"/>
              </a:ext>
            </a:extLst>
          </p:cNvPr>
          <p:cNvSpPr>
            <a:spLocks noEditPoints="1"/>
          </p:cNvSpPr>
          <p:nvPr/>
        </p:nvSpPr>
        <p:spPr bwMode="auto">
          <a:xfrm>
            <a:off x="6647105" y="5176198"/>
            <a:ext cx="295181" cy="371881"/>
          </a:xfrm>
          <a:custGeom>
            <a:avLst/>
            <a:gdLst>
              <a:gd name="T0" fmla="*/ 34 w 127"/>
              <a:gd name="T1" fmla="*/ 64 h 160"/>
              <a:gd name="T2" fmla="*/ 63 w 127"/>
              <a:gd name="T3" fmla="*/ 35 h 160"/>
              <a:gd name="T4" fmla="*/ 93 w 127"/>
              <a:gd name="T5" fmla="*/ 64 h 160"/>
              <a:gd name="T6" fmla="*/ 74 w 127"/>
              <a:gd name="T7" fmla="*/ 91 h 160"/>
              <a:gd name="T8" fmla="*/ 74 w 127"/>
              <a:gd name="T9" fmla="*/ 105 h 160"/>
              <a:gd name="T10" fmla="*/ 106 w 127"/>
              <a:gd name="T11" fmla="*/ 64 h 160"/>
              <a:gd name="T12" fmla="*/ 63 w 127"/>
              <a:gd name="T13" fmla="*/ 22 h 160"/>
              <a:gd name="T14" fmla="*/ 21 w 127"/>
              <a:gd name="T15" fmla="*/ 64 h 160"/>
              <a:gd name="T16" fmla="*/ 53 w 127"/>
              <a:gd name="T17" fmla="*/ 105 h 160"/>
              <a:gd name="T18" fmla="*/ 53 w 127"/>
              <a:gd name="T19" fmla="*/ 91 h 160"/>
              <a:gd name="T20" fmla="*/ 34 w 127"/>
              <a:gd name="T21" fmla="*/ 64 h 160"/>
              <a:gd name="T22" fmla="*/ 63 w 127"/>
              <a:gd name="T23" fmla="*/ 0 h 160"/>
              <a:gd name="T24" fmla="*/ 0 w 127"/>
              <a:gd name="T25" fmla="*/ 64 h 160"/>
              <a:gd name="T26" fmla="*/ 53 w 127"/>
              <a:gd name="T27" fmla="*/ 127 h 160"/>
              <a:gd name="T28" fmla="*/ 53 w 127"/>
              <a:gd name="T29" fmla="*/ 114 h 160"/>
              <a:gd name="T30" fmla="*/ 12 w 127"/>
              <a:gd name="T31" fmla="*/ 64 h 160"/>
              <a:gd name="T32" fmla="*/ 63 w 127"/>
              <a:gd name="T33" fmla="*/ 13 h 160"/>
              <a:gd name="T34" fmla="*/ 114 w 127"/>
              <a:gd name="T35" fmla="*/ 64 h 160"/>
              <a:gd name="T36" fmla="*/ 74 w 127"/>
              <a:gd name="T37" fmla="*/ 114 h 160"/>
              <a:gd name="T38" fmla="*/ 74 w 127"/>
              <a:gd name="T39" fmla="*/ 127 h 160"/>
              <a:gd name="T40" fmla="*/ 127 w 127"/>
              <a:gd name="T41" fmla="*/ 64 h 160"/>
              <a:gd name="T42" fmla="*/ 63 w 127"/>
              <a:gd name="T43" fmla="*/ 0 h 160"/>
              <a:gd name="T44" fmla="*/ 84 w 127"/>
              <a:gd name="T45" fmla="*/ 64 h 160"/>
              <a:gd name="T46" fmla="*/ 63 w 127"/>
              <a:gd name="T47" fmla="*/ 43 h 160"/>
              <a:gd name="T48" fmla="*/ 43 w 127"/>
              <a:gd name="T49" fmla="*/ 64 h 160"/>
              <a:gd name="T50" fmla="*/ 53 w 127"/>
              <a:gd name="T51" fmla="*/ 82 h 160"/>
              <a:gd name="T52" fmla="*/ 55 w 127"/>
              <a:gd name="T53" fmla="*/ 83 h 160"/>
              <a:gd name="T54" fmla="*/ 57 w 127"/>
              <a:gd name="T55" fmla="*/ 84 h 160"/>
              <a:gd name="T56" fmla="*/ 57 w 127"/>
              <a:gd name="T57" fmla="*/ 93 h 160"/>
              <a:gd name="T58" fmla="*/ 57 w 127"/>
              <a:gd name="T59" fmla="*/ 106 h 160"/>
              <a:gd name="T60" fmla="*/ 57 w 127"/>
              <a:gd name="T61" fmla="*/ 115 h 160"/>
              <a:gd name="T62" fmla="*/ 57 w 127"/>
              <a:gd name="T63" fmla="*/ 127 h 160"/>
              <a:gd name="T64" fmla="*/ 57 w 127"/>
              <a:gd name="T65" fmla="*/ 160 h 160"/>
              <a:gd name="T66" fmla="*/ 70 w 127"/>
              <a:gd name="T67" fmla="*/ 160 h 160"/>
              <a:gd name="T68" fmla="*/ 70 w 127"/>
              <a:gd name="T69" fmla="*/ 127 h 160"/>
              <a:gd name="T70" fmla="*/ 70 w 127"/>
              <a:gd name="T71" fmla="*/ 115 h 160"/>
              <a:gd name="T72" fmla="*/ 70 w 127"/>
              <a:gd name="T73" fmla="*/ 106 h 160"/>
              <a:gd name="T74" fmla="*/ 70 w 127"/>
              <a:gd name="T75" fmla="*/ 93 h 160"/>
              <a:gd name="T76" fmla="*/ 70 w 127"/>
              <a:gd name="T77" fmla="*/ 84 h 160"/>
              <a:gd name="T78" fmla="*/ 72 w 127"/>
              <a:gd name="T79" fmla="*/ 83 h 160"/>
              <a:gd name="T80" fmla="*/ 74 w 127"/>
              <a:gd name="T81" fmla="*/ 82 h 160"/>
              <a:gd name="T82" fmla="*/ 84 w 127"/>
              <a:gd name="T83" fmla="*/ 64 h 160"/>
              <a:gd name="T84" fmla="*/ 70 w 127"/>
              <a:gd name="T85" fmla="*/ 69 h 160"/>
              <a:gd name="T86" fmla="*/ 63 w 127"/>
              <a:gd name="T87" fmla="*/ 72 h 160"/>
              <a:gd name="T88" fmla="*/ 57 w 127"/>
              <a:gd name="T89" fmla="*/ 69 h 160"/>
              <a:gd name="T90" fmla="*/ 55 w 127"/>
              <a:gd name="T91" fmla="*/ 64 h 160"/>
              <a:gd name="T92" fmla="*/ 56 w 127"/>
              <a:gd name="T93" fmla="*/ 62 h 160"/>
              <a:gd name="T94" fmla="*/ 57 w 127"/>
              <a:gd name="T95" fmla="*/ 60 h 160"/>
              <a:gd name="T96" fmla="*/ 63 w 127"/>
              <a:gd name="T97" fmla="*/ 56 h 160"/>
              <a:gd name="T98" fmla="*/ 70 w 127"/>
              <a:gd name="T99" fmla="*/ 60 h 160"/>
              <a:gd name="T100" fmla="*/ 71 w 127"/>
              <a:gd name="T101" fmla="*/ 62 h 160"/>
              <a:gd name="T102" fmla="*/ 72 w 127"/>
              <a:gd name="T103" fmla="*/ 64 h 160"/>
              <a:gd name="T104" fmla="*/ 70 w 127"/>
              <a:gd name="T105" fmla="*/ 6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" h="160">
                <a:moveTo>
                  <a:pt x="34" y="64"/>
                </a:moveTo>
                <a:cubicBezTo>
                  <a:pt x="34" y="48"/>
                  <a:pt x="47" y="35"/>
                  <a:pt x="63" y="35"/>
                </a:cubicBezTo>
                <a:cubicBezTo>
                  <a:pt x="80" y="35"/>
                  <a:pt x="93" y="48"/>
                  <a:pt x="93" y="64"/>
                </a:cubicBezTo>
                <a:cubicBezTo>
                  <a:pt x="93" y="76"/>
                  <a:pt x="85" y="87"/>
                  <a:pt x="74" y="91"/>
                </a:cubicBezTo>
                <a:cubicBezTo>
                  <a:pt x="74" y="105"/>
                  <a:pt x="74" y="105"/>
                  <a:pt x="74" y="105"/>
                </a:cubicBezTo>
                <a:cubicBezTo>
                  <a:pt x="92" y="100"/>
                  <a:pt x="106" y="84"/>
                  <a:pt x="106" y="64"/>
                </a:cubicBezTo>
                <a:cubicBezTo>
                  <a:pt x="106" y="41"/>
                  <a:pt x="87" y="22"/>
                  <a:pt x="63" y="22"/>
                </a:cubicBezTo>
                <a:cubicBezTo>
                  <a:pt x="40" y="22"/>
                  <a:pt x="21" y="41"/>
                  <a:pt x="21" y="64"/>
                </a:cubicBezTo>
                <a:cubicBezTo>
                  <a:pt x="21" y="84"/>
                  <a:pt x="35" y="100"/>
                  <a:pt x="53" y="105"/>
                </a:cubicBezTo>
                <a:cubicBezTo>
                  <a:pt x="53" y="91"/>
                  <a:pt x="53" y="91"/>
                  <a:pt x="53" y="91"/>
                </a:cubicBezTo>
                <a:cubicBezTo>
                  <a:pt x="42" y="87"/>
                  <a:pt x="34" y="76"/>
                  <a:pt x="34" y="64"/>
                </a:cubicBezTo>
                <a:close/>
                <a:moveTo>
                  <a:pt x="63" y="0"/>
                </a:moveTo>
                <a:cubicBezTo>
                  <a:pt x="28" y="0"/>
                  <a:pt x="0" y="29"/>
                  <a:pt x="0" y="64"/>
                </a:cubicBezTo>
                <a:cubicBezTo>
                  <a:pt x="0" y="96"/>
                  <a:pt x="23" y="122"/>
                  <a:pt x="53" y="127"/>
                </a:cubicBezTo>
                <a:cubicBezTo>
                  <a:pt x="53" y="114"/>
                  <a:pt x="53" y="114"/>
                  <a:pt x="53" y="114"/>
                </a:cubicBezTo>
                <a:cubicBezTo>
                  <a:pt x="30" y="109"/>
                  <a:pt x="12" y="88"/>
                  <a:pt x="12" y="64"/>
                </a:cubicBezTo>
                <a:cubicBezTo>
                  <a:pt x="12" y="36"/>
                  <a:pt x="35" y="13"/>
                  <a:pt x="63" y="13"/>
                </a:cubicBezTo>
                <a:cubicBezTo>
                  <a:pt x="92" y="13"/>
                  <a:pt x="114" y="36"/>
                  <a:pt x="114" y="64"/>
                </a:cubicBezTo>
                <a:cubicBezTo>
                  <a:pt x="114" y="88"/>
                  <a:pt x="97" y="109"/>
                  <a:pt x="74" y="114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104" y="122"/>
                  <a:pt x="127" y="96"/>
                  <a:pt x="127" y="64"/>
                </a:cubicBezTo>
                <a:cubicBezTo>
                  <a:pt x="127" y="29"/>
                  <a:pt x="99" y="0"/>
                  <a:pt x="63" y="0"/>
                </a:cubicBezTo>
                <a:close/>
                <a:moveTo>
                  <a:pt x="84" y="64"/>
                </a:moveTo>
                <a:cubicBezTo>
                  <a:pt x="84" y="53"/>
                  <a:pt x="75" y="43"/>
                  <a:pt x="63" y="43"/>
                </a:cubicBezTo>
                <a:cubicBezTo>
                  <a:pt x="52" y="43"/>
                  <a:pt x="43" y="53"/>
                  <a:pt x="43" y="64"/>
                </a:cubicBezTo>
                <a:cubicBezTo>
                  <a:pt x="43" y="72"/>
                  <a:pt x="47" y="78"/>
                  <a:pt x="53" y="82"/>
                </a:cubicBezTo>
                <a:cubicBezTo>
                  <a:pt x="53" y="82"/>
                  <a:pt x="54" y="83"/>
                  <a:pt x="55" y="83"/>
                </a:cubicBezTo>
                <a:cubicBezTo>
                  <a:pt x="55" y="83"/>
                  <a:pt x="56" y="84"/>
                  <a:pt x="57" y="84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7" y="115"/>
                  <a:pt x="57" y="115"/>
                  <a:pt x="57" y="115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57" y="160"/>
                  <a:pt x="57" y="160"/>
                  <a:pt x="57" y="16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93"/>
                  <a:pt x="70" y="93"/>
                  <a:pt x="70" y="93"/>
                </a:cubicBezTo>
                <a:cubicBezTo>
                  <a:pt x="70" y="84"/>
                  <a:pt x="70" y="84"/>
                  <a:pt x="70" y="84"/>
                </a:cubicBezTo>
                <a:cubicBezTo>
                  <a:pt x="71" y="84"/>
                  <a:pt x="71" y="83"/>
                  <a:pt x="72" y="83"/>
                </a:cubicBezTo>
                <a:cubicBezTo>
                  <a:pt x="73" y="83"/>
                  <a:pt x="74" y="82"/>
                  <a:pt x="74" y="82"/>
                </a:cubicBezTo>
                <a:cubicBezTo>
                  <a:pt x="80" y="78"/>
                  <a:pt x="84" y="72"/>
                  <a:pt x="84" y="64"/>
                </a:cubicBezTo>
                <a:close/>
                <a:moveTo>
                  <a:pt x="70" y="69"/>
                </a:moveTo>
                <a:cubicBezTo>
                  <a:pt x="69" y="71"/>
                  <a:pt x="66" y="72"/>
                  <a:pt x="63" y="72"/>
                </a:cubicBezTo>
                <a:cubicBezTo>
                  <a:pt x="61" y="72"/>
                  <a:pt x="58" y="71"/>
                  <a:pt x="57" y="69"/>
                </a:cubicBezTo>
                <a:cubicBezTo>
                  <a:pt x="56" y="67"/>
                  <a:pt x="55" y="66"/>
                  <a:pt x="55" y="64"/>
                </a:cubicBezTo>
                <a:cubicBezTo>
                  <a:pt x="55" y="63"/>
                  <a:pt x="55" y="63"/>
                  <a:pt x="56" y="62"/>
                </a:cubicBezTo>
                <a:cubicBezTo>
                  <a:pt x="56" y="61"/>
                  <a:pt x="56" y="60"/>
                  <a:pt x="57" y="60"/>
                </a:cubicBezTo>
                <a:cubicBezTo>
                  <a:pt x="58" y="57"/>
                  <a:pt x="61" y="56"/>
                  <a:pt x="63" y="56"/>
                </a:cubicBezTo>
                <a:cubicBezTo>
                  <a:pt x="66" y="56"/>
                  <a:pt x="69" y="57"/>
                  <a:pt x="70" y="60"/>
                </a:cubicBezTo>
                <a:cubicBezTo>
                  <a:pt x="71" y="60"/>
                  <a:pt x="71" y="61"/>
                  <a:pt x="71" y="62"/>
                </a:cubicBezTo>
                <a:cubicBezTo>
                  <a:pt x="71" y="63"/>
                  <a:pt x="72" y="63"/>
                  <a:pt x="72" y="64"/>
                </a:cubicBezTo>
                <a:cubicBezTo>
                  <a:pt x="72" y="66"/>
                  <a:pt x="71" y="67"/>
                  <a:pt x="7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A3795856-E6F3-4D5C-89BC-A1474FC06E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58" b="11758"/>
          <a:stretch>
            <a:fillRect/>
          </a:stretch>
        </p:blipFill>
        <p:spPr/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8C03F50-65D8-4227-BE26-73D28DA0B3B7}"/>
              </a:ext>
            </a:extLst>
          </p:cNvPr>
          <p:cNvSpPr/>
          <p:nvPr/>
        </p:nvSpPr>
        <p:spPr>
          <a:xfrm>
            <a:off x="5036235" y="2025748"/>
            <a:ext cx="337624" cy="483225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507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 16">
  <a:themeElements>
    <a:clrScheme name="Color 16">
      <a:dk1>
        <a:sysClr val="windowText" lastClr="000000"/>
      </a:dk1>
      <a:lt1>
        <a:sysClr val="window" lastClr="FFFFFF"/>
      </a:lt1>
      <a:dk2>
        <a:srgbClr val="323232"/>
      </a:dk2>
      <a:lt2>
        <a:srgbClr val="FFFFFF"/>
      </a:lt2>
      <a:accent1>
        <a:srgbClr val="FAF3A7"/>
      </a:accent1>
      <a:accent2>
        <a:srgbClr val="FDD286"/>
      </a:accent2>
      <a:accent3>
        <a:srgbClr val="F4A181"/>
      </a:accent3>
      <a:accent4>
        <a:srgbClr val="EF7B8B"/>
      </a:accent4>
      <a:accent5>
        <a:srgbClr val="CB5E98"/>
      </a:accent5>
      <a:accent6>
        <a:srgbClr val="8A529B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16" id="{5F28D169-5EEE-43E3-94CB-A9E23CB8E888}" vid="{2E1239AE-275E-43D8-B66D-623A2DB4A2A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16</Template>
  <TotalTime>7965</TotalTime>
  <Words>1829</Words>
  <Application>Microsoft Office PowerPoint</Application>
  <PresentationFormat>Widescreen</PresentationFormat>
  <Paragraphs>229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Arial</vt:lpstr>
      <vt:lpstr>Arial </vt:lpstr>
      <vt:lpstr>Arial Bold</vt:lpstr>
      <vt:lpstr>Arial Light</vt:lpstr>
      <vt:lpstr>Arial Mediem</vt:lpstr>
      <vt:lpstr>Calibri</vt:lpstr>
      <vt:lpstr>Lato</vt:lpstr>
      <vt:lpstr>Lato Medium</vt:lpstr>
      <vt:lpstr>Roboto</vt:lpstr>
      <vt:lpstr>Roboto Bold</vt:lpstr>
      <vt:lpstr>Wingdings</vt:lpstr>
      <vt:lpstr>Theme 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454</cp:revision>
  <dcterms:created xsi:type="dcterms:W3CDTF">2021-12-25T05:14:32Z</dcterms:created>
  <dcterms:modified xsi:type="dcterms:W3CDTF">2022-06-23T09:06:41Z</dcterms:modified>
</cp:coreProperties>
</file>