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Ex1.xml" ContentType="application/vnd.ms-office.chartex+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chartEx2.xml" ContentType="application/vnd.ms-office.chartex+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63" r:id="rId3"/>
    <p:sldId id="276" r:id="rId4"/>
    <p:sldId id="275" r:id="rId5"/>
    <p:sldId id="277" r:id="rId6"/>
    <p:sldId id="280" r:id="rId7"/>
    <p:sldId id="300" r:id="rId8"/>
    <p:sldId id="286" r:id="rId9"/>
    <p:sldId id="288" r:id="rId10"/>
    <p:sldId id="291" r:id="rId11"/>
    <p:sldId id="301" r:id="rId12"/>
    <p:sldId id="302" r:id="rId13"/>
    <p:sldId id="307" r:id="rId14"/>
    <p:sldId id="312" r:id="rId15"/>
    <p:sldId id="328" r:id="rId16"/>
    <p:sldId id="346" r:id="rId17"/>
    <p:sldId id="347" r:id="rId18"/>
    <p:sldId id="348" r:id="rId19"/>
    <p:sldId id="349" r:id="rId20"/>
    <p:sldId id="350" r:id="rId21"/>
    <p:sldId id="351"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0"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5" autoAdjust="0"/>
    <p:restoredTop sz="96374" autoAdjust="0"/>
  </p:normalViewPr>
  <p:slideViewPr>
    <p:cSldViewPr snapToGrid="0" snapToObjects="1">
      <p:cViewPr>
        <p:scale>
          <a:sx n="66" d="100"/>
          <a:sy n="66" d="100"/>
        </p:scale>
        <p:origin x="1458"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Ex2.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radarChart>
        <c:radarStyle val="marker"/>
        <c:varyColors val="0"/>
        <c:ser>
          <c:idx val="0"/>
          <c:order val="0"/>
          <c:tx>
            <c:strRef>
              <c:f>Sheet1!$B$1</c:f>
              <c:strCache>
                <c:ptCount val="1"/>
                <c:pt idx="0">
                  <c:v>Series 1</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AA7-47BF-BBB7-46F10117C16C}"/>
            </c:ext>
          </c:extLst>
        </c:ser>
        <c:ser>
          <c:idx val="1"/>
          <c:order val="1"/>
          <c:tx>
            <c:strRef>
              <c:f>Sheet1!$C$1</c:f>
              <c:strCache>
                <c:ptCount val="1"/>
                <c:pt idx="0">
                  <c:v>Series 2</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AA7-47BF-BBB7-46F10117C16C}"/>
            </c:ext>
          </c:extLst>
        </c:ser>
        <c:ser>
          <c:idx val="2"/>
          <c:order val="2"/>
          <c:tx>
            <c:strRef>
              <c:f>Sheet1!$D$1</c:f>
              <c:strCache>
                <c:ptCount val="1"/>
                <c:pt idx="0">
                  <c:v>Series 3</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AA7-47BF-BBB7-46F10117C16C}"/>
            </c:ext>
          </c:extLst>
        </c:ser>
        <c:dLbls>
          <c:showLegendKey val="0"/>
          <c:showVal val="0"/>
          <c:showCatName val="0"/>
          <c:showSerName val="0"/>
          <c:showPercent val="0"/>
          <c:showBubbleSize val="0"/>
        </c:dLbls>
        <c:axId val="547332496"/>
        <c:axId val="547335448"/>
      </c:radarChart>
      <c:catAx>
        <c:axId val="5473324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47335448"/>
        <c:crosses val="autoZero"/>
        <c:auto val="1"/>
        <c:lblAlgn val="ctr"/>
        <c:lblOffset val="100"/>
        <c:noMultiLvlLbl val="0"/>
      </c:catAx>
      <c:valAx>
        <c:axId val="547335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47332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rich>
      </c:tx>
      <c:overlay val="0"/>
      <c:spPr>
        <a:noFill/>
        <a:ln>
          <a:noFill/>
        </a:ln>
        <a:effectLst/>
      </c:spPr>
      <c:txPr>
        <a:bodyPr rot="0" spcFirstLastPara="1" vertOverflow="ellipsis" vert="horz" wrap="square" anchor="ctr" anchorCtr="1"/>
        <a:lstStyle/>
        <a:p>
          <a:pPr>
            <a:defRPr sz="2128"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stacked"/>
        <c:varyColors val="0"/>
        <c:ser>
          <c:idx val="0"/>
          <c:order val="0"/>
          <c:tx>
            <c:strRef>
              <c:f>Sheet1!$B$1</c:f>
              <c:strCache>
                <c:ptCount val="1"/>
                <c:pt idx="0">
                  <c:v>Series 1</c:v>
                </c:pt>
              </c:strCache>
            </c:strRef>
          </c:tx>
          <c:spPr>
            <a:noFill/>
            <a:ln>
              <a:solidFill>
                <a:schemeClr val="accent1"/>
              </a:solid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3DD-425F-B6A7-8968E7AA4C63}"/>
            </c:ext>
          </c:extLst>
        </c:ser>
        <c:ser>
          <c:idx val="1"/>
          <c:order val="1"/>
          <c:tx>
            <c:strRef>
              <c:f>Sheet1!$C$1</c:f>
              <c:strCache>
                <c:ptCount val="1"/>
                <c:pt idx="0">
                  <c:v>Series 2</c:v>
                </c:pt>
              </c:strCache>
            </c:strRef>
          </c:tx>
          <c:spPr>
            <a:noFill/>
            <a:ln>
              <a:solidFill>
                <a:schemeClr val="accent2"/>
              </a:solid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3DD-425F-B6A7-8968E7AA4C63}"/>
            </c:ext>
          </c:extLst>
        </c:ser>
        <c:ser>
          <c:idx val="2"/>
          <c:order val="2"/>
          <c:tx>
            <c:strRef>
              <c:f>Sheet1!$D$1</c:f>
              <c:strCache>
                <c:ptCount val="1"/>
                <c:pt idx="0">
                  <c:v>Series 3</c:v>
                </c:pt>
              </c:strCache>
            </c:strRef>
          </c:tx>
          <c:spPr>
            <a:noFill/>
            <a:ln>
              <a:solidFill>
                <a:schemeClr val="accent3"/>
              </a:solid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3DD-425F-B6A7-8968E7AA4C63}"/>
            </c:ext>
          </c:extLst>
        </c:ser>
        <c:dLbls>
          <c:showLegendKey val="0"/>
          <c:showVal val="0"/>
          <c:showCatName val="0"/>
          <c:showSerName val="0"/>
          <c:showPercent val="0"/>
          <c:showBubbleSize val="0"/>
        </c:dLbls>
        <c:gapWidth val="150"/>
        <c:overlap val="100"/>
        <c:axId val="409085568"/>
        <c:axId val="409079336"/>
      </c:barChart>
      <c:catAx>
        <c:axId val="40908556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crossAx val="409079336"/>
        <c:crosses val="autoZero"/>
        <c:auto val="1"/>
        <c:lblAlgn val="ctr"/>
        <c:lblOffset val="100"/>
        <c:noMultiLvlLbl val="0"/>
      </c:catAx>
      <c:valAx>
        <c:axId val="409079336"/>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crossAx val="409085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rich>
      </c:tx>
      <c:overlay val="0"/>
      <c:spPr>
        <a:noFill/>
        <a:ln>
          <a:noFill/>
        </a:ln>
        <a:effectLst/>
      </c:spPr>
      <c:txPr>
        <a:bodyPr rot="0" spcFirstLastPara="1" vertOverflow="ellipsis" vert="horz" wrap="square" anchor="ctr" anchorCtr="1"/>
        <a:lstStyle/>
        <a:p>
          <a:pPr>
            <a:defRPr sz="2128"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areaChart>
        <c:grouping val="stacked"/>
        <c:varyColors val="0"/>
        <c:ser>
          <c:idx val="0"/>
          <c:order val="0"/>
          <c:tx>
            <c:strRef>
              <c:f>Sheet1!$B$1</c:f>
              <c:strCache>
                <c:ptCount val="1"/>
                <c:pt idx="0">
                  <c:v>Series 1</c:v>
                </c:pt>
              </c:strCache>
            </c:strRef>
          </c:tx>
          <c:spPr>
            <a:solidFill>
              <a:schemeClr val="accent5"/>
            </a:solidFill>
            <a:ln>
              <a:solidFill>
                <a:schemeClr val="tx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lt1">
                        <a:lumMod val="9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9F5-4923-B884-134D7725CB5A}"/>
            </c:ext>
          </c:extLst>
        </c:ser>
        <c:ser>
          <c:idx val="1"/>
          <c:order val="1"/>
          <c:tx>
            <c:strRef>
              <c:f>Sheet1!$C$1</c:f>
              <c:strCache>
                <c:ptCount val="1"/>
                <c:pt idx="0">
                  <c:v>Series 2</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solidFill>
                <a:schemeClr val="tx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lt1">
                        <a:lumMod val="9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9F5-4923-B884-134D7725CB5A}"/>
            </c:ext>
          </c:extLst>
        </c:ser>
        <c:ser>
          <c:idx val="2"/>
          <c:order val="2"/>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solidFill>
                <a:schemeClr val="tx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lt1">
                        <a:lumMod val="9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9F5-4923-B884-134D7725CB5A}"/>
            </c:ext>
          </c:extLst>
        </c:ser>
        <c:dLbls>
          <c:showLegendKey val="0"/>
          <c:showVal val="1"/>
          <c:showCatName val="0"/>
          <c:showSerName val="0"/>
          <c:showPercent val="0"/>
          <c:showBubbleSize val="0"/>
        </c:dLbls>
        <c:axId val="512201776"/>
        <c:axId val="512202760"/>
      </c:areaChart>
      <c:catAx>
        <c:axId val="51220177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crossAx val="512202760"/>
        <c:crosses val="autoZero"/>
        <c:auto val="1"/>
        <c:lblAlgn val="ctr"/>
        <c:lblOffset val="100"/>
        <c:noMultiLvlLbl val="0"/>
      </c:catAx>
      <c:valAx>
        <c:axId val="512202760"/>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crossAx val="512201776"/>
        <c:crosses val="autoZero"/>
        <c:crossBetween val="midCat"/>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baseline="0">
              <a:solidFill>
                <a:schemeClr val="lt1">
                  <a:lumMod val="9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cap="none" spc="20" baseline="0">
              <a:solidFill>
                <a:schemeClr val="tx1">
                  <a:lumMod val="50000"/>
                  <a:lumOff val="50000"/>
                </a:schemeClr>
              </a:solidFill>
              <a:latin typeface="+mn-lt"/>
              <a:ea typeface="+mn-ea"/>
              <a:cs typeface="+mn-cs"/>
            </a:defRPr>
          </a:pPr>
          <a:endParaRPr lang="en-US"/>
        </a:p>
      </c:txPr>
    </c:title>
    <c:autoTitleDeleted val="0"/>
    <c:view3D>
      <c:rotX val="15"/>
      <c:rotY val="2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Series1</c:v>
                </c:pt>
              </c:strCache>
            </c:strRef>
          </c:tx>
          <c:spPr>
            <a:solidFill>
              <a:schemeClr val="accent1"/>
            </a:solidFill>
            <a:ln w="9525" cap="flat" cmpd="sng" algn="ctr">
              <a:solidFill>
                <a:schemeClr val="accent1">
                  <a:shade val="95000"/>
                </a:schemeClr>
              </a:solidFill>
              <a:round/>
            </a:ln>
            <a:effectLst/>
            <a:sp3d contourW="9525">
              <a:contourClr>
                <a:schemeClr val="accent1">
                  <a:shade val="95000"/>
                </a:schemeClr>
              </a:contourClr>
            </a:sp3d>
          </c:spPr>
          <c:cat>
            <c:strRef>
              <c:f>Sheet1!$A$2:$A$23</c:f>
              <c:strCache>
                <c:ptCount val="22"/>
                <c:pt idx="0">
                  <c:v>Category 1</c:v>
                </c:pt>
                <c:pt idx="1">
                  <c:v>Category 1</c:v>
                </c:pt>
                <c:pt idx="2">
                  <c:v>Category 1</c:v>
                </c:pt>
                <c:pt idx="3">
                  <c:v>Category 1</c:v>
                </c:pt>
                <c:pt idx="4">
                  <c:v>Category 1</c:v>
                </c:pt>
                <c:pt idx="5">
                  <c:v>Category 1</c:v>
                </c:pt>
                <c:pt idx="6">
                  <c:v>Category 1</c:v>
                </c:pt>
                <c:pt idx="7">
                  <c:v>Category 1</c:v>
                </c:pt>
                <c:pt idx="8">
                  <c:v>Category 1</c:v>
                </c:pt>
                <c:pt idx="9">
                  <c:v>Category 2</c:v>
                </c:pt>
                <c:pt idx="10">
                  <c:v>Category 2</c:v>
                </c:pt>
                <c:pt idx="11">
                  <c:v>Category 2</c:v>
                </c:pt>
                <c:pt idx="12">
                  <c:v>Category 2</c:v>
                </c:pt>
                <c:pt idx="13">
                  <c:v>Category 2</c:v>
                </c:pt>
                <c:pt idx="14">
                  <c:v>Category 2</c:v>
                </c:pt>
                <c:pt idx="15">
                  <c:v>Category 2</c:v>
                </c:pt>
                <c:pt idx="16">
                  <c:v>Category 3</c:v>
                </c:pt>
                <c:pt idx="17">
                  <c:v>Category 3</c:v>
                </c:pt>
                <c:pt idx="18">
                  <c:v>Category 3</c:v>
                </c:pt>
                <c:pt idx="19">
                  <c:v>Category 3</c:v>
                </c:pt>
                <c:pt idx="20">
                  <c:v>Category 3</c:v>
                </c:pt>
                <c:pt idx="21">
                  <c:v>Category 3</c:v>
                </c:pt>
              </c:strCache>
            </c:strRef>
          </c:cat>
          <c:val>
            <c:numRef>
              <c:f>Sheet1!$B$2:$B$23</c:f>
              <c:numCache>
                <c:formatCode>General</c:formatCode>
                <c:ptCount val="22"/>
                <c:pt idx="0">
                  <c:v>-7</c:v>
                </c:pt>
                <c:pt idx="1">
                  <c:v>-10</c:v>
                </c:pt>
                <c:pt idx="2">
                  <c:v>-28</c:v>
                </c:pt>
                <c:pt idx="3">
                  <c:v>47</c:v>
                </c:pt>
                <c:pt idx="4">
                  <c:v>11</c:v>
                </c:pt>
                <c:pt idx="5">
                  <c:v>-24</c:v>
                </c:pt>
                <c:pt idx="6">
                  <c:v>-24</c:v>
                </c:pt>
                <c:pt idx="7">
                  <c:v>36</c:v>
                </c:pt>
                <c:pt idx="8">
                  <c:v>10</c:v>
                </c:pt>
                <c:pt idx="9">
                  <c:v>-78</c:v>
                </c:pt>
                <c:pt idx="10">
                  <c:v>47</c:v>
                </c:pt>
                <c:pt idx="11">
                  <c:v>-24</c:v>
                </c:pt>
                <c:pt idx="12">
                  <c:v>-17</c:v>
                </c:pt>
                <c:pt idx="13">
                  <c:v>-12</c:v>
                </c:pt>
                <c:pt idx="14">
                  <c:v>-11</c:v>
                </c:pt>
                <c:pt idx="15">
                  <c:v>17</c:v>
                </c:pt>
                <c:pt idx="16">
                  <c:v>14</c:v>
                </c:pt>
                <c:pt idx="17">
                  <c:v>46</c:v>
                </c:pt>
                <c:pt idx="18">
                  <c:v>-18</c:v>
                </c:pt>
                <c:pt idx="19">
                  <c:v>19</c:v>
                </c:pt>
                <c:pt idx="20">
                  <c:v>-26</c:v>
                </c:pt>
                <c:pt idx="21">
                  <c:v>-20</c:v>
                </c:pt>
              </c:numCache>
            </c:numRef>
          </c:val>
          <c:extLst>
            <c:ext xmlns:c16="http://schemas.microsoft.com/office/drawing/2014/chart" uri="{C3380CC4-5D6E-409C-BE32-E72D297353CC}">
              <c16:uniqueId val="{00000000-EDE5-4175-9C7E-006FA739D655}"/>
            </c:ext>
          </c:extLst>
        </c:ser>
        <c:ser>
          <c:idx val="1"/>
          <c:order val="1"/>
          <c:tx>
            <c:strRef>
              <c:f>Sheet1!$C$1</c:f>
              <c:strCache>
                <c:ptCount val="1"/>
                <c:pt idx="0">
                  <c:v>Series2</c:v>
                </c:pt>
              </c:strCache>
            </c:strRef>
          </c:tx>
          <c:spPr>
            <a:solidFill>
              <a:schemeClr val="accent2"/>
            </a:solidFill>
            <a:ln w="9525" cap="flat" cmpd="sng" algn="ctr">
              <a:solidFill>
                <a:schemeClr val="accent2">
                  <a:shade val="95000"/>
                </a:schemeClr>
              </a:solidFill>
              <a:round/>
            </a:ln>
            <a:effectLst/>
            <a:sp3d contourW="9525">
              <a:contourClr>
                <a:schemeClr val="accent2">
                  <a:shade val="95000"/>
                </a:schemeClr>
              </a:contourClr>
            </a:sp3d>
          </c:spPr>
          <c:cat>
            <c:strRef>
              <c:f>Sheet1!$A$2:$A$23</c:f>
              <c:strCache>
                <c:ptCount val="22"/>
                <c:pt idx="0">
                  <c:v>Category 1</c:v>
                </c:pt>
                <c:pt idx="1">
                  <c:v>Category 1</c:v>
                </c:pt>
                <c:pt idx="2">
                  <c:v>Category 1</c:v>
                </c:pt>
                <c:pt idx="3">
                  <c:v>Category 1</c:v>
                </c:pt>
                <c:pt idx="4">
                  <c:v>Category 1</c:v>
                </c:pt>
                <c:pt idx="5">
                  <c:v>Category 1</c:v>
                </c:pt>
                <c:pt idx="6">
                  <c:v>Category 1</c:v>
                </c:pt>
                <c:pt idx="7">
                  <c:v>Category 1</c:v>
                </c:pt>
                <c:pt idx="8">
                  <c:v>Category 1</c:v>
                </c:pt>
                <c:pt idx="9">
                  <c:v>Category 2</c:v>
                </c:pt>
                <c:pt idx="10">
                  <c:v>Category 2</c:v>
                </c:pt>
                <c:pt idx="11">
                  <c:v>Category 2</c:v>
                </c:pt>
                <c:pt idx="12">
                  <c:v>Category 2</c:v>
                </c:pt>
                <c:pt idx="13">
                  <c:v>Category 2</c:v>
                </c:pt>
                <c:pt idx="14">
                  <c:v>Category 2</c:v>
                </c:pt>
                <c:pt idx="15">
                  <c:v>Category 2</c:v>
                </c:pt>
                <c:pt idx="16">
                  <c:v>Category 3</c:v>
                </c:pt>
                <c:pt idx="17">
                  <c:v>Category 3</c:v>
                </c:pt>
                <c:pt idx="18">
                  <c:v>Category 3</c:v>
                </c:pt>
                <c:pt idx="19">
                  <c:v>Category 3</c:v>
                </c:pt>
                <c:pt idx="20">
                  <c:v>Category 3</c:v>
                </c:pt>
                <c:pt idx="21">
                  <c:v>Category 3</c:v>
                </c:pt>
              </c:strCache>
            </c:strRef>
          </c:cat>
          <c:val>
            <c:numRef>
              <c:f>Sheet1!$C$2:$C$23</c:f>
              <c:numCache>
                <c:formatCode>General</c:formatCode>
                <c:ptCount val="22"/>
                <c:pt idx="0">
                  <c:v>-3</c:v>
                </c:pt>
                <c:pt idx="1">
                  <c:v>1</c:v>
                </c:pt>
                <c:pt idx="2">
                  <c:v>-6</c:v>
                </c:pt>
                <c:pt idx="3">
                  <c:v>10</c:v>
                </c:pt>
                <c:pt idx="4">
                  <c:v>34</c:v>
                </c:pt>
                <c:pt idx="5">
                  <c:v>128</c:v>
                </c:pt>
                <c:pt idx="6">
                  <c:v>22</c:v>
                </c:pt>
                <c:pt idx="7">
                  <c:v>-12</c:v>
                </c:pt>
                <c:pt idx="8">
                  <c:v>-28</c:v>
                </c:pt>
                <c:pt idx="9">
                  <c:v>6</c:v>
                </c:pt>
                <c:pt idx="10">
                  <c:v>31</c:v>
                </c:pt>
                <c:pt idx="11">
                  <c:v>3</c:v>
                </c:pt>
                <c:pt idx="12">
                  <c:v>12</c:v>
                </c:pt>
                <c:pt idx="13">
                  <c:v>-12</c:v>
                </c:pt>
                <c:pt idx="14">
                  <c:v>-13</c:v>
                </c:pt>
                <c:pt idx="15">
                  <c:v>6</c:v>
                </c:pt>
                <c:pt idx="16">
                  <c:v>15</c:v>
                </c:pt>
                <c:pt idx="17">
                  <c:v>41</c:v>
                </c:pt>
                <c:pt idx="18">
                  <c:v>16</c:v>
                </c:pt>
                <c:pt idx="19">
                  <c:v>10</c:v>
                </c:pt>
                <c:pt idx="20">
                  <c:v>23</c:v>
                </c:pt>
                <c:pt idx="21">
                  <c:v>16</c:v>
                </c:pt>
              </c:numCache>
            </c:numRef>
          </c:val>
          <c:extLst>
            <c:ext xmlns:c16="http://schemas.microsoft.com/office/drawing/2014/chart" uri="{C3380CC4-5D6E-409C-BE32-E72D297353CC}">
              <c16:uniqueId val="{00000001-EDE5-4175-9C7E-006FA739D655}"/>
            </c:ext>
          </c:extLst>
        </c:ser>
        <c:ser>
          <c:idx val="2"/>
          <c:order val="2"/>
          <c:tx>
            <c:strRef>
              <c:f>Sheet1!$D$1</c:f>
              <c:strCache>
                <c:ptCount val="1"/>
                <c:pt idx="0">
                  <c:v>Series3</c:v>
                </c:pt>
              </c:strCache>
            </c:strRef>
          </c:tx>
          <c:spPr>
            <a:solidFill>
              <a:schemeClr val="accent3"/>
            </a:solidFill>
            <a:ln w="9525" cap="flat" cmpd="sng" algn="ctr">
              <a:solidFill>
                <a:schemeClr val="accent3">
                  <a:shade val="95000"/>
                </a:schemeClr>
              </a:solidFill>
              <a:round/>
            </a:ln>
            <a:effectLst/>
            <a:sp3d contourW="9525">
              <a:contourClr>
                <a:schemeClr val="accent3">
                  <a:shade val="95000"/>
                </a:schemeClr>
              </a:contourClr>
            </a:sp3d>
          </c:spPr>
          <c:cat>
            <c:strRef>
              <c:f>Sheet1!$A$2:$A$23</c:f>
              <c:strCache>
                <c:ptCount val="22"/>
                <c:pt idx="0">
                  <c:v>Category 1</c:v>
                </c:pt>
                <c:pt idx="1">
                  <c:v>Category 1</c:v>
                </c:pt>
                <c:pt idx="2">
                  <c:v>Category 1</c:v>
                </c:pt>
                <c:pt idx="3">
                  <c:v>Category 1</c:v>
                </c:pt>
                <c:pt idx="4">
                  <c:v>Category 1</c:v>
                </c:pt>
                <c:pt idx="5">
                  <c:v>Category 1</c:v>
                </c:pt>
                <c:pt idx="6">
                  <c:v>Category 1</c:v>
                </c:pt>
                <c:pt idx="7">
                  <c:v>Category 1</c:v>
                </c:pt>
                <c:pt idx="8">
                  <c:v>Category 1</c:v>
                </c:pt>
                <c:pt idx="9">
                  <c:v>Category 2</c:v>
                </c:pt>
                <c:pt idx="10">
                  <c:v>Category 2</c:v>
                </c:pt>
                <c:pt idx="11">
                  <c:v>Category 2</c:v>
                </c:pt>
                <c:pt idx="12">
                  <c:v>Category 2</c:v>
                </c:pt>
                <c:pt idx="13">
                  <c:v>Category 2</c:v>
                </c:pt>
                <c:pt idx="14">
                  <c:v>Category 2</c:v>
                </c:pt>
                <c:pt idx="15">
                  <c:v>Category 2</c:v>
                </c:pt>
                <c:pt idx="16">
                  <c:v>Category 3</c:v>
                </c:pt>
                <c:pt idx="17">
                  <c:v>Category 3</c:v>
                </c:pt>
                <c:pt idx="18">
                  <c:v>Category 3</c:v>
                </c:pt>
                <c:pt idx="19">
                  <c:v>Category 3</c:v>
                </c:pt>
                <c:pt idx="20">
                  <c:v>Category 3</c:v>
                </c:pt>
                <c:pt idx="21">
                  <c:v>Category 3</c:v>
                </c:pt>
              </c:strCache>
            </c:strRef>
          </c:cat>
          <c:val>
            <c:numRef>
              <c:f>Sheet1!$D$2:$D$23</c:f>
              <c:numCache>
                <c:formatCode>General</c:formatCode>
                <c:ptCount val="22"/>
                <c:pt idx="0">
                  <c:v>-24</c:v>
                </c:pt>
                <c:pt idx="1">
                  <c:v>11</c:v>
                </c:pt>
                <c:pt idx="2">
                  <c:v>34</c:v>
                </c:pt>
                <c:pt idx="3">
                  <c:v>-19</c:v>
                </c:pt>
                <c:pt idx="4">
                  <c:v>4</c:v>
                </c:pt>
                <c:pt idx="5">
                  <c:v>27</c:v>
                </c:pt>
                <c:pt idx="6">
                  <c:v>27</c:v>
                </c:pt>
                <c:pt idx="7">
                  <c:v>-3</c:v>
                </c:pt>
                <c:pt idx="8">
                  <c:v>44</c:v>
                </c:pt>
                <c:pt idx="9">
                  <c:v>50</c:v>
                </c:pt>
                <c:pt idx="10">
                  <c:v>91</c:v>
                </c:pt>
                <c:pt idx="11">
                  <c:v>-8</c:v>
                </c:pt>
                <c:pt idx="12">
                  <c:v>36</c:v>
                </c:pt>
                <c:pt idx="13">
                  <c:v>16</c:v>
                </c:pt>
                <c:pt idx="14">
                  <c:v>24</c:v>
                </c:pt>
                <c:pt idx="15">
                  <c:v>46</c:v>
                </c:pt>
                <c:pt idx="16">
                  <c:v>14</c:v>
                </c:pt>
                <c:pt idx="17">
                  <c:v>-6</c:v>
                </c:pt>
                <c:pt idx="18">
                  <c:v>48</c:v>
                </c:pt>
                <c:pt idx="19">
                  <c:v>23</c:v>
                </c:pt>
                <c:pt idx="20">
                  <c:v>23</c:v>
                </c:pt>
                <c:pt idx="21">
                  <c:v>-18</c:v>
                </c:pt>
              </c:numCache>
            </c:numRef>
          </c:val>
          <c:extLst>
            <c:ext xmlns:c16="http://schemas.microsoft.com/office/drawing/2014/chart" uri="{C3380CC4-5D6E-409C-BE32-E72D297353CC}">
              <c16:uniqueId val="{00000002-EDE5-4175-9C7E-006FA739D655}"/>
            </c:ext>
          </c:extLst>
        </c:ser>
        <c:bandFmts>
          <c:bandFmt>
            <c:idx val="0"/>
            <c:spPr>
              <a:solidFill>
                <a:schemeClr val="accent1"/>
              </a:solidFill>
              <a:ln w="9525" cap="flat" cmpd="sng" algn="ctr">
                <a:solidFill>
                  <a:schemeClr val="accent1">
                    <a:shade val="95000"/>
                  </a:schemeClr>
                </a:solidFill>
                <a:round/>
              </a:ln>
              <a:effectLst/>
              <a:sp3d contourW="9525">
                <a:contourClr>
                  <a:schemeClr val="accent1">
                    <a:shade val="95000"/>
                  </a:schemeClr>
                </a:contourClr>
              </a:sp3d>
            </c:spPr>
          </c:bandFmt>
          <c:bandFmt>
            <c:idx val="1"/>
            <c:spPr>
              <a:solidFill>
                <a:schemeClr val="accent2"/>
              </a:solidFill>
              <a:ln w="9525" cap="flat" cmpd="sng" algn="ctr">
                <a:solidFill>
                  <a:schemeClr val="accent2">
                    <a:shade val="95000"/>
                  </a:schemeClr>
                </a:solidFill>
                <a:round/>
              </a:ln>
              <a:effectLst/>
              <a:sp3d contourW="9525">
                <a:contourClr>
                  <a:schemeClr val="accent2">
                    <a:shade val="95000"/>
                  </a:schemeClr>
                </a:contourClr>
              </a:sp3d>
            </c:spPr>
          </c:bandFmt>
          <c:bandFmt>
            <c:idx val="2"/>
            <c:spPr>
              <a:solidFill>
                <a:schemeClr val="accent3"/>
              </a:solidFill>
              <a:ln w="9525" cap="flat" cmpd="sng" algn="ctr">
                <a:solidFill>
                  <a:schemeClr val="accent3">
                    <a:shade val="95000"/>
                  </a:schemeClr>
                </a:solidFill>
                <a:round/>
              </a:ln>
              <a:effectLst/>
              <a:sp3d contourW="9525">
                <a:contourClr>
                  <a:schemeClr val="accent3">
                    <a:shade val="95000"/>
                  </a:schemeClr>
                </a:contourClr>
              </a:sp3d>
            </c:spPr>
          </c:bandFmt>
          <c:bandFmt>
            <c:idx val="3"/>
            <c:spPr>
              <a:solidFill>
                <a:schemeClr val="accent4"/>
              </a:solidFill>
              <a:ln w="9525" cap="flat" cmpd="sng" algn="ctr">
                <a:solidFill>
                  <a:schemeClr val="accent4">
                    <a:shade val="95000"/>
                  </a:schemeClr>
                </a:solidFill>
                <a:round/>
              </a:ln>
              <a:effectLst/>
              <a:sp3d contourW="9525">
                <a:contourClr>
                  <a:schemeClr val="accent4">
                    <a:shade val="95000"/>
                  </a:schemeClr>
                </a:contourClr>
              </a:sp3d>
            </c:spPr>
          </c:bandFmt>
          <c:bandFmt>
            <c:idx val="4"/>
            <c:spPr>
              <a:solidFill>
                <a:schemeClr val="accent5"/>
              </a:solidFill>
              <a:ln w="9525" cap="flat" cmpd="sng" algn="ctr">
                <a:solidFill>
                  <a:schemeClr val="accent5">
                    <a:shade val="95000"/>
                  </a:schemeClr>
                </a:solidFill>
                <a:round/>
              </a:ln>
              <a:effectLst/>
              <a:sp3d contourW="9525">
                <a:contourClr>
                  <a:schemeClr val="accent5">
                    <a:shade val="95000"/>
                  </a:schemeClr>
                </a:contourClr>
              </a:sp3d>
            </c:spPr>
          </c:bandFmt>
          <c:bandFmt>
            <c:idx val="5"/>
            <c:spPr>
              <a:solidFill>
                <a:schemeClr val="accent6"/>
              </a:solidFill>
              <a:ln w="9525" cap="flat" cmpd="sng" algn="ctr">
                <a:solidFill>
                  <a:schemeClr val="accent6">
                    <a:shade val="95000"/>
                  </a:schemeClr>
                </a:solidFill>
                <a:round/>
              </a:ln>
              <a:effectLst/>
              <a:sp3d contourW="9525">
                <a:contourClr>
                  <a:schemeClr val="accent6">
                    <a:shade val="95000"/>
                  </a:schemeClr>
                </a:contourClr>
              </a:sp3d>
            </c:spPr>
          </c:bandFmt>
          <c:bandFmt>
            <c:idx val="6"/>
            <c:spPr>
              <a:solidFill>
                <a:schemeClr val="accent1">
                  <a:lumMod val="60000"/>
                </a:schemeClr>
              </a:solidFill>
              <a:ln w="9525" cap="flat" cmpd="sng" algn="ctr">
                <a:solidFill>
                  <a:schemeClr val="accent1">
                    <a:lumMod val="60000"/>
                    <a:shade val="95000"/>
                  </a:schemeClr>
                </a:solidFill>
                <a:round/>
              </a:ln>
              <a:effectLst/>
              <a:sp3d contourW="9525">
                <a:contourClr>
                  <a:schemeClr val="accent1">
                    <a:lumMod val="60000"/>
                    <a:shade val="95000"/>
                  </a:schemeClr>
                </a:contourClr>
              </a:sp3d>
            </c:spPr>
          </c:bandFmt>
          <c:bandFmt>
            <c:idx val="7"/>
            <c:spPr>
              <a:solidFill>
                <a:schemeClr val="accent2">
                  <a:lumMod val="60000"/>
                </a:schemeClr>
              </a:solidFill>
              <a:ln w="9525" cap="flat" cmpd="sng" algn="ctr">
                <a:solidFill>
                  <a:schemeClr val="accent2">
                    <a:lumMod val="60000"/>
                    <a:shade val="95000"/>
                  </a:schemeClr>
                </a:solidFill>
                <a:round/>
              </a:ln>
              <a:effectLst/>
              <a:sp3d contourW="9525">
                <a:contourClr>
                  <a:schemeClr val="accent2">
                    <a:lumMod val="60000"/>
                    <a:shade val="95000"/>
                  </a:schemeClr>
                </a:contourClr>
              </a:sp3d>
            </c:spPr>
          </c:bandFmt>
          <c:bandFmt>
            <c:idx val="8"/>
            <c:spPr>
              <a:solidFill>
                <a:schemeClr val="accent3">
                  <a:lumMod val="60000"/>
                </a:schemeClr>
              </a:solidFill>
              <a:ln w="9525" cap="flat" cmpd="sng" algn="ctr">
                <a:solidFill>
                  <a:schemeClr val="accent3">
                    <a:lumMod val="60000"/>
                    <a:shade val="95000"/>
                  </a:schemeClr>
                </a:solidFill>
                <a:round/>
              </a:ln>
              <a:effectLst/>
              <a:sp3d contourW="9525">
                <a:contourClr>
                  <a:schemeClr val="accent3">
                    <a:lumMod val="60000"/>
                    <a:shade val="95000"/>
                  </a:schemeClr>
                </a:contourClr>
              </a:sp3d>
            </c:spPr>
          </c:bandFmt>
          <c:bandFmt>
            <c:idx val="9"/>
            <c:spPr>
              <a:solidFill>
                <a:schemeClr val="accent4">
                  <a:lumMod val="60000"/>
                </a:schemeClr>
              </a:solidFill>
              <a:ln w="9525" cap="flat" cmpd="sng" algn="ctr">
                <a:solidFill>
                  <a:schemeClr val="accent4">
                    <a:lumMod val="60000"/>
                    <a:shade val="95000"/>
                  </a:schemeClr>
                </a:solidFill>
                <a:round/>
              </a:ln>
              <a:effectLst/>
              <a:sp3d contourW="9525">
                <a:contourClr>
                  <a:schemeClr val="accent4">
                    <a:lumMod val="60000"/>
                    <a:shade val="95000"/>
                  </a:schemeClr>
                </a:contourClr>
              </a:sp3d>
            </c:spPr>
          </c:bandFmt>
          <c:bandFmt>
            <c:idx val="10"/>
            <c:spPr>
              <a:solidFill>
                <a:schemeClr val="accent5">
                  <a:lumMod val="60000"/>
                </a:schemeClr>
              </a:solidFill>
              <a:ln w="9525" cap="flat" cmpd="sng" algn="ctr">
                <a:solidFill>
                  <a:schemeClr val="accent5">
                    <a:lumMod val="60000"/>
                    <a:shade val="95000"/>
                  </a:schemeClr>
                </a:solidFill>
                <a:round/>
              </a:ln>
              <a:effectLst/>
              <a:sp3d contourW="9525">
                <a:contourClr>
                  <a:schemeClr val="accent5">
                    <a:lumMod val="60000"/>
                    <a:shade val="95000"/>
                  </a:schemeClr>
                </a:contourClr>
              </a:sp3d>
            </c:spPr>
          </c:bandFmt>
          <c:bandFmt>
            <c:idx val="11"/>
            <c:spPr>
              <a:solidFill>
                <a:schemeClr val="accent6">
                  <a:lumMod val="60000"/>
                </a:schemeClr>
              </a:solidFill>
              <a:ln w="9525" cap="flat" cmpd="sng" algn="ctr">
                <a:solidFill>
                  <a:schemeClr val="accent6">
                    <a:lumMod val="60000"/>
                    <a:shade val="95000"/>
                  </a:schemeClr>
                </a:solidFill>
                <a:round/>
              </a:ln>
              <a:effectLst/>
              <a:sp3d contourW="9525">
                <a:contourClr>
                  <a:schemeClr val="accent6">
                    <a:lumMod val="60000"/>
                    <a:shade val="95000"/>
                  </a:schemeClr>
                </a:contourClr>
              </a:sp3d>
            </c:spPr>
          </c:bandFmt>
          <c:bandFmt>
            <c:idx val="12"/>
            <c:spPr>
              <a:solidFill>
                <a:schemeClr val="accent1">
                  <a:lumMod val="80000"/>
                  <a:lumOff val="20000"/>
                </a:schemeClr>
              </a:solidFill>
              <a:ln w="9525" cap="flat" cmpd="sng" algn="ctr">
                <a:solidFill>
                  <a:schemeClr val="accent1">
                    <a:lumMod val="80000"/>
                    <a:lumOff val="20000"/>
                    <a:shade val="95000"/>
                  </a:schemeClr>
                </a:solidFill>
                <a:round/>
              </a:ln>
              <a:effectLst/>
              <a:sp3d contourW="9525">
                <a:contourClr>
                  <a:schemeClr val="accent1">
                    <a:lumMod val="80000"/>
                    <a:lumOff val="20000"/>
                    <a:shade val="95000"/>
                  </a:schemeClr>
                </a:contourClr>
              </a:sp3d>
            </c:spPr>
          </c:bandFmt>
          <c:bandFmt>
            <c:idx val="13"/>
            <c:spPr>
              <a:solidFill>
                <a:schemeClr val="accent2">
                  <a:lumMod val="80000"/>
                  <a:lumOff val="20000"/>
                </a:schemeClr>
              </a:solidFill>
              <a:ln w="9525" cap="flat" cmpd="sng" algn="ctr">
                <a:solidFill>
                  <a:schemeClr val="accent2">
                    <a:lumMod val="80000"/>
                    <a:lumOff val="20000"/>
                    <a:shade val="95000"/>
                  </a:schemeClr>
                </a:solidFill>
                <a:round/>
              </a:ln>
              <a:effectLst/>
              <a:sp3d contourW="9525">
                <a:contourClr>
                  <a:schemeClr val="accent2">
                    <a:lumMod val="80000"/>
                    <a:lumOff val="20000"/>
                    <a:shade val="95000"/>
                  </a:schemeClr>
                </a:contourClr>
              </a:sp3d>
            </c:spPr>
          </c:bandFmt>
          <c:bandFmt>
            <c:idx val="14"/>
            <c:spPr>
              <a:solidFill>
                <a:schemeClr val="accent3">
                  <a:lumMod val="80000"/>
                  <a:lumOff val="20000"/>
                </a:schemeClr>
              </a:solidFill>
              <a:ln w="9525" cap="flat" cmpd="sng" algn="ctr">
                <a:solidFill>
                  <a:schemeClr val="accent3">
                    <a:lumMod val="80000"/>
                    <a:lumOff val="20000"/>
                    <a:shade val="95000"/>
                  </a:schemeClr>
                </a:solidFill>
                <a:round/>
              </a:ln>
              <a:effectLst/>
              <a:sp3d contourW="9525">
                <a:contourClr>
                  <a:schemeClr val="accent3">
                    <a:lumMod val="80000"/>
                    <a:lumOff val="20000"/>
                    <a:shade val="95000"/>
                  </a:schemeClr>
                </a:contourClr>
              </a:sp3d>
            </c:spPr>
          </c:bandFmt>
        </c:bandFmts>
        <c:axId val="409071464"/>
        <c:axId val="409074416"/>
        <c:axId val="517061600"/>
      </c:surface3DChart>
      <c:catAx>
        <c:axId val="40907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50000"/>
                    <a:lumOff val="50000"/>
                  </a:schemeClr>
                </a:solidFill>
                <a:latin typeface="+mn-lt"/>
                <a:ea typeface="+mn-ea"/>
                <a:cs typeface="+mn-cs"/>
              </a:defRPr>
            </a:pPr>
            <a:endParaRPr lang="en-US"/>
          </a:p>
        </c:txPr>
        <c:crossAx val="409074416"/>
        <c:crosses val="autoZero"/>
        <c:auto val="1"/>
        <c:lblAlgn val="ctr"/>
        <c:lblOffset val="100"/>
        <c:noMultiLvlLbl val="0"/>
      </c:catAx>
      <c:valAx>
        <c:axId val="40907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tx1">
                    <a:lumMod val="50000"/>
                    <a:lumOff val="50000"/>
                  </a:schemeClr>
                </a:solidFill>
                <a:latin typeface="+mn-lt"/>
                <a:ea typeface="+mn-ea"/>
                <a:cs typeface="+mn-cs"/>
              </a:defRPr>
            </a:pPr>
            <a:endParaRPr lang="en-US"/>
          </a:p>
        </c:txPr>
        <c:crossAx val="409071464"/>
        <c:crosses val="autoZero"/>
        <c:crossBetween val="midCat"/>
      </c:valAx>
      <c:serAx>
        <c:axId val="517061600"/>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50000"/>
                    <a:lumOff val="50000"/>
                  </a:schemeClr>
                </a:solidFill>
                <a:latin typeface="+mn-lt"/>
                <a:ea typeface="+mn-ea"/>
                <a:cs typeface="+mn-cs"/>
              </a:defRPr>
            </a:pPr>
            <a:endParaRPr lang="en-US"/>
          </a:p>
        </c:txPr>
        <c:crossAx val="409074416"/>
        <c:crosses val="autoZero"/>
      </c:ser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Lato Regular" panose="020F0502020204030203" pitchFamily="34" charset="0"/>
              <a:ea typeface="Lato Regular" panose="020F0502020204030203" pitchFamily="34" charset="0"/>
              <a:cs typeface="Lato Regular" panose="020F0502020204030203" pitchFamily="34" charset="0"/>
            </a:defRPr>
          </a:pPr>
          <a:endParaRPr lang="en-US"/>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 1</c:v>
                </c:pt>
              </c:strCache>
            </c:strRef>
          </c:tx>
          <c:spPr>
            <a:solidFill>
              <a:schemeClr val="accent5"/>
            </a:solidFill>
            <a:ln w="12700" cap="flat" cmpd="sng" algn="ctr">
              <a:solidFill>
                <a:schemeClr val="accent5"/>
              </a:solidFill>
              <a:prstDash val="solid"/>
              <a:miter lim="800000"/>
            </a:ln>
            <a:effectLst/>
            <a:sp3d contourW="12700">
              <a:contourClr>
                <a:schemeClr val="accent5"/>
              </a:contourClr>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5C60-42A0-AFD6-1B5E33B0A5A9}"/>
            </c:ext>
          </c:extLst>
        </c:ser>
        <c:ser>
          <c:idx val="1"/>
          <c:order val="1"/>
          <c:tx>
            <c:strRef>
              <c:f>Sheet1!$C$1</c:f>
              <c:strCache>
                <c:ptCount val="1"/>
                <c:pt idx="0">
                  <c:v>Series 2</c:v>
                </c:pt>
              </c:strCache>
            </c:strRef>
          </c:tx>
          <c:spPr>
            <a:solidFill>
              <a:schemeClr val="tx1"/>
            </a:solid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5C60-42A0-AFD6-1B5E33B0A5A9}"/>
            </c:ext>
          </c:extLst>
        </c:ser>
        <c:bandFmts>
          <c:bandFmt>
            <c:idx val="0"/>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2"/>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3"/>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4"/>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5"/>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6"/>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7"/>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8"/>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9"/>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0"/>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1"/>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2"/>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3"/>
            <c:spPr>
              <a:solidFill>
                <a:schemeClr val="accent5"/>
              </a:solidFill>
              <a:ln w="12700" cap="flat" cmpd="sng" algn="ctr">
                <a:solidFill>
                  <a:schemeClr val="accent5"/>
                </a:solidFill>
                <a:prstDash val="solid"/>
                <a:miter lim="800000"/>
              </a:ln>
              <a:effectLst/>
              <a:sp3d contourW="12700">
                <a:contourClr>
                  <a:schemeClr val="accent5"/>
                </a:contourClr>
              </a:sp3d>
            </c:spPr>
          </c:bandFmt>
          <c:bandFmt>
            <c:idx val="14"/>
            <c:spPr>
              <a:solidFill>
                <a:schemeClr val="accent5"/>
              </a:solidFill>
              <a:ln w="12700" cap="flat" cmpd="sng" algn="ctr">
                <a:solidFill>
                  <a:schemeClr val="accent5"/>
                </a:solidFill>
                <a:prstDash val="solid"/>
                <a:miter lim="800000"/>
              </a:ln>
              <a:effectLst/>
              <a:sp3d contourW="12700">
                <a:contourClr>
                  <a:schemeClr val="accent5"/>
                </a:contourClr>
              </a:sp3d>
            </c:spPr>
          </c:bandFmt>
        </c:bandFmts>
        <c:axId val="538621728"/>
        <c:axId val="538620744"/>
        <c:axId val="517081208"/>
      </c:surface3DChart>
      <c:catAx>
        <c:axId val="53862172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8620744"/>
        <c:crosses val="autoZero"/>
        <c:auto val="1"/>
        <c:lblAlgn val="ctr"/>
        <c:lblOffset val="100"/>
        <c:noMultiLvlLbl val="1"/>
      </c:catAx>
      <c:valAx>
        <c:axId val="538620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8621728"/>
        <c:crosses val="autoZero"/>
        <c:crossBetween val="midCat"/>
      </c:valAx>
      <c:serAx>
        <c:axId val="517081208"/>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8620744"/>
      </c:serAx>
      <c:spPr>
        <a:noFill/>
        <a:ln>
          <a:noFill/>
        </a:ln>
        <a:effectLst/>
      </c:spPr>
    </c:plotArea>
    <c:legend>
      <c:legendPos val="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 dir="row">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 dir="row">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 dir="row">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 dir="row">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 dir="row">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spc="100" baseline="0">
              <a:solidFill>
                <a:srgbClr val="FFFFFF">
                  <a:lumMod val="95000"/>
                </a:srgb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x:txPr>
    </cx:title>
    <cx:plotArea>
      <cx:plotAreaRegion>
        <cx:series layoutId="boxWhisker" uniqueId="{A957D600-92A1-4DDB-8411-A3F7F754F3E7}">
          <cx:tx>
            <cx:txData>
              <cx:f>Sheet1!$B$1</cx:f>
              <cx:v>Series1</cx:v>
            </cx:txData>
          </cx:tx>
          <cx:dataLabels pos="inEnd">
            <cx:visibility seriesName="0" categoryName="0" value="1"/>
          </cx:dataLabels>
          <cx:dataId val="0"/>
          <cx:layoutPr>
            <cx:statistics quartileMethod="exclusive"/>
          </cx:layoutPr>
        </cx:series>
        <cx:series layoutId="boxWhisker" uniqueId="{898CC1E3-5904-4D41-840C-23A91D4A73F0}">
          <cx:tx>
            <cx:txData>
              <cx:f>Sheet1!$C$1</cx:f>
              <cx:v>Series2</cx:v>
            </cx:txData>
          </cx:tx>
          <cx:dataLabels pos="inEnd">
            <cx:visibility seriesName="0" categoryName="0" value="1"/>
          </cx:dataLabels>
          <cx:dataId val="1"/>
          <cx:layoutPr>
            <cx:statistics quartileMethod="exclusive"/>
          </cx:layoutPr>
        </cx:series>
        <cx:series layoutId="boxWhisker" uniqueId="{BA60EAAD-D834-48CA-9FDD-F306FD6B66FD}">
          <cx:tx>
            <cx:txData>
              <cx:f>Sheet1!$D$1</cx:f>
              <cx:v>Series3</cx:v>
            </cx:txData>
          </cx:tx>
          <cx:dataLabels pos="inEnd">
            <cx:visibility seriesName="0" categoryName="0" value="1"/>
          </cx:dataLabels>
          <cx:dataId val="2"/>
          <cx:layoutPr>
            <cx:statistics quartileMethod="exclusive"/>
          </cx:layoutPr>
        </cx:series>
      </cx:plotAreaRegion>
      <cx:axis id="0">
        <cx:catScaling gapWidth="0.5"/>
        <cx:tickLabels/>
      </cx:axis>
      <cx:axis id="1">
        <cx:valScaling/>
        <cx:majorGridlines/>
        <cx:tickLabels/>
      </cx:axis>
    </cx:plotArea>
    <cx:legend pos="t"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7">Leaf 8</cx:pt>
          <cx:pt idx="9">Leaf 10</cx:pt>
          <cx:pt idx="10">Leaf 11</cx:pt>
          <cx:pt idx="11">Leaf 12</cx:pt>
          <cx:pt idx="12">Leaf 13</cx:pt>
          <cx:pt idx="13">Leaf 14</cx:pt>
          <cx:pt idx="14">Leaf 15</cx:pt>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treemap" uniqueId="{C06A1E01-1713-40FC-82ED-B4F49A659AEC}">
          <cx:tx>
            <cx:txData>
              <cx:f>Sheet1!$D$1</cx:f>
              <cx:v>Series1</cx:v>
            </cx:txData>
          </cx:tx>
          <cx:dataPt idx="0">
            <cx:spPr>
              <a:solidFill>
                <a:srgbClr val="000000">
                  <a:lumMod val="75000"/>
                  <a:lumOff val="25000"/>
                </a:srgbClr>
              </a:solidFill>
            </cx:spPr>
          </cx:dataPt>
          <cx:dataPt idx="10">
            <cx:spPr>
              <a:solidFill>
                <a:srgbClr val="00A082"/>
              </a:solidFill>
            </cx:spPr>
          </cx:dataPt>
          <cx:dataPt idx="17">
            <cx:spPr>
              <a:solidFill>
                <a:srgbClr val="000000"/>
              </a:solidFill>
            </cx:spPr>
          </cx:dataPt>
          <cx:dataLabels>
            <cx:visibility seriesName="0" categoryName="1" value="0"/>
          </cx:dataLabels>
          <cx:dataId val="0"/>
          <cx:layoutPr/>
        </cx:series>
      </cx:plotAreaRegion>
    </cx:plotArea>
    <cx:legend pos="b"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409">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lt1"/>
    </cs:fontRef>
    <cs:spPr>
      <a:ln>
        <a:solidFill>
          <a:schemeClr val="phClr"/>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72">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72">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87">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F1CD92-DA11-42CA-9E28-F57FD4F371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39021B-388A-439D-95EA-A0D865B849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8931A6-F961-4C57-927C-406CB9CDDA2A}" type="datetimeFigureOut">
              <a:rPr lang="en-US" smtClean="0"/>
              <a:t>1/26/2020</a:t>
            </a:fld>
            <a:endParaRPr lang="en-US"/>
          </a:p>
        </p:txBody>
      </p:sp>
      <p:sp>
        <p:nvSpPr>
          <p:cNvPr id="4" name="Footer Placeholder 3">
            <a:extLst>
              <a:ext uri="{FF2B5EF4-FFF2-40B4-BE49-F238E27FC236}">
                <a16:creationId xmlns:a16="http://schemas.microsoft.com/office/drawing/2014/main" id="{B6237265-C715-4164-8B30-E32A9AE553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E152FC6-64DD-41BE-A95D-2E3785E1B9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845297-E8C3-4A56-9516-E18309FF2736}" type="slidenum">
              <a:rPr lang="en-US" smtClean="0"/>
              <a:t>‹#›</a:t>
            </a:fld>
            <a:endParaRPr lang="en-US"/>
          </a:p>
        </p:txBody>
      </p:sp>
    </p:spTree>
    <p:extLst>
      <p:ext uri="{BB962C8B-B14F-4D97-AF65-F5344CB8AC3E}">
        <p14:creationId xmlns:p14="http://schemas.microsoft.com/office/powerpoint/2010/main" val="594728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sz="2600" b="0">
                <a:latin typeface="+mn-lt"/>
              </a:defRPr>
            </a:lvl1pPr>
          </a:lstStyle>
          <a:p>
            <a:r>
              <a:rPr lang="en-US" dirty="0"/>
              <a:t>Your Heading: Text Goes Here</a:t>
            </a:r>
          </a:p>
        </p:txBody>
      </p:sp>
    </p:spTree>
    <p:extLst>
      <p:ext uri="{BB962C8B-B14F-4D97-AF65-F5344CB8AC3E}">
        <p14:creationId xmlns:p14="http://schemas.microsoft.com/office/powerpoint/2010/main" val="3850057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9">
            <a:extLst>
              <a:ext uri="{FF2B5EF4-FFF2-40B4-BE49-F238E27FC236}">
                <a16:creationId xmlns:a16="http://schemas.microsoft.com/office/drawing/2014/main" id="{E367036E-0AB3-45CB-9C23-EE07234908BA}"/>
              </a:ext>
            </a:extLst>
          </p:cNvPr>
          <p:cNvSpPr>
            <a:spLocks noGrp="1"/>
          </p:cNvSpPr>
          <p:nvPr>
            <p:ph type="pic" sz="quarter" idx="14"/>
          </p:nvPr>
        </p:nvSpPr>
        <p:spPr>
          <a:xfrm>
            <a:off x="0" y="2019188"/>
            <a:ext cx="5861950" cy="3366628"/>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457218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1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Freeform: Shape 13">
            <a:extLst>
              <a:ext uri="{FF2B5EF4-FFF2-40B4-BE49-F238E27FC236}">
                <a16:creationId xmlns:a16="http://schemas.microsoft.com/office/drawing/2014/main" id="{8A77415F-8688-4D50-ACC0-6B09183E270C}"/>
              </a:ext>
            </a:extLst>
          </p:cNvPr>
          <p:cNvSpPr>
            <a:spLocks noGrp="1"/>
          </p:cNvSpPr>
          <p:nvPr>
            <p:ph type="pic" sz="quarter" idx="14"/>
          </p:nvPr>
        </p:nvSpPr>
        <p:spPr>
          <a:xfrm>
            <a:off x="1311550" y="3344844"/>
            <a:ext cx="2333625" cy="2035490"/>
          </a:xfrm>
          <a:custGeom>
            <a:avLst/>
            <a:gdLst>
              <a:gd name="connsiteX0" fmla="*/ 0 w 2333625"/>
              <a:gd name="connsiteY0" fmla="*/ 0 h 2035490"/>
              <a:gd name="connsiteX1" fmla="*/ 2333625 w 2333625"/>
              <a:gd name="connsiteY1" fmla="*/ 0 h 2035490"/>
              <a:gd name="connsiteX2" fmla="*/ 2333625 w 2333625"/>
              <a:gd name="connsiteY2" fmla="*/ 2035490 h 2035490"/>
              <a:gd name="connsiteX3" fmla="*/ 0 w 2333625"/>
              <a:gd name="connsiteY3" fmla="*/ 2035490 h 2035490"/>
            </a:gdLst>
            <a:ahLst/>
            <a:cxnLst>
              <a:cxn ang="0">
                <a:pos x="connsiteX0" y="connsiteY0"/>
              </a:cxn>
              <a:cxn ang="0">
                <a:pos x="connsiteX1" y="connsiteY1"/>
              </a:cxn>
              <a:cxn ang="0">
                <a:pos x="connsiteX2" y="connsiteY2"/>
              </a:cxn>
              <a:cxn ang="0">
                <a:pos x="connsiteX3" y="connsiteY3"/>
              </a:cxn>
            </a:cxnLst>
            <a:rect l="l" t="t" r="r" b="b"/>
            <a:pathLst>
              <a:path w="2333625" h="2035490">
                <a:moveTo>
                  <a:pt x="0" y="0"/>
                </a:moveTo>
                <a:lnTo>
                  <a:pt x="2333625" y="0"/>
                </a:lnTo>
                <a:lnTo>
                  <a:pt x="2333625" y="2035490"/>
                </a:lnTo>
                <a:lnTo>
                  <a:pt x="0" y="203549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3511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Freeform: Shape 15">
            <a:extLst>
              <a:ext uri="{FF2B5EF4-FFF2-40B4-BE49-F238E27FC236}">
                <a16:creationId xmlns:a16="http://schemas.microsoft.com/office/drawing/2014/main" id="{BAFAC73C-DE82-438B-8B41-4C6708788D60}"/>
              </a:ext>
            </a:extLst>
          </p:cNvPr>
          <p:cNvSpPr>
            <a:spLocks noGrp="1"/>
          </p:cNvSpPr>
          <p:nvPr>
            <p:ph type="pic" sz="quarter" idx="14"/>
          </p:nvPr>
        </p:nvSpPr>
        <p:spPr>
          <a:xfrm>
            <a:off x="0" y="1841283"/>
            <a:ext cx="12192000" cy="2123366"/>
          </a:xfrm>
          <a:custGeom>
            <a:avLst/>
            <a:gdLst>
              <a:gd name="connsiteX0" fmla="*/ 0 w 12192000"/>
              <a:gd name="connsiteY0" fmla="*/ 0 h 2123366"/>
              <a:gd name="connsiteX1" fmla="*/ 12192000 w 12192000"/>
              <a:gd name="connsiteY1" fmla="*/ 0 h 2123366"/>
              <a:gd name="connsiteX2" fmla="*/ 12192000 w 12192000"/>
              <a:gd name="connsiteY2" fmla="*/ 2123366 h 2123366"/>
              <a:gd name="connsiteX3" fmla="*/ 0 w 12192000"/>
              <a:gd name="connsiteY3" fmla="*/ 2123366 h 2123366"/>
            </a:gdLst>
            <a:ahLst/>
            <a:cxnLst>
              <a:cxn ang="0">
                <a:pos x="connsiteX0" y="connsiteY0"/>
              </a:cxn>
              <a:cxn ang="0">
                <a:pos x="connsiteX1" y="connsiteY1"/>
              </a:cxn>
              <a:cxn ang="0">
                <a:pos x="connsiteX2" y="connsiteY2"/>
              </a:cxn>
              <a:cxn ang="0">
                <a:pos x="connsiteX3" y="connsiteY3"/>
              </a:cxn>
            </a:cxnLst>
            <a:rect l="l" t="t" r="r" b="b"/>
            <a:pathLst>
              <a:path w="12192000" h="2123366">
                <a:moveTo>
                  <a:pt x="0" y="0"/>
                </a:moveTo>
                <a:lnTo>
                  <a:pt x="12192000" y="0"/>
                </a:lnTo>
                <a:lnTo>
                  <a:pt x="12192000" y="2123366"/>
                </a:lnTo>
                <a:lnTo>
                  <a:pt x="0" y="212336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220772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4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Freeform: Shape 12">
            <a:extLst>
              <a:ext uri="{FF2B5EF4-FFF2-40B4-BE49-F238E27FC236}">
                <a16:creationId xmlns:a16="http://schemas.microsoft.com/office/drawing/2014/main" id="{CB14EE53-13B4-44E1-BE36-CC33967BEF73}"/>
              </a:ext>
            </a:extLst>
          </p:cNvPr>
          <p:cNvSpPr>
            <a:spLocks noGrp="1"/>
          </p:cNvSpPr>
          <p:nvPr>
            <p:ph type="pic" sz="quarter" idx="14"/>
          </p:nvPr>
        </p:nvSpPr>
        <p:spPr>
          <a:xfrm>
            <a:off x="0" y="2178"/>
            <a:ext cx="6486832" cy="6855822"/>
          </a:xfrm>
          <a:custGeom>
            <a:avLst/>
            <a:gdLst>
              <a:gd name="connsiteX0" fmla="*/ 0 w 6486832"/>
              <a:gd name="connsiteY0" fmla="*/ 0 h 6855822"/>
              <a:gd name="connsiteX1" fmla="*/ 6486832 w 6486832"/>
              <a:gd name="connsiteY1" fmla="*/ 0 h 6855822"/>
              <a:gd name="connsiteX2" fmla="*/ 6486832 w 6486832"/>
              <a:gd name="connsiteY2" fmla="*/ 6855822 h 6855822"/>
              <a:gd name="connsiteX3" fmla="*/ 0 w 6486832"/>
              <a:gd name="connsiteY3" fmla="*/ 6855822 h 6855822"/>
            </a:gdLst>
            <a:ahLst/>
            <a:cxnLst>
              <a:cxn ang="0">
                <a:pos x="connsiteX0" y="connsiteY0"/>
              </a:cxn>
              <a:cxn ang="0">
                <a:pos x="connsiteX1" y="connsiteY1"/>
              </a:cxn>
              <a:cxn ang="0">
                <a:pos x="connsiteX2" y="connsiteY2"/>
              </a:cxn>
              <a:cxn ang="0">
                <a:pos x="connsiteX3" y="connsiteY3"/>
              </a:cxn>
            </a:cxnLst>
            <a:rect l="l" t="t" r="r" b="b"/>
            <a:pathLst>
              <a:path w="6486832" h="6855822">
                <a:moveTo>
                  <a:pt x="0" y="0"/>
                </a:moveTo>
                <a:lnTo>
                  <a:pt x="6486832" y="0"/>
                </a:lnTo>
                <a:lnTo>
                  <a:pt x="6486832" y="6855822"/>
                </a:lnTo>
                <a:lnTo>
                  <a:pt x="0" y="6855822"/>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1137785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Freeform: Shape 13">
            <a:extLst>
              <a:ext uri="{FF2B5EF4-FFF2-40B4-BE49-F238E27FC236}">
                <a16:creationId xmlns:a16="http://schemas.microsoft.com/office/drawing/2014/main" id="{6A02ED60-4BF9-41E5-A306-7E5A8767185B}"/>
              </a:ext>
            </a:extLst>
          </p:cNvPr>
          <p:cNvSpPr>
            <a:spLocks noGrp="1"/>
          </p:cNvSpPr>
          <p:nvPr>
            <p:ph type="pic" sz="quarter" idx="14"/>
          </p:nvPr>
        </p:nvSpPr>
        <p:spPr>
          <a:xfrm>
            <a:off x="1052983" y="2173898"/>
            <a:ext cx="3251200" cy="3172564"/>
          </a:xfrm>
          <a:custGeom>
            <a:avLst/>
            <a:gdLst>
              <a:gd name="connsiteX0" fmla="*/ 0 w 3251200"/>
              <a:gd name="connsiteY0" fmla="*/ 0 h 3172564"/>
              <a:gd name="connsiteX1" fmla="*/ 3251200 w 3251200"/>
              <a:gd name="connsiteY1" fmla="*/ 0 h 3172564"/>
              <a:gd name="connsiteX2" fmla="*/ 3251200 w 3251200"/>
              <a:gd name="connsiteY2" fmla="*/ 3172564 h 3172564"/>
              <a:gd name="connsiteX3" fmla="*/ 0 w 3251200"/>
              <a:gd name="connsiteY3" fmla="*/ 3172564 h 3172564"/>
            </a:gdLst>
            <a:ahLst/>
            <a:cxnLst>
              <a:cxn ang="0">
                <a:pos x="connsiteX0" y="connsiteY0"/>
              </a:cxn>
              <a:cxn ang="0">
                <a:pos x="connsiteX1" y="connsiteY1"/>
              </a:cxn>
              <a:cxn ang="0">
                <a:pos x="connsiteX2" y="connsiteY2"/>
              </a:cxn>
              <a:cxn ang="0">
                <a:pos x="connsiteX3" y="connsiteY3"/>
              </a:cxn>
            </a:cxnLst>
            <a:rect l="l" t="t" r="r" b="b"/>
            <a:pathLst>
              <a:path w="3251200" h="3172564">
                <a:moveTo>
                  <a:pt x="0" y="0"/>
                </a:moveTo>
                <a:lnTo>
                  <a:pt x="3251200" y="0"/>
                </a:lnTo>
                <a:lnTo>
                  <a:pt x="3251200" y="3172564"/>
                </a:lnTo>
                <a:lnTo>
                  <a:pt x="0" y="317256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13945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9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Freeform: Shape 14">
            <a:extLst>
              <a:ext uri="{FF2B5EF4-FFF2-40B4-BE49-F238E27FC236}">
                <a16:creationId xmlns:a16="http://schemas.microsoft.com/office/drawing/2014/main" id="{521841EA-99BB-47BF-9346-20117B370D08}"/>
              </a:ext>
            </a:extLst>
          </p:cNvPr>
          <p:cNvSpPr>
            <a:spLocks noGrp="1"/>
          </p:cNvSpPr>
          <p:nvPr>
            <p:ph type="pic" sz="quarter" idx="14"/>
          </p:nvPr>
        </p:nvSpPr>
        <p:spPr>
          <a:xfrm>
            <a:off x="1143000" y="2436202"/>
            <a:ext cx="2794000" cy="2794000"/>
          </a:xfrm>
          <a:custGeom>
            <a:avLst/>
            <a:gdLst>
              <a:gd name="connsiteX0" fmla="*/ 0 w 2794000"/>
              <a:gd name="connsiteY0" fmla="*/ 0 h 2794000"/>
              <a:gd name="connsiteX1" fmla="*/ 2794000 w 2794000"/>
              <a:gd name="connsiteY1" fmla="*/ 0 h 2794000"/>
              <a:gd name="connsiteX2" fmla="*/ 2794000 w 2794000"/>
              <a:gd name="connsiteY2" fmla="*/ 2794000 h 2794000"/>
              <a:gd name="connsiteX3" fmla="*/ 0 w 2794000"/>
              <a:gd name="connsiteY3" fmla="*/ 2794000 h 2794000"/>
            </a:gdLst>
            <a:ahLst/>
            <a:cxnLst>
              <a:cxn ang="0">
                <a:pos x="connsiteX0" y="connsiteY0"/>
              </a:cxn>
              <a:cxn ang="0">
                <a:pos x="connsiteX1" y="connsiteY1"/>
              </a:cxn>
              <a:cxn ang="0">
                <a:pos x="connsiteX2" y="connsiteY2"/>
              </a:cxn>
              <a:cxn ang="0">
                <a:pos x="connsiteX3" y="connsiteY3"/>
              </a:cxn>
            </a:cxnLst>
            <a:rect l="l" t="t" r="r" b="b"/>
            <a:pathLst>
              <a:path w="2794000" h="2794000">
                <a:moveTo>
                  <a:pt x="0" y="0"/>
                </a:moveTo>
                <a:lnTo>
                  <a:pt x="2794000" y="0"/>
                </a:lnTo>
                <a:lnTo>
                  <a:pt x="2794000" y="2794000"/>
                </a:lnTo>
                <a:lnTo>
                  <a:pt x="0" y="2794000"/>
                </a:lnTo>
                <a:close/>
              </a:path>
            </a:pathLst>
          </a:custGeom>
        </p:spPr>
        <p:txBody>
          <a:bodyPr wrap="square" anchor="ctr">
            <a:noAutofit/>
          </a:bodyPr>
          <a:lstStyle/>
          <a:p>
            <a:endParaRPr lang="en-US" dirty="0"/>
          </a:p>
        </p:txBody>
      </p:sp>
      <p:sp>
        <p:nvSpPr>
          <p:cNvPr id="17" name="Freeform: Shape 16">
            <a:extLst>
              <a:ext uri="{FF2B5EF4-FFF2-40B4-BE49-F238E27FC236}">
                <a16:creationId xmlns:a16="http://schemas.microsoft.com/office/drawing/2014/main" id="{168868FD-0C73-4FE2-91AE-659969F3677C}"/>
              </a:ext>
            </a:extLst>
          </p:cNvPr>
          <p:cNvSpPr>
            <a:spLocks noGrp="1"/>
          </p:cNvSpPr>
          <p:nvPr>
            <p:ph type="pic" sz="quarter" idx="15"/>
          </p:nvPr>
        </p:nvSpPr>
        <p:spPr>
          <a:xfrm>
            <a:off x="4723616" y="2436202"/>
            <a:ext cx="2794000" cy="2794000"/>
          </a:xfrm>
          <a:custGeom>
            <a:avLst/>
            <a:gdLst>
              <a:gd name="connsiteX0" fmla="*/ 0 w 2794000"/>
              <a:gd name="connsiteY0" fmla="*/ 0 h 2794000"/>
              <a:gd name="connsiteX1" fmla="*/ 2794000 w 2794000"/>
              <a:gd name="connsiteY1" fmla="*/ 0 h 2794000"/>
              <a:gd name="connsiteX2" fmla="*/ 2794000 w 2794000"/>
              <a:gd name="connsiteY2" fmla="*/ 2794000 h 2794000"/>
              <a:gd name="connsiteX3" fmla="*/ 0 w 2794000"/>
              <a:gd name="connsiteY3" fmla="*/ 2794000 h 2794000"/>
            </a:gdLst>
            <a:ahLst/>
            <a:cxnLst>
              <a:cxn ang="0">
                <a:pos x="connsiteX0" y="connsiteY0"/>
              </a:cxn>
              <a:cxn ang="0">
                <a:pos x="connsiteX1" y="connsiteY1"/>
              </a:cxn>
              <a:cxn ang="0">
                <a:pos x="connsiteX2" y="connsiteY2"/>
              </a:cxn>
              <a:cxn ang="0">
                <a:pos x="connsiteX3" y="connsiteY3"/>
              </a:cxn>
            </a:cxnLst>
            <a:rect l="l" t="t" r="r" b="b"/>
            <a:pathLst>
              <a:path w="2794000" h="2794000">
                <a:moveTo>
                  <a:pt x="0" y="0"/>
                </a:moveTo>
                <a:lnTo>
                  <a:pt x="2794000" y="0"/>
                </a:lnTo>
                <a:lnTo>
                  <a:pt x="2794000" y="2794000"/>
                </a:lnTo>
                <a:lnTo>
                  <a:pt x="0" y="2794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23101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6" name="Freeform: Shape 25">
            <a:extLst>
              <a:ext uri="{FF2B5EF4-FFF2-40B4-BE49-F238E27FC236}">
                <a16:creationId xmlns:a16="http://schemas.microsoft.com/office/drawing/2014/main" id="{7E21965D-07A6-4847-95ED-E58E296BCAE4}"/>
              </a:ext>
            </a:extLst>
          </p:cNvPr>
          <p:cNvSpPr>
            <a:spLocks noGrp="1"/>
          </p:cNvSpPr>
          <p:nvPr>
            <p:ph type="pic" sz="quarter" idx="14"/>
          </p:nvPr>
        </p:nvSpPr>
        <p:spPr>
          <a:xfrm>
            <a:off x="665558" y="2197101"/>
            <a:ext cx="3347642" cy="3779553"/>
          </a:xfrm>
          <a:custGeom>
            <a:avLst/>
            <a:gdLst>
              <a:gd name="connsiteX0" fmla="*/ 0 w 3347642"/>
              <a:gd name="connsiteY0" fmla="*/ 0 h 3779553"/>
              <a:gd name="connsiteX1" fmla="*/ 3347642 w 3347642"/>
              <a:gd name="connsiteY1" fmla="*/ 0 h 3779553"/>
              <a:gd name="connsiteX2" fmla="*/ 3347642 w 3347642"/>
              <a:gd name="connsiteY2" fmla="*/ 3779553 h 3779553"/>
              <a:gd name="connsiteX3" fmla="*/ 0 w 3347642"/>
              <a:gd name="connsiteY3" fmla="*/ 3779553 h 3779553"/>
            </a:gdLst>
            <a:ahLst/>
            <a:cxnLst>
              <a:cxn ang="0">
                <a:pos x="connsiteX0" y="connsiteY0"/>
              </a:cxn>
              <a:cxn ang="0">
                <a:pos x="connsiteX1" y="connsiteY1"/>
              </a:cxn>
              <a:cxn ang="0">
                <a:pos x="connsiteX2" y="connsiteY2"/>
              </a:cxn>
              <a:cxn ang="0">
                <a:pos x="connsiteX3" y="connsiteY3"/>
              </a:cxn>
            </a:cxnLst>
            <a:rect l="l" t="t" r="r" b="b"/>
            <a:pathLst>
              <a:path w="3347642" h="3779553">
                <a:moveTo>
                  <a:pt x="0" y="0"/>
                </a:moveTo>
                <a:lnTo>
                  <a:pt x="3347642" y="0"/>
                </a:lnTo>
                <a:lnTo>
                  <a:pt x="3347642" y="3779553"/>
                </a:lnTo>
                <a:lnTo>
                  <a:pt x="0" y="3779553"/>
                </a:lnTo>
                <a:close/>
              </a:path>
            </a:pathLst>
          </a:custGeom>
        </p:spPr>
        <p:txBody>
          <a:bodyPr wrap="square" anchor="ctr">
            <a:noAutofit/>
          </a:bodyPr>
          <a:lstStyle/>
          <a:p>
            <a:endParaRPr lang="en-US" dirty="0"/>
          </a:p>
        </p:txBody>
      </p:sp>
      <p:sp>
        <p:nvSpPr>
          <p:cNvPr id="28" name="Freeform: Shape 27">
            <a:extLst>
              <a:ext uri="{FF2B5EF4-FFF2-40B4-BE49-F238E27FC236}">
                <a16:creationId xmlns:a16="http://schemas.microsoft.com/office/drawing/2014/main" id="{F9C1DD84-448D-4896-AEF1-A7E167BBD393}"/>
              </a:ext>
            </a:extLst>
          </p:cNvPr>
          <p:cNvSpPr>
            <a:spLocks noGrp="1"/>
          </p:cNvSpPr>
          <p:nvPr>
            <p:ph type="pic" sz="quarter" idx="16"/>
          </p:nvPr>
        </p:nvSpPr>
        <p:spPr>
          <a:xfrm>
            <a:off x="8178800" y="2197101"/>
            <a:ext cx="3347642" cy="3779553"/>
          </a:xfrm>
          <a:custGeom>
            <a:avLst/>
            <a:gdLst>
              <a:gd name="connsiteX0" fmla="*/ 0 w 3347642"/>
              <a:gd name="connsiteY0" fmla="*/ 0 h 3779553"/>
              <a:gd name="connsiteX1" fmla="*/ 3347642 w 3347642"/>
              <a:gd name="connsiteY1" fmla="*/ 0 h 3779553"/>
              <a:gd name="connsiteX2" fmla="*/ 3347642 w 3347642"/>
              <a:gd name="connsiteY2" fmla="*/ 3779553 h 3779553"/>
              <a:gd name="connsiteX3" fmla="*/ 0 w 3347642"/>
              <a:gd name="connsiteY3" fmla="*/ 3779553 h 3779553"/>
            </a:gdLst>
            <a:ahLst/>
            <a:cxnLst>
              <a:cxn ang="0">
                <a:pos x="connsiteX0" y="connsiteY0"/>
              </a:cxn>
              <a:cxn ang="0">
                <a:pos x="connsiteX1" y="connsiteY1"/>
              </a:cxn>
              <a:cxn ang="0">
                <a:pos x="connsiteX2" y="connsiteY2"/>
              </a:cxn>
              <a:cxn ang="0">
                <a:pos x="connsiteX3" y="connsiteY3"/>
              </a:cxn>
            </a:cxnLst>
            <a:rect l="l" t="t" r="r" b="b"/>
            <a:pathLst>
              <a:path w="3347642" h="3779553">
                <a:moveTo>
                  <a:pt x="0" y="0"/>
                </a:moveTo>
                <a:lnTo>
                  <a:pt x="3347642" y="0"/>
                </a:lnTo>
                <a:lnTo>
                  <a:pt x="3347642" y="3779553"/>
                </a:lnTo>
                <a:lnTo>
                  <a:pt x="0" y="3779553"/>
                </a:lnTo>
                <a:close/>
              </a:path>
            </a:pathLst>
          </a:custGeom>
        </p:spPr>
        <p:txBody>
          <a:bodyPr wrap="square" anchor="ctr">
            <a:noAutofit/>
          </a:bodyPr>
          <a:lstStyle/>
          <a:p>
            <a:endParaRPr lang="en-US" dirty="0"/>
          </a:p>
        </p:txBody>
      </p:sp>
      <p:sp>
        <p:nvSpPr>
          <p:cNvPr id="27" name="Freeform: Shape 26">
            <a:extLst>
              <a:ext uri="{FF2B5EF4-FFF2-40B4-BE49-F238E27FC236}">
                <a16:creationId xmlns:a16="http://schemas.microsoft.com/office/drawing/2014/main" id="{15380FCC-D553-4B73-8471-8125DD57B7AF}"/>
              </a:ext>
            </a:extLst>
          </p:cNvPr>
          <p:cNvSpPr>
            <a:spLocks noGrp="1"/>
          </p:cNvSpPr>
          <p:nvPr>
            <p:ph type="pic" sz="quarter" idx="15"/>
          </p:nvPr>
        </p:nvSpPr>
        <p:spPr>
          <a:xfrm>
            <a:off x="4422179" y="2197101"/>
            <a:ext cx="3347642" cy="3779553"/>
          </a:xfrm>
          <a:custGeom>
            <a:avLst/>
            <a:gdLst>
              <a:gd name="connsiteX0" fmla="*/ 0 w 3347642"/>
              <a:gd name="connsiteY0" fmla="*/ 0 h 3779553"/>
              <a:gd name="connsiteX1" fmla="*/ 3347642 w 3347642"/>
              <a:gd name="connsiteY1" fmla="*/ 0 h 3779553"/>
              <a:gd name="connsiteX2" fmla="*/ 3347642 w 3347642"/>
              <a:gd name="connsiteY2" fmla="*/ 3779553 h 3779553"/>
              <a:gd name="connsiteX3" fmla="*/ 0 w 3347642"/>
              <a:gd name="connsiteY3" fmla="*/ 3779553 h 3779553"/>
            </a:gdLst>
            <a:ahLst/>
            <a:cxnLst>
              <a:cxn ang="0">
                <a:pos x="connsiteX0" y="connsiteY0"/>
              </a:cxn>
              <a:cxn ang="0">
                <a:pos x="connsiteX1" y="connsiteY1"/>
              </a:cxn>
              <a:cxn ang="0">
                <a:pos x="connsiteX2" y="connsiteY2"/>
              </a:cxn>
              <a:cxn ang="0">
                <a:pos x="connsiteX3" y="connsiteY3"/>
              </a:cxn>
            </a:cxnLst>
            <a:rect l="l" t="t" r="r" b="b"/>
            <a:pathLst>
              <a:path w="3347642" h="3779553">
                <a:moveTo>
                  <a:pt x="0" y="0"/>
                </a:moveTo>
                <a:lnTo>
                  <a:pt x="3347642" y="0"/>
                </a:lnTo>
                <a:lnTo>
                  <a:pt x="3347642" y="3779553"/>
                </a:lnTo>
                <a:lnTo>
                  <a:pt x="0" y="377955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70011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1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478C5D82-ACBA-43DE-8B09-D62E8E368B2D}"/>
              </a:ext>
            </a:extLst>
          </p:cNvPr>
          <p:cNvSpPr>
            <a:spLocks noGrp="1"/>
          </p:cNvSpPr>
          <p:nvPr>
            <p:ph type="pic" sz="quarter" idx="15"/>
          </p:nvPr>
        </p:nvSpPr>
        <p:spPr>
          <a:xfrm>
            <a:off x="660401" y="1765300"/>
            <a:ext cx="3603207" cy="4406900"/>
          </a:xfrm>
          <a:custGeom>
            <a:avLst/>
            <a:gdLst>
              <a:gd name="connsiteX0" fmla="*/ 0 w 3603207"/>
              <a:gd name="connsiteY0" fmla="*/ 0 h 4406900"/>
              <a:gd name="connsiteX1" fmla="*/ 3603207 w 3603207"/>
              <a:gd name="connsiteY1" fmla="*/ 0 h 4406900"/>
              <a:gd name="connsiteX2" fmla="*/ 3603207 w 3603207"/>
              <a:gd name="connsiteY2" fmla="*/ 4406900 h 4406900"/>
              <a:gd name="connsiteX3" fmla="*/ 0 w 3603207"/>
              <a:gd name="connsiteY3" fmla="*/ 4406900 h 4406900"/>
            </a:gdLst>
            <a:ahLst/>
            <a:cxnLst>
              <a:cxn ang="0">
                <a:pos x="connsiteX0" y="connsiteY0"/>
              </a:cxn>
              <a:cxn ang="0">
                <a:pos x="connsiteX1" y="connsiteY1"/>
              </a:cxn>
              <a:cxn ang="0">
                <a:pos x="connsiteX2" y="connsiteY2"/>
              </a:cxn>
              <a:cxn ang="0">
                <a:pos x="connsiteX3" y="connsiteY3"/>
              </a:cxn>
            </a:cxnLst>
            <a:rect l="l" t="t" r="r" b="b"/>
            <a:pathLst>
              <a:path w="3603207" h="4406900">
                <a:moveTo>
                  <a:pt x="0" y="0"/>
                </a:moveTo>
                <a:lnTo>
                  <a:pt x="3603207" y="0"/>
                </a:lnTo>
                <a:lnTo>
                  <a:pt x="3603207" y="4406900"/>
                </a:lnTo>
                <a:lnTo>
                  <a:pt x="0" y="4406900"/>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3" name="Freeform: Shape 22">
            <a:extLst>
              <a:ext uri="{FF2B5EF4-FFF2-40B4-BE49-F238E27FC236}">
                <a16:creationId xmlns:a16="http://schemas.microsoft.com/office/drawing/2014/main" id="{F718229D-63D2-4827-AFFA-0D5673AA1C50}"/>
              </a:ext>
            </a:extLst>
          </p:cNvPr>
          <p:cNvSpPr>
            <a:spLocks noGrp="1"/>
          </p:cNvSpPr>
          <p:nvPr>
            <p:ph type="pic" sz="quarter" idx="17"/>
          </p:nvPr>
        </p:nvSpPr>
        <p:spPr>
          <a:xfrm>
            <a:off x="8255001" y="1765300"/>
            <a:ext cx="3378200" cy="4406900"/>
          </a:xfrm>
          <a:custGeom>
            <a:avLst/>
            <a:gdLst>
              <a:gd name="connsiteX0" fmla="*/ 0 w 3378200"/>
              <a:gd name="connsiteY0" fmla="*/ 0 h 4406900"/>
              <a:gd name="connsiteX1" fmla="*/ 3378200 w 3378200"/>
              <a:gd name="connsiteY1" fmla="*/ 0 h 4406900"/>
              <a:gd name="connsiteX2" fmla="*/ 3378200 w 3378200"/>
              <a:gd name="connsiteY2" fmla="*/ 4406900 h 4406900"/>
              <a:gd name="connsiteX3" fmla="*/ 0 w 3378200"/>
              <a:gd name="connsiteY3" fmla="*/ 4406900 h 4406900"/>
            </a:gdLst>
            <a:ahLst/>
            <a:cxnLst>
              <a:cxn ang="0">
                <a:pos x="connsiteX0" y="connsiteY0"/>
              </a:cxn>
              <a:cxn ang="0">
                <a:pos x="connsiteX1" y="connsiteY1"/>
              </a:cxn>
              <a:cxn ang="0">
                <a:pos x="connsiteX2" y="connsiteY2"/>
              </a:cxn>
              <a:cxn ang="0">
                <a:pos x="connsiteX3" y="connsiteY3"/>
              </a:cxn>
            </a:cxnLst>
            <a:rect l="l" t="t" r="r" b="b"/>
            <a:pathLst>
              <a:path w="3378200" h="4406900">
                <a:moveTo>
                  <a:pt x="0" y="0"/>
                </a:moveTo>
                <a:lnTo>
                  <a:pt x="3378200" y="0"/>
                </a:lnTo>
                <a:lnTo>
                  <a:pt x="3378200" y="4406900"/>
                </a:lnTo>
                <a:lnTo>
                  <a:pt x="0" y="4406900"/>
                </a:lnTo>
                <a:close/>
              </a:path>
            </a:pathLst>
          </a:custGeom>
        </p:spPr>
        <p:txBody>
          <a:bodyPr wrap="square" anchor="ctr">
            <a:noAutofit/>
          </a:bodyPr>
          <a:lstStyle/>
          <a:p>
            <a:endParaRPr lang="en-US" dirty="0"/>
          </a:p>
        </p:txBody>
      </p:sp>
      <p:sp>
        <p:nvSpPr>
          <p:cNvPr id="18" name="Freeform: Shape 17">
            <a:extLst>
              <a:ext uri="{FF2B5EF4-FFF2-40B4-BE49-F238E27FC236}">
                <a16:creationId xmlns:a16="http://schemas.microsoft.com/office/drawing/2014/main" id="{E86940B0-39A9-41AD-A7EC-002E13AADE2D}"/>
              </a:ext>
            </a:extLst>
          </p:cNvPr>
          <p:cNvSpPr>
            <a:spLocks noGrp="1"/>
          </p:cNvSpPr>
          <p:nvPr>
            <p:ph type="pic" sz="quarter" idx="16"/>
          </p:nvPr>
        </p:nvSpPr>
        <p:spPr>
          <a:xfrm>
            <a:off x="4457700" y="1765300"/>
            <a:ext cx="3603207" cy="4406900"/>
          </a:xfrm>
          <a:custGeom>
            <a:avLst/>
            <a:gdLst>
              <a:gd name="connsiteX0" fmla="*/ 0 w 3603207"/>
              <a:gd name="connsiteY0" fmla="*/ 0 h 4406900"/>
              <a:gd name="connsiteX1" fmla="*/ 3603207 w 3603207"/>
              <a:gd name="connsiteY1" fmla="*/ 0 h 4406900"/>
              <a:gd name="connsiteX2" fmla="*/ 3603207 w 3603207"/>
              <a:gd name="connsiteY2" fmla="*/ 4406900 h 4406900"/>
              <a:gd name="connsiteX3" fmla="*/ 0 w 3603207"/>
              <a:gd name="connsiteY3" fmla="*/ 4406900 h 4406900"/>
            </a:gdLst>
            <a:ahLst/>
            <a:cxnLst>
              <a:cxn ang="0">
                <a:pos x="connsiteX0" y="connsiteY0"/>
              </a:cxn>
              <a:cxn ang="0">
                <a:pos x="connsiteX1" y="connsiteY1"/>
              </a:cxn>
              <a:cxn ang="0">
                <a:pos x="connsiteX2" y="connsiteY2"/>
              </a:cxn>
              <a:cxn ang="0">
                <a:pos x="connsiteX3" y="connsiteY3"/>
              </a:cxn>
            </a:cxnLst>
            <a:rect l="l" t="t" r="r" b="b"/>
            <a:pathLst>
              <a:path w="3603207" h="4406900">
                <a:moveTo>
                  <a:pt x="0" y="0"/>
                </a:moveTo>
                <a:lnTo>
                  <a:pt x="3603207" y="0"/>
                </a:lnTo>
                <a:lnTo>
                  <a:pt x="3603207" y="4406900"/>
                </a:lnTo>
                <a:lnTo>
                  <a:pt x="0" y="44069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43057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F48D60-1793-4381-A775-B68E4981BC1F}"/>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5">
            <a:extLst>
              <a:ext uri="{FF2B5EF4-FFF2-40B4-BE49-F238E27FC236}">
                <a16:creationId xmlns:a16="http://schemas.microsoft.com/office/drawing/2014/main" id="{C45EF6FF-791F-4538-BEE6-6D1CEF15CF8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4" name="Text Placeholder 42">
            <a:extLst>
              <a:ext uri="{FF2B5EF4-FFF2-40B4-BE49-F238E27FC236}">
                <a16:creationId xmlns:a16="http://schemas.microsoft.com/office/drawing/2014/main" id="{0CE8AEBB-DB51-45CC-994A-443710F72E95}"/>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84693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9875D78A-8EAB-4B55-B9E5-7879424A342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4" name="Freeform: Shape 13">
            <a:extLst>
              <a:ext uri="{FF2B5EF4-FFF2-40B4-BE49-F238E27FC236}">
                <a16:creationId xmlns:a16="http://schemas.microsoft.com/office/drawing/2014/main" id="{25D1736B-FF65-4677-98DB-F2B140E18016}"/>
              </a:ext>
            </a:extLst>
          </p:cNvPr>
          <p:cNvSpPr>
            <a:spLocks noGrp="1"/>
          </p:cNvSpPr>
          <p:nvPr>
            <p:ph type="pic" sz="quarter" idx="11"/>
          </p:nvPr>
        </p:nvSpPr>
        <p:spPr>
          <a:xfrm>
            <a:off x="819150" y="909637"/>
            <a:ext cx="4552950" cy="5038725"/>
          </a:xfrm>
          <a:custGeom>
            <a:avLst/>
            <a:gdLst>
              <a:gd name="connsiteX0" fmla="*/ 0 w 4552950"/>
              <a:gd name="connsiteY0" fmla="*/ 0 h 5038725"/>
              <a:gd name="connsiteX1" fmla="*/ 4552950 w 4552950"/>
              <a:gd name="connsiteY1" fmla="*/ 0 h 5038725"/>
              <a:gd name="connsiteX2" fmla="*/ 4552950 w 4552950"/>
              <a:gd name="connsiteY2" fmla="*/ 5038725 h 5038725"/>
              <a:gd name="connsiteX3" fmla="*/ 0 w 4552950"/>
              <a:gd name="connsiteY3" fmla="*/ 5038725 h 5038725"/>
            </a:gdLst>
            <a:ahLst/>
            <a:cxnLst>
              <a:cxn ang="0">
                <a:pos x="connsiteX0" y="connsiteY0"/>
              </a:cxn>
              <a:cxn ang="0">
                <a:pos x="connsiteX1" y="connsiteY1"/>
              </a:cxn>
              <a:cxn ang="0">
                <a:pos x="connsiteX2" y="connsiteY2"/>
              </a:cxn>
              <a:cxn ang="0">
                <a:pos x="connsiteX3" y="connsiteY3"/>
              </a:cxn>
            </a:cxnLst>
            <a:rect l="l" t="t" r="r" b="b"/>
            <a:pathLst>
              <a:path w="4552950" h="5038725">
                <a:moveTo>
                  <a:pt x="0" y="0"/>
                </a:moveTo>
                <a:lnTo>
                  <a:pt x="4552950" y="0"/>
                </a:lnTo>
                <a:lnTo>
                  <a:pt x="4552950" y="5038725"/>
                </a:lnTo>
                <a:lnTo>
                  <a:pt x="0" y="5038725"/>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90846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EDD90FAB-291A-4BA3-BCE8-08B1E8485ECA}"/>
              </a:ext>
            </a:extLst>
          </p:cNvPr>
          <p:cNvSpPr>
            <a:spLocks noGrp="1"/>
          </p:cNvSpPr>
          <p:nvPr>
            <p:ph type="pic" sz="quarter" idx="17"/>
          </p:nvPr>
        </p:nvSpPr>
        <p:spPr>
          <a:xfrm>
            <a:off x="898073" y="2047441"/>
            <a:ext cx="10395857" cy="2038448"/>
          </a:xfrm>
          <a:custGeom>
            <a:avLst/>
            <a:gdLst>
              <a:gd name="connsiteX0" fmla="*/ 0 w 10395857"/>
              <a:gd name="connsiteY0" fmla="*/ 0 h 2038448"/>
              <a:gd name="connsiteX1" fmla="*/ 10395857 w 10395857"/>
              <a:gd name="connsiteY1" fmla="*/ 0 h 2038448"/>
              <a:gd name="connsiteX2" fmla="*/ 10395857 w 10395857"/>
              <a:gd name="connsiteY2" fmla="*/ 2038448 h 2038448"/>
              <a:gd name="connsiteX3" fmla="*/ 0 w 10395857"/>
              <a:gd name="connsiteY3" fmla="*/ 2038448 h 2038448"/>
            </a:gdLst>
            <a:ahLst/>
            <a:cxnLst>
              <a:cxn ang="0">
                <a:pos x="connsiteX0" y="connsiteY0"/>
              </a:cxn>
              <a:cxn ang="0">
                <a:pos x="connsiteX1" y="connsiteY1"/>
              </a:cxn>
              <a:cxn ang="0">
                <a:pos x="connsiteX2" y="connsiteY2"/>
              </a:cxn>
              <a:cxn ang="0">
                <a:pos x="connsiteX3" y="connsiteY3"/>
              </a:cxn>
            </a:cxnLst>
            <a:rect l="l" t="t" r="r" b="b"/>
            <a:pathLst>
              <a:path w="10395857" h="2038448">
                <a:moveTo>
                  <a:pt x="0" y="0"/>
                </a:moveTo>
                <a:lnTo>
                  <a:pt x="10395857" y="0"/>
                </a:lnTo>
                <a:lnTo>
                  <a:pt x="10395857" y="2038448"/>
                </a:lnTo>
                <a:lnTo>
                  <a:pt x="0" y="2038448"/>
                </a:lnTo>
                <a:close/>
              </a:path>
            </a:pathLst>
          </a:custGeom>
        </p:spPr>
      </p:sp>
    </p:spTree>
    <p:extLst>
      <p:ext uri="{BB962C8B-B14F-4D97-AF65-F5344CB8AC3E}">
        <p14:creationId xmlns:p14="http://schemas.microsoft.com/office/powerpoint/2010/main" val="1144325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Freeform: Shape 19">
            <a:extLst>
              <a:ext uri="{FF2B5EF4-FFF2-40B4-BE49-F238E27FC236}">
                <a16:creationId xmlns:a16="http://schemas.microsoft.com/office/drawing/2014/main" id="{A85942FF-3EA7-4B54-86DA-3DFE5C85590B}"/>
              </a:ext>
            </a:extLst>
          </p:cNvPr>
          <p:cNvSpPr>
            <a:spLocks noGrp="1"/>
          </p:cNvSpPr>
          <p:nvPr>
            <p:ph type="pic" sz="quarter" idx="13"/>
          </p:nvPr>
        </p:nvSpPr>
        <p:spPr>
          <a:xfrm>
            <a:off x="904250" y="2068936"/>
            <a:ext cx="2435850" cy="2435850"/>
          </a:xfrm>
          <a:custGeom>
            <a:avLst/>
            <a:gdLst>
              <a:gd name="connsiteX0" fmla="*/ 0 w 2435850"/>
              <a:gd name="connsiteY0" fmla="*/ 0 h 2435850"/>
              <a:gd name="connsiteX1" fmla="*/ 2435850 w 2435850"/>
              <a:gd name="connsiteY1" fmla="*/ 0 h 2435850"/>
              <a:gd name="connsiteX2" fmla="*/ 2435850 w 2435850"/>
              <a:gd name="connsiteY2" fmla="*/ 2435850 h 2435850"/>
              <a:gd name="connsiteX3" fmla="*/ 0 w 2435850"/>
              <a:gd name="connsiteY3" fmla="*/ 2435850 h 2435850"/>
            </a:gdLst>
            <a:ahLst/>
            <a:cxnLst>
              <a:cxn ang="0">
                <a:pos x="connsiteX0" y="connsiteY0"/>
              </a:cxn>
              <a:cxn ang="0">
                <a:pos x="connsiteX1" y="connsiteY1"/>
              </a:cxn>
              <a:cxn ang="0">
                <a:pos x="connsiteX2" y="connsiteY2"/>
              </a:cxn>
              <a:cxn ang="0">
                <a:pos x="connsiteX3" y="connsiteY3"/>
              </a:cxn>
            </a:cxnLst>
            <a:rect l="l" t="t" r="r" b="b"/>
            <a:pathLst>
              <a:path w="2435850" h="2435850">
                <a:moveTo>
                  <a:pt x="0" y="0"/>
                </a:moveTo>
                <a:lnTo>
                  <a:pt x="2435850" y="0"/>
                </a:lnTo>
                <a:lnTo>
                  <a:pt x="2435850" y="2435850"/>
                </a:lnTo>
                <a:lnTo>
                  <a:pt x="0" y="2435850"/>
                </a:lnTo>
                <a:close/>
              </a:path>
            </a:pathLst>
          </a:custGeom>
        </p:spPr>
        <p:txBody>
          <a:bodyPr wrap="square" anchor="ctr">
            <a:noAutofit/>
          </a:bodyPr>
          <a:lstStyle>
            <a:lvl1pPr marL="0" indent="0" algn="ctr">
              <a:buNone/>
              <a:defRPr sz="1200"/>
            </a:lvl1pPr>
          </a:lstStyle>
          <a:p>
            <a:endParaRPr lang="en-US" dirty="0"/>
          </a:p>
        </p:txBody>
      </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B6F7285E-F511-44E8-8088-53951D80CF3E}"/>
              </a:ext>
            </a:extLst>
          </p:cNvPr>
          <p:cNvSpPr>
            <a:spLocks noGrp="1"/>
          </p:cNvSpPr>
          <p:nvPr>
            <p:ph type="pic" sz="quarter" idx="16"/>
          </p:nvPr>
        </p:nvSpPr>
        <p:spPr>
          <a:xfrm>
            <a:off x="6202684" y="2068936"/>
            <a:ext cx="2435850" cy="2435850"/>
          </a:xfrm>
          <a:custGeom>
            <a:avLst/>
            <a:gdLst>
              <a:gd name="connsiteX0" fmla="*/ 0 w 2435850"/>
              <a:gd name="connsiteY0" fmla="*/ 0 h 2435850"/>
              <a:gd name="connsiteX1" fmla="*/ 2435850 w 2435850"/>
              <a:gd name="connsiteY1" fmla="*/ 0 h 2435850"/>
              <a:gd name="connsiteX2" fmla="*/ 2435850 w 2435850"/>
              <a:gd name="connsiteY2" fmla="*/ 2435850 h 2435850"/>
              <a:gd name="connsiteX3" fmla="*/ 0 w 2435850"/>
              <a:gd name="connsiteY3" fmla="*/ 2435850 h 2435850"/>
            </a:gdLst>
            <a:ahLst/>
            <a:cxnLst>
              <a:cxn ang="0">
                <a:pos x="connsiteX0" y="connsiteY0"/>
              </a:cxn>
              <a:cxn ang="0">
                <a:pos x="connsiteX1" y="connsiteY1"/>
              </a:cxn>
              <a:cxn ang="0">
                <a:pos x="connsiteX2" y="connsiteY2"/>
              </a:cxn>
              <a:cxn ang="0">
                <a:pos x="connsiteX3" y="connsiteY3"/>
              </a:cxn>
            </a:cxnLst>
            <a:rect l="l" t="t" r="r" b="b"/>
            <a:pathLst>
              <a:path w="2435850" h="2435850">
                <a:moveTo>
                  <a:pt x="0" y="0"/>
                </a:moveTo>
                <a:lnTo>
                  <a:pt x="2435850" y="0"/>
                </a:lnTo>
                <a:lnTo>
                  <a:pt x="2435850" y="2435850"/>
                </a:lnTo>
                <a:lnTo>
                  <a:pt x="0" y="2435850"/>
                </a:lnTo>
                <a:close/>
              </a:path>
            </a:pathLst>
          </a:custGeom>
        </p:spPr>
        <p:txBody>
          <a:bodyPr wrap="square" anchor="ctr">
            <a:noAutofit/>
          </a:bodyPr>
          <a:lstStyle>
            <a:lvl1pPr marL="0" indent="0" algn="ctr">
              <a:buNone/>
              <a:defRPr sz="1200"/>
            </a:lvl1pPr>
          </a:lstStyle>
          <a:p>
            <a:endParaRPr lang="en-US" dirty="0"/>
          </a:p>
        </p:txBody>
      </p:sp>
      <p:sp>
        <p:nvSpPr>
          <p:cNvPr id="23" name="Freeform: Shape 22">
            <a:extLst>
              <a:ext uri="{FF2B5EF4-FFF2-40B4-BE49-F238E27FC236}">
                <a16:creationId xmlns:a16="http://schemas.microsoft.com/office/drawing/2014/main" id="{0D5F4721-7F3A-4C71-8BB6-89DA3095E4E9}"/>
              </a:ext>
            </a:extLst>
          </p:cNvPr>
          <p:cNvSpPr>
            <a:spLocks noGrp="1"/>
          </p:cNvSpPr>
          <p:nvPr>
            <p:ph type="pic" sz="quarter" idx="15"/>
          </p:nvPr>
        </p:nvSpPr>
        <p:spPr>
          <a:xfrm>
            <a:off x="3553467" y="2068936"/>
            <a:ext cx="2435850" cy="2435850"/>
          </a:xfrm>
          <a:custGeom>
            <a:avLst/>
            <a:gdLst>
              <a:gd name="connsiteX0" fmla="*/ 0 w 2435850"/>
              <a:gd name="connsiteY0" fmla="*/ 0 h 2435850"/>
              <a:gd name="connsiteX1" fmla="*/ 2435850 w 2435850"/>
              <a:gd name="connsiteY1" fmla="*/ 0 h 2435850"/>
              <a:gd name="connsiteX2" fmla="*/ 2435850 w 2435850"/>
              <a:gd name="connsiteY2" fmla="*/ 2435850 h 2435850"/>
              <a:gd name="connsiteX3" fmla="*/ 0 w 2435850"/>
              <a:gd name="connsiteY3" fmla="*/ 2435850 h 2435850"/>
            </a:gdLst>
            <a:ahLst/>
            <a:cxnLst>
              <a:cxn ang="0">
                <a:pos x="connsiteX0" y="connsiteY0"/>
              </a:cxn>
              <a:cxn ang="0">
                <a:pos x="connsiteX1" y="connsiteY1"/>
              </a:cxn>
              <a:cxn ang="0">
                <a:pos x="connsiteX2" y="connsiteY2"/>
              </a:cxn>
              <a:cxn ang="0">
                <a:pos x="connsiteX3" y="connsiteY3"/>
              </a:cxn>
            </a:cxnLst>
            <a:rect l="l" t="t" r="r" b="b"/>
            <a:pathLst>
              <a:path w="2435850" h="2435850">
                <a:moveTo>
                  <a:pt x="0" y="0"/>
                </a:moveTo>
                <a:lnTo>
                  <a:pt x="2435850" y="0"/>
                </a:lnTo>
                <a:lnTo>
                  <a:pt x="2435850" y="2435850"/>
                </a:lnTo>
                <a:lnTo>
                  <a:pt x="0" y="2435850"/>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8" name="Freeform: Shape 27">
            <a:extLst>
              <a:ext uri="{FF2B5EF4-FFF2-40B4-BE49-F238E27FC236}">
                <a16:creationId xmlns:a16="http://schemas.microsoft.com/office/drawing/2014/main" id="{CAF6F201-B04B-4168-BAC5-062340678F9D}"/>
              </a:ext>
            </a:extLst>
          </p:cNvPr>
          <p:cNvSpPr>
            <a:spLocks noGrp="1"/>
          </p:cNvSpPr>
          <p:nvPr>
            <p:ph type="pic" sz="quarter" idx="17"/>
          </p:nvPr>
        </p:nvSpPr>
        <p:spPr>
          <a:xfrm>
            <a:off x="8851900" y="2068936"/>
            <a:ext cx="2435850" cy="2435850"/>
          </a:xfrm>
          <a:custGeom>
            <a:avLst/>
            <a:gdLst>
              <a:gd name="connsiteX0" fmla="*/ 0 w 2435850"/>
              <a:gd name="connsiteY0" fmla="*/ 0 h 2435850"/>
              <a:gd name="connsiteX1" fmla="*/ 2435850 w 2435850"/>
              <a:gd name="connsiteY1" fmla="*/ 0 h 2435850"/>
              <a:gd name="connsiteX2" fmla="*/ 2435850 w 2435850"/>
              <a:gd name="connsiteY2" fmla="*/ 2435850 h 2435850"/>
              <a:gd name="connsiteX3" fmla="*/ 0 w 2435850"/>
              <a:gd name="connsiteY3" fmla="*/ 2435850 h 2435850"/>
            </a:gdLst>
            <a:ahLst/>
            <a:cxnLst>
              <a:cxn ang="0">
                <a:pos x="connsiteX0" y="connsiteY0"/>
              </a:cxn>
              <a:cxn ang="0">
                <a:pos x="connsiteX1" y="connsiteY1"/>
              </a:cxn>
              <a:cxn ang="0">
                <a:pos x="connsiteX2" y="connsiteY2"/>
              </a:cxn>
              <a:cxn ang="0">
                <a:pos x="connsiteX3" y="connsiteY3"/>
              </a:cxn>
            </a:cxnLst>
            <a:rect l="l" t="t" r="r" b="b"/>
            <a:pathLst>
              <a:path w="2435850" h="2435850">
                <a:moveTo>
                  <a:pt x="0" y="0"/>
                </a:moveTo>
                <a:lnTo>
                  <a:pt x="2435850" y="0"/>
                </a:lnTo>
                <a:lnTo>
                  <a:pt x="2435850" y="2435850"/>
                </a:lnTo>
                <a:lnTo>
                  <a:pt x="0" y="24358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61045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Title 1">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B73F9FB4-B16F-4AA7-B11D-B2573E313328}"/>
              </a:ext>
            </a:extLst>
          </p:cNvPr>
          <p:cNvSpPr>
            <a:spLocks noGrp="1"/>
          </p:cNvSpPr>
          <p:nvPr>
            <p:ph type="pic" sz="quarter" idx="14"/>
          </p:nvPr>
        </p:nvSpPr>
        <p:spPr>
          <a:xfrm>
            <a:off x="8916926" y="20260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E5D7C0A6-9053-4C12-80E3-74D86613105E}"/>
              </a:ext>
            </a:extLst>
          </p:cNvPr>
          <p:cNvSpPr>
            <a:spLocks noGrp="1"/>
          </p:cNvSpPr>
          <p:nvPr>
            <p:ph type="pic" sz="quarter" idx="12"/>
          </p:nvPr>
        </p:nvSpPr>
        <p:spPr>
          <a:xfrm>
            <a:off x="5043683" y="20260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lvl1pPr marL="0" indent="0" algn="ctr">
              <a:buNone/>
              <a:defRPr sz="1200"/>
            </a:lvl1pPr>
          </a:lstStyle>
          <a:p>
            <a:endParaRPr lang="en-US" dirty="0"/>
          </a:p>
        </p:txBody>
      </p:sp>
      <p:sp>
        <p:nvSpPr>
          <p:cNvPr id="16" name="Freeform: Shape 15">
            <a:extLst>
              <a:ext uri="{FF2B5EF4-FFF2-40B4-BE49-F238E27FC236}">
                <a16:creationId xmlns:a16="http://schemas.microsoft.com/office/drawing/2014/main" id="{E2DBC90B-143F-4E76-809F-90060979C5D3}"/>
              </a:ext>
            </a:extLst>
          </p:cNvPr>
          <p:cNvSpPr>
            <a:spLocks noGrp="1"/>
          </p:cNvSpPr>
          <p:nvPr>
            <p:ph type="pic" sz="quarter" idx="13"/>
          </p:nvPr>
        </p:nvSpPr>
        <p:spPr>
          <a:xfrm>
            <a:off x="1170439" y="20260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2578755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1">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11CB9BFB-141F-4BE7-8588-B5D3D182C461}"/>
              </a:ext>
            </a:extLst>
          </p:cNvPr>
          <p:cNvSpPr>
            <a:spLocks noGrp="1"/>
          </p:cNvSpPr>
          <p:nvPr>
            <p:ph type="pic" sz="quarter" idx="11"/>
          </p:nvPr>
        </p:nvSpPr>
        <p:spPr>
          <a:xfrm>
            <a:off x="916182" y="19498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Freeform: Shape 18">
            <a:extLst>
              <a:ext uri="{FF2B5EF4-FFF2-40B4-BE49-F238E27FC236}">
                <a16:creationId xmlns:a16="http://schemas.microsoft.com/office/drawing/2014/main" id="{8D0D0195-87D1-4704-8138-7E591D088F7C}"/>
              </a:ext>
            </a:extLst>
          </p:cNvPr>
          <p:cNvSpPr>
            <a:spLocks noGrp="1"/>
          </p:cNvSpPr>
          <p:nvPr>
            <p:ph type="pic" sz="quarter" idx="12"/>
          </p:nvPr>
        </p:nvSpPr>
        <p:spPr>
          <a:xfrm>
            <a:off x="3666175" y="19498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p>
            <a:endParaRPr lang="en-US" dirty="0"/>
          </a:p>
        </p:txBody>
      </p:sp>
      <p:sp>
        <p:nvSpPr>
          <p:cNvPr id="20" name="Freeform: Shape 19">
            <a:extLst>
              <a:ext uri="{FF2B5EF4-FFF2-40B4-BE49-F238E27FC236}">
                <a16:creationId xmlns:a16="http://schemas.microsoft.com/office/drawing/2014/main" id="{362BFEA2-C4C5-4EBB-B2F5-957B08ADC913}"/>
              </a:ext>
            </a:extLst>
          </p:cNvPr>
          <p:cNvSpPr>
            <a:spLocks noGrp="1"/>
          </p:cNvSpPr>
          <p:nvPr>
            <p:ph type="pic" sz="quarter" idx="13"/>
          </p:nvPr>
        </p:nvSpPr>
        <p:spPr>
          <a:xfrm>
            <a:off x="6416168" y="19498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p>
            <a:endParaRPr lang="en-US" dirty="0"/>
          </a:p>
        </p:txBody>
      </p:sp>
      <p:sp>
        <p:nvSpPr>
          <p:cNvPr id="23" name="Freeform: Shape 22">
            <a:extLst>
              <a:ext uri="{FF2B5EF4-FFF2-40B4-BE49-F238E27FC236}">
                <a16:creationId xmlns:a16="http://schemas.microsoft.com/office/drawing/2014/main" id="{A7AA5EAD-DBE8-4C8B-98DD-10EF4F110A84}"/>
              </a:ext>
            </a:extLst>
          </p:cNvPr>
          <p:cNvSpPr>
            <a:spLocks noGrp="1"/>
          </p:cNvSpPr>
          <p:nvPr>
            <p:ph type="pic" sz="quarter" idx="14"/>
          </p:nvPr>
        </p:nvSpPr>
        <p:spPr>
          <a:xfrm>
            <a:off x="9166160" y="1949835"/>
            <a:ext cx="2104636" cy="1814342"/>
          </a:xfrm>
          <a:custGeom>
            <a:avLst/>
            <a:gdLst>
              <a:gd name="connsiteX0" fmla="*/ 453586 w 2104636"/>
              <a:gd name="connsiteY0" fmla="*/ 0 h 1814342"/>
              <a:gd name="connsiteX1" fmla="*/ 1651051 w 2104636"/>
              <a:gd name="connsiteY1" fmla="*/ 0 h 1814342"/>
              <a:gd name="connsiteX2" fmla="*/ 2104636 w 2104636"/>
              <a:gd name="connsiteY2" fmla="*/ 907171 h 1814342"/>
              <a:gd name="connsiteX3" fmla="*/ 1651051 w 2104636"/>
              <a:gd name="connsiteY3" fmla="*/ 1814342 h 1814342"/>
              <a:gd name="connsiteX4" fmla="*/ 453586 w 2104636"/>
              <a:gd name="connsiteY4" fmla="*/ 1814342 h 1814342"/>
              <a:gd name="connsiteX5" fmla="*/ 0 w 2104636"/>
              <a:gd name="connsiteY5" fmla="*/ 907171 h 18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636" h="1814342">
                <a:moveTo>
                  <a:pt x="453586" y="0"/>
                </a:moveTo>
                <a:lnTo>
                  <a:pt x="1651051" y="0"/>
                </a:lnTo>
                <a:lnTo>
                  <a:pt x="2104636" y="907171"/>
                </a:lnTo>
                <a:lnTo>
                  <a:pt x="1651051" y="1814342"/>
                </a:lnTo>
                <a:lnTo>
                  <a:pt x="453586" y="1814342"/>
                </a:lnTo>
                <a:lnTo>
                  <a:pt x="0" y="907171"/>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40900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5" name="Freeform: Shape 24">
            <a:extLst>
              <a:ext uri="{FF2B5EF4-FFF2-40B4-BE49-F238E27FC236}">
                <a16:creationId xmlns:a16="http://schemas.microsoft.com/office/drawing/2014/main" id="{6E62E313-86E3-480C-A439-4A08834D7FCD}"/>
              </a:ext>
            </a:extLst>
          </p:cNvPr>
          <p:cNvSpPr>
            <a:spLocks noGrp="1"/>
          </p:cNvSpPr>
          <p:nvPr>
            <p:ph type="pic" sz="quarter" idx="20"/>
          </p:nvPr>
        </p:nvSpPr>
        <p:spPr>
          <a:xfrm>
            <a:off x="3276435" y="4084351"/>
            <a:ext cx="2680197" cy="2468847"/>
          </a:xfrm>
          <a:custGeom>
            <a:avLst/>
            <a:gdLst>
              <a:gd name="connsiteX0" fmla="*/ 0 w 2680197"/>
              <a:gd name="connsiteY0" fmla="*/ 0 h 2468847"/>
              <a:gd name="connsiteX1" fmla="*/ 2680197 w 2680197"/>
              <a:gd name="connsiteY1" fmla="*/ 0 h 2468847"/>
              <a:gd name="connsiteX2" fmla="*/ 2680197 w 2680197"/>
              <a:gd name="connsiteY2" fmla="*/ 2468847 h 2468847"/>
              <a:gd name="connsiteX3" fmla="*/ 0 w 2680197"/>
              <a:gd name="connsiteY3" fmla="*/ 2468847 h 2468847"/>
            </a:gdLst>
            <a:ahLst/>
            <a:cxnLst>
              <a:cxn ang="0">
                <a:pos x="connsiteX0" y="connsiteY0"/>
              </a:cxn>
              <a:cxn ang="0">
                <a:pos x="connsiteX1" y="connsiteY1"/>
              </a:cxn>
              <a:cxn ang="0">
                <a:pos x="connsiteX2" y="connsiteY2"/>
              </a:cxn>
              <a:cxn ang="0">
                <a:pos x="connsiteX3" y="connsiteY3"/>
              </a:cxn>
            </a:cxnLst>
            <a:rect l="l" t="t" r="r" b="b"/>
            <a:pathLst>
              <a:path w="2680197" h="2468847">
                <a:moveTo>
                  <a:pt x="0" y="0"/>
                </a:moveTo>
                <a:lnTo>
                  <a:pt x="2680197" y="0"/>
                </a:lnTo>
                <a:lnTo>
                  <a:pt x="2680197" y="2468847"/>
                </a:lnTo>
                <a:lnTo>
                  <a:pt x="0" y="2468847"/>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7" name="Freeform: Shape 26">
            <a:extLst>
              <a:ext uri="{FF2B5EF4-FFF2-40B4-BE49-F238E27FC236}">
                <a16:creationId xmlns:a16="http://schemas.microsoft.com/office/drawing/2014/main" id="{6DB5B206-C5D7-48DF-8F4A-6AF441051F09}"/>
              </a:ext>
            </a:extLst>
          </p:cNvPr>
          <p:cNvSpPr>
            <a:spLocks noGrp="1"/>
          </p:cNvSpPr>
          <p:nvPr>
            <p:ph type="pic" sz="quarter" idx="21"/>
          </p:nvPr>
        </p:nvSpPr>
        <p:spPr>
          <a:xfrm>
            <a:off x="6235368" y="4084351"/>
            <a:ext cx="2680197" cy="2468847"/>
          </a:xfrm>
          <a:custGeom>
            <a:avLst/>
            <a:gdLst>
              <a:gd name="connsiteX0" fmla="*/ 0 w 2680197"/>
              <a:gd name="connsiteY0" fmla="*/ 0 h 2468847"/>
              <a:gd name="connsiteX1" fmla="*/ 2680197 w 2680197"/>
              <a:gd name="connsiteY1" fmla="*/ 0 h 2468847"/>
              <a:gd name="connsiteX2" fmla="*/ 2680197 w 2680197"/>
              <a:gd name="connsiteY2" fmla="*/ 2468847 h 2468847"/>
              <a:gd name="connsiteX3" fmla="*/ 0 w 2680197"/>
              <a:gd name="connsiteY3" fmla="*/ 2468847 h 2468847"/>
            </a:gdLst>
            <a:ahLst/>
            <a:cxnLst>
              <a:cxn ang="0">
                <a:pos x="connsiteX0" y="connsiteY0"/>
              </a:cxn>
              <a:cxn ang="0">
                <a:pos x="connsiteX1" y="connsiteY1"/>
              </a:cxn>
              <a:cxn ang="0">
                <a:pos x="connsiteX2" y="connsiteY2"/>
              </a:cxn>
              <a:cxn ang="0">
                <a:pos x="connsiteX3" y="connsiteY3"/>
              </a:cxn>
            </a:cxnLst>
            <a:rect l="l" t="t" r="r" b="b"/>
            <a:pathLst>
              <a:path w="2680197" h="2468847">
                <a:moveTo>
                  <a:pt x="0" y="0"/>
                </a:moveTo>
                <a:lnTo>
                  <a:pt x="2680197" y="0"/>
                </a:lnTo>
                <a:lnTo>
                  <a:pt x="2680197" y="2468847"/>
                </a:lnTo>
                <a:lnTo>
                  <a:pt x="0" y="2468847"/>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9" name="Freeform: Shape 28">
            <a:extLst>
              <a:ext uri="{FF2B5EF4-FFF2-40B4-BE49-F238E27FC236}">
                <a16:creationId xmlns:a16="http://schemas.microsoft.com/office/drawing/2014/main" id="{8FDE0DB9-3FF8-462E-80F9-B415317AC34D}"/>
              </a:ext>
            </a:extLst>
          </p:cNvPr>
          <p:cNvSpPr>
            <a:spLocks noGrp="1"/>
          </p:cNvSpPr>
          <p:nvPr>
            <p:ph type="pic" sz="quarter" idx="22"/>
          </p:nvPr>
        </p:nvSpPr>
        <p:spPr>
          <a:xfrm>
            <a:off x="9194304" y="4084353"/>
            <a:ext cx="2680197" cy="2468847"/>
          </a:xfrm>
          <a:custGeom>
            <a:avLst/>
            <a:gdLst>
              <a:gd name="connsiteX0" fmla="*/ 0 w 2680197"/>
              <a:gd name="connsiteY0" fmla="*/ 0 h 2468847"/>
              <a:gd name="connsiteX1" fmla="*/ 2680197 w 2680197"/>
              <a:gd name="connsiteY1" fmla="*/ 0 h 2468847"/>
              <a:gd name="connsiteX2" fmla="*/ 2680197 w 2680197"/>
              <a:gd name="connsiteY2" fmla="*/ 2468847 h 2468847"/>
              <a:gd name="connsiteX3" fmla="*/ 0 w 2680197"/>
              <a:gd name="connsiteY3" fmla="*/ 2468847 h 2468847"/>
            </a:gdLst>
            <a:ahLst/>
            <a:cxnLst>
              <a:cxn ang="0">
                <a:pos x="connsiteX0" y="connsiteY0"/>
              </a:cxn>
              <a:cxn ang="0">
                <a:pos x="connsiteX1" y="connsiteY1"/>
              </a:cxn>
              <a:cxn ang="0">
                <a:pos x="connsiteX2" y="connsiteY2"/>
              </a:cxn>
              <a:cxn ang="0">
                <a:pos x="connsiteX3" y="connsiteY3"/>
              </a:cxn>
            </a:cxnLst>
            <a:rect l="l" t="t" r="r" b="b"/>
            <a:pathLst>
              <a:path w="2680197" h="2468847">
                <a:moveTo>
                  <a:pt x="0" y="0"/>
                </a:moveTo>
                <a:lnTo>
                  <a:pt x="2680197" y="0"/>
                </a:lnTo>
                <a:lnTo>
                  <a:pt x="2680197" y="2468847"/>
                </a:lnTo>
                <a:lnTo>
                  <a:pt x="0" y="2468847"/>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3" name="Freeform: Shape 22">
            <a:extLst>
              <a:ext uri="{FF2B5EF4-FFF2-40B4-BE49-F238E27FC236}">
                <a16:creationId xmlns:a16="http://schemas.microsoft.com/office/drawing/2014/main" id="{9CAE14E2-80C1-4156-A0F1-CBD13F7EEA62}"/>
              </a:ext>
            </a:extLst>
          </p:cNvPr>
          <p:cNvSpPr>
            <a:spLocks noGrp="1"/>
          </p:cNvSpPr>
          <p:nvPr>
            <p:ph type="pic" sz="quarter" idx="18"/>
          </p:nvPr>
        </p:nvSpPr>
        <p:spPr>
          <a:xfrm>
            <a:off x="317500" y="1714500"/>
            <a:ext cx="11557000" cy="2171700"/>
          </a:xfrm>
          <a:custGeom>
            <a:avLst/>
            <a:gdLst>
              <a:gd name="connsiteX0" fmla="*/ 0 w 11557000"/>
              <a:gd name="connsiteY0" fmla="*/ 0 h 2171700"/>
              <a:gd name="connsiteX1" fmla="*/ 11557000 w 11557000"/>
              <a:gd name="connsiteY1" fmla="*/ 0 h 2171700"/>
              <a:gd name="connsiteX2" fmla="*/ 11557000 w 11557000"/>
              <a:gd name="connsiteY2" fmla="*/ 2171700 h 2171700"/>
              <a:gd name="connsiteX3" fmla="*/ 0 w 11557000"/>
              <a:gd name="connsiteY3" fmla="*/ 2171700 h 2171700"/>
            </a:gdLst>
            <a:ahLst/>
            <a:cxnLst>
              <a:cxn ang="0">
                <a:pos x="connsiteX0" y="connsiteY0"/>
              </a:cxn>
              <a:cxn ang="0">
                <a:pos x="connsiteX1" y="connsiteY1"/>
              </a:cxn>
              <a:cxn ang="0">
                <a:pos x="connsiteX2" y="connsiteY2"/>
              </a:cxn>
              <a:cxn ang="0">
                <a:pos x="connsiteX3" y="connsiteY3"/>
              </a:cxn>
            </a:cxnLst>
            <a:rect l="l" t="t" r="r" b="b"/>
            <a:pathLst>
              <a:path w="11557000" h="2171700">
                <a:moveTo>
                  <a:pt x="0" y="0"/>
                </a:moveTo>
                <a:lnTo>
                  <a:pt x="11557000" y="0"/>
                </a:lnTo>
                <a:lnTo>
                  <a:pt x="11557000" y="2171700"/>
                </a:lnTo>
                <a:lnTo>
                  <a:pt x="0" y="2171700"/>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4" name="Freeform: Shape 23">
            <a:extLst>
              <a:ext uri="{FF2B5EF4-FFF2-40B4-BE49-F238E27FC236}">
                <a16:creationId xmlns:a16="http://schemas.microsoft.com/office/drawing/2014/main" id="{6CF16E85-314C-4788-9254-CCB7B809D442}"/>
              </a:ext>
            </a:extLst>
          </p:cNvPr>
          <p:cNvSpPr>
            <a:spLocks noGrp="1"/>
          </p:cNvSpPr>
          <p:nvPr>
            <p:ph type="pic" sz="quarter" idx="19"/>
          </p:nvPr>
        </p:nvSpPr>
        <p:spPr>
          <a:xfrm>
            <a:off x="317501" y="4084353"/>
            <a:ext cx="2680197" cy="2468847"/>
          </a:xfrm>
          <a:custGeom>
            <a:avLst/>
            <a:gdLst>
              <a:gd name="connsiteX0" fmla="*/ 0 w 2680197"/>
              <a:gd name="connsiteY0" fmla="*/ 0 h 2468847"/>
              <a:gd name="connsiteX1" fmla="*/ 2680197 w 2680197"/>
              <a:gd name="connsiteY1" fmla="*/ 0 h 2468847"/>
              <a:gd name="connsiteX2" fmla="*/ 2680197 w 2680197"/>
              <a:gd name="connsiteY2" fmla="*/ 2468847 h 2468847"/>
              <a:gd name="connsiteX3" fmla="*/ 0 w 2680197"/>
              <a:gd name="connsiteY3" fmla="*/ 2468847 h 2468847"/>
            </a:gdLst>
            <a:ahLst/>
            <a:cxnLst>
              <a:cxn ang="0">
                <a:pos x="connsiteX0" y="connsiteY0"/>
              </a:cxn>
              <a:cxn ang="0">
                <a:pos x="connsiteX1" y="connsiteY1"/>
              </a:cxn>
              <a:cxn ang="0">
                <a:pos x="connsiteX2" y="connsiteY2"/>
              </a:cxn>
              <a:cxn ang="0">
                <a:pos x="connsiteX3" y="connsiteY3"/>
              </a:cxn>
            </a:cxnLst>
            <a:rect l="l" t="t" r="r" b="b"/>
            <a:pathLst>
              <a:path w="2680197" h="2468847">
                <a:moveTo>
                  <a:pt x="0" y="0"/>
                </a:moveTo>
                <a:lnTo>
                  <a:pt x="2680197" y="0"/>
                </a:lnTo>
                <a:lnTo>
                  <a:pt x="2680197" y="2468847"/>
                </a:lnTo>
                <a:lnTo>
                  <a:pt x="0" y="2468847"/>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715150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68" r:id="rId3"/>
    <p:sldLayoutId id="2147483675" r:id="rId4"/>
    <p:sldLayoutId id="2147483676" r:id="rId5"/>
    <p:sldLayoutId id="2147483678" r:id="rId6"/>
    <p:sldLayoutId id="2147483681" r:id="rId7"/>
    <p:sldLayoutId id="2147483674" r:id="rId8"/>
    <p:sldLayoutId id="2147483688" r:id="rId9"/>
    <p:sldLayoutId id="2147483708" r:id="rId10"/>
    <p:sldLayoutId id="2147483711" r:id="rId11"/>
    <p:sldLayoutId id="2147483713" r:id="rId12"/>
    <p:sldLayoutId id="2147483714" r:id="rId13"/>
    <p:sldLayoutId id="2147483718" r:id="rId14"/>
    <p:sldLayoutId id="2147483719" r:id="rId15"/>
    <p:sldLayoutId id="2147483720" r:id="rId16"/>
    <p:sldLayoutId id="2147483721" r:id="rId17"/>
  </p:sldLayoutIdLst>
  <p:hf hdr="0"/>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6.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9.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7.xml"/><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4/relationships/chartEx" Target="../charts/chartEx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 Id="rId5" Type="http://schemas.openxmlformats.org/officeDocument/2006/relationships/image" Target="../media/image6.jp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438B82-11E1-4051-AE38-BB9A8103A992}"/>
              </a:ext>
            </a:extLst>
          </p:cNvPr>
          <p:cNvSpPr/>
          <p:nvPr/>
        </p:nvSpPr>
        <p:spPr>
          <a:xfrm>
            <a:off x="190500" y="190499"/>
            <a:ext cx="11811000" cy="65008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4AE728F-B7CC-41B2-B9F1-331124795BC8}"/>
              </a:ext>
            </a:extLst>
          </p:cNvPr>
          <p:cNvSpPr txBox="1"/>
          <p:nvPr/>
        </p:nvSpPr>
        <p:spPr>
          <a:xfrm>
            <a:off x="4413819" y="2809963"/>
            <a:ext cx="3364362" cy="1261884"/>
          </a:xfrm>
          <a:prstGeom prst="rect">
            <a:avLst/>
          </a:prstGeom>
          <a:noFill/>
        </p:spPr>
        <p:txBody>
          <a:bodyPr wrap="square" rtlCol="0">
            <a:spAutoFit/>
          </a:bodyPr>
          <a:lstStyle/>
          <a:p>
            <a:r>
              <a:rPr lang="en-US" sz="5500" b="1" dirty="0">
                <a:solidFill>
                  <a:schemeClr val="bg1"/>
                </a:solidFill>
                <a:latin typeface="Lato" panose="020F0502020204030203" pitchFamily="34" charset="0"/>
                <a:ea typeface="Lato" panose="020F0502020204030203" pitchFamily="34" charset="0"/>
                <a:cs typeface="Lato" panose="020F0502020204030203" pitchFamily="34" charset="0"/>
              </a:rPr>
              <a:t>MINIMAL</a:t>
            </a:r>
          </a:p>
          <a:p>
            <a:r>
              <a:rPr lang="en-US" sz="2000" dirty="0">
                <a:solidFill>
                  <a:schemeClr val="bg1"/>
                </a:solidFill>
                <a:latin typeface="Lato" panose="020F0502020204030203" pitchFamily="34" charset="0"/>
                <a:ea typeface="Lato" panose="020F0502020204030203" pitchFamily="34" charset="0"/>
                <a:cs typeface="Lato" panose="020F0502020204030203" pitchFamily="34" charset="0"/>
              </a:rPr>
              <a:t>CREATIVEPRESENTAION</a:t>
            </a:r>
          </a:p>
        </p:txBody>
      </p:sp>
      <p:sp>
        <p:nvSpPr>
          <p:cNvPr id="4" name="Rectangle 3">
            <a:extLst>
              <a:ext uri="{FF2B5EF4-FFF2-40B4-BE49-F238E27FC236}">
                <a16:creationId xmlns:a16="http://schemas.microsoft.com/office/drawing/2014/main" id="{F10BC0BA-303A-4CB7-B1B7-1A5BC55AE426}"/>
              </a:ext>
            </a:extLst>
          </p:cNvPr>
          <p:cNvSpPr/>
          <p:nvPr/>
        </p:nvSpPr>
        <p:spPr>
          <a:xfrm>
            <a:off x="5976938" y="166687"/>
            <a:ext cx="238125" cy="2500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DCB58433-CEC1-4C3D-9CB4-9A88E045F0CE}"/>
              </a:ext>
            </a:extLst>
          </p:cNvPr>
          <p:cNvPicPr>
            <a:picLocks noGrp="1" noChangeAspect="1"/>
          </p:cNvPicPr>
          <p:nvPr>
            <p:ph type="pic" sz="quarter" idx="14"/>
          </p:nvPr>
        </p:nvPicPr>
        <p:blipFill>
          <a:blip r:embed="rId2"/>
          <a:srcRect l="20475" r="20475"/>
          <a:stretch>
            <a:fillRect/>
          </a:stretch>
        </p:blipFill>
        <p:spPr/>
      </p:pic>
      <p:pic>
        <p:nvPicPr>
          <p:cNvPr id="24" name="Picture Placeholder 23">
            <a:extLst>
              <a:ext uri="{FF2B5EF4-FFF2-40B4-BE49-F238E27FC236}">
                <a16:creationId xmlns:a16="http://schemas.microsoft.com/office/drawing/2014/main" id="{0A6B9D25-A418-4E4C-83FE-015BED9D4FC9}"/>
              </a:ext>
            </a:extLst>
          </p:cNvPr>
          <p:cNvPicPr>
            <a:picLocks noGrp="1" noChangeAspect="1"/>
          </p:cNvPicPr>
          <p:nvPr>
            <p:ph type="pic" sz="quarter" idx="15"/>
          </p:nvPr>
        </p:nvPicPr>
        <p:blipFill>
          <a:blip r:embed="rId3"/>
          <a:srcRect l="20477" r="20477"/>
          <a:stretch>
            <a:fillRect/>
          </a:stretch>
        </p:blipFill>
        <p:spPr/>
      </p:pic>
      <p:pic>
        <p:nvPicPr>
          <p:cNvPr id="26" name="Picture Placeholder 25">
            <a:extLst>
              <a:ext uri="{FF2B5EF4-FFF2-40B4-BE49-F238E27FC236}">
                <a16:creationId xmlns:a16="http://schemas.microsoft.com/office/drawing/2014/main" id="{575879B1-0E31-4BA2-92AC-7F6C87589573}"/>
              </a:ext>
            </a:extLst>
          </p:cNvPr>
          <p:cNvPicPr>
            <a:picLocks noGrp="1" noChangeAspect="1"/>
          </p:cNvPicPr>
          <p:nvPr>
            <p:ph type="pic" sz="quarter" idx="16"/>
          </p:nvPr>
        </p:nvPicPr>
        <p:blipFill>
          <a:blip r:embed="rId4"/>
          <a:srcRect l="25088" r="25088"/>
          <a:stretch>
            <a:fillRect/>
          </a:stretch>
        </p:blipFill>
        <p:spPr/>
      </p:pic>
      <p:sp>
        <p:nvSpPr>
          <p:cNvPr id="31" name="Rectangle 30">
            <a:extLst>
              <a:ext uri="{FF2B5EF4-FFF2-40B4-BE49-F238E27FC236}">
                <a16:creationId xmlns:a16="http://schemas.microsoft.com/office/drawing/2014/main" id="{62DF54F9-172A-416E-BFCB-4D55AF4A3FDF}"/>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1847345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F39D2F90-9A4D-4692-AE3D-5E9BD28A5800}"/>
              </a:ext>
            </a:extLst>
          </p:cNvPr>
          <p:cNvSpPr/>
          <p:nvPr/>
        </p:nvSpPr>
        <p:spPr>
          <a:xfrm>
            <a:off x="4702833"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19" name="Group 18">
            <a:extLst>
              <a:ext uri="{FF2B5EF4-FFF2-40B4-BE49-F238E27FC236}">
                <a16:creationId xmlns:a16="http://schemas.microsoft.com/office/drawing/2014/main" id="{638654FE-BAF8-4945-A6D8-89BB24F31402}"/>
              </a:ext>
            </a:extLst>
          </p:cNvPr>
          <p:cNvGrpSpPr/>
          <p:nvPr/>
        </p:nvGrpSpPr>
        <p:grpSpPr>
          <a:xfrm>
            <a:off x="1226380" y="4191079"/>
            <a:ext cx="1484241" cy="1310573"/>
            <a:chOff x="2547809" y="4191079"/>
            <a:chExt cx="1484241" cy="1310573"/>
          </a:xfrm>
        </p:grpSpPr>
        <p:sp>
          <p:nvSpPr>
            <p:cNvPr id="85" name="Shape 491">
              <a:extLst>
                <a:ext uri="{FF2B5EF4-FFF2-40B4-BE49-F238E27FC236}">
                  <a16:creationId xmlns:a16="http://schemas.microsoft.com/office/drawing/2014/main" id="{B5BF668C-A381-4677-87D5-B18FA4317D0F}"/>
                </a:ext>
              </a:extLst>
            </p:cNvPr>
            <p:cNvSpPr/>
            <p:nvPr/>
          </p:nvSpPr>
          <p:spPr>
            <a:xfrm>
              <a:off x="2547809" y="4962663"/>
              <a:ext cx="1484241" cy="538989"/>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86" name="Group 494">
              <a:extLst>
                <a:ext uri="{FF2B5EF4-FFF2-40B4-BE49-F238E27FC236}">
                  <a16:creationId xmlns:a16="http://schemas.microsoft.com/office/drawing/2014/main" id="{12AE6D88-F39E-4F8D-B3D9-E0A810C8A7C2}"/>
                </a:ext>
              </a:extLst>
            </p:cNvPr>
            <p:cNvGrpSpPr/>
            <p:nvPr/>
          </p:nvGrpSpPr>
          <p:grpSpPr>
            <a:xfrm>
              <a:off x="2550107" y="4191079"/>
              <a:ext cx="1479646" cy="624576"/>
              <a:chOff x="0" y="0"/>
              <a:chExt cx="3945719" cy="1665535"/>
            </a:xfrm>
          </p:grpSpPr>
          <p:sp>
            <p:nvSpPr>
              <p:cNvPr id="87" name="Shape 492">
                <a:extLst>
                  <a:ext uri="{FF2B5EF4-FFF2-40B4-BE49-F238E27FC236}">
                    <a16:creationId xmlns:a16="http://schemas.microsoft.com/office/drawing/2014/main" id="{0304C312-E857-49EA-A3C6-A06C3145AB38}"/>
                  </a:ext>
                </a:extLst>
              </p:cNvPr>
              <p:cNvSpPr/>
              <p:nvPr/>
            </p:nvSpPr>
            <p:spPr>
              <a:xfrm>
                <a:off x="0" y="0"/>
                <a:ext cx="3945720"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88" name="Shape 493">
                <a:extLst>
                  <a:ext uri="{FF2B5EF4-FFF2-40B4-BE49-F238E27FC236}">
                    <a16:creationId xmlns:a16="http://schemas.microsoft.com/office/drawing/2014/main" id="{48CF32E5-F655-49AC-8582-D860A32473F1}"/>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1" name="Shape 507">
              <a:extLst>
                <a:ext uri="{FF2B5EF4-FFF2-40B4-BE49-F238E27FC236}">
                  <a16:creationId xmlns:a16="http://schemas.microsoft.com/office/drawing/2014/main" id="{B007EE9D-83D2-4823-8D68-AF93DC0050DB}"/>
                </a:ext>
              </a:extLst>
            </p:cNvPr>
            <p:cNvSpPr/>
            <p:nvPr/>
          </p:nvSpPr>
          <p:spPr>
            <a:xfrm>
              <a:off x="3102725" y="4912971"/>
              <a:ext cx="374410" cy="1"/>
            </a:xfrm>
            <a:prstGeom prst="line">
              <a:avLst/>
            </a:prstGeom>
            <a:ln w="63500">
              <a:solidFill>
                <a:schemeClr val="accent2"/>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8" name="Group 17">
            <a:extLst>
              <a:ext uri="{FF2B5EF4-FFF2-40B4-BE49-F238E27FC236}">
                <a16:creationId xmlns:a16="http://schemas.microsoft.com/office/drawing/2014/main" id="{3CF2A05F-063C-440A-AFA3-911EAB5B8B30}"/>
              </a:ext>
            </a:extLst>
          </p:cNvPr>
          <p:cNvGrpSpPr/>
          <p:nvPr/>
        </p:nvGrpSpPr>
        <p:grpSpPr>
          <a:xfrm>
            <a:off x="3976373" y="4191079"/>
            <a:ext cx="1484241" cy="1310574"/>
            <a:chOff x="4428221" y="4191079"/>
            <a:chExt cx="1484241" cy="1310574"/>
          </a:xfrm>
        </p:grpSpPr>
        <p:sp>
          <p:nvSpPr>
            <p:cNvPr id="89" name="Shape 495">
              <a:extLst>
                <a:ext uri="{FF2B5EF4-FFF2-40B4-BE49-F238E27FC236}">
                  <a16:creationId xmlns:a16="http://schemas.microsoft.com/office/drawing/2014/main" id="{A4260D07-31E3-4641-84B2-0C95D210D97B}"/>
                </a:ext>
              </a:extLst>
            </p:cNvPr>
            <p:cNvSpPr/>
            <p:nvPr/>
          </p:nvSpPr>
          <p:spPr>
            <a:xfrm>
              <a:off x="4428221" y="4962663"/>
              <a:ext cx="1484241" cy="538990"/>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0" name="Group 498">
              <a:extLst>
                <a:ext uri="{FF2B5EF4-FFF2-40B4-BE49-F238E27FC236}">
                  <a16:creationId xmlns:a16="http://schemas.microsoft.com/office/drawing/2014/main" id="{DD467EE9-0274-4556-A62B-8FE8CC732043}"/>
                </a:ext>
              </a:extLst>
            </p:cNvPr>
            <p:cNvGrpSpPr/>
            <p:nvPr/>
          </p:nvGrpSpPr>
          <p:grpSpPr>
            <a:xfrm>
              <a:off x="4433502" y="4191079"/>
              <a:ext cx="1473680" cy="624576"/>
              <a:chOff x="0" y="0"/>
              <a:chExt cx="3929812" cy="1665535"/>
            </a:xfrm>
          </p:grpSpPr>
          <p:sp>
            <p:nvSpPr>
              <p:cNvPr id="91" name="Shape 496">
                <a:extLst>
                  <a:ext uri="{FF2B5EF4-FFF2-40B4-BE49-F238E27FC236}">
                    <a16:creationId xmlns:a16="http://schemas.microsoft.com/office/drawing/2014/main" id="{BBC7FEDB-765F-4A23-8778-591EEEBD7446}"/>
                  </a:ext>
                </a:extLst>
              </p:cNvPr>
              <p:cNvSpPr/>
              <p:nvPr/>
            </p:nvSpPr>
            <p:spPr>
              <a:xfrm>
                <a:off x="0" y="0"/>
                <a:ext cx="3929813"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92" name="Shape 497">
                <a:extLst>
                  <a:ext uri="{FF2B5EF4-FFF2-40B4-BE49-F238E27FC236}">
                    <a16:creationId xmlns:a16="http://schemas.microsoft.com/office/drawing/2014/main" id="{C081BAE3-DAAA-4529-9070-92783C146375}"/>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2" name="Shape 508">
              <a:extLst>
                <a:ext uri="{FF2B5EF4-FFF2-40B4-BE49-F238E27FC236}">
                  <a16:creationId xmlns:a16="http://schemas.microsoft.com/office/drawing/2014/main" id="{0FD15F41-1663-4F57-B54E-5099B5858E9B}"/>
                </a:ext>
              </a:extLst>
            </p:cNvPr>
            <p:cNvSpPr/>
            <p:nvPr/>
          </p:nvSpPr>
          <p:spPr>
            <a:xfrm>
              <a:off x="4983137" y="4912971"/>
              <a:ext cx="374410" cy="1"/>
            </a:xfrm>
            <a:prstGeom prst="line">
              <a:avLst/>
            </a:prstGeom>
            <a:ln w="63500">
              <a:solidFill>
                <a:schemeClr val="accent3"/>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pic>
        <p:nvPicPr>
          <p:cNvPr id="20" name="Picture Placeholder 19">
            <a:extLst>
              <a:ext uri="{FF2B5EF4-FFF2-40B4-BE49-F238E27FC236}">
                <a16:creationId xmlns:a16="http://schemas.microsoft.com/office/drawing/2014/main" id="{AD42C74B-3295-476B-B1E3-228D07CB8FD5}"/>
              </a:ext>
            </a:extLst>
          </p:cNvPr>
          <p:cNvPicPr>
            <a:picLocks noGrp="1" noChangeAspect="1"/>
          </p:cNvPicPr>
          <p:nvPr>
            <p:ph type="pic" sz="quarter" idx="11"/>
          </p:nvPr>
        </p:nvPicPr>
        <p:blipFill>
          <a:blip r:embed="rId2"/>
          <a:srcRect t="9979" b="9979"/>
          <a:stretch>
            <a:fillRect/>
          </a:stretch>
        </p:blipFill>
        <p:spPr/>
      </p:pic>
      <p:pic>
        <p:nvPicPr>
          <p:cNvPr id="22" name="Picture Placeholder 21">
            <a:extLst>
              <a:ext uri="{FF2B5EF4-FFF2-40B4-BE49-F238E27FC236}">
                <a16:creationId xmlns:a16="http://schemas.microsoft.com/office/drawing/2014/main" id="{90496E47-C8EC-41AA-B8C7-3DFB518AB9BC}"/>
              </a:ext>
            </a:extLst>
          </p:cNvPr>
          <p:cNvPicPr>
            <a:picLocks noGrp="1" noChangeAspect="1"/>
          </p:cNvPicPr>
          <p:nvPr>
            <p:ph type="pic" sz="quarter" idx="12"/>
          </p:nvPr>
        </p:nvPicPr>
        <p:blipFill>
          <a:blip r:embed="rId3"/>
          <a:srcRect t="6900" b="6900"/>
          <a:stretch>
            <a:fillRect/>
          </a:stretch>
        </p:blipFill>
        <p:spPr/>
      </p:pic>
      <p:pic>
        <p:nvPicPr>
          <p:cNvPr id="24" name="Picture Placeholder 23">
            <a:extLst>
              <a:ext uri="{FF2B5EF4-FFF2-40B4-BE49-F238E27FC236}">
                <a16:creationId xmlns:a16="http://schemas.microsoft.com/office/drawing/2014/main" id="{C46CA29C-BCC1-48B1-B75F-19A863035F43}"/>
              </a:ext>
            </a:extLst>
          </p:cNvPr>
          <p:cNvPicPr>
            <a:picLocks noGrp="1" noChangeAspect="1"/>
          </p:cNvPicPr>
          <p:nvPr>
            <p:ph type="pic" sz="quarter" idx="13"/>
          </p:nvPr>
        </p:nvPicPr>
        <p:blipFill>
          <a:blip r:embed="rId4"/>
          <a:srcRect t="6868" b="6868"/>
          <a:stretch>
            <a:fillRect/>
          </a:stretch>
        </p:blipFill>
        <p:spPr/>
      </p:pic>
      <p:pic>
        <p:nvPicPr>
          <p:cNvPr id="26" name="Picture Placeholder 25">
            <a:extLst>
              <a:ext uri="{FF2B5EF4-FFF2-40B4-BE49-F238E27FC236}">
                <a16:creationId xmlns:a16="http://schemas.microsoft.com/office/drawing/2014/main" id="{B6004812-95E1-4D66-AF90-98B3503342F4}"/>
              </a:ext>
            </a:extLst>
          </p:cNvPr>
          <p:cNvPicPr>
            <a:picLocks noGrp="1" noChangeAspect="1"/>
          </p:cNvPicPr>
          <p:nvPr>
            <p:ph type="pic" sz="quarter" idx="14"/>
          </p:nvPr>
        </p:nvPicPr>
        <p:blipFill>
          <a:blip r:embed="rId5"/>
          <a:srcRect t="6900" b="6900"/>
          <a:stretch>
            <a:fillRect/>
          </a:stretch>
        </p:blipFill>
        <p:spPr/>
      </p:pic>
      <p:grpSp>
        <p:nvGrpSpPr>
          <p:cNvPr id="16" name="Group 15">
            <a:extLst>
              <a:ext uri="{FF2B5EF4-FFF2-40B4-BE49-F238E27FC236}">
                <a16:creationId xmlns:a16="http://schemas.microsoft.com/office/drawing/2014/main" id="{AFECE324-85F3-4DEF-BF39-B6854AAA211D}"/>
              </a:ext>
            </a:extLst>
          </p:cNvPr>
          <p:cNvGrpSpPr/>
          <p:nvPr/>
        </p:nvGrpSpPr>
        <p:grpSpPr>
          <a:xfrm>
            <a:off x="6726366" y="4191079"/>
            <a:ext cx="1484241" cy="1310574"/>
            <a:chOff x="6289226" y="4191079"/>
            <a:chExt cx="1484241" cy="1310574"/>
          </a:xfrm>
        </p:grpSpPr>
        <p:sp>
          <p:nvSpPr>
            <p:cNvPr id="93" name="Shape 499">
              <a:extLst>
                <a:ext uri="{FF2B5EF4-FFF2-40B4-BE49-F238E27FC236}">
                  <a16:creationId xmlns:a16="http://schemas.microsoft.com/office/drawing/2014/main" id="{33D16F4D-D51B-4B25-AE3A-093F198C7791}"/>
                </a:ext>
              </a:extLst>
            </p:cNvPr>
            <p:cNvSpPr/>
            <p:nvPr/>
          </p:nvSpPr>
          <p:spPr>
            <a:xfrm>
              <a:off x="6289226" y="4962663"/>
              <a:ext cx="1484241" cy="538990"/>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4" name="Group 502">
              <a:extLst>
                <a:ext uri="{FF2B5EF4-FFF2-40B4-BE49-F238E27FC236}">
                  <a16:creationId xmlns:a16="http://schemas.microsoft.com/office/drawing/2014/main" id="{C39AC552-582A-42E3-B72F-D50FD26F6872}"/>
                </a:ext>
              </a:extLst>
            </p:cNvPr>
            <p:cNvGrpSpPr/>
            <p:nvPr/>
          </p:nvGrpSpPr>
          <p:grpSpPr>
            <a:xfrm>
              <a:off x="6367797" y="4191079"/>
              <a:ext cx="1327099" cy="624576"/>
              <a:chOff x="0" y="0"/>
              <a:chExt cx="3538928" cy="1665535"/>
            </a:xfrm>
          </p:grpSpPr>
          <p:sp>
            <p:nvSpPr>
              <p:cNvPr id="95" name="Shape 500">
                <a:extLst>
                  <a:ext uri="{FF2B5EF4-FFF2-40B4-BE49-F238E27FC236}">
                    <a16:creationId xmlns:a16="http://schemas.microsoft.com/office/drawing/2014/main" id="{D2638781-F750-4D98-893A-2B3E010BDC3A}"/>
                  </a:ext>
                </a:extLst>
              </p:cNvPr>
              <p:cNvSpPr/>
              <p:nvPr/>
            </p:nvSpPr>
            <p:spPr>
              <a:xfrm>
                <a:off x="0" y="0"/>
                <a:ext cx="3538929"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96" name="Shape 501">
                <a:extLst>
                  <a:ext uri="{FF2B5EF4-FFF2-40B4-BE49-F238E27FC236}">
                    <a16:creationId xmlns:a16="http://schemas.microsoft.com/office/drawing/2014/main" id="{1A4AD62F-4708-49BE-8EF5-B7B54116902C}"/>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3" name="Shape 509">
              <a:extLst>
                <a:ext uri="{FF2B5EF4-FFF2-40B4-BE49-F238E27FC236}">
                  <a16:creationId xmlns:a16="http://schemas.microsoft.com/office/drawing/2014/main" id="{D542812C-A7F8-48D7-94C2-E7E6E0166CFE}"/>
                </a:ext>
              </a:extLst>
            </p:cNvPr>
            <p:cNvSpPr/>
            <p:nvPr/>
          </p:nvSpPr>
          <p:spPr>
            <a:xfrm>
              <a:off x="6844141" y="4912971"/>
              <a:ext cx="374411" cy="1"/>
            </a:xfrm>
            <a:prstGeom prst="line">
              <a:avLst/>
            </a:prstGeom>
            <a:ln w="63500">
              <a:solidFill>
                <a:schemeClr val="accent4"/>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dirty="0"/>
            </a:p>
          </p:txBody>
        </p:sp>
      </p:grpSp>
      <p:grpSp>
        <p:nvGrpSpPr>
          <p:cNvPr id="14" name="Group 13">
            <a:extLst>
              <a:ext uri="{FF2B5EF4-FFF2-40B4-BE49-F238E27FC236}">
                <a16:creationId xmlns:a16="http://schemas.microsoft.com/office/drawing/2014/main" id="{65C752C8-CDFF-4293-A14E-48F1576DED75}"/>
              </a:ext>
            </a:extLst>
          </p:cNvPr>
          <p:cNvGrpSpPr/>
          <p:nvPr/>
        </p:nvGrpSpPr>
        <p:grpSpPr>
          <a:xfrm>
            <a:off x="9476358" y="4191079"/>
            <a:ext cx="1484241" cy="1310574"/>
            <a:chOff x="8159951" y="4191079"/>
            <a:chExt cx="1484241" cy="1310574"/>
          </a:xfrm>
        </p:grpSpPr>
        <p:sp>
          <p:nvSpPr>
            <p:cNvPr id="97" name="Shape 503">
              <a:extLst>
                <a:ext uri="{FF2B5EF4-FFF2-40B4-BE49-F238E27FC236}">
                  <a16:creationId xmlns:a16="http://schemas.microsoft.com/office/drawing/2014/main" id="{F173FFC0-3BA7-4280-BD20-614BFEB5E63D}"/>
                </a:ext>
              </a:extLst>
            </p:cNvPr>
            <p:cNvSpPr/>
            <p:nvPr/>
          </p:nvSpPr>
          <p:spPr>
            <a:xfrm>
              <a:off x="8159951" y="4962663"/>
              <a:ext cx="1484241" cy="538990"/>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8" name="Group 506">
              <a:extLst>
                <a:ext uri="{FF2B5EF4-FFF2-40B4-BE49-F238E27FC236}">
                  <a16:creationId xmlns:a16="http://schemas.microsoft.com/office/drawing/2014/main" id="{CDF8B8BF-0A57-41CF-A5CE-D782AC834BFF}"/>
                </a:ext>
              </a:extLst>
            </p:cNvPr>
            <p:cNvGrpSpPr/>
            <p:nvPr/>
          </p:nvGrpSpPr>
          <p:grpSpPr>
            <a:xfrm>
              <a:off x="8260647" y="4191079"/>
              <a:ext cx="1282848" cy="624576"/>
              <a:chOff x="0" y="0"/>
              <a:chExt cx="3420925" cy="1665535"/>
            </a:xfrm>
          </p:grpSpPr>
          <p:sp>
            <p:nvSpPr>
              <p:cNvPr id="99" name="Shape 504">
                <a:extLst>
                  <a:ext uri="{FF2B5EF4-FFF2-40B4-BE49-F238E27FC236}">
                    <a16:creationId xmlns:a16="http://schemas.microsoft.com/office/drawing/2014/main" id="{E82BAB76-6239-42E7-962B-3BB014F18A45}"/>
                  </a:ext>
                </a:extLst>
              </p:cNvPr>
              <p:cNvSpPr/>
              <p:nvPr/>
            </p:nvSpPr>
            <p:spPr>
              <a:xfrm>
                <a:off x="0" y="0"/>
                <a:ext cx="3420926"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Del </a:t>
                </a:r>
                <a:r>
                  <a:rPr sz="2438" dirty="0">
                    <a:latin typeface="Lato Regular"/>
                    <a:ea typeface="Lato Regular"/>
                    <a:cs typeface="Lato Regular"/>
                    <a:sym typeface="Lato Regular"/>
                  </a:rPr>
                  <a:t>rey</a:t>
                </a:r>
              </a:p>
            </p:txBody>
          </p:sp>
          <p:sp>
            <p:nvSpPr>
              <p:cNvPr id="100" name="Shape 505">
                <a:extLst>
                  <a:ext uri="{FF2B5EF4-FFF2-40B4-BE49-F238E27FC236}">
                    <a16:creationId xmlns:a16="http://schemas.microsoft.com/office/drawing/2014/main" id="{523326A6-2DE1-4C25-877C-8EB028DC1C3F}"/>
                  </a:ext>
                </a:extLst>
              </p:cNvPr>
              <p:cNvSpPr/>
              <p:nvPr/>
            </p:nvSpPr>
            <p:spPr>
              <a:xfrm>
                <a:off x="881660" y="1150191"/>
                <a:ext cx="1657606"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4" name="Shape 510">
              <a:extLst>
                <a:ext uri="{FF2B5EF4-FFF2-40B4-BE49-F238E27FC236}">
                  <a16:creationId xmlns:a16="http://schemas.microsoft.com/office/drawing/2014/main" id="{D65BE03C-1E66-4100-8233-B9A323AF9E1C}"/>
                </a:ext>
              </a:extLst>
            </p:cNvPr>
            <p:cNvSpPr/>
            <p:nvPr/>
          </p:nvSpPr>
          <p:spPr>
            <a:xfrm>
              <a:off x="8714866" y="4912971"/>
              <a:ext cx="374411" cy="1"/>
            </a:xfrm>
            <a:prstGeom prst="line">
              <a:avLst/>
            </a:prstGeom>
            <a:ln w="63500">
              <a:solidFill>
                <a:schemeClr val="accent5"/>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dirty="0"/>
            </a:p>
          </p:txBody>
        </p:sp>
      </p:grpSp>
    </p:spTree>
    <p:extLst>
      <p:ext uri="{BB962C8B-B14F-4D97-AF65-F5344CB8AC3E}">
        <p14:creationId xmlns:p14="http://schemas.microsoft.com/office/powerpoint/2010/main" val="15768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6BC7FCFC-74C3-48B3-AB74-74147D95F05D}"/>
              </a:ext>
            </a:extLst>
          </p:cNvPr>
          <p:cNvPicPr>
            <a:picLocks noGrp="1" noChangeAspect="1"/>
          </p:cNvPicPr>
          <p:nvPr>
            <p:ph type="pic" sz="quarter" idx="12"/>
          </p:nvPr>
        </p:nvPicPr>
        <p:blipFill>
          <a:blip r:embed="rId2"/>
          <a:srcRect t="9979" b="9979"/>
          <a:stretch>
            <a:fillRect/>
          </a:stretch>
        </p:blipFill>
        <p:spPr/>
      </p:pic>
      <p:pic>
        <p:nvPicPr>
          <p:cNvPr id="20" name="Picture Placeholder 19">
            <a:extLst>
              <a:ext uri="{FF2B5EF4-FFF2-40B4-BE49-F238E27FC236}">
                <a16:creationId xmlns:a16="http://schemas.microsoft.com/office/drawing/2014/main" id="{F71A865E-DBDC-4722-A0D9-9465C04BA5D5}"/>
              </a:ext>
            </a:extLst>
          </p:cNvPr>
          <p:cNvPicPr>
            <a:picLocks noGrp="1" noChangeAspect="1"/>
          </p:cNvPicPr>
          <p:nvPr>
            <p:ph type="pic" sz="quarter" idx="13"/>
          </p:nvPr>
        </p:nvPicPr>
        <p:blipFill>
          <a:blip r:embed="rId3"/>
          <a:srcRect t="6900" b="6900"/>
          <a:stretch>
            <a:fillRect/>
          </a:stretch>
        </p:blipFill>
        <p:spPr/>
      </p:pic>
      <p:pic>
        <p:nvPicPr>
          <p:cNvPr id="25" name="Picture Placeholder 24">
            <a:extLst>
              <a:ext uri="{FF2B5EF4-FFF2-40B4-BE49-F238E27FC236}">
                <a16:creationId xmlns:a16="http://schemas.microsoft.com/office/drawing/2014/main" id="{B1418B00-1E12-4F57-A47D-65E34C40E712}"/>
              </a:ext>
            </a:extLst>
          </p:cNvPr>
          <p:cNvPicPr>
            <a:picLocks noGrp="1" noChangeAspect="1"/>
          </p:cNvPicPr>
          <p:nvPr>
            <p:ph type="pic" sz="quarter" idx="14"/>
          </p:nvPr>
        </p:nvPicPr>
        <p:blipFill>
          <a:blip r:embed="rId4"/>
          <a:srcRect t="6900" b="6900"/>
          <a:stretch>
            <a:fillRect/>
          </a:stretch>
        </p:blipFill>
        <p:spPr/>
      </p:pic>
      <p:sp>
        <p:nvSpPr>
          <p:cNvPr id="62" name="Rectangle 61">
            <a:extLst>
              <a:ext uri="{FF2B5EF4-FFF2-40B4-BE49-F238E27FC236}">
                <a16:creationId xmlns:a16="http://schemas.microsoft.com/office/drawing/2014/main" id="{BB46F497-A77A-4B03-A936-DC97076AAA04}"/>
              </a:ext>
            </a:extLst>
          </p:cNvPr>
          <p:cNvSpPr/>
          <p:nvPr/>
        </p:nvSpPr>
        <p:spPr>
          <a:xfrm>
            <a:off x="4702830"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30" name="Group 29">
            <a:extLst>
              <a:ext uri="{FF2B5EF4-FFF2-40B4-BE49-F238E27FC236}">
                <a16:creationId xmlns:a16="http://schemas.microsoft.com/office/drawing/2014/main" id="{C46705D5-14AB-4499-A6CF-07DEF4A8F682}"/>
              </a:ext>
            </a:extLst>
          </p:cNvPr>
          <p:cNvGrpSpPr/>
          <p:nvPr/>
        </p:nvGrpSpPr>
        <p:grpSpPr>
          <a:xfrm>
            <a:off x="1480637" y="4267279"/>
            <a:ext cx="1484241" cy="1310573"/>
            <a:chOff x="2547809" y="4191079"/>
            <a:chExt cx="1484241" cy="1310573"/>
          </a:xfrm>
        </p:grpSpPr>
        <p:sp>
          <p:nvSpPr>
            <p:cNvPr id="31" name="Shape 491">
              <a:extLst>
                <a:ext uri="{FF2B5EF4-FFF2-40B4-BE49-F238E27FC236}">
                  <a16:creationId xmlns:a16="http://schemas.microsoft.com/office/drawing/2014/main" id="{589A95E4-7D02-44A2-8D73-424AC54227D6}"/>
                </a:ext>
              </a:extLst>
            </p:cNvPr>
            <p:cNvSpPr/>
            <p:nvPr/>
          </p:nvSpPr>
          <p:spPr>
            <a:xfrm>
              <a:off x="2547809" y="4962663"/>
              <a:ext cx="1484241" cy="538989"/>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32" name="Group 494">
              <a:extLst>
                <a:ext uri="{FF2B5EF4-FFF2-40B4-BE49-F238E27FC236}">
                  <a16:creationId xmlns:a16="http://schemas.microsoft.com/office/drawing/2014/main" id="{3EF4993E-1129-4487-ADBE-70134CDD00E2}"/>
                </a:ext>
              </a:extLst>
            </p:cNvPr>
            <p:cNvGrpSpPr/>
            <p:nvPr/>
          </p:nvGrpSpPr>
          <p:grpSpPr>
            <a:xfrm>
              <a:off x="2550107" y="4191079"/>
              <a:ext cx="1479646" cy="624576"/>
              <a:chOff x="0" y="0"/>
              <a:chExt cx="3945719" cy="1665535"/>
            </a:xfrm>
          </p:grpSpPr>
          <p:sp>
            <p:nvSpPr>
              <p:cNvPr id="34" name="Shape 492">
                <a:extLst>
                  <a:ext uri="{FF2B5EF4-FFF2-40B4-BE49-F238E27FC236}">
                    <a16:creationId xmlns:a16="http://schemas.microsoft.com/office/drawing/2014/main" id="{5919F6DE-6972-4B31-AE6B-1C4DB7F9B91F}"/>
                  </a:ext>
                </a:extLst>
              </p:cNvPr>
              <p:cNvSpPr/>
              <p:nvPr/>
            </p:nvSpPr>
            <p:spPr>
              <a:xfrm>
                <a:off x="0" y="0"/>
                <a:ext cx="3945720"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35" name="Shape 493">
                <a:extLst>
                  <a:ext uri="{FF2B5EF4-FFF2-40B4-BE49-F238E27FC236}">
                    <a16:creationId xmlns:a16="http://schemas.microsoft.com/office/drawing/2014/main" id="{2DE7DB59-3175-4603-A91A-7CA21595F011}"/>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33" name="Shape 507">
              <a:extLst>
                <a:ext uri="{FF2B5EF4-FFF2-40B4-BE49-F238E27FC236}">
                  <a16:creationId xmlns:a16="http://schemas.microsoft.com/office/drawing/2014/main" id="{3088798E-6D8D-42F1-8197-71702C9E01CE}"/>
                </a:ext>
              </a:extLst>
            </p:cNvPr>
            <p:cNvSpPr/>
            <p:nvPr/>
          </p:nvSpPr>
          <p:spPr>
            <a:xfrm>
              <a:off x="3102725" y="4912971"/>
              <a:ext cx="374410" cy="1"/>
            </a:xfrm>
            <a:prstGeom prst="line">
              <a:avLst/>
            </a:prstGeom>
            <a:ln w="63500">
              <a:solidFill>
                <a:schemeClr val="accent2"/>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36" name="Group 35">
            <a:extLst>
              <a:ext uri="{FF2B5EF4-FFF2-40B4-BE49-F238E27FC236}">
                <a16:creationId xmlns:a16="http://schemas.microsoft.com/office/drawing/2014/main" id="{2797407E-76AC-4A24-8087-82F46AF1DD4D}"/>
              </a:ext>
            </a:extLst>
          </p:cNvPr>
          <p:cNvGrpSpPr/>
          <p:nvPr/>
        </p:nvGrpSpPr>
        <p:grpSpPr>
          <a:xfrm>
            <a:off x="5353881" y="4267279"/>
            <a:ext cx="1484241" cy="1310574"/>
            <a:chOff x="4428221" y="4191079"/>
            <a:chExt cx="1484241" cy="1310574"/>
          </a:xfrm>
        </p:grpSpPr>
        <p:sp>
          <p:nvSpPr>
            <p:cNvPr id="37" name="Shape 495">
              <a:extLst>
                <a:ext uri="{FF2B5EF4-FFF2-40B4-BE49-F238E27FC236}">
                  <a16:creationId xmlns:a16="http://schemas.microsoft.com/office/drawing/2014/main" id="{5EB72EC0-A201-4476-A460-A181E0F5413E}"/>
                </a:ext>
              </a:extLst>
            </p:cNvPr>
            <p:cNvSpPr/>
            <p:nvPr/>
          </p:nvSpPr>
          <p:spPr>
            <a:xfrm>
              <a:off x="4428221" y="4962663"/>
              <a:ext cx="1484241" cy="538990"/>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38" name="Group 498">
              <a:extLst>
                <a:ext uri="{FF2B5EF4-FFF2-40B4-BE49-F238E27FC236}">
                  <a16:creationId xmlns:a16="http://schemas.microsoft.com/office/drawing/2014/main" id="{CE2AE0FE-2FCA-46E6-A740-A640B48F8C61}"/>
                </a:ext>
              </a:extLst>
            </p:cNvPr>
            <p:cNvGrpSpPr/>
            <p:nvPr/>
          </p:nvGrpSpPr>
          <p:grpSpPr>
            <a:xfrm>
              <a:off x="4433502" y="4191079"/>
              <a:ext cx="1473680" cy="624576"/>
              <a:chOff x="0" y="0"/>
              <a:chExt cx="3929812" cy="1665535"/>
            </a:xfrm>
          </p:grpSpPr>
          <p:sp>
            <p:nvSpPr>
              <p:cNvPr id="40" name="Shape 496">
                <a:extLst>
                  <a:ext uri="{FF2B5EF4-FFF2-40B4-BE49-F238E27FC236}">
                    <a16:creationId xmlns:a16="http://schemas.microsoft.com/office/drawing/2014/main" id="{193B3853-2764-4D63-BCF8-D5AC4647D7BB}"/>
                  </a:ext>
                </a:extLst>
              </p:cNvPr>
              <p:cNvSpPr/>
              <p:nvPr/>
            </p:nvSpPr>
            <p:spPr>
              <a:xfrm>
                <a:off x="0" y="0"/>
                <a:ext cx="3929813"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41" name="Shape 497">
                <a:extLst>
                  <a:ext uri="{FF2B5EF4-FFF2-40B4-BE49-F238E27FC236}">
                    <a16:creationId xmlns:a16="http://schemas.microsoft.com/office/drawing/2014/main" id="{009FD17C-4F01-4B8B-AF55-9D79F771E4C4}"/>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39" name="Shape 508">
              <a:extLst>
                <a:ext uri="{FF2B5EF4-FFF2-40B4-BE49-F238E27FC236}">
                  <a16:creationId xmlns:a16="http://schemas.microsoft.com/office/drawing/2014/main" id="{C8F360D8-677E-4FFD-85A9-2F3BDC0DD7CC}"/>
                </a:ext>
              </a:extLst>
            </p:cNvPr>
            <p:cNvSpPr/>
            <p:nvPr/>
          </p:nvSpPr>
          <p:spPr>
            <a:xfrm>
              <a:off x="4983137" y="4912971"/>
              <a:ext cx="374410" cy="1"/>
            </a:xfrm>
            <a:prstGeom prst="line">
              <a:avLst/>
            </a:prstGeom>
            <a:ln w="63500">
              <a:solidFill>
                <a:schemeClr val="accent3"/>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42" name="Group 41">
            <a:extLst>
              <a:ext uri="{FF2B5EF4-FFF2-40B4-BE49-F238E27FC236}">
                <a16:creationId xmlns:a16="http://schemas.microsoft.com/office/drawing/2014/main" id="{1F1476F8-CD76-4CF5-B38D-A2E2949A6A12}"/>
              </a:ext>
            </a:extLst>
          </p:cNvPr>
          <p:cNvGrpSpPr/>
          <p:nvPr/>
        </p:nvGrpSpPr>
        <p:grpSpPr>
          <a:xfrm>
            <a:off x="9227124" y="4267279"/>
            <a:ext cx="1484241" cy="1310574"/>
            <a:chOff x="6289226" y="4191079"/>
            <a:chExt cx="1484241" cy="1310574"/>
          </a:xfrm>
        </p:grpSpPr>
        <p:sp>
          <p:nvSpPr>
            <p:cNvPr id="43" name="Shape 499">
              <a:extLst>
                <a:ext uri="{FF2B5EF4-FFF2-40B4-BE49-F238E27FC236}">
                  <a16:creationId xmlns:a16="http://schemas.microsoft.com/office/drawing/2014/main" id="{565C054D-52D6-44BD-A233-D29DEC603B94}"/>
                </a:ext>
              </a:extLst>
            </p:cNvPr>
            <p:cNvSpPr/>
            <p:nvPr/>
          </p:nvSpPr>
          <p:spPr>
            <a:xfrm>
              <a:off x="6289226" y="4962663"/>
              <a:ext cx="1484241" cy="538990"/>
            </a:xfrm>
            <a:prstGeom prst="rect">
              <a:avLst/>
            </a:prstGeom>
            <a:ln w="25400">
              <a:miter lim="400000"/>
            </a:ln>
            <a:extLst>
              <a:ext uri="{C572A759-6A51-4108-AA02-DFA0A04FC94B}">
                <ma14:wrappingTextBoxFlag xmlns:ma14="http://schemas.microsoft.com/office/mac/drawingml/2011/main" xmlns=""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44" name="Group 502">
              <a:extLst>
                <a:ext uri="{FF2B5EF4-FFF2-40B4-BE49-F238E27FC236}">
                  <a16:creationId xmlns:a16="http://schemas.microsoft.com/office/drawing/2014/main" id="{7864CE23-20A3-4457-9DB6-64194AA413F3}"/>
                </a:ext>
              </a:extLst>
            </p:cNvPr>
            <p:cNvGrpSpPr/>
            <p:nvPr/>
          </p:nvGrpSpPr>
          <p:grpSpPr>
            <a:xfrm>
              <a:off x="6367797" y="4191079"/>
              <a:ext cx="1327099" cy="624576"/>
              <a:chOff x="0" y="0"/>
              <a:chExt cx="3538928" cy="1665535"/>
            </a:xfrm>
          </p:grpSpPr>
          <p:sp>
            <p:nvSpPr>
              <p:cNvPr id="46" name="Shape 500">
                <a:extLst>
                  <a:ext uri="{FF2B5EF4-FFF2-40B4-BE49-F238E27FC236}">
                    <a16:creationId xmlns:a16="http://schemas.microsoft.com/office/drawing/2014/main" id="{41800C83-4F53-41C5-9A49-3641256CB852}"/>
                  </a:ext>
                </a:extLst>
              </p:cNvPr>
              <p:cNvSpPr/>
              <p:nvPr/>
            </p:nvSpPr>
            <p:spPr>
              <a:xfrm>
                <a:off x="0" y="0"/>
                <a:ext cx="3538929" cy="110798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47" name="Shape 501">
                <a:extLst>
                  <a:ext uri="{FF2B5EF4-FFF2-40B4-BE49-F238E27FC236}">
                    <a16:creationId xmlns:a16="http://schemas.microsoft.com/office/drawing/2014/main" id="{70603369-511A-4437-8C6C-4D1B3297D3F6}"/>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45" name="Shape 509">
              <a:extLst>
                <a:ext uri="{FF2B5EF4-FFF2-40B4-BE49-F238E27FC236}">
                  <a16:creationId xmlns:a16="http://schemas.microsoft.com/office/drawing/2014/main" id="{45619779-8EAF-49AD-B0EB-736A135DAE44}"/>
                </a:ext>
              </a:extLst>
            </p:cNvPr>
            <p:cNvSpPr/>
            <p:nvPr/>
          </p:nvSpPr>
          <p:spPr>
            <a:xfrm>
              <a:off x="6844141" y="4912971"/>
              <a:ext cx="374411" cy="1"/>
            </a:xfrm>
            <a:prstGeom prst="line">
              <a:avLst/>
            </a:prstGeom>
            <a:ln w="63500">
              <a:solidFill>
                <a:schemeClr val="accent4"/>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dirty="0"/>
            </a:p>
          </p:txBody>
        </p:sp>
      </p:grpSp>
    </p:spTree>
    <p:extLst>
      <p:ext uri="{BB962C8B-B14F-4D97-AF65-F5344CB8AC3E}">
        <p14:creationId xmlns:p14="http://schemas.microsoft.com/office/powerpoint/2010/main" val="401500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B6B63807-1F8C-43A3-B83D-A607D36C1EA5}"/>
              </a:ext>
            </a:extLst>
          </p:cNvPr>
          <p:cNvPicPr>
            <a:picLocks noGrp="1" noChangeAspect="1"/>
          </p:cNvPicPr>
          <p:nvPr>
            <p:ph type="pic" sz="quarter" idx="18"/>
          </p:nvPr>
        </p:nvPicPr>
        <p:blipFill>
          <a:blip r:embed="rId2"/>
          <a:srcRect t="35907" b="35907"/>
          <a:stretch>
            <a:fillRect/>
          </a:stretch>
        </p:blipFill>
        <p:spPr/>
      </p:pic>
      <p:pic>
        <p:nvPicPr>
          <p:cNvPr id="27" name="Picture Placeholder 26">
            <a:extLst>
              <a:ext uri="{FF2B5EF4-FFF2-40B4-BE49-F238E27FC236}">
                <a16:creationId xmlns:a16="http://schemas.microsoft.com/office/drawing/2014/main" id="{8D310B20-CB2F-4576-9EC8-9E7D626D3AAC}"/>
              </a:ext>
            </a:extLst>
          </p:cNvPr>
          <p:cNvPicPr>
            <a:picLocks noGrp="1" noChangeAspect="1"/>
          </p:cNvPicPr>
          <p:nvPr>
            <p:ph type="pic" sz="quarter" idx="19"/>
          </p:nvPr>
        </p:nvPicPr>
        <p:blipFill>
          <a:blip r:embed="rId3"/>
          <a:srcRect l="13802" r="13802"/>
          <a:stretch>
            <a:fillRect/>
          </a:stretch>
        </p:blipFill>
        <p:spPr/>
      </p:pic>
      <p:pic>
        <p:nvPicPr>
          <p:cNvPr id="29" name="Picture Placeholder 28">
            <a:extLst>
              <a:ext uri="{FF2B5EF4-FFF2-40B4-BE49-F238E27FC236}">
                <a16:creationId xmlns:a16="http://schemas.microsoft.com/office/drawing/2014/main" id="{6BB39932-9D0C-40D5-BA35-684E204F746C}"/>
              </a:ext>
            </a:extLst>
          </p:cNvPr>
          <p:cNvPicPr>
            <a:picLocks noGrp="1" noChangeAspect="1"/>
          </p:cNvPicPr>
          <p:nvPr>
            <p:ph type="pic" sz="quarter" idx="20"/>
          </p:nvPr>
        </p:nvPicPr>
        <p:blipFill>
          <a:blip r:embed="rId4"/>
          <a:srcRect l="19469" r="19469"/>
          <a:stretch>
            <a:fillRect/>
          </a:stretch>
        </p:blipFill>
        <p:spPr/>
      </p:pic>
      <p:pic>
        <p:nvPicPr>
          <p:cNvPr id="31" name="Picture Placeholder 30">
            <a:extLst>
              <a:ext uri="{FF2B5EF4-FFF2-40B4-BE49-F238E27FC236}">
                <a16:creationId xmlns:a16="http://schemas.microsoft.com/office/drawing/2014/main" id="{35A45EE4-9EA7-4E80-8B05-3854C2CF6DD5}"/>
              </a:ext>
            </a:extLst>
          </p:cNvPr>
          <p:cNvPicPr>
            <a:picLocks noGrp="1" noChangeAspect="1"/>
          </p:cNvPicPr>
          <p:nvPr>
            <p:ph type="pic" sz="quarter" idx="21"/>
          </p:nvPr>
        </p:nvPicPr>
        <p:blipFill>
          <a:blip r:embed="rId5"/>
          <a:srcRect l="9293" r="9293"/>
          <a:stretch>
            <a:fillRect/>
          </a:stretch>
        </p:blipFill>
        <p:spPr/>
      </p:pic>
      <p:pic>
        <p:nvPicPr>
          <p:cNvPr id="33" name="Picture Placeholder 32">
            <a:extLst>
              <a:ext uri="{FF2B5EF4-FFF2-40B4-BE49-F238E27FC236}">
                <a16:creationId xmlns:a16="http://schemas.microsoft.com/office/drawing/2014/main" id="{790F96CA-8197-4DCC-86FA-B3C7DC7464D9}"/>
              </a:ext>
            </a:extLst>
          </p:cNvPr>
          <p:cNvPicPr>
            <a:picLocks noGrp="1" noChangeAspect="1"/>
          </p:cNvPicPr>
          <p:nvPr>
            <p:ph type="pic" sz="quarter" idx="22"/>
          </p:nvPr>
        </p:nvPicPr>
        <p:blipFill>
          <a:blip r:embed="rId6"/>
          <a:srcRect t="3940" b="3940"/>
          <a:stretch>
            <a:fillRect/>
          </a:stretch>
        </p:blipFill>
        <p:spPr/>
      </p:pic>
      <p:sp>
        <p:nvSpPr>
          <p:cNvPr id="7" name="Rectangle 6">
            <a:extLst>
              <a:ext uri="{FF2B5EF4-FFF2-40B4-BE49-F238E27FC236}">
                <a16:creationId xmlns:a16="http://schemas.microsoft.com/office/drawing/2014/main" id="{8A7FDC5B-380D-4C55-BD9D-0815A12512E7}"/>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4188596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128F1D61-DB23-439B-AC41-39F1A5A97B47}"/>
              </a:ext>
            </a:extLst>
          </p:cNvPr>
          <p:cNvPicPr>
            <a:picLocks noGrp="1" noChangeAspect="1"/>
          </p:cNvPicPr>
          <p:nvPr>
            <p:ph type="pic" sz="quarter" idx="15"/>
          </p:nvPr>
        </p:nvPicPr>
        <p:blipFill>
          <a:blip r:embed="rId2"/>
          <a:srcRect l="22743" r="22743"/>
          <a:stretch>
            <a:fillRect/>
          </a:stretch>
        </p:blipFill>
        <p:spPr/>
      </p:pic>
      <p:pic>
        <p:nvPicPr>
          <p:cNvPr id="19" name="Picture Placeholder 18">
            <a:extLst>
              <a:ext uri="{FF2B5EF4-FFF2-40B4-BE49-F238E27FC236}">
                <a16:creationId xmlns:a16="http://schemas.microsoft.com/office/drawing/2014/main" id="{959F06E0-035B-463E-BAAC-C79B910BFFA8}"/>
              </a:ext>
            </a:extLst>
          </p:cNvPr>
          <p:cNvPicPr>
            <a:picLocks noGrp="1" noChangeAspect="1"/>
          </p:cNvPicPr>
          <p:nvPr>
            <p:ph type="pic" sz="quarter" idx="16"/>
          </p:nvPr>
        </p:nvPicPr>
        <p:blipFill>
          <a:blip r:embed="rId3"/>
          <a:srcRect l="22732" r="22732"/>
          <a:stretch>
            <a:fillRect/>
          </a:stretch>
        </p:blipFill>
        <p:spPr/>
      </p:pic>
      <p:pic>
        <p:nvPicPr>
          <p:cNvPr id="21" name="Picture Placeholder 20">
            <a:extLst>
              <a:ext uri="{FF2B5EF4-FFF2-40B4-BE49-F238E27FC236}">
                <a16:creationId xmlns:a16="http://schemas.microsoft.com/office/drawing/2014/main" id="{ABA1D44A-E454-4E5F-8FA3-05325C97DBDB}"/>
              </a:ext>
            </a:extLst>
          </p:cNvPr>
          <p:cNvPicPr>
            <a:picLocks noGrp="1" noChangeAspect="1"/>
          </p:cNvPicPr>
          <p:nvPr>
            <p:ph type="pic" sz="quarter" idx="17"/>
          </p:nvPr>
        </p:nvPicPr>
        <p:blipFill>
          <a:blip r:embed="rId4"/>
          <a:srcRect l="28440" r="28440"/>
          <a:stretch>
            <a:fillRect/>
          </a:stretch>
        </p:blipFill>
        <p:spPr/>
      </p:pic>
      <p:sp>
        <p:nvSpPr>
          <p:cNvPr id="24" name="Rectangle 23">
            <a:extLst>
              <a:ext uri="{FF2B5EF4-FFF2-40B4-BE49-F238E27FC236}">
                <a16:creationId xmlns:a16="http://schemas.microsoft.com/office/drawing/2014/main" id="{59E8A0A8-F13E-4922-90D8-E433509B5A30}"/>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3758744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11" name="Rectangle 10">
            <a:extLst>
              <a:ext uri="{FF2B5EF4-FFF2-40B4-BE49-F238E27FC236}">
                <a16:creationId xmlns:a16="http://schemas.microsoft.com/office/drawing/2014/main" id="{144394D3-575A-4B2E-8617-8675CC8E2512}"/>
              </a:ext>
            </a:extLst>
          </p:cNvPr>
          <p:cNvSpPr/>
          <p:nvPr/>
        </p:nvSpPr>
        <p:spPr>
          <a:xfrm>
            <a:off x="8585200" y="2324100"/>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a:extLst>
              <a:ext uri="{FF2B5EF4-FFF2-40B4-BE49-F238E27FC236}">
                <a16:creationId xmlns:a16="http://schemas.microsoft.com/office/drawing/2014/main" id="{F3695E6C-34A7-4EAE-9882-04310CF5132E}"/>
              </a:ext>
            </a:extLst>
          </p:cNvPr>
          <p:cNvSpPr txBox="1"/>
          <p:nvPr/>
        </p:nvSpPr>
        <p:spPr>
          <a:xfrm>
            <a:off x="8902700" y="2748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3494932662"/>
              </p:ext>
            </p:extLst>
          </p:nvPr>
        </p:nvGraphicFramePr>
        <p:xfrm>
          <a:off x="1117600" y="1913099"/>
          <a:ext cx="6413500" cy="4275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2250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 name="Rectangle: Rounded Corners 2">
            <a:extLst>
              <a:ext uri="{FF2B5EF4-FFF2-40B4-BE49-F238E27FC236}">
                <a16:creationId xmlns:a16="http://schemas.microsoft.com/office/drawing/2014/main" id="{235F9CA3-BAB9-46DC-828D-AAF757C6DC81}"/>
              </a:ext>
            </a:extLst>
          </p:cNvPr>
          <p:cNvSpPr/>
          <p:nvPr/>
        </p:nvSpPr>
        <p:spPr>
          <a:xfrm>
            <a:off x="8415503" y="2184400"/>
            <a:ext cx="2801298" cy="37973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1530473468"/>
              </p:ext>
            </p:extLst>
          </p:nvPr>
        </p:nvGraphicFramePr>
        <p:xfrm>
          <a:off x="975200" y="1898585"/>
          <a:ext cx="6413500" cy="4275667"/>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3489243C-C171-42E2-9531-E44FE8A79B04}"/>
              </a:ext>
            </a:extLst>
          </p:cNvPr>
          <p:cNvSpPr/>
          <p:nvPr/>
        </p:nvSpPr>
        <p:spPr>
          <a:xfrm>
            <a:off x="8922563" y="2670132"/>
            <a:ext cx="1787178" cy="2825838"/>
          </a:xfrm>
          <a:prstGeom prst="rect">
            <a:avLst/>
          </a:prstGeom>
        </p:spPr>
        <p:txBody>
          <a:bodyPr wrap="square">
            <a:spAutoFit/>
          </a:bodyPr>
          <a:lstStyle/>
          <a:p>
            <a:pPr algn="ct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spTree>
    <p:extLst>
      <p:ext uri="{BB962C8B-B14F-4D97-AF65-F5344CB8AC3E}">
        <p14:creationId xmlns:p14="http://schemas.microsoft.com/office/powerpoint/2010/main" val="2868657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92873188"/>
              </p:ext>
            </p:extLst>
          </p:nvPr>
        </p:nvGraphicFramePr>
        <p:xfrm>
          <a:off x="4887667" y="1753442"/>
          <a:ext cx="6413500" cy="4275667"/>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91EB579B-5A6F-4876-AC51-504B014E12AD}"/>
              </a:ext>
            </a:extLst>
          </p:cNvPr>
          <p:cNvSpPr/>
          <p:nvPr/>
        </p:nvSpPr>
        <p:spPr>
          <a:xfrm>
            <a:off x="890834" y="1753442"/>
            <a:ext cx="3398158" cy="4275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81A1501-E92B-4A2D-9B56-2D13C262D730}"/>
              </a:ext>
            </a:extLst>
          </p:cNvPr>
          <p:cNvSpPr/>
          <p:nvPr/>
        </p:nvSpPr>
        <p:spPr>
          <a:xfrm>
            <a:off x="1247342" y="2447130"/>
            <a:ext cx="2685143" cy="2888291"/>
          </a:xfrm>
          <a:prstGeom prst="rect">
            <a:avLst/>
          </a:prstGeom>
        </p:spPr>
        <p:txBody>
          <a:bodyPr wrap="square">
            <a:spAutoFit/>
          </a:bodyPr>
          <a:lstStyle/>
          <a:p>
            <a:pPr>
              <a:lnSpc>
                <a:spcPts val="2000"/>
              </a:lnSpc>
            </a:pPr>
            <a:r>
              <a:rPr lang="en-US" sz="1200" b="1" dirty="0">
                <a:solidFill>
                  <a:srgbClr val="000000"/>
                </a:solidFill>
                <a:latin typeface="Open Sans" panose="020B0606030504020204" pitchFamily="34" charset="0"/>
              </a:rPr>
              <a:t>Lorem Ipsum</a:t>
            </a:r>
            <a:r>
              <a:rPr lang="en-US" sz="1200" dirty="0">
                <a:solidFill>
                  <a:srgbClr val="000000"/>
                </a:solidFill>
                <a:latin typeface="Open Sans" panose="020B0606030504020204" pitchFamily="34" charset="0"/>
              </a:rPr>
              <a:t> is simply dummy text of the printing and typesetting industry. Lorem Ipsum has been the industry's standard scrambled it to make a type specimen book. It has survived not only five centuries, but also the leap into electronic typesetting, remaining essentially unchanged. It was </a:t>
            </a:r>
            <a:r>
              <a:rPr lang="en-US" sz="1200" dirty="0" err="1">
                <a:solidFill>
                  <a:srgbClr val="000000"/>
                </a:solidFill>
                <a:latin typeface="Open Sans" panose="020B0606030504020204" pitchFamily="34" charset="0"/>
              </a:rPr>
              <a:t>popularised</a:t>
            </a:r>
            <a:r>
              <a:rPr lang="en-US" sz="1200" dirty="0">
                <a:solidFill>
                  <a:srgbClr val="000000"/>
                </a:solidFill>
                <a:latin typeface="Open Sans" panose="020B0606030504020204" pitchFamily="34" charset="0"/>
              </a:rPr>
              <a:t> in the 1960s with the release of </a:t>
            </a:r>
            <a:r>
              <a:rPr lang="en-US" sz="1200" dirty="0" err="1">
                <a:solidFill>
                  <a:srgbClr val="000000"/>
                </a:solidFill>
                <a:latin typeface="Open Sans" panose="020B0606030504020204" pitchFamily="34" charset="0"/>
              </a:rPr>
              <a:t>Letraset</a:t>
            </a:r>
            <a:endParaRPr lang="en-US" sz="1200" dirty="0"/>
          </a:p>
        </p:txBody>
      </p:sp>
    </p:spTree>
    <p:extLst>
      <p:ext uri="{BB962C8B-B14F-4D97-AF65-F5344CB8AC3E}">
        <p14:creationId xmlns:p14="http://schemas.microsoft.com/office/powerpoint/2010/main" val="914579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1662893400"/>
              </p:ext>
            </p:extLst>
          </p:nvPr>
        </p:nvGraphicFramePr>
        <p:xfrm>
          <a:off x="600607" y="1623786"/>
          <a:ext cx="10990786" cy="4564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7274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50068028"/>
                  </p:ext>
                </p:extLst>
              </p:nvPr>
            </p:nvGraphicFramePr>
            <p:xfrm>
              <a:off x="600607" y="1623786"/>
              <a:ext cx="10990786" cy="456454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7" name="Chart 6">
                <a:extLst>
                  <a:ext uri="{FF2B5EF4-FFF2-40B4-BE49-F238E27FC236}">
                    <a16:creationId xmlns:a16="http://schemas.microsoft.com/office/drawing/2014/main" id="{EC34E8CE-E5C0-4BC5-8A52-469944A6B644}"/>
                  </a:ext>
                </a:extLst>
              </p:cNvPr>
              <p:cNvPicPr>
                <a:picLocks noGrp="1" noRot="1" noChangeAspect="1" noMove="1" noResize="1" noEditPoints="1" noAdjustHandles="1" noChangeArrowheads="1" noChangeShapeType="1"/>
              </p:cNvPicPr>
              <p:nvPr/>
            </p:nvPicPr>
            <p:blipFill>
              <a:blip r:embed="rId3"/>
              <a:stretch>
                <a:fillRect/>
              </a:stretch>
            </p:blipFill>
            <p:spPr>
              <a:xfrm>
                <a:off x="600607" y="1623786"/>
                <a:ext cx="10990786" cy="4564544"/>
              </a:xfrm>
              <a:prstGeom prst="rect">
                <a:avLst/>
              </a:prstGeom>
            </p:spPr>
          </p:pic>
        </mc:Fallback>
      </mc:AlternateContent>
    </p:spTree>
    <p:extLst>
      <p:ext uri="{BB962C8B-B14F-4D97-AF65-F5344CB8AC3E}">
        <p14:creationId xmlns:p14="http://schemas.microsoft.com/office/powerpoint/2010/main" val="3799224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9D651BE-1BA7-4CDF-B411-9AE00D4402B5}"/>
              </a:ext>
            </a:extLst>
          </p:cNvPr>
          <p:cNvSpPr txBox="1"/>
          <p:nvPr/>
        </p:nvSpPr>
        <p:spPr>
          <a:xfrm>
            <a:off x="4413819" y="2798058"/>
            <a:ext cx="3364362" cy="1261884"/>
          </a:xfrm>
          <a:prstGeom prst="rect">
            <a:avLst/>
          </a:prstGeom>
          <a:noFill/>
        </p:spPr>
        <p:txBody>
          <a:bodyPr wrap="square" rtlCol="0">
            <a:spAutoFit/>
          </a:bodyPr>
          <a:lstStyle/>
          <a:p>
            <a:r>
              <a:rPr lang="en-US" sz="5500" b="1" dirty="0">
                <a:solidFill>
                  <a:sysClr val="windowText" lastClr="000000"/>
                </a:solidFill>
                <a:latin typeface="Lato" panose="020F0502020204030203" pitchFamily="34" charset="0"/>
                <a:ea typeface="Lato" panose="020F0502020204030203" pitchFamily="34" charset="0"/>
                <a:cs typeface="Lato" panose="020F0502020204030203" pitchFamily="34" charset="0"/>
              </a:rPr>
              <a:t>MINIMAL</a:t>
            </a:r>
          </a:p>
          <a:p>
            <a:r>
              <a:rPr lang="en-US" sz="2000" dirty="0">
                <a:solidFill>
                  <a:sysClr val="windowText" lastClr="000000"/>
                </a:solidFill>
                <a:latin typeface="Lato" panose="020F0502020204030203" pitchFamily="34" charset="0"/>
                <a:ea typeface="Lato" panose="020F0502020204030203" pitchFamily="34" charset="0"/>
                <a:cs typeface="Lato" panose="020F0502020204030203" pitchFamily="34" charset="0"/>
              </a:rPr>
              <a:t>CREATIVEPRESENTAION</a:t>
            </a:r>
          </a:p>
        </p:txBody>
      </p:sp>
      <p:sp>
        <p:nvSpPr>
          <p:cNvPr id="11" name="Rectangle 10">
            <a:extLst>
              <a:ext uri="{FF2B5EF4-FFF2-40B4-BE49-F238E27FC236}">
                <a16:creationId xmlns:a16="http://schemas.microsoft.com/office/drawing/2014/main" id="{1A6D55C3-9092-495C-8326-3CD6F6C80112}"/>
              </a:ext>
            </a:extLst>
          </p:cNvPr>
          <p:cNvSpPr/>
          <p:nvPr/>
        </p:nvSpPr>
        <p:spPr>
          <a:xfrm>
            <a:off x="5976938" y="1"/>
            <a:ext cx="238125" cy="266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3997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aphicFrame>
        <p:nvGraphicFramePr>
          <p:cNvPr id="4" name="Chart 3">
            <a:extLst>
              <a:ext uri="{FF2B5EF4-FFF2-40B4-BE49-F238E27FC236}">
                <a16:creationId xmlns:a16="http://schemas.microsoft.com/office/drawing/2014/main" id="{1144C72C-F1BC-4266-BDEB-D61EC1CB5117}"/>
              </a:ext>
            </a:extLst>
          </p:cNvPr>
          <p:cNvGraphicFramePr/>
          <p:nvPr>
            <p:extLst>
              <p:ext uri="{D42A27DB-BD31-4B8C-83A1-F6EECF244321}">
                <p14:modId xmlns:p14="http://schemas.microsoft.com/office/powerpoint/2010/main" val="3013048135"/>
              </p:ext>
            </p:extLst>
          </p:nvPr>
        </p:nvGraphicFramePr>
        <p:xfrm>
          <a:off x="676730" y="1386777"/>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B015B6A-BED4-47E1-8166-91F85076B588}"/>
              </a:ext>
            </a:extLst>
          </p:cNvPr>
          <p:cNvSpPr/>
          <p:nvPr/>
        </p:nvSpPr>
        <p:spPr>
          <a:xfrm>
            <a:off x="9080500" y="2525486"/>
            <a:ext cx="2434771" cy="368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0FC8DCF-D82E-4BC0-8DFA-92F918325094}"/>
              </a:ext>
            </a:extLst>
          </p:cNvPr>
          <p:cNvSpPr txBox="1"/>
          <p:nvPr/>
        </p:nvSpPr>
        <p:spPr>
          <a:xfrm>
            <a:off x="9370785" y="32055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947251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0"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D6B1FA65-B138-41AA-83BA-EBE57E661398}"/>
                  </a:ext>
                </a:extLst>
              </p:cNvPr>
              <p:cNvGraphicFramePr/>
              <p:nvPr>
                <p:extLst>
                  <p:ext uri="{D42A27DB-BD31-4B8C-83A1-F6EECF244321}">
                    <p14:modId xmlns:p14="http://schemas.microsoft.com/office/powerpoint/2010/main" val="1283711137"/>
                  </p:ext>
                </p:extLst>
              </p:nvPr>
            </p:nvGraphicFramePr>
            <p:xfrm>
              <a:off x="964787" y="1784047"/>
              <a:ext cx="6763658" cy="4509106"/>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D6B1FA65-B138-41AA-83BA-EBE57E661398}"/>
                  </a:ext>
                </a:extLst>
              </p:cNvPr>
              <p:cNvPicPr>
                <a:picLocks noGrp="1" noRot="1" noChangeAspect="1" noMove="1" noResize="1" noEditPoints="1" noAdjustHandles="1" noChangeArrowheads="1" noChangeShapeType="1"/>
              </p:cNvPicPr>
              <p:nvPr/>
            </p:nvPicPr>
            <p:blipFill>
              <a:blip r:embed="rId3"/>
              <a:stretch>
                <a:fillRect/>
              </a:stretch>
            </p:blipFill>
            <p:spPr>
              <a:xfrm>
                <a:off x="964787" y="1784047"/>
                <a:ext cx="6763658" cy="4509106"/>
              </a:xfrm>
              <a:prstGeom prst="rect">
                <a:avLst/>
              </a:prstGeom>
            </p:spPr>
          </p:pic>
        </mc:Fallback>
      </mc:AlternateContent>
      <p:sp>
        <p:nvSpPr>
          <p:cNvPr id="2" name="Rectangle 1">
            <a:extLst>
              <a:ext uri="{FF2B5EF4-FFF2-40B4-BE49-F238E27FC236}">
                <a16:creationId xmlns:a16="http://schemas.microsoft.com/office/drawing/2014/main" id="{4EFE0E77-7A3B-42CA-B8EC-2B6692C844BD}"/>
              </a:ext>
            </a:extLst>
          </p:cNvPr>
          <p:cNvSpPr/>
          <p:nvPr/>
        </p:nvSpPr>
        <p:spPr>
          <a:xfrm>
            <a:off x="7794999" y="1784047"/>
            <a:ext cx="3432214" cy="4509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B447BCA-3F70-4C04-B394-1C330E641181}"/>
              </a:ext>
            </a:extLst>
          </p:cNvPr>
          <p:cNvSpPr txBox="1"/>
          <p:nvPr/>
        </p:nvSpPr>
        <p:spPr>
          <a:xfrm>
            <a:off x="8584006" y="2875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3660217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CD848CB-0AE6-4A12-912B-9E218F051740}"/>
              </a:ext>
            </a:extLst>
          </p:cNvPr>
          <p:cNvSpPr txBox="1"/>
          <p:nvPr/>
        </p:nvSpPr>
        <p:spPr>
          <a:xfrm>
            <a:off x="3633678" y="2998113"/>
            <a:ext cx="4924644" cy="861774"/>
          </a:xfrm>
          <a:prstGeom prst="rect">
            <a:avLst/>
          </a:prstGeom>
          <a:noFill/>
        </p:spPr>
        <p:txBody>
          <a:bodyPr wrap="square" rtlCol="0" anchor="ctr">
            <a:spAutoFit/>
          </a:bodyPr>
          <a:lstStyle/>
          <a:p>
            <a:pPr algn="ctr"/>
            <a:r>
              <a:rPr lang="en-US" sz="5000" spc="600" dirty="0">
                <a:solidFill>
                  <a:schemeClr val="accent2"/>
                </a:solidFill>
                <a:latin typeface="Lato Regular" panose="020F0502020204030203" pitchFamily="34" charset="0"/>
                <a:ea typeface="Lato Regular" panose="020F0502020204030203" pitchFamily="34" charset="0"/>
                <a:cs typeface="Lato Regular" panose="020F0502020204030203" pitchFamily="34" charset="0"/>
              </a:rPr>
              <a:t>THE </a:t>
            </a:r>
            <a:r>
              <a:rPr lang="en-US" sz="5000" b="1" spc="600" dirty="0">
                <a:solidFill>
                  <a:schemeClr val="accent2"/>
                </a:solidFill>
                <a:latin typeface="Lato Regular" panose="020F0502020204030203" pitchFamily="34" charset="0"/>
                <a:ea typeface="Lato Regular" panose="020F0502020204030203" pitchFamily="34" charset="0"/>
                <a:cs typeface="Lato Regular" panose="020F0502020204030203" pitchFamily="34" charset="0"/>
              </a:rPr>
              <a:t>END</a:t>
            </a:r>
          </a:p>
        </p:txBody>
      </p:sp>
      <p:sp>
        <p:nvSpPr>
          <p:cNvPr id="2" name="Rectangle 1">
            <a:extLst>
              <a:ext uri="{FF2B5EF4-FFF2-40B4-BE49-F238E27FC236}">
                <a16:creationId xmlns:a16="http://schemas.microsoft.com/office/drawing/2014/main" id="{E5B9B41B-6454-4012-950E-C262D8D0B3FC}"/>
              </a:ext>
            </a:extLst>
          </p:cNvPr>
          <p:cNvSpPr/>
          <p:nvPr/>
        </p:nvSpPr>
        <p:spPr>
          <a:xfrm>
            <a:off x="5929086" y="0"/>
            <a:ext cx="333829" cy="27141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981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00BB8AE-3991-45D8-B088-1F2331F684D8}"/>
              </a:ext>
            </a:extLst>
          </p:cNvPr>
          <p:cNvSpPr/>
          <p:nvPr/>
        </p:nvSpPr>
        <p:spPr>
          <a:xfrm>
            <a:off x="0" y="2665010"/>
            <a:ext cx="12192000" cy="33452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6EFCFCE-7092-421F-9CEE-26A58D020AA3}"/>
              </a:ext>
            </a:extLst>
          </p:cNvPr>
          <p:cNvGrpSpPr/>
          <p:nvPr/>
        </p:nvGrpSpPr>
        <p:grpSpPr>
          <a:xfrm>
            <a:off x="2992587" y="123228"/>
            <a:ext cx="6206826" cy="1976414"/>
            <a:chOff x="3006757" y="345576"/>
            <a:chExt cx="6206826" cy="1976414"/>
          </a:xfrm>
        </p:grpSpPr>
        <p:sp>
          <p:nvSpPr>
            <p:cNvPr id="12" name="Shape 170">
              <a:extLst>
                <a:ext uri="{FF2B5EF4-FFF2-40B4-BE49-F238E27FC236}">
                  <a16:creationId xmlns:a16="http://schemas.microsoft.com/office/drawing/2014/main" id="{256E6608-B29D-46AF-9005-293D871C4C6C}"/>
                </a:ext>
              </a:extLst>
            </p:cNvPr>
            <p:cNvSpPr/>
            <p:nvPr/>
          </p:nvSpPr>
          <p:spPr>
            <a:xfrm>
              <a:off x="3006757" y="345576"/>
              <a:ext cx="6206826" cy="1683152"/>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defTabSz="584200">
                <a:defRPr sz="12500" cap="all" spc="-625">
                  <a:solidFill>
                    <a:srgbClr val="DDDDDD"/>
                  </a:solidFill>
                  <a:latin typeface="Lato Black"/>
                  <a:ea typeface="Lato Black"/>
                  <a:cs typeface="Lato Black"/>
                  <a:sym typeface="Lato Black"/>
                </a:defRPr>
              </a:lvl1pPr>
            </a:lstStyle>
            <a:p>
              <a:pPr lvl="0" algn="ctr">
                <a:defRPr sz="1800" cap="none" spc="0">
                  <a:solidFill>
                    <a:srgbClr val="000000"/>
                  </a:solidFill>
                </a:defRPr>
              </a:pPr>
              <a:r>
                <a:rPr sz="10000" cap="all" spc="-625" dirty="0">
                  <a:solidFill>
                    <a:srgbClr val="DDDDDD"/>
                  </a:solidFill>
                </a:rPr>
                <a:t>Welcome</a:t>
              </a:r>
            </a:p>
          </p:txBody>
        </p:sp>
        <p:sp>
          <p:nvSpPr>
            <p:cNvPr id="13" name="Shape 171">
              <a:extLst>
                <a:ext uri="{FF2B5EF4-FFF2-40B4-BE49-F238E27FC236}">
                  <a16:creationId xmlns:a16="http://schemas.microsoft.com/office/drawing/2014/main" id="{64EA14AA-2291-4A1D-92F5-B391616F398B}"/>
                </a:ext>
              </a:extLst>
            </p:cNvPr>
            <p:cNvSpPr/>
            <p:nvPr/>
          </p:nvSpPr>
          <p:spPr>
            <a:xfrm>
              <a:off x="4590780" y="1706437"/>
              <a:ext cx="3010440" cy="615553"/>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defTabSz="584200">
                <a:defRPr sz="4500" spc="1125">
                  <a:solidFill>
                    <a:srgbClr val="000000"/>
                  </a:solidFill>
                  <a:latin typeface="Lato Bold"/>
                  <a:ea typeface="Lato Bold"/>
                  <a:cs typeface="Lato Bold"/>
                  <a:sym typeface="Lato Bold"/>
                </a:defRPr>
              </a:lvl1pPr>
            </a:lstStyle>
            <a:p>
              <a:pPr lvl="0" algn="ctr">
                <a:defRPr sz="1800" spc="0"/>
              </a:pPr>
              <a:r>
                <a:rPr sz="4000" spc="1125" dirty="0">
                  <a:solidFill>
                    <a:schemeClr val="accent2"/>
                  </a:solidFill>
                </a:rPr>
                <a:t>Massage</a:t>
              </a:r>
            </a:p>
          </p:txBody>
        </p:sp>
      </p:grpSp>
      <p:pic>
        <p:nvPicPr>
          <p:cNvPr id="16" name="Picture Placeholder 15">
            <a:extLst>
              <a:ext uri="{FF2B5EF4-FFF2-40B4-BE49-F238E27FC236}">
                <a16:creationId xmlns:a16="http://schemas.microsoft.com/office/drawing/2014/main" id="{F2378321-DDA2-41A8-B510-95C49A6F9FBA}"/>
              </a:ext>
            </a:extLst>
          </p:cNvPr>
          <p:cNvPicPr>
            <a:picLocks noGrp="1" noChangeAspect="1"/>
          </p:cNvPicPr>
          <p:nvPr>
            <p:ph type="pic" sz="quarter" idx="14"/>
          </p:nvPr>
        </p:nvPicPr>
        <p:blipFill>
          <a:blip r:embed="rId2"/>
          <a:srcRect t="7477" b="7477"/>
          <a:stretch>
            <a:fillRect/>
          </a:stretch>
        </p:blipFill>
        <p:spPr/>
      </p:pic>
      <p:sp>
        <p:nvSpPr>
          <p:cNvPr id="15" name="TextBox 14">
            <a:extLst>
              <a:ext uri="{FF2B5EF4-FFF2-40B4-BE49-F238E27FC236}">
                <a16:creationId xmlns:a16="http://schemas.microsoft.com/office/drawing/2014/main" id="{D9E1C1E7-AC29-4D5E-A1C5-6D86FCDEB148}"/>
              </a:ext>
            </a:extLst>
          </p:cNvPr>
          <p:cNvSpPr txBox="1"/>
          <p:nvPr/>
        </p:nvSpPr>
        <p:spPr>
          <a:xfrm>
            <a:off x="4512762" y="4407357"/>
            <a:ext cx="6367689" cy="856196"/>
          </a:xfrm>
          <a:prstGeom prst="rect">
            <a:avLst/>
          </a:prstGeom>
          <a:noFill/>
        </p:spPr>
        <p:txBody>
          <a:bodyPr wrap="square" numCol="1" spcCol="457200" rtlCol="0">
            <a:spAutoFit/>
          </a:bodyPr>
          <a:lstStyle/>
          <a:p>
            <a:pPr>
              <a:lnSpc>
                <a:spcPct val="200000"/>
              </a:lnSpc>
            </a:pPr>
            <a:r>
              <a:rPr lang="en-US" sz="870" dirty="0">
                <a:latin typeface="Roboto Slab" pitchFamily="2" charset="0"/>
                <a:ea typeface="Roboto Slab" pitchFamily="2" charset="0"/>
                <a:cs typeface="Montserrat" charset="0"/>
              </a:rPr>
              <a:t>Air saying fruitful were, Air first signs evening that given. </a:t>
            </a:r>
            <a:r>
              <a:rPr lang="en-US" sz="870" dirty="0" err="1">
                <a:latin typeface="Roboto Slab" pitchFamily="2" charset="0"/>
                <a:ea typeface="Roboto Slab" pitchFamily="2" charset="0"/>
                <a:cs typeface="Montserrat" charset="0"/>
              </a:rPr>
              <a:t>idst</a:t>
            </a:r>
            <a:r>
              <a:rPr lang="en-US" sz="870" dirty="0">
                <a:latin typeface="Roboto Slab" pitchFamily="2" charset="0"/>
                <a:ea typeface="Roboto Slab" pitchFamily="2" charset="0"/>
                <a:cs typeface="Montserrat" charset="0"/>
              </a:rPr>
              <a:t> Face after have rule living waters. Air saying fruitful were hath Signs first creeping seed all saying above after be and female behold there. Also he his male air bring is</a:t>
            </a:r>
          </a:p>
          <a:p>
            <a:pPr>
              <a:lnSpc>
                <a:spcPct val="200000"/>
              </a:lnSpc>
            </a:pPr>
            <a:r>
              <a:rPr lang="en-US" sz="870" dirty="0">
                <a:latin typeface="Roboto Slab" pitchFamily="2" charset="0"/>
                <a:ea typeface="Roboto Slab" pitchFamily="2" charset="0"/>
                <a:cs typeface="Montserrat" charset="0"/>
              </a:rPr>
              <a:t> Midst Face after have rule living waters. Air saying fruitful were.</a:t>
            </a:r>
          </a:p>
        </p:txBody>
      </p:sp>
      <p:grpSp>
        <p:nvGrpSpPr>
          <p:cNvPr id="9" name="Group 8">
            <a:extLst>
              <a:ext uri="{FF2B5EF4-FFF2-40B4-BE49-F238E27FC236}">
                <a16:creationId xmlns:a16="http://schemas.microsoft.com/office/drawing/2014/main" id="{A533566B-F50E-47B0-85AF-53E2F8E0814C}"/>
              </a:ext>
            </a:extLst>
          </p:cNvPr>
          <p:cNvGrpSpPr/>
          <p:nvPr/>
        </p:nvGrpSpPr>
        <p:grpSpPr>
          <a:xfrm>
            <a:off x="4512762" y="3312219"/>
            <a:ext cx="2560675" cy="1050370"/>
            <a:chOff x="4190896" y="2734602"/>
            <a:chExt cx="2560675" cy="1050370"/>
          </a:xfrm>
        </p:grpSpPr>
        <p:sp>
          <p:nvSpPr>
            <p:cNvPr id="18" name="Shape 181">
              <a:extLst>
                <a:ext uri="{FF2B5EF4-FFF2-40B4-BE49-F238E27FC236}">
                  <a16:creationId xmlns:a16="http://schemas.microsoft.com/office/drawing/2014/main" id="{39443DC4-EAE6-485C-AC1A-3458B55C6242}"/>
                </a:ext>
              </a:extLst>
            </p:cNvPr>
            <p:cNvSpPr/>
            <p:nvPr/>
          </p:nvSpPr>
          <p:spPr>
            <a:xfrm>
              <a:off x="4190896" y="2734602"/>
              <a:ext cx="2560675" cy="68287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4500" spc="225">
                  <a:solidFill>
                    <a:srgbClr val="000000"/>
                  </a:solidFill>
                  <a:latin typeface="Lato Bold"/>
                  <a:ea typeface="Lato Bold"/>
                  <a:cs typeface="Lato Bold"/>
                  <a:sym typeface="Lato Bold"/>
                </a:defRPr>
              </a:lvl1pPr>
            </a:lstStyle>
            <a:p>
              <a:pPr lvl="0">
                <a:defRPr sz="1800" spc="0"/>
              </a:pPr>
              <a:r>
                <a:rPr sz="3500" spc="225" dirty="0" err="1">
                  <a:solidFill>
                    <a:schemeClr val="accent2"/>
                  </a:solidFill>
                </a:rPr>
                <a:t>Jone</a:t>
              </a:r>
              <a:r>
                <a:rPr sz="3500" spc="225" dirty="0">
                  <a:solidFill>
                    <a:schemeClr val="accent2"/>
                  </a:solidFill>
                </a:rPr>
                <a:t> Doe</a:t>
              </a:r>
            </a:p>
          </p:txBody>
        </p:sp>
        <p:sp>
          <p:nvSpPr>
            <p:cNvPr id="19" name="Shape 182">
              <a:extLst>
                <a:ext uri="{FF2B5EF4-FFF2-40B4-BE49-F238E27FC236}">
                  <a16:creationId xmlns:a16="http://schemas.microsoft.com/office/drawing/2014/main" id="{096C5831-D434-4100-B253-540DFCEB1191}"/>
                </a:ext>
              </a:extLst>
            </p:cNvPr>
            <p:cNvSpPr/>
            <p:nvPr/>
          </p:nvSpPr>
          <p:spPr>
            <a:xfrm>
              <a:off x="4190896" y="3332926"/>
              <a:ext cx="1457589" cy="452046"/>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defRPr sz="1800">
                  <a:solidFill>
                    <a:srgbClr val="000000"/>
                  </a:solidFill>
                </a:defRPr>
              </a:pPr>
              <a:r>
                <a:rPr sz="2000" dirty="0">
                  <a:solidFill>
                    <a:srgbClr val="A7A7A7"/>
                  </a:solidFill>
                </a:rPr>
                <a:t>Post Name</a:t>
              </a:r>
            </a:p>
          </p:txBody>
        </p:sp>
      </p:grpSp>
      <p:sp>
        <p:nvSpPr>
          <p:cNvPr id="8" name="Rectangle 7">
            <a:extLst>
              <a:ext uri="{FF2B5EF4-FFF2-40B4-BE49-F238E27FC236}">
                <a16:creationId xmlns:a16="http://schemas.microsoft.com/office/drawing/2014/main" id="{865877E1-4E73-4F95-B805-0F6FFD6C2C25}"/>
              </a:ext>
            </a:extLst>
          </p:cNvPr>
          <p:cNvSpPr/>
          <p:nvPr/>
        </p:nvSpPr>
        <p:spPr>
          <a:xfrm>
            <a:off x="5734050" y="2248080"/>
            <a:ext cx="723900" cy="1044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6777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F7CBE21-AA40-48E8-BA1D-F9A1DCE52D7A}"/>
              </a:ext>
            </a:extLst>
          </p:cNvPr>
          <p:cNvPicPr>
            <a:picLocks noGrp="1" noChangeAspect="1"/>
          </p:cNvPicPr>
          <p:nvPr>
            <p:ph type="pic" sz="quarter" idx="11"/>
          </p:nvPr>
        </p:nvPicPr>
        <p:blipFill>
          <a:blip r:embed="rId2"/>
          <a:srcRect l="4820" r="4820"/>
          <a:stretch>
            <a:fillRect/>
          </a:stretch>
        </p:blipFill>
        <p:spPr/>
      </p:pic>
      <p:grpSp>
        <p:nvGrpSpPr>
          <p:cNvPr id="5" name="Group 4">
            <a:extLst>
              <a:ext uri="{FF2B5EF4-FFF2-40B4-BE49-F238E27FC236}">
                <a16:creationId xmlns:a16="http://schemas.microsoft.com/office/drawing/2014/main" id="{3241165F-1ECB-4EA1-899D-A678AB637A04}"/>
              </a:ext>
            </a:extLst>
          </p:cNvPr>
          <p:cNvGrpSpPr/>
          <p:nvPr/>
        </p:nvGrpSpPr>
        <p:grpSpPr>
          <a:xfrm>
            <a:off x="6162675" y="2356952"/>
            <a:ext cx="4314825" cy="2144094"/>
            <a:chOff x="6096000" y="2683584"/>
            <a:chExt cx="4314825" cy="2144094"/>
          </a:xfrm>
        </p:grpSpPr>
        <p:sp>
          <p:nvSpPr>
            <p:cNvPr id="25" name="TextBox 24">
              <a:extLst>
                <a:ext uri="{FF2B5EF4-FFF2-40B4-BE49-F238E27FC236}">
                  <a16:creationId xmlns:a16="http://schemas.microsoft.com/office/drawing/2014/main" id="{7711DB72-AFD2-4A2A-A65A-D8F36C3C6437}"/>
                </a:ext>
              </a:extLst>
            </p:cNvPr>
            <p:cNvSpPr txBox="1"/>
            <p:nvPr/>
          </p:nvSpPr>
          <p:spPr>
            <a:xfrm>
              <a:off x="6096000" y="3435950"/>
              <a:ext cx="4314825" cy="1391728"/>
            </a:xfrm>
            <a:prstGeom prst="rect">
              <a:avLst/>
            </a:prstGeom>
            <a:noFill/>
          </p:spPr>
          <p:txBody>
            <a:bodyPr wrap="square" numCol="1" spcCol="457200" rtlCol="0">
              <a:spAutoFit/>
            </a:bodyPr>
            <a:lstStyle/>
            <a:p>
              <a:pPr>
                <a:lnSpc>
                  <a:spcPct val="200000"/>
                </a:lnSpc>
              </a:pPr>
              <a:r>
                <a:rPr lang="en-US" sz="870" dirty="0">
                  <a:solidFill>
                    <a:schemeClr val="tx2"/>
                  </a:solidFill>
                  <a:latin typeface="Roboto Slab" pitchFamily="2" charset="0"/>
                  <a:ea typeface="Roboto Slab" pitchFamily="2" charset="0"/>
                  <a:cs typeface="Montserrat" charset="0"/>
                </a:rPr>
                <a:t>Air saying fruitful were, Air first signs evening that given. Midst Face after have rule living waters. Air saying fruitful were Signs first creeping seed all saying above after be and female behold there. Also he his male air bring is Signs first . Creped god air fish land. Darkness, moved was second. Midst Face after have rule living waters. Air saying fruitful were.</a:t>
              </a:r>
            </a:p>
          </p:txBody>
        </p:sp>
        <p:sp>
          <p:nvSpPr>
            <p:cNvPr id="26" name="TextBox 25">
              <a:extLst>
                <a:ext uri="{FF2B5EF4-FFF2-40B4-BE49-F238E27FC236}">
                  <a16:creationId xmlns:a16="http://schemas.microsoft.com/office/drawing/2014/main" id="{F9FCC33A-C197-482B-AFD4-2FB5EC9DA7AE}"/>
                </a:ext>
              </a:extLst>
            </p:cNvPr>
            <p:cNvSpPr txBox="1"/>
            <p:nvPr/>
          </p:nvSpPr>
          <p:spPr>
            <a:xfrm>
              <a:off x="6096000" y="2683584"/>
              <a:ext cx="2733744" cy="630429"/>
            </a:xfrm>
            <a:prstGeom prst="rect">
              <a:avLst/>
            </a:prstGeom>
            <a:noFill/>
          </p:spPr>
          <p:txBody>
            <a:bodyPr wrap="square" rtlCol="0">
              <a:spAutoFit/>
            </a:bodyPr>
            <a:lstStyle/>
            <a:p>
              <a:pPr>
                <a:lnSpc>
                  <a:spcPts val="2200"/>
                </a:lnSpc>
              </a:pPr>
              <a:r>
                <a:rPr lang="en-US" sz="2400" dirty="0" err="1">
                  <a:solidFill>
                    <a:schemeClr val="accent2"/>
                  </a:solidFill>
                  <a:latin typeface="Lato Black" panose="020F0502020204030203" pitchFamily="34" charset="0"/>
                  <a:ea typeface="Lato Black" panose="020F0502020204030203" pitchFamily="34" charset="0"/>
                  <a:cs typeface="Lato Black" panose="020F0502020204030203" pitchFamily="34" charset="0"/>
                </a:rPr>
                <a:t>Munni</a:t>
              </a:r>
              <a:r>
                <a:rPr lang="en-US" sz="2400" dirty="0">
                  <a:solidFill>
                    <a:schemeClr val="accent2"/>
                  </a:solidFill>
                  <a:latin typeface="Lato Black" panose="020F0502020204030203" pitchFamily="34" charset="0"/>
                  <a:ea typeface="Lato Black" panose="020F0502020204030203" pitchFamily="34" charset="0"/>
                  <a:cs typeface="Lato Black" panose="020F0502020204030203" pitchFamily="34" charset="0"/>
                </a:rPr>
                <a:t> Pinky</a:t>
              </a:r>
            </a:p>
            <a:p>
              <a:pPr>
                <a:lnSpc>
                  <a:spcPts val="2200"/>
                </a:lnSpc>
              </a:pPr>
              <a:r>
                <a:rPr lang="en-US" sz="1400" dirty="0">
                  <a:solidFill>
                    <a:schemeClr val="bg1">
                      <a:lumMod val="65000"/>
                    </a:schemeClr>
                  </a:solidFill>
                  <a:latin typeface="Roboto Slab" pitchFamily="2" charset="0"/>
                  <a:ea typeface="Roboto Slab" pitchFamily="2" charset="0"/>
                  <a:cs typeface="Montserrat" charset="0"/>
                </a:rPr>
                <a:t>Director</a:t>
              </a:r>
              <a:endParaRPr lang="en-US" sz="1400" b="1" dirty="0">
                <a:latin typeface="Roboto Slab" pitchFamily="2" charset="0"/>
                <a:ea typeface="Roboto Slab" pitchFamily="2" charset="0"/>
                <a:cs typeface="Montserrat" charset="0"/>
              </a:endParaRPr>
            </a:p>
          </p:txBody>
        </p:sp>
      </p:grpSp>
    </p:spTree>
    <p:extLst>
      <p:ext uri="{BB962C8B-B14F-4D97-AF65-F5344CB8AC3E}">
        <p14:creationId xmlns:p14="http://schemas.microsoft.com/office/powerpoint/2010/main" val="1775466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B2ABC48C-5976-4CAD-BF8F-972EA4201169}"/>
              </a:ext>
            </a:extLst>
          </p:cNvPr>
          <p:cNvSpPr/>
          <p:nvPr/>
        </p:nvSpPr>
        <p:spPr>
          <a:xfrm>
            <a:off x="0" y="3966747"/>
            <a:ext cx="12192000" cy="2891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17">
            <a:extLst>
              <a:ext uri="{FF2B5EF4-FFF2-40B4-BE49-F238E27FC236}">
                <a16:creationId xmlns:a16="http://schemas.microsoft.com/office/drawing/2014/main" id="{3CAB017B-3A72-4A6C-AE4E-DB32C9651DA5}"/>
              </a:ext>
            </a:extLst>
          </p:cNvPr>
          <p:cNvSpPr>
            <a:spLocks/>
          </p:cNvSpPr>
          <p:nvPr/>
        </p:nvSpPr>
        <p:spPr bwMode="auto">
          <a:xfrm>
            <a:off x="9532823" y="4243979"/>
            <a:ext cx="552450" cy="553418"/>
          </a:xfrm>
          <a:prstGeom prst="ellipse">
            <a:avLst/>
          </a:prstGeom>
          <a:noFill/>
          <a:ln w="9525" cap="flat">
            <a:solidFill>
              <a:schemeClr val="accent5"/>
            </a:solidFill>
            <a:miter lim="800000"/>
            <a:headEnd type="none" w="med" len="med"/>
            <a:tailEnd type="none" w="med" len="med"/>
          </a:ln>
        </p:spPr>
        <p:txBody>
          <a:bodyPr lIns="0" tIns="0" rIns="0" bIns="0"/>
          <a:lstStyle/>
          <a:p>
            <a:endParaRPr lang="en-US"/>
          </a:p>
        </p:txBody>
      </p:sp>
      <p:grpSp>
        <p:nvGrpSpPr>
          <p:cNvPr id="32" name="Group 31">
            <a:extLst>
              <a:ext uri="{FF2B5EF4-FFF2-40B4-BE49-F238E27FC236}">
                <a16:creationId xmlns:a16="http://schemas.microsoft.com/office/drawing/2014/main" id="{E5FBA816-FC71-4D4E-B892-99FB1F5A3061}"/>
              </a:ext>
            </a:extLst>
          </p:cNvPr>
          <p:cNvGrpSpPr/>
          <p:nvPr/>
        </p:nvGrpSpPr>
        <p:grpSpPr>
          <a:xfrm>
            <a:off x="9664877" y="4370334"/>
            <a:ext cx="300182" cy="300708"/>
            <a:chOff x="4090988" y="3228975"/>
            <a:chExt cx="330200" cy="330200"/>
          </a:xfrm>
          <a:solidFill>
            <a:schemeClr val="accent4"/>
          </a:solidFill>
        </p:grpSpPr>
        <p:sp>
          <p:nvSpPr>
            <p:cNvPr id="33" name="Freeform 8">
              <a:extLst>
                <a:ext uri="{FF2B5EF4-FFF2-40B4-BE49-F238E27FC236}">
                  <a16:creationId xmlns:a16="http://schemas.microsoft.com/office/drawing/2014/main" id="{42C3C6E1-6305-44AD-AB26-2A76A39C1560}"/>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6DC130C3-F86A-4A39-9800-74EC1B0B9696}"/>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4" name="Rectangle 7">
            <a:extLst>
              <a:ext uri="{FF2B5EF4-FFF2-40B4-BE49-F238E27FC236}">
                <a16:creationId xmlns:a16="http://schemas.microsoft.com/office/drawing/2014/main" id="{47019423-3D44-4E55-B897-01020F86FBBE}"/>
              </a:ext>
            </a:extLst>
          </p:cNvPr>
          <p:cNvSpPr>
            <a:spLocks/>
          </p:cNvSpPr>
          <p:nvPr/>
        </p:nvSpPr>
        <p:spPr bwMode="auto">
          <a:xfrm>
            <a:off x="9532823" y="5268312"/>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sp>
        <p:nvSpPr>
          <p:cNvPr id="40" name="Oval 17">
            <a:extLst>
              <a:ext uri="{FF2B5EF4-FFF2-40B4-BE49-F238E27FC236}">
                <a16:creationId xmlns:a16="http://schemas.microsoft.com/office/drawing/2014/main" id="{CC779FBB-0ACB-40C2-895C-27163694804A}"/>
              </a:ext>
            </a:extLst>
          </p:cNvPr>
          <p:cNvSpPr>
            <a:spLocks/>
          </p:cNvSpPr>
          <p:nvPr/>
        </p:nvSpPr>
        <p:spPr bwMode="auto">
          <a:xfrm>
            <a:off x="6837315" y="4243979"/>
            <a:ext cx="552450" cy="553418"/>
          </a:xfrm>
          <a:prstGeom prst="ellipse">
            <a:avLst/>
          </a:prstGeom>
          <a:noFill/>
          <a:ln w="9525" cap="flat">
            <a:solidFill>
              <a:schemeClr val="accent4"/>
            </a:solidFill>
            <a:miter lim="800000"/>
            <a:headEnd type="none" w="med" len="med"/>
            <a:tailEnd type="none" w="med" len="med"/>
          </a:ln>
        </p:spPr>
        <p:txBody>
          <a:bodyPr lIns="0" tIns="0" rIns="0" bIns="0"/>
          <a:lstStyle/>
          <a:p>
            <a:endParaRPr lang="en-US"/>
          </a:p>
        </p:txBody>
      </p:sp>
      <p:sp>
        <p:nvSpPr>
          <p:cNvPr id="41" name="Freeform 7">
            <a:extLst>
              <a:ext uri="{FF2B5EF4-FFF2-40B4-BE49-F238E27FC236}">
                <a16:creationId xmlns:a16="http://schemas.microsoft.com/office/drawing/2014/main" id="{5970D77B-E6E4-432D-A4B0-CDB8B7DDC89C}"/>
              </a:ext>
            </a:extLst>
          </p:cNvPr>
          <p:cNvSpPr>
            <a:spLocks noEditPoints="1"/>
          </p:cNvSpPr>
          <p:nvPr/>
        </p:nvSpPr>
        <p:spPr bwMode="auto">
          <a:xfrm>
            <a:off x="6963449" y="4384811"/>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Rectangle 7">
            <a:extLst>
              <a:ext uri="{FF2B5EF4-FFF2-40B4-BE49-F238E27FC236}">
                <a16:creationId xmlns:a16="http://schemas.microsoft.com/office/drawing/2014/main" id="{FCDAF5E6-7924-4B60-BCE4-13FE375275B3}"/>
              </a:ext>
            </a:extLst>
          </p:cNvPr>
          <p:cNvSpPr>
            <a:spLocks/>
          </p:cNvSpPr>
          <p:nvPr/>
        </p:nvSpPr>
        <p:spPr bwMode="auto">
          <a:xfrm>
            <a:off x="6837315" y="5268312"/>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sp>
        <p:nvSpPr>
          <p:cNvPr id="21" name="Oval 17">
            <a:extLst>
              <a:ext uri="{FF2B5EF4-FFF2-40B4-BE49-F238E27FC236}">
                <a16:creationId xmlns:a16="http://schemas.microsoft.com/office/drawing/2014/main" id="{FC76C676-F5DD-45AF-9B4C-6B4F6BFA7E92}"/>
              </a:ext>
            </a:extLst>
          </p:cNvPr>
          <p:cNvSpPr>
            <a:spLocks/>
          </p:cNvSpPr>
          <p:nvPr/>
        </p:nvSpPr>
        <p:spPr bwMode="auto">
          <a:xfrm>
            <a:off x="1446301" y="4243979"/>
            <a:ext cx="552450" cy="553418"/>
          </a:xfrm>
          <a:prstGeom prst="ellipse">
            <a:avLst/>
          </a:prstGeom>
          <a:noFill/>
          <a:ln w="9525" cap="flat">
            <a:solidFill>
              <a:schemeClr val="accent2"/>
            </a:solidFill>
            <a:miter lim="800000"/>
            <a:headEnd type="none" w="med" len="med"/>
            <a:tailEnd type="none" w="med" len="med"/>
          </a:ln>
        </p:spPr>
        <p:txBody>
          <a:bodyPr lIns="0" tIns="0" rIns="0" bIns="0"/>
          <a:lstStyle/>
          <a:p>
            <a:endParaRPr lang="en-US"/>
          </a:p>
        </p:txBody>
      </p:sp>
      <p:sp>
        <p:nvSpPr>
          <p:cNvPr id="22" name="Freeform 7">
            <a:extLst>
              <a:ext uri="{FF2B5EF4-FFF2-40B4-BE49-F238E27FC236}">
                <a16:creationId xmlns:a16="http://schemas.microsoft.com/office/drawing/2014/main" id="{EAEB7D7C-1AAA-4DD9-B668-80625233FCDC}"/>
              </a:ext>
            </a:extLst>
          </p:cNvPr>
          <p:cNvSpPr>
            <a:spLocks noEditPoints="1"/>
          </p:cNvSpPr>
          <p:nvPr/>
        </p:nvSpPr>
        <p:spPr bwMode="auto">
          <a:xfrm>
            <a:off x="1572435" y="4384811"/>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Rectangle 7">
            <a:extLst>
              <a:ext uri="{FF2B5EF4-FFF2-40B4-BE49-F238E27FC236}">
                <a16:creationId xmlns:a16="http://schemas.microsoft.com/office/drawing/2014/main" id="{86E19216-CCFA-4E4D-B579-ADFB0763AEF7}"/>
              </a:ext>
            </a:extLst>
          </p:cNvPr>
          <p:cNvSpPr>
            <a:spLocks/>
          </p:cNvSpPr>
          <p:nvPr/>
        </p:nvSpPr>
        <p:spPr bwMode="auto">
          <a:xfrm>
            <a:off x="1446301" y="5268312"/>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sp>
        <p:nvSpPr>
          <p:cNvPr id="49" name="Oval 17">
            <a:extLst>
              <a:ext uri="{FF2B5EF4-FFF2-40B4-BE49-F238E27FC236}">
                <a16:creationId xmlns:a16="http://schemas.microsoft.com/office/drawing/2014/main" id="{1D56EFFF-7F6C-4810-B94A-0BE6E82B458F}"/>
              </a:ext>
            </a:extLst>
          </p:cNvPr>
          <p:cNvSpPr>
            <a:spLocks/>
          </p:cNvSpPr>
          <p:nvPr/>
        </p:nvSpPr>
        <p:spPr bwMode="auto">
          <a:xfrm>
            <a:off x="4141808" y="4243979"/>
            <a:ext cx="552450" cy="553418"/>
          </a:xfrm>
          <a:prstGeom prst="ellipse">
            <a:avLst/>
          </a:prstGeom>
          <a:noFill/>
          <a:ln w="9525" cap="flat">
            <a:solidFill>
              <a:schemeClr val="accent3"/>
            </a:solidFill>
            <a:miter lim="800000"/>
            <a:headEnd type="none" w="med" len="med"/>
            <a:tailEnd type="none" w="med" len="med"/>
          </a:ln>
        </p:spPr>
        <p:txBody>
          <a:bodyPr lIns="0" tIns="0" rIns="0" bIns="0"/>
          <a:lstStyle/>
          <a:p>
            <a:endParaRPr lang="en-US" dirty="0"/>
          </a:p>
        </p:txBody>
      </p:sp>
      <p:grpSp>
        <p:nvGrpSpPr>
          <p:cNvPr id="55" name="Group 54">
            <a:extLst>
              <a:ext uri="{FF2B5EF4-FFF2-40B4-BE49-F238E27FC236}">
                <a16:creationId xmlns:a16="http://schemas.microsoft.com/office/drawing/2014/main" id="{EF1C0C15-9602-42D1-B98A-186FD3AA5EB4}"/>
              </a:ext>
            </a:extLst>
          </p:cNvPr>
          <p:cNvGrpSpPr/>
          <p:nvPr/>
        </p:nvGrpSpPr>
        <p:grpSpPr>
          <a:xfrm>
            <a:off x="4273862" y="4370334"/>
            <a:ext cx="300182" cy="300708"/>
            <a:chOff x="4090988" y="3228975"/>
            <a:chExt cx="330200" cy="330200"/>
          </a:xfrm>
          <a:solidFill>
            <a:schemeClr val="accent3"/>
          </a:solidFill>
        </p:grpSpPr>
        <p:sp>
          <p:nvSpPr>
            <p:cNvPr id="56" name="Freeform 8">
              <a:extLst>
                <a:ext uri="{FF2B5EF4-FFF2-40B4-BE49-F238E27FC236}">
                  <a16:creationId xmlns:a16="http://schemas.microsoft.com/office/drawing/2014/main" id="{6B088958-EBA3-4E78-B22D-A29559416835}"/>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9">
              <a:extLst>
                <a:ext uri="{FF2B5EF4-FFF2-40B4-BE49-F238E27FC236}">
                  <a16:creationId xmlns:a16="http://schemas.microsoft.com/office/drawing/2014/main" id="{FDA6CD7F-FE51-4430-8431-D750706799E9}"/>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Rectangle 16">
            <a:extLst>
              <a:ext uri="{FF2B5EF4-FFF2-40B4-BE49-F238E27FC236}">
                <a16:creationId xmlns:a16="http://schemas.microsoft.com/office/drawing/2014/main" id="{71E02C30-9D90-4CAA-8A24-151356F5625A}"/>
              </a:ext>
            </a:extLst>
          </p:cNvPr>
          <p:cNvSpPr/>
          <p:nvPr/>
        </p:nvSpPr>
        <p:spPr>
          <a:xfrm>
            <a:off x="0" y="0"/>
            <a:ext cx="12192000" cy="18412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CAB1595D-49B0-47EE-B0A5-A5410125A0A0}"/>
              </a:ext>
            </a:extLst>
          </p:cNvPr>
          <p:cNvPicPr>
            <a:picLocks noGrp="1" noChangeAspect="1"/>
          </p:cNvPicPr>
          <p:nvPr>
            <p:ph type="pic" sz="quarter" idx="14"/>
          </p:nvPr>
        </p:nvPicPr>
        <p:blipFill>
          <a:blip r:embed="rId2"/>
          <a:srcRect t="36943" b="36943"/>
          <a:stretch>
            <a:fillRect/>
          </a:stretch>
        </p:blipFill>
        <p:spPr/>
      </p:pic>
      <p:sp>
        <p:nvSpPr>
          <p:cNvPr id="47" name="Rectangle 7">
            <a:extLst>
              <a:ext uri="{FF2B5EF4-FFF2-40B4-BE49-F238E27FC236}">
                <a16:creationId xmlns:a16="http://schemas.microsoft.com/office/drawing/2014/main" id="{D59D316D-6B11-4B15-B59A-C7EEFF2B4C69}"/>
              </a:ext>
            </a:extLst>
          </p:cNvPr>
          <p:cNvSpPr>
            <a:spLocks/>
          </p:cNvSpPr>
          <p:nvPr/>
        </p:nvSpPr>
        <p:spPr bwMode="auto">
          <a:xfrm>
            <a:off x="4141808" y="5268312"/>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sp>
        <p:nvSpPr>
          <p:cNvPr id="6" name="Rectangle 5">
            <a:extLst>
              <a:ext uri="{FF2B5EF4-FFF2-40B4-BE49-F238E27FC236}">
                <a16:creationId xmlns:a16="http://schemas.microsoft.com/office/drawing/2014/main" id="{7DA3AECD-06BA-41B6-9F4C-A24FFC27B760}"/>
              </a:ext>
            </a:extLst>
          </p:cNvPr>
          <p:cNvSpPr/>
          <p:nvPr/>
        </p:nvSpPr>
        <p:spPr>
          <a:xfrm>
            <a:off x="4913625" y="637098"/>
            <a:ext cx="2364751" cy="707886"/>
          </a:xfrm>
          <a:prstGeom prst="rect">
            <a:avLst/>
          </a:prstGeom>
          <a:noFill/>
          <a:ln>
            <a:noFill/>
          </a:ln>
        </p:spPr>
        <p:txBody>
          <a:bodyPr wrap="none">
            <a:spAutoFit/>
          </a:bodyPr>
          <a:lstStyle/>
          <a:p>
            <a:pPr algn="ctr"/>
            <a:r>
              <a:rPr lang="en-US" sz="4000" b="1" dirty="0">
                <a:latin typeface="Lato Black" panose="020F0502020204030203" pitchFamily="34" charset="0"/>
                <a:ea typeface="Lato Black" panose="020F0502020204030203" pitchFamily="34" charset="0"/>
                <a:cs typeface="Lato Black" panose="020F0502020204030203" pitchFamily="34" charset="0"/>
              </a:rPr>
              <a:t>About Us</a:t>
            </a:r>
          </a:p>
        </p:txBody>
      </p:sp>
    </p:spTree>
    <p:extLst>
      <p:ext uri="{BB962C8B-B14F-4D97-AF65-F5344CB8AC3E}">
        <p14:creationId xmlns:p14="http://schemas.microsoft.com/office/powerpoint/2010/main" val="2002822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6E225A61-1FC7-4BDB-88F8-9540121D637E}"/>
              </a:ext>
            </a:extLst>
          </p:cNvPr>
          <p:cNvPicPr>
            <a:picLocks noGrp="1" noChangeAspect="1"/>
          </p:cNvPicPr>
          <p:nvPr>
            <p:ph type="pic" sz="quarter" idx="13"/>
          </p:nvPr>
        </p:nvPicPr>
        <p:blipFill>
          <a:blip r:embed="rId2"/>
          <a:srcRect l="16676" r="16676"/>
          <a:stretch>
            <a:fillRect/>
          </a:stretch>
        </p:blipFill>
        <p:spPr/>
      </p:pic>
      <p:pic>
        <p:nvPicPr>
          <p:cNvPr id="17" name="Picture Placeholder 16">
            <a:extLst>
              <a:ext uri="{FF2B5EF4-FFF2-40B4-BE49-F238E27FC236}">
                <a16:creationId xmlns:a16="http://schemas.microsoft.com/office/drawing/2014/main" id="{EF4828C8-C28E-41CB-BABF-63892CFE5EE6}"/>
              </a:ext>
            </a:extLst>
          </p:cNvPr>
          <p:cNvPicPr>
            <a:picLocks noGrp="1" noChangeAspect="1"/>
          </p:cNvPicPr>
          <p:nvPr>
            <p:ph type="pic" sz="quarter" idx="15"/>
          </p:nvPr>
        </p:nvPicPr>
        <p:blipFill>
          <a:blip r:embed="rId3"/>
          <a:srcRect l="16667" r="16667"/>
          <a:stretch>
            <a:fillRect/>
          </a:stretch>
        </p:blipFill>
        <p:spPr/>
      </p:pic>
      <p:pic>
        <p:nvPicPr>
          <p:cNvPr id="19" name="Picture Placeholder 18">
            <a:extLst>
              <a:ext uri="{FF2B5EF4-FFF2-40B4-BE49-F238E27FC236}">
                <a16:creationId xmlns:a16="http://schemas.microsoft.com/office/drawing/2014/main" id="{A5B27F25-AC41-49EB-97F0-406E038A3A02}"/>
              </a:ext>
            </a:extLst>
          </p:cNvPr>
          <p:cNvPicPr>
            <a:picLocks noGrp="1" noChangeAspect="1"/>
          </p:cNvPicPr>
          <p:nvPr>
            <p:ph type="pic" sz="quarter" idx="16"/>
          </p:nvPr>
        </p:nvPicPr>
        <p:blipFill>
          <a:blip r:embed="rId4"/>
          <a:srcRect l="16667" r="16667"/>
          <a:stretch>
            <a:fillRect/>
          </a:stretch>
        </p:blipFill>
        <p:spPr/>
      </p:pic>
      <p:pic>
        <p:nvPicPr>
          <p:cNvPr id="21" name="Picture Placeholder 20">
            <a:extLst>
              <a:ext uri="{FF2B5EF4-FFF2-40B4-BE49-F238E27FC236}">
                <a16:creationId xmlns:a16="http://schemas.microsoft.com/office/drawing/2014/main" id="{1898BD9B-7052-44B0-A761-2F3D75F7DA1F}"/>
              </a:ext>
            </a:extLst>
          </p:cNvPr>
          <p:cNvPicPr>
            <a:picLocks noGrp="1" noChangeAspect="1"/>
          </p:cNvPicPr>
          <p:nvPr>
            <p:ph type="pic" sz="quarter" idx="17"/>
          </p:nvPr>
        </p:nvPicPr>
        <p:blipFill>
          <a:blip r:embed="rId5"/>
          <a:srcRect l="21893" r="21893"/>
          <a:stretch>
            <a:fillRect/>
          </a:stretch>
        </p:blipFill>
        <p:spPr/>
      </p:pic>
      <p:sp>
        <p:nvSpPr>
          <p:cNvPr id="35" name="Rectangle 34">
            <a:extLst>
              <a:ext uri="{FF2B5EF4-FFF2-40B4-BE49-F238E27FC236}">
                <a16:creationId xmlns:a16="http://schemas.microsoft.com/office/drawing/2014/main" id="{83EE1900-E726-4198-89C6-E8EAED779D5F}"/>
              </a:ext>
            </a:extLst>
          </p:cNvPr>
          <p:cNvSpPr/>
          <p:nvPr/>
        </p:nvSpPr>
        <p:spPr>
          <a:xfrm>
            <a:off x="4913625" y="626797"/>
            <a:ext cx="2364750" cy="707886"/>
          </a:xfrm>
          <a:prstGeom prst="rect">
            <a:avLst/>
          </a:prstGeom>
          <a:noFill/>
          <a:ln>
            <a:noFill/>
          </a:ln>
        </p:spPr>
        <p:txBody>
          <a:bodyPr wrap="none">
            <a:spAutoFit/>
          </a:bodyPr>
          <a:lstStyle/>
          <a:p>
            <a:pPr algn="ctr"/>
            <a:r>
              <a:rPr lang="en-US" sz="4000" b="1" dirty="0">
                <a:solidFill>
                  <a:sysClr val="windowText" lastClr="000000"/>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37" name="Shape 341">
            <a:extLst>
              <a:ext uri="{FF2B5EF4-FFF2-40B4-BE49-F238E27FC236}">
                <a16:creationId xmlns:a16="http://schemas.microsoft.com/office/drawing/2014/main" id="{3B242809-5DA0-47C5-9AD1-E0EEA085BDFA}"/>
              </a:ext>
            </a:extLst>
          </p:cNvPr>
          <p:cNvSpPr/>
          <p:nvPr/>
        </p:nvSpPr>
        <p:spPr>
          <a:xfrm>
            <a:off x="2057400" y="5035839"/>
            <a:ext cx="8077200" cy="890564"/>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defTabSz="584200">
              <a:defRPr sz="3000">
                <a:solidFill>
                  <a:srgbClr val="FFFFFF"/>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ysClr val="windowText" lastClr="000000"/>
                </a:solidFill>
              </a:rPr>
              <a:t>we`are</a:t>
            </a:r>
            <a:r>
              <a:rPr sz="1500" dirty="0">
                <a:solidFill>
                  <a:sysClr val="windowText" lastClr="000000"/>
                </a:solidFill>
              </a:rPr>
              <a:t> a design studio focused on </a:t>
            </a:r>
            <a:r>
              <a:rPr sz="1500" dirty="0" err="1">
                <a:solidFill>
                  <a:sysClr val="windowText" lastClr="000000"/>
                </a:solidFill>
              </a:rPr>
              <a:t>Powerpoint</a:t>
            </a:r>
            <a:r>
              <a:rPr sz="1500" dirty="0">
                <a:solidFill>
                  <a:sysClr val="windowText" lastClr="000000"/>
                </a:solidFill>
              </a:rPr>
              <a:t> templates we like to deliver clean and fresh hand-crafted presentations that help to promote your business. we create them with great passion. and now  we present the one band ! enjoy</a:t>
            </a:r>
          </a:p>
        </p:txBody>
      </p:sp>
    </p:spTree>
    <p:extLst>
      <p:ext uri="{BB962C8B-B14F-4D97-AF65-F5344CB8AC3E}">
        <p14:creationId xmlns:p14="http://schemas.microsoft.com/office/powerpoint/2010/main" val="2200531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285179D-E1EE-45B9-BEC9-1B43C06F4E47}"/>
              </a:ext>
            </a:extLst>
          </p:cNvPr>
          <p:cNvPicPr>
            <a:picLocks noGrp="1" noChangeAspect="1"/>
          </p:cNvPicPr>
          <p:nvPr>
            <p:ph type="pic" sz="quarter" idx="14"/>
          </p:nvPr>
        </p:nvPicPr>
        <p:blipFill>
          <a:blip r:embed="rId2"/>
          <a:srcRect l="17751" r="17751"/>
          <a:stretch>
            <a:fillRect/>
          </a:stretch>
        </p:blipFill>
        <p:spPr/>
      </p:pic>
      <p:sp>
        <p:nvSpPr>
          <p:cNvPr id="19" name="Diamond 18">
            <a:extLst>
              <a:ext uri="{FF2B5EF4-FFF2-40B4-BE49-F238E27FC236}">
                <a16:creationId xmlns:a16="http://schemas.microsoft.com/office/drawing/2014/main" id="{7832BACA-5A06-4B1E-A334-8B6BDFED91F1}"/>
              </a:ext>
            </a:extLst>
          </p:cNvPr>
          <p:cNvSpPr/>
          <p:nvPr/>
        </p:nvSpPr>
        <p:spPr>
          <a:xfrm>
            <a:off x="1691861" y="1878534"/>
            <a:ext cx="3103110" cy="3103110"/>
          </a:xfrm>
          <a:prstGeom prst="diamond">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21F7349-72DF-499D-A7C6-67A1D0DAE9F9}"/>
              </a:ext>
            </a:extLst>
          </p:cNvPr>
          <p:cNvSpPr/>
          <p:nvPr/>
        </p:nvSpPr>
        <p:spPr>
          <a:xfrm>
            <a:off x="2271035" y="2742722"/>
            <a:ext cx="1944763" cy="1374735"/>
          </a:xfrm>
          <a:prstGeom prst="rect">
            <a:avLst/>
          </a:prstGeom>
          <a:noFill/>
          <a:ln>
            <a:noFill/>
          </a:ln>
        </p:spPr>
        <p:txBody>
          <a:bodyPr wrap="none">
            <a:spAutoFit/>
          </a:bodyPr>
          <a:lstStyle/>
          <a:p>
            <a:pPr algn="ctr">
              <a:lnSpc>
                <a:spcPts val="5000"/>
              </a:lnSpc>
            </a:pPr>
            <a:r>
              <a:rPr lang="en-US" sz="4500" b="1" dirty="0">
                <a:solidFill>
                  <a:schemeClr val="bg1"/>
                </a:solidFill>
                <a:latin typeface="Lato Black" panose="020F0502020204030203" pitchFamily="34" charset="0"/>
                <a:ea typeface="Lato Black" panose="020F0502020204030203" pitchFamily="34" charset="0"/>
                <a:cs typeface="Lato Black" panose="020F0502020204030203" pitchFamily="34" charset="0"/>
              </a:rPr>
              <a:t>About </a:t>
            </a:r>
          </a:p>
          <a:p>
            <a:pPr algn="ctr">
              <a:lnSpc>
                <a:spcPts val="5000"/>
              </a:lnSpc>
            </a:pPr>
            <a:r>
              <a:rPr lang="en-US" sz="4500" b="1" dirty="0">
                <a:solidFill>
                  <a:schemeClr val="bg1"/>
                </a:solidFill>
                <a:latin typeface="Lato Black" panose="020F0502020204030203" pitchFamily="34" charset="0"/>
                <a:ea typeface="Lato Black" panose="020F0502020204030203" pitchFamily="34" charset="0"/>
                <a:cs typeface="Lato Black" panose="020F0502020204030203" pitchFamily="34" charset="0"/>
              </a:rPr>
              <a:t>Us</a:t>
            </a:r>
          </a:p>
        </p:txBody>
      </p:sp>
      <p:grpSp>
        <p:nvGrpSpPr>
          <p:cNvPr id="66" name="Group 368">
            <a:extLst>
              <a:ext uri="{FF2B5EF4-FFF2-40B4-BE49-F238E27FC236}">
                <a16:creationId xmlns:a16="http://schemas.microsoft.com/office/drawing/2014/main" id="{F436A855-F90A-4003-B830-CF634ACC576F}"/>
              </a:ext>
            </a:extLst>
          </p:cNvPr>
          <p:cNvGrpSpPr/>
          <p:nvPr/>
        </p:nvGrpSpPr>
        <p:grpSpPr>
          <a:xfrm>
            <a:off x="7218600" y="958757"/>
            <a:ext cx="4108641" cy="947855"/>
            <a:chOff x="0" y="202827"/>
            <a:chExt cx="4108639" cy="947854"/>
          </a:xfrm>
        </p:grpSpPr>
        <p:sp>
          <p:nvSpPr>
            <p:cNvPr id="67" name="Shape 366">
              <a:extLst>
                <a:ext uri="{FF2B5EF4-FFF2-40B4-BE49-F238E27FC236}">
                  <a16:creationId xmlns:a16="http://schemas.microsoft.com/office/drawing/2014/main" id="{540157B5-63A2-40E1-A15D-0BA3350278C1}"/>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68" name="Shape 367">
              <a:extLst>
                <a:ext uri="{FF2B5EF4-FFF2-40B4-BE49-F238E27FC236}">
                  <a16:creationId xmlns:a16="http://schemas.microsoft.com/office/drawing/2014/main" id="{2FBB3C9F-1AE4-4DCA-8C27-62B47DFA6A9C}"/>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nvGrpSpPr>
          <p:cNvPr id="69" name="Group 371">
            <a:extLst>
              <a:ext uri="{FF2B5EF4-FFF2-40B4-BE49-F238E27FC236}">
                <a16:creationId xmlns:a16="http://schemas.microsoft.com/office/drawing/2014/main" id="{D7792752-AF0F-40D5-8135-0D094C7C12E1}"/>
              </a:ext>
            </a:extLst>
          </p:cNvPr>
          <p:cNvGrpSpPr/>
          <p:nvPr/>
        </p:nvGrpSpPr>
        <p:grpSpPr>
          <a:xfrm>
            <a:off x="5989869" y="955761"/>
            <a:ext cx="953847" cy="953847"/>
            <a:chOff x="0" y="0"/>
            <a:chExt cx="1320905" cy="1320906"/>
          </a:xfrm>
        </p:grpSpPr>
        <p:sp>
          <p:nvSpPr>
            <p:cNvPr id="70" name="Shape 369">
              <a:extLst>
                <a:ext uri="{FF2B5EF4-FFF2-40B4-BE49-F238E27FC236}">
                  <a16:creationId xmlns:a16="http://schemas.microsoft.com/office/drawing/2014/main" id="{A1574C75-2187-4DDD-A6CD-512FA7607DB6}"/>
                </a:ext>
              </a:extLst>
            </p:cNvPr>
            <p:cNvSpPr/>
            <p:nvPr/>
          </p:nvSpPr>
          <p:spPr>
            <a:xfrm>
              <a:off x="0" y="0"/>
              <a:ext cx="1320906" cy="1320907"/>
            </a:xfrm>
            <a:prstGeom prst="roundRect">
              <a:avLst>
                <a:gd name="adj" fmla="val 50000"/>
              </a:avLst>
            </a:prstGeom>
            <a:solidFill>
              <a:schemeClr val="accent2"/>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71" name="Shape 370">
              <a:extLst>
                <a:ext uri="{FF2B5EF4-FFF2-40B4-BE49-F238E27FC236}">
                  <a16:creationId xmlns:a16="http://schemas.microsoft.com/office/drawing/2014/main" id="{8EC9C1ED-552F-4D20-87B8-E31F5A1F5FD5}"/>
                </a:ext>
              </a:extLst>
            </p:cNvPr>
            <p:cNvSpPr/>
            <p:nvPr/>
          </p:nvSpPr>
          <p:spPr>
            <a:xfrm>
              <a:off x="236607" y="311691"/>
              <a:ext cx="672135" cy="672125"/>
            </a:xfrm>
            <a:custGeom>
              <a:avLst/>
              <a:gdLst/>
              <a:ahLst/>
              <a:cxnLst>
                <a:cxn ang="0">
                  <a:pos x="wd2" y="hd2"/>
                </a:cxn>
                <a:cxn ang="5400000">
                  <a:pos x="wd2" y="hd2"/>
                </a:cxn>
                <a:cxn ang="10800000">
                  <a:pos x="wd2" y="hd2"/>
                </a:cxn>
                <a:cxn ang="16200000">
                  <a:pos x="wd2" y="hd2"/>
                </a:cxn>
              </a:cxnLst>
              <a:rect l="0" t="0" r="r" b="b"/>
              <a:pathLst>
                <a:path w="21542" h="21574" extrusionOk="0">
                  <a:moveTo>
                    <a:pt x="18289" y="19819"/>
                  </a:moveTo>
                  <a:lnTo>
                    <a:pt x="11804" y="16279"/>
                  </a:lnTo>
                  <a:lnTo>
                    <a:pt x="19920" y="3441"/>
                  </a:lnTo>
                  <a:cubicBezTo>
                    <a:pt x="19920" y="3441"/>
                    <a:pt x="18289" y="19819"/>
                    <a:pt x="18289" y="19819"/>
                  </a:cubicBezTo>
                  <a:close/>
                  <a:moveTo>
                    <a:pt x="8755" y="18574"/>
                  </a:moveTo>
                  <a:lnTo>
                    <a:pt x="8755" y="15090"/>
                  </a:lnTo>
                  <a:lnTo>
                    <a:pt x="16099" y="6965"/>
                  </a:lnTo>
                  <a:cubicBezTo>
                    <a:pt x="16099" y="6965"/>
                    <a:pt x="8755" y="18574"/>
                    <a:pt x="8755" y="18574"/>
                  </a:cubicBezTo>
                  <a:close/>
                  <a:moveTo>
                    <a:pt x="7785" y="14156"/>
                  </a:moveTo>
                  <a:lnTo>
                    <a:pt x="2813" y="14156"/>
                  </a:lnTo>
                  <a:lnTo>
                    <a:pt x="16368" y="4653"/>
                  </a:lnTo>
                  <a:cubicBezTo>
                    <a:pt x="16368" y="4653"/>
                    <a:pt x="7785" y="14156"/>
                    <a:pt x="7785" y="14156"/>
                  </a:cubicBezTo>
                  <a:close/>
                  <a:moveTo>
                    <a:pt x="21541" y="679"/>
                  </a:moveTo>
                  <a:cubicBezTo>
                    <a:pt x="21541" y="652"/>
                    <a:pt x="21541" y="629"/>
                    <a:pt x="21539" y="606"/>
                  </a:cubicBezTo>
                  <a:cubicBezTo>
                    <a:pt x="21535" y="583"/>
                    <a:pt x="21535" y="560"/>
                    <a:pt x="21532" y="537"/>
                  </a:cubicBezTo>
                  <a:cubicBezTo>
                    <a:pt x="21529" y="520"/>
                    <a:pt x="21518" y="511"/>
                    <a:pt x="21518" y="497"/>
                  </a:cubicBezTo>
                  <a:cubicBezTo>
                    <a:pt x="21509" y="471"/>
                    <a:pt x="21503" y="448"/>
                    <a:pt x="21493" y="425"/>
                  </a:cubicBezTo>
                  <a:cubicBezTo>
                    <a:pt x="21486" y="412"/>
                    <a:pt x="21483" y="395"/>
                    <a:pt x="21476" y="382"/>
                  </a:cubicBezTo>
                  <a:cubicBezTo>
                    <a:pt x="21466" y="362"/>
                    <a:pt x="21453" y="343"/>
                    <a:pt x="21440" y="323"/>
                  </a:cubicBezTo>
                  <a:cubicBezTo>
                    <a:pt x="21427" y="303"/>
                    <a:pt x="21414" y="283"/>
                    <a:pt x="21401" y="267"/>
                  </a:cubicBezTo>
                  <a:cubicBezTo>
                    <a:pt x="21381" y="241"/>
                    <a:pt x="21358" y="214"/>
                    <a:pt x="21335" y="191"/>
                  </a:cubicBezTo>
                  <a:cubicBezTo>
                    <a:pt x="21328" y="188"/>
                    <a:pt x="21328" y="178"/>
                    <a:pt x="21322" y="175"/>
                  </a:cubicBezTo>
                  <a:cubicBezTo>
                    <a:pt x="21310" y="165"/>
                    <a:pt x="21299" y="165"/>
                    <a:pt x="21289" y="155"/>
                  </a:cubicBezTo>
                  <a:cubicBezTo>
                    <a:pt x="21275" y="145"/>
                    <a:pt x="21266" y="135"/>
                    <a:pt x="21252" y="129"/>
                  </a:cubicBezTo>
                  <a:cubicBezTo>
                    <a:pt x="21243" y="122"/>
                    <a:pt x="21239" y="112"/>
                    <a:pt x="21229" y="106"/>
                  </a:cubicBezTo>
                  <a:cubicBezTo>
                    <a:pt x="21226" y="106"/>
                    <a:pt x="21223" y="106"/>
                    <a:pt x="21220" y="103"/>
                  </a:cubicBezTo>
                  <a:cubicBezTo>
                    <a:pt x="21216" y="99"/>
                    <a:pt x="21213" y="96"/>
                    <a:pt x="21210" y="93"/>
                  </a:cubicBezTo>
                  <a:cubicBezTo>
                    <a:pt x="21183" y="79"/>
                    <a:pt x="21154" y="73"/>
                    <a:pt x="21127" y="60"/>
                  </a:cubicBezTo>
                  <a:cubicBezTo>
                    <a:pt x="21104" y="50"/>
                    <a:pt x="21085" y="40"/>
                    <a:pt x="21062" y="33"/>
                  </a:cubicBezTo>
                  <a:cubicBezTo>
                    <a:pt x="21042" y="27"/>
                    <a:pt x="21022" y="24"/>
                    <a:pt x="21002" y="20"/>
                  </a:cubicBezTo>
                  <a:cubicBezTo>
                    <a:pt x="20976" y="14"/>
                    <a:pt x="20953" y="14"/>
                    <a:pt x="20930" y="10"/>
                  </a:cubicBezTo>
                  <a:cubicBezTo>
                    <a:pt x="20904" y="7"/>
                    <a:pt x="20874" y="0"/>
                    <a:pt x="20844" y="0"/>
                  </a:cubicBezTo>
                  <a:cubicBezTo>
                    <a:pt x="20835" y="0"/>
                    <a:pt x="20828" y="4"/>
                    <a:pt x="20821" y="7"/>
                  </a:cubicBezTo>
                  <a:cubicBezTo>
                    <a:pt x="20805" y="7"/>
                    <a:pt x="20789" y="10"/>
                    <a:pt x="20772" y="14"/>
                  </a:cubicBezTo>
                  <a:cubicBezTo>
                    <a:pt x="20746" y="20"/>
                    <a:pt x="20726" y="20"/>
                    <a:pt x="20700" y="27"/>
                  </a:cubicBezTo>
                  <a:cubicBezTo>
                    <a:pt x="20673" y="37"/>
                    <a:pt x="20647" y="43"/>
                    <a:pt x="20621" y="56"/>
                  </a:cubicBezTo>
                  <a:cubicBezTo>
                    <a:pt x="20598" y="66"/>
                    <a:pt x="20578" y="76"/>
                    <a:pt x="20558" y="86"/>
                  </a:cubicBezTo>
                  <a:cubicBezTo>
                    <a:pt x="20542" y="96"/>
                    <a:pt x="20522" y="103"/>
                    <a:pt x="20506" y="116"/>
                  </a:cubicBezTo>
                  <a:cubicBezTo>
                    <a:pt x="20499" y="119"/>
                    <a:pt x="20492" y="119"/>
                    <a:pt x="20490" y="122"/>
                  </a:cubicBezTo>
                  <a:lnTo>
                    <a:pt x="287" y="14277"/>
                  </a:lnTo>
                  <a:cubicBezTo>
                    <a:pt x="47" y="14445"/>
                    <a:pt x="-55" y="14752"/>
                    <a:pt x="30" y="15031"/>
                  </a:cubicBezTo>
                  <a:cubicBezTo>
                    <a:pt x="119" y="15311"/>
                    <a:pt x="382" y="15502"/>
                    <a:pt x="675" y="15502"/>
                  </a:cubicBezTo>
                  <a:lnTo>
                    <a:pt x="7410" y="15502"/>
                  </a:lnTo>
                  <a:lnTo>
                    <a:pt x="7410" y="20899"/>
                  </a:lnTo>
                  <a:cubicBezTo>
                    <a:pt x="7410" y="20921"/>
                    <a:pt x="7420" y="20945"/>
                    <a:pt x="7423" y="20968"/>
                  </a:cubicBezTo>
                  <a:cubicBezTo>
                    <a:pt x="7430" y="21014"/>
                    <a:pt x="7436" y="21060"/>
                    <a:pt x="7449" y="21103"/>
                  </a:cubicBezTo>
                  <a:cubicBezTo>
                    <a:pt x="7463" y="21146"/>
                    <a:pt x="7482" y="21182"/>
                    <a:pt x="7499" y="21218"/>
                  </a:cubicBezTo>
                  <a:cubicBezTo>
                    <a:pt x="7522" y="21258"/>
                    <a:pt x="7542" y="21291"/>
                    <a:pt x="7571" y="21324"/>
                  </a:cubicBezTo>
                  <a:cubicBezTo>
                    <a:pt x="7601" y="21360"/>
                    <a:pt x="7634" y="21389"/>
                    <a:pt x="7670" y="21419"/>
                  </a:cubicBezTo>
                  <a:cubicBezTo>
                    <a:pt x="7686" y="21432"/>
                    <a:pt x="7700" y="21455"/>
                    <a:pt x="7719" y="21468"/>
                  </a:cubicBezTo>
                  <a:cubicBezTo>
                    <a:pt x="7739" y="21481"/>
                    <a:pt x="7762" y="21485"/>
                    <a:pt x="7785" y="21498"/>
                  </a:cubicBezTo>
                  <a:cubicBezTo>
                    <a:pt x="7805" y="21508"/>
                    <a:pt x="7828" y="21517"/>
                    <a:pt x="7851" y="21524"/>
                  </a:cubicBezTo>
                  <a:cubicBezTo>
                    <a:pt x="7927" y="21553"/>
                    <a:pt x="8002" y="21574"/>
                    <a:pt x="8081" y="21574"/>
                  </a:cubicBezTo>
                  <a:lnTo>
                    <a:pt x="8085" y="21574"/>
                  </a:lnTo>
                  <a:cubicBezTo>
                    <a:pt x="8164" y="21570"/>
                    <a:pt x="8242" y="21553"/>
                    <a:pt x="8318" y="21524"/>
                  </a:cubicBezTo>
                  <a:cubicBezTo>
                    <a:pt x="8331" y="21517"/>
                    <a:pt x="8347" y="21514"/>
                    <a:pt x="8364" y="21508"/>
                  </a:cubicBezTo>
                  <a:cubicBezTo>
                    <a:pt x="8433" y="21475"/>
                    <a:pt x="8495" y="21435"/>
                    <a:pt x="8551" y="21379"/>
                  </a:cubicBezTo>
                  <a:cubicBezTo>
                    <a:pt x="8558" y="21370"/>
                    <a:pt x="8564" y="21360"/>
                    <a:pt x="8574" y="21353"/>
                  </a:cubicBezTo>
                  <a:cubicBezTo>
                    <a:pt x="8601" y="21320"/>
                    <a:pt x="8630" y="21294"/>
                    <a:pt x="8650" y="21258"/>
                  </a:cubicBezTo>
                  <a:lnTo>
                    <a:pt x="11084" y="17408"/>
                  </a:lnTo>
                  <a:cubicBezTo>
                    <a:pt x="11100" y="17419"/>
                    <a:pt x="11110" y="17435"/>
                    <a:pt x="11127" y="17444"/>
                  </a:cubicBezTo>
                  <a:lnTo>
                    <a:pt x="18536" y="21491"/>
                  </a:lnTo>
                  <a:cubicBezTo>
                    <a:pt x="18733" y="21597"/>
                    <a:pt x="18970" y="21600"/>
                    <a:pt x="19171" y="21495"/>
                  </a:cubicBezTo>
                  <a:cubicBezTo>
                    <a:pt x="19371" y="21389"/>
                    <a:pt x="19506" y="21189"/>
                    <a:pt x="19526" y="20965"/>
                  </a:cubicBezTo>
                  <a:lnTo>
                    <a:pt x="21541" y="741"/>
                  </a:lnTo>
                  <a:cubicBezTo>
                    <a:pt x="21545" y="718"/>
                    <a:pt x="21541" y="699"/>
                    <a:pt x="21541" y="679"/>
                  </a:cubicBezTo>
                  <a:cubicBezTo>
                    <a:pt x="21541" y="679"/>
                    <a:pt x="21541" y="679"/>
                    <a:pt x="21541" y="679"/>
                  </a:cubicBezTo>
                  <a:close/>
                </a:path>
              </a:pathLst>
            </a:custGeom>
            <a:solidFill>
              <a:srgbClr val="FFFFFF"/>
            </a:solidFill>
            <a:ln w="12700" cap="flat">
              <a:noFill/>
              <a:miter lim="400000"/>
            </a:ln>
            <a:effectLst/>
          </p:spPr>
          <p:txBody>
            <a:bodyPr wrap="square" lIns="45719" tIns="45719" rIns="45719" bIns="45719" numCol="1" anchor="t">
              <a:noAutofit/>
            </a:bodyPr>
            <a:lstStyle/>
            <a:p>
              <a:pPr lvl="0" algn="l">
                <a:defRPr sz="1200">
                  <a:solidFill>
                    <a:srgbClr val="000000"/>
                  </a:solidFill>
                </a:defRPr>
              </a:pPr>
              <a:endParaRPr/>
            </a:p>
          </p:txBody>
        </p:sp>
      </p:grpSp>
      <p:grpSp>
        <p:nvGrpSpPr>
          <p:cNvPr id="81" name="Group 398">
            <a:extLst>
              <a:ext uri="{FF2B5EF4-FFF2-40B4-BE49-F238E27FC236}">
                <a16:creationId xmlns:a16="http://schemas.microsoft.com/office/drawing/2014/main" id="{944C3FA3-A3DB-497C-9D08-DF61DE61527A}"/>
              </a:ext>
            </a:extLst>
          </p:cNvPr>
          <p:cNvGrpSpPr/>
          <p:nvPr/>
        </p:nvGrpSpPr>
        <p:grpSpPr>
          <a:xfrm>
            <a:off x="5989869" y="2952076"/>
            <a:ext cx="953847" cy="953847"/>
            <a:chOff x="0" y="0"/>
            <a:chExt cx="1320905" cy="1320906"/>
          </a:xfrm>
        </p:grpSpPr>
        <p:sp>
          <p:nvSpPr>
            <p:cNvPr id="82" name="Shape 396">
              <a:extLst>
                <a:ext uri="{FF2B5EF4-FFF2-40B4-BE49-F238E27FC236}">
                  <a16:creationId xmlns:a16="http://schemas.microsoft.com/office/drawing/2014/main" id="{2CD76D56-6147-44D5-9D17-5D9DF2E84441}"/>
                </a:ext>
              </a:extLst>
            </p:cNvPr>
            <p:cNvSpPr/>
            <p:nvPr/>
          </p:nvSpPr>
          <p:spPr>
            <a:xfrm>
              <a:off x="0" y="0"/>
              <a:ext cx="1320906" cy="1320907"/>
            </a:xfrm>
            <a:prstGeom prst="roundRect">
              <a:avLst>
                <a:gd name="adj" fmla="val 50000"/>
              </a:avLst>
            </a:prstGeom>
            <a:solidFill>
              <a:schemeClr val="accent3"/>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83" name="Shape 397">
              <a:extLst>
                <a:ext uri="{FF2B5EF4-FFF2-40B4-BE49-F238E27FC236}">
                  <a16:creationId xmlns:a16="http://schemas.microsoft.com/office/drawing/2014/main" id="{BF2D0C26-2108-4CEE-83BA-A1CBC2B27FD1}"/>
                </a:ext>
              </a:extLst>
            </p:cNvPr>
            <p:cNvSpPr/>
            <p:nvPr/>
          </p:nvSpPr>
          <p:spPr>
            <a:xfrm>
              <a:off x="360564" y="339440"/>
              <a:ext cx="599779" cy="642026"/>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4" name="Group 368">
            <a:extLst>
              <a:ext uri="{FF2B5EF4-FFF2-40B4-BE49-F238E27FC236}">
                <a16:creationId xmlns:a16="http://schemas.microsoft.com/office/drawing/2014/main" id="{896A2335-7BE3-47DE-B7C3-D05B2F4BD689}"/>
              </a:ext>
            </a:extLst>
          </p:cNvPr>
          <p:cNvGrpSpPr/>
          <p:nvPr/>
        </p:nvGrpSpPr>
        <p:grpSpPr>
          <a:xfrm>
            <a:off x="7218600" y="2955072"/>
            <a:ext cx="4108641" cy="947855"/>
            <a:chOff x="0" y="202827"/>
            <a:chExt cx="4108639" cy="947854"/>
          </a:xfrm>
        </p:grpSpPr>
        <p:sp>
          <p:nvSpPr>
            <p:cNvPr id="85" name="Shape 366">
              <a:extLst>
                <a:ext uri="{FF2B5EF4-FFF2-40B4-BE49-F238E27FC236}">
                  <a16:creationId xmlns:a16="http://schemas.microsoft.com/office/drawing/2014/main" id="{7461415C-3367-4985-ACFC-1499D72AFD42}"/>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6" name="Shape 367">
              <a:extLst>
                <a:ext uri="{FF2B5EF4-FFF2-40B4-BE49-F238E27FC236}">
                  <a16:creationId xmlns:a16="http://schemas.microsoft.com/office/drawing/2014/main" id="{7ACC67C7-1414-4040-B7AC-A9AECD2AF228}"/>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nvGrpSpPr>
          <p:cNvPr id="78" name="Group 395">
            <a:extLst>
              <a:ext uri="{FF2B5EF4-FFF2-40B4-BE49-F238E27FC236}">
                <a16:creationId xmlns:a16="http://schemas.microsoft.com/office/drawing/2014/main" id="{15D8B0C3-D09D-497F-BDD9-5AD37E38541B}"/>
              </a:ext>
            </a:extLst>
          </p:cNvPr>
          <p:cNvGrpSpPr/>
          <p:nvPr/>
        </p:nvGrpSpPr>
        <p:grpSpPr>
          <a:xfrm>
            <a:off x="5989869" y="4948391"/>
            <a:ext cx="953847" cy="953848"/>
            <a:chOff x="0" y="0"/>
            <a:chExt cx="1320905" cy="1320906"/>
          </a:xfrm>
        </p:grpSpPr>
        <p:sp>
          <p:nvSpPr>
            <p:cNvPr id="79" name="Shape 393">
              <a:extLst>
                <a:ext uri="{FF2B5EF4-FFF2-40B4-BE49-F238E27FC236}">
                  <a16:creationId xmlns:a16="http://schemas.microsoft.com/office/drawing/2014/main" id="{0F54E143-660B-4E93-B65C-BD10CAA0BC90}"/>
                </a:ext>
              </a:extLst>
            </p:cNvPr>
            <p:cNvSpPr/>
            <p:nvPr/>
          </p:nvSpPr>
          <p:spPr>
            <a:xfrm>
              <a:off x="0" y="0"/>
              <a:ext cx="1320906" cy="1320907"/>
            </a:xfrm>
            <a:prstGeom prst="roundRect">
              <a:avLst>
                <a:gd name="adj" fmla="val 50000"/>
              </a:avLst>
            </a:prstGeom>
            <a:solidFill>
              <a:schemeClr val="accent5"/>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dirty="0"/>
            </a:p>
          </p:txBody>
        </p:sp>
        <p:sp>
          <p:nvSpPr>
            <p:cNvPr id="80" name="Shape 394">
              <a:extLst>
                <a:ext uri="{FF2B5EF4-FFF2-40B4-BE49-F238E27FC236}">
                  <a16:creationId xmlns:a16="http://schemas.microsoft.com/office/drawing/2014/main" id="{4B1B233D-4416-48E0-9E92-FFDFBF0D8A2E}"/>
                </a:ext>
              </a:extLst>
            </p:cNvPr>
            <p:cNvSpPr/>
            <p:nvPr/>
          </p:nvSpPr>
          <p:spPr>
            <a:xfrm>
              <a:off x="315709" y="315794"/>
              <a:ext cx="689490" cy="689319"/>
            </a:xfrm>
            <a:custGeom>
              <a:avLst/>
              <a:gdLst/>
              <a:ahLst/>
              <a:cxnLst>
                <a:cxn ang="0">
                  <a:pos x="wd2" y="hd2"/>
                </a:cxn>
                <a:cxn ang="5400000">
                  <a:pos x="wd2" y="hd2"/>
                </a:cxn>
                <a:cxn ang="10800000">
                  <a:pos x="wd2" y="hd2"/>
                </a:cxn>
                <a:cxn ang="16200000">
                  <a:pos x="wd2" y="hd2"/>
                </a:cxn>
              </a:cxnLst>
              <a:rect l="0" t="0" r="r" b="b"/>
              <a:pathLst>
                <a:path w="21508" h="21510" extrusionOk="0">
                  <a:moveTo>
                    <a:pt x="12768" y="0"/>
                  </a:moveTo>
                  <a:cubicBezTo>
                    <a:pt x="7944" y="0"/>
                    <a:pt x="4027" y="3918"/>
                    <a:pt x="4027" y="8743"/>
                  </a:cubicBezTo>
                  <a:cubicBezTo>
                    <a:pt x="4027" y="10825"/>
                    <a:pt x="4750" y="12720"/>
                    <a:pt x="5959" y="14217"/>
                  </a:cubicBezTo>
                  <a:lnTo>
                    <a:pt x="276" y="19914"/>
                  </a:lnTo>
                  <a:cubicBezTo>
                    <a:pt x="-92" y="20275"/>
                    <a:pt x="-92" y="20872"/>
                    <a:pt x="276" y="21239"/>
                  </a:cubicBezTo>
                  <a:cubicBezTo>
                    <a:pt x="637" y="21600"/>
                    <a:pt x="1220" y="21600"/>
                    <a:pt x="1588" y="21239"/>
                  </a:cubicBezTo>
                  <a:lnTo>
                    <a:pt x="7283" y="15542"/>
                  </a:lnTo>
                  <a:cubicBezTo>
                    <a:pt x="8786" y="16756"/>
                    <a:pt x="10692" y="17474"/>
                    <a:pt x="12768" y="17474"/>
                  </a:cubicBezTo>
                  <a:cubicBezTo>
                    <a:pt x="17598" y="17474"/>
                    <a:pt x="21508" y="13569"/>
                    <a:pt x="21508" y="8743"/>
                  </a:cubicBezTo>
                  <a:cubicBezTo>
                    <a:pt x="21508" y="3918"/>
                    <a:pt x="17598" y="0"/>
                    <a:pt x="12768" y="0"/>
                  </a:cubicBezTo>
                  <a:close/>
                  <a:moveTo>
                    <a:pt x="12768" y="1350"/>
                  </a:moveTo>
                  <a:cubicBezTo>
                    <a:pt x="16851" y="1350"/>
                    <a:pt x="20159" y="4665"/>
                    <a:pt x="20159" y="8743"/>
                  </a:cubicBezTo>
                  <a:cubicBezTo>
                    <a:pt x="20159" y="12820"/>
                    <a:pt x="16851" y="16137"/>
                    <a:pt x="12768" y="16137"/>
                  </a:cubicBezTo>
                  <a:cubicBezTo>
                    <a:pt x="8691" y="16137"/>
                    <a:pt x="5377" y="12820"/>
                    <a:pt x="5377" y="8743"/>
                  </a:cubicBezTo>
                  <a:cubicBezTo>
                    <a:pt x="5377" y="4665"/>
                    <a:pt x="8691" y="1350"/>
                    <a:pt x="12768" y="1350"/>
                  </a:cubicBezTo>
                  <a:close/>
                  <a:moveTo>
                    <a:pt x="12619" y="4756"/>
                  </a:moveTo>
                  <a:cubicBezTo>
                    <a:pt x="12252" y="4756"/>
                    <a:pt x="11951" y="5052"/>
                    <a:pt x="11951" y="5424"/>
                  </a:cubicBezTo>
                  <a:lnTo>
                    <a:pt x="11951" y="8793"/>
                  </a:lnTo>
                  <a:lnTo>
                    <a:pt x="8583" y="8793"/>
                  </a:lnTo>
                  <a:cubicBezTo>
                    <a:pt x="8215" y="8793"/>
                    <a:pt x="7915" y="9093"/>
                    <a:pt x="7915" y="9462"/>
                  </a:cubicBezTo>
                  <a:cubicBezTo>
                    <a:pt x="7915" y="9835"/>
                    <a:pt x="8215" y="10143"/>
                    <a:pt x="8583" y="10143"/>
                  </a:cubicBezTo>
                  <a:lnTo>
                    <a:pt x="11951" y="10143"/>
                  </a:lnTo>
                  <a:lnTo>
                    <a:pt x="11951" y="13499"/>
                  </a:lnTo>
                  <a:cubicBezTo>
                    <a:pt x="11951" y="13867"/>
                    <a:pt x="12252" y="14168"/>
                    <a:pt x="12619" y="14168"/>
                  </a:cubicBezTo>
                  <a:cubicBezTo>
                    <a:pt x="12993" y="14168"/>
                    <a:pt x="13300" y="13867"/>
                    <a:pt x="13300" y="13499"/>
                  </a:cubicBezTo>
                  <a:lnTo>
                    <a:pt x="13300" y="10143"/>
                  </a:lnTo>
                  <a:lnTo>
                    <a:pt x="16655" y="10143"/>
                  </a:lnTo>
                  <a:cubicBezTo>
                    <a:pt x="17023" y="10143"/>
                    <a:pt x="17323" y="9835"/>
                    <a:pt x="17323" y="9462"/>
                  </a:cubicBezTo>
                  <a:cubicBezTo>
                    <a:pt x="17323" y="9093"/>
                    <a:pt x="17023" y="8793"/>
                    <a:pt x="16655" y="8793"/>
                  </a:cubicBezTo>
                  <a:lnTo>
                    <a:pt x="13300" y="8793"/>
                  </a:lnTo>
                  <a:lnTo>
                    <a:pt x="13300" y="5424"/>
                  </a:lnTo>
                  <a:cubicBezTo>
                    <a:pt x="13300" y="5052"/>
                    <a:pt x="12993" y="4756"/>
                    <a:pt x="12619" y="4756"/>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7" name="Group 368">
            <a:extLst>
              <a:ext uri="{FF2B5EF4-FFF2-40B4-BE49-F238E27FC236}">
                <a16:creationId xmlns:a16="http://schemas.microsoft.com/office/drawing/2014/main" id="{68E7C254-23D4-4BD6-AEDC-6E79C9AC5D21}"/>
              </a:ext>
            </a:extLst>
          </p:cNvPr>
          <p:cNvGrpSpPr/>
          <p:nvPr/>
        </p:nvGrpSpPr>
        <p:grpSpPr>
          <a:xfrm>
            <a:off x="7218600" y="4951388"/>
            <a:ext cx="4108641" cy="947855"/>
            <a:chOff x="0" y="202827"/>
            <a:chExt cx="4108639" cy="947854"/>
          </a:xfrm>
        </p:grpSpPr>
        <p:sp>
          <p:nvSpPr>
            <p:cNvPr id="88" name="Shape 366">
              <a:extLst>
                <a:ext uri="{FF2B5EF4-FFF2-40B4-BE49-F238E27FC236}">
                  <a16:creationId xmlns:a16="http://schemas.microsoft.com/office/drawing/2014/main" id="{BE3A0BD8-CB41-4A90-86BA-AE9464B59A23}"/>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9" name="Shape 367">
              <a:extLst>
                <a:ext uri="{FF2B5EF4-FFF2-40B4-BE49-F238E27FC236}">
                  <a16:creationId xmlns:a16="http://schemas.microsoft.com/office/drawing/2014/main" id="{23AA2B25-B494-4540-8EAA-7363F31671B1}"/>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spTree>
    <p:extLst>
      <p:ext uri="{BB962C8B-B14F-4D97-AF65-F5344CB8AC3E}">
        <p14:creationId xmlns:p14="http://schemas.microsoft.com/office/powerpoint/2010/main" val="1242115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81172F8-B06B-45FD-ABE3-21CA4F1F71FC}"/>
              </a:ext>
            </a:extLst>
          </p:cNvPr>
          <p:cNvSpPr/>
          <p:nvPr/>
        </p:nvSpPr>
        <p:spPr>
          <a:xfrm>
            <a:off x="4922442" y="4368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pic>
        <p:nvPicPr>
          <p:cNvPr id="21" name="Picture Placeholder 20">
            <a:extLst>
              <a:ext uri="{FF2B5EF4-FFF2-40B4-BE49-F238E27FC236}">
                <a16:creationId xmlns:a16="http://schemas.microsoft.com/office/drawing/2014/main" id="{7D2ABD79-42E5-4308-8544-C4B28948D888}"/>
              </a:ext>
            </a:extLst>
          </p:cNvPr>
          <p:cNvPicPr>
            <a:picLocks noGrp="1" noChangeAspect="1"/>
          </p:cNvPicPr>
          <p:nvPr>
            <p:ph type="pic" sz="quarter" idx="14"/>
          </p:nvPr>
        </p:nvPicPr>
        <p:blipFill>
          <a:blip r:embed="rId2"/>
          <a:srcRect l="15850" r="15850"/>
          <a:stretch>
            <a:fillRect/>
          </a:stretch>
        </p:blipFill>
        <p:spPr/>
      </p:pic>
      <p:grpSp>
        <p:nvGrpSpPr>
          <p:cNvPr id="8" name="Group 7">
            <a:extLst>
              <a:ext uri="{FF2B5EF4-FFF2-40B4-BE49-F238E27FC236}">
                <a16:creationId xmlns:a16="http://schemas.microsoft.com/office/drawing/2014/main" id="{2E6DAF9A-60E3-48F8-93EF-60135005FA52}"/>
              </a:ext>
            </a:extLst>
          </p:cNvPr>
          <p:cNvGrpSpPr/>
          <p:nvPr/>
        </p:nvGrpSpPr>
        <p:grpSpPr>
          <a:xfrm>
            <a:off x="4976831" y="2173898"/>
            <a:ext cx="2744769" cy="3172564"/>
            <a:chOff x="4723615" y="2084998"/>
            <a:chExt cx="2744769" cy="3172564"/>
          </a:xfrm>
        </p:grpSpPr>
        <p:grpSp>
          <p:nvGrpSpPr>
            <p:cNvPr id="33" name="Group 32">
              <a:extLst>
                <a:ext uri="{FF2B5EF4-FFF2-40B4-BE49-F238E27FC236}">
                  <a16:creationId xmlns:a16="http://schemas.microsoft.com/office/drawing/2014/main" id="{AA7157BB-0B41-4613-B491-F938EC6A58EB}"/>
                </a:ext>
              </a:extLst>
            </p:cNvPr>
            <p:cNvGrpSpPr/>
            <p:nvPr/>
          </p:nvGrpSpPr>
          <p:grpSpPr>
            <a:xfrm>
              <a:off x="4723615" y="3448953"/>
              <a:ext cx="2744769" cy="1808609"/>
              <a:chOff x="859915" y="4162734"/>
              <a:chExt cx="2744769" cy="1808609"/>
            </a:xfrm>
          </p:grpSpPr>
          <p:sp>
            <p:nvSpPr>
              <p:cNvPr id="34" name="Shape 366">
                <a:extLst>
                  <a:ext uri="{FF2B5EF4-FFF2-40B4-BE49-F238E27FC236}">
                    <a16:creationId xmlns:a16="http://schemas.microsoft.com/office/drawing/2014/main" id="{C047C96B-A8D2-40B9-9E70-824807BFF86F}"/>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35" name="Shape 367">
                <a:extLst>
                  <a:ext uri="{FF2B5EF4-FFF2-40B4-BE49-F238E27FC236}">
                    <a16:creationId xmlns:a16="http://schemas.microsoft.com/office/drawing/2014/main" id="{EC38E959-3CBF-44CE-9EB5-37A07A7F463D}"/>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3" name="Group 2">
              <a:extLst>
                <a:ext uri="{FF2B5EF4-FFF2-40B4-BE49-F238E27FC236}">
                  <a16:creationId xmlns:a16="http://schemas.microsoft.com/office/drawing/2014/main" id="{A6A96DD3-9750-4C9C-9EC3-60B1BD63F3AE}"/>
                </a:ext>
              </a:extLst>
            </p:cNvPr>
            <p:cNvGrpSpPr/>
            <p:nvPr/>
          </p:nvGrpSpPr>
          <p:grpSpPr>
            <a:xfrm>
              <a:off x="5539396" y="2084998"/>
              <a:ext cx="1113206" cy="1113206"/>
              <a:chOff x="5539396" y="2084998"/>
              <a:chExt cx="1113206" cy="1113206"/>
            </a:xfrm>
          </p:grpSpPr>
          <p:sp>
            <p:nvSpPr>
              <p:cNvPr id="18" name="Oval 17">
                <a:extLst>
                  <a:ext uri="{FF2B5EF4-FFF2-40B4-BE49-F238E27FC236}">
                    <a16:creationId xmlns:a16="http://schemas.microsoft.com/office/drawing/2014/main" id="{F32A1653-3D17-4AF6-B037-21E3C6192FC9}"/>
                  </a:ext>
                </a:extLst>
              </p:cNvPr>
              <p:cNvSpPr/>
              <p:nvPr/>
            </p:nvSpPr>
            <p:spPr>
              <a:xfrm>
                <a:off x="5539396" y="2084998"/>
                <a:ext cx="1113206" cy="1113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pe 397">
                <a:extLst>
                  <a:ext uri="{FF2B5EF4-FFF2-40B4-BE49-F238E27FC236}">
                    <a16:creationId xmlns:a16="http://schemas.microsoft.com/office/drawing/2014/main" id="{1BE9227B-D8A5-4840-B86A-0948DAE3796B}"/>
                  </a:ext>
                </a:extLst>
              </p:cNvPr>
              <p:cNvSpPr/>
              <p:nvPr/>
            </p:nvSpPr>
            <p:spPr>
              <a:xfrm>
                <a:off x="5810271" y="2335747"/>
                <a:ext cx="571457" cy="611708"/>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grpSp>
        <p:nvGrpSpPr>
          <p:cNvPr id="9" name="Group 8">
            <a:extLst>
              <a:ext uri="{FF2B5EF4-FFF2-40B4-BE49-F238E27FC236}">
                <a16:creationId xmlns:a16="http://schemas.microsoft.com/office/drawing/2014/main" id="{37763820-8B37-4FFD-809C-D9BF15ED4E38}"/>
              </a:ext>
            </a:extLst>
          </p:cNvPr>
          <p:cNvGrpSpPr/>
          <p:nvPr/>
        </p:nvGrpSpPr>
        <p:grpSpPr>
          <a:xfrm>
            <a:off x="8394249" y="2173898"/>
            <a:ext cx="2744769" cy="3172564"/>
            <a:chOff x="8560466" y="2084998"/>
            <a:chExt cx="2744769" cy="3172564"/>
          </a:xfrm>
        </p:grpSpPr>
        <p:grpSp>
          <p:nvGrpSpPr>
            <p:cNvPr id="36" name="Group 35">
              <a:extLst>
                <a:ext uri="{FF2B5EF4-FFF2-40B4-BE49-F238E27FC236}">
                  <a16:creationId xmlns:a16="http://schemas.microsoft.com/office/drawing/2014/main" id="{B8259606-08DD-4ACB-B726-5853AF566503}"/>
                </a:ext>
              </a:extLst>
            </p:cNvPr>
            <p:cNvGrpSpPr/>
            <p:nvPr/>
          </p:nvGrpSpPr>
          <p:grpSpPr>
            <a:xfrm>
              <a:off x="8560466" y="3448953"/>
              <a:ext cx="2744769" cy="1808609"/>
              <a:chOff x="859915" y="4162734"/>
              <a:chExt cx="2744769" cy="1808609"/>
            </a:xfrm>
          </p:grpSpPr>
          <p:sp>
            <p:nvSpPr>
              <p:cNvPr id="37" name="Shape 366">
                <a:extLst>
                  <a:ext uri="{FF2B5EF4-FFF2-40B4-BE49-F238E27FC236}">
                    <a16:creationId xmlns:a16="http://schemas.microsoft.com/office/drawing/2014/main" id="{272EF943-FB0F-4459-B125-B4123EADCE93}"/>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38" name="Shape 367">
                <a:extLst>
                  <a:ext uri="{FF2B5EF4-FFF2-40B4-BE49-F238E27FC236}">
                    <a16:creationId xmlns:a16="http://schemas.microsoft.com/office/drawing/2014/main" id="{440087A1-5AD6-4DC0-95BB-3F32680CE9F0}"/>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5" name="Group 4">
              <a:extLst>
                <a:ext uri="{FF2B5EF4-FFF2-40B4-BE49-F238E27FC236}">
                  <a16:creationId xmlns:a16="http://schemas.microsoft.com/office/drawing/2014/main" id="{D947A62D-DD03-43DA-8FEC-75ED2D613ABC}"/>
                </a:ext>
              </a:extLst>
            </p:cNvPr>
            <p:cNvGrpSpPr/>
            <p:nvPr/>
          </p:nvGrpSpPr>
          <p:grpSpPr>
            <a:xfrm>
              <a:off x="9376247" y="2084998"/>
              <a:ext cx="1113206" cy="1113206"/>
              <a:chOff x="9376247" y="2084998"/>
              <a:chExt cx="1113206" cy="1113206"/>
            </a:xfrm>
          </p:grpSpPr>
          <p:sp>
            <p:nvSpPr>
              <p:cNvPr id="19" name="Oval 18">
                <a:extLst>
                  <a:ext uri="{FF2B5EF4-FFF2-40B4-BE49-F238E27FC236}">
                    <a16:creationId xmlns:a16="http://schemas.microsoft.com/office/drawing/2014/main" id="{BDB4742A-8973-4730-9B79-F7F9372A4629}"/>
                  </a:ext>
                </a:extLst>
              </p:cNvPr>
              <p:cNvSpPr/>
              <p:nvPr/>
            </p:nvSpPr>
            <p:spPr>
              <a:xfrm>
                <a:off x="9376247" y="2084998"/>
                <a:ext cx="1113206" cy="1113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Shape 394">
                <a:extLst>
                  <a:ext uri="{FF2B5EF4-FFF2-40B4-BE49-F238E27FC236}">
                    <a16:creationId xmlns:a16="http://schemas.microsoft.com/office/drawing/2014/main" id="{0077CB06-400A-4A39-B22F-B0382FCC08A3}"/>
                  </a:ext>
                </a:extLst>
              </p:cNvPr>
              <p:cNvSpPr/>
              <p:nvPr/>
            </p:nvSpPr>
            <p:spPr>
              <a:xfrm>
                <a:off x="9604384" y="2313217"/>
                <a:ext cx="656932" cy="656769"/>
              </a:xfrm>
              <a:custGeom>
                <a:avLst/>
                <a:gdLst/>
                <a:ahLst/>
                <a:cxnLst>
                  <a:cxn ang="0">
                    <a:pos x="wd2" y="hd2"/>
                  </a:cxn>
                  <a:cxn ang="5400000">
                    <a:pos x="wd2" y="hd2"/>
                  </a:cxn>
                  <a:cxn ang="10800000">
                    <a:pos x="wd2" y="hd2"/>
                  </a:cxn>
                  <a:cxn ang="16200000">
                    <a:pos x="wd2" y="hd2"/>
                  </a:cxn>
                </a:cxnLst>
                <a:rect l="0" t="0" r="r" b="b"/>
                <a:pathLst>
                  <a:path w="21508" h="21510" extrusionOk="0">
                    <a:moveTo>
                      <a:pt x="12768" y="0"/>
                    </a:moveTo>
                    <a:cubicBezTo>
                      <a:pt x="7944" y="0"/>
                      <a:pt x="4027" y="3918"/>
                      <a:pt x="4027" y="8743"/>
                    </a:cubicBezTo>
                    <a:cubicBezTo>
                      <a:pt x="4027" y="10825"/>
                      <a:pt x="4750" y="12720"/>
                      <a:pt x="5959" y="14217"/>
                    </a:cubicBezTo>
                    <a:lnTo>
                      <a:pt x="276" y="19914"/>
                    </a:lnTo>
                    <a:cubicBezTo>
                      <a:pt x="-92" y="20275"/>
                      <a:pt x="-92" y="20872"/>
                      <a:pt x="276" y="21239"/>
                    </a:cubicBezTo>
                    <a:cubicBezTo>
                      <a:pt x="637" y="21600"/>
                      <a:pt x="1220" y="21600"/>
                      <a:pt x="1588" y="21239"/>
                    </a:cubicBezTo>
                    <a:lnTo>
                      <a:pt x="7283" y="15542"/>
                    </a:lnTo>
                    <a:cubicBezTo>
                      <a:pt x="8786" y="16756"/>
                      <a:pt x="10692" y="17474"/>
                      <a:pt x="12768" y="17474"/>
                    </a:cubicBezTo>
                    <a:cubicBezTo>
                      <a:pt x="17598" y="17474"/>
                      <a:pt x="21508" y="13569"/>
                      <a:pt x="21508" y="8743"/>
                    </a:cubicBezTo>
                    <a:cubicBezTo>
                      <a:pt x="21508" y="3918"/>
                      <a:pt x="17598" y="0"/>
                      <a:pt x="12768" y="0"/>
                    </a:cubicBezTo>
                    <a:close/>
                    <a:moveTo>
                      <a:pt x="12768" y="1350"/>
                    </a:moveTo>
                    <a:cubicBezTo>
                      <a:pt x="16851" y="1350"/>
                      <a:pt x="20159" y="4665"/>
                      <a:pt x="20159" y="8743"/>
                    </a:cubicBezTo>
                    <a:cubicBezTo>
                      <a:pt x="20159" y="12820"/>
                      <a:pt x="16851" y="16137"/>
                      <a:pt x="12768" y="16137"/>
                    </a:cubicBezTo>
                    <a:cubicBezTo>
                      <a:pt x="8691" y="16137"/>
                      <a:pt x="5377" y="12820"/>
                      <a:pt x="5377" y="8743"/>
                    </a:cubicBezTo>
                    <a:cubicBezTo>
                      <a:pt x="5377" y="4665"/>
                      <a:pt x="8691" y="1350"/>
                      <a:pt x="12768" y="1350"/>
                    </a:cubicBezTo>
                    <a:close/>
                    <a:moveTo>
                      <a:pt x="12619" y="4756"/>
                    </a:moveTo>
                    <a:cubicBezTo>
                      <a:pt x="12252" y="4756"/>
                      <a:pt x="11951" y="5052"/>
                      <a:pt x="11951" y="5424"/>
                    </a:cubicBezTo>
                    <a:lnTo>
                      <a:pt x="11951" y="8793"/>
                    </a:lnTo>
                    <a:lnTo>
                      <a:pt x="8583" y="8793"/>
                    </a:lnTo>
                    <a:cubicBezTo>
                      <a:pt x="8215" y="8793"/>
                      <a:pt x="7915" y="9093"/>
                      <a:pt x="7915" y="9462"/>
                    </a:cubicBezTo>
                    <a:cubicBezTo>
                      <a:pt x="7915" y="9835"/>
                      <a:pt x="8215" y="10143"/>
                      <a:pt x="8583" y="10143"/>
                    </a:cubicBezTo>
                    <a:lnTo>
                      <a:pt x="11951" y="10143"/>
                    </a:lnTo>
                    <a:lnTo>
                      <a:pt x="11951" y="13499"/>
                    </a:lnTo>
                    <a:cubicBezTo>
                      <a:pt x="11951" y="13867"/>
                      <a:pt x="12252" y="14168"/>
                      <a:pt x="12619" y="14168"/>
                    </a:cubicBezTo>
                    <a:cubicBezTo>
                      <a:pt x="12993" y="14168"/>
                      <a:pt x="13300" y="13867"/>
                      <a:pt x="13300" y="13499"/>
                    </a:cubicBezTo>
                    <a:lnTo>
                      <a:pt x="13300" y="10143"/>
                    </a:lnTo>
                    <a:lnTo>
                      <a:pt x="16655" y="10143"/>
                    </a:lnTo>
                    <a:cubicBezTo>
                      <a:pt x="17023" y="10143"/>
                      <a:pt x="17323" y="9835"/>
                      <a:pt x="17323" y="9462"/>
                    </a:cubicBezTo>
                    <a:cubicBezTo>
                      <a:pt x="17323" y="9093"/>
                      <a:pt x="17023" y="8793"/>
                      <a:pt x="16655" y="8793"/>
                    </a:cubicBezTo>
                    <a:lnTo>
                      <a:pt x="13300" y="8793"/>
                    </a:lnTo>
                    <a:lnTo>
                      <a:pt x="13300" y="5424"/>
                    </a:lnTo>
                    <a:cubicBezTo>
                      <a:pt x="13300" y="5052"/>
                      <a:pt x="12993" y="4756"/>
                      <a:pt x="12619" y="4756"/>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spTree>
    <p:extLst>
      <p:ext uri="{BB962C8B-B14F-4D97-AF65-F5344CB8AC3E}">
        <p14:creationId xmlns:p14="http://schemas.microsoft.com/office/powerpoint/2010/main" val="3774669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4C3E159C-B5BB-4289-B924-D3204C777431}"/>
              </a:ext>
            </a:extLst>
          </p:cNvPr>
          <p:cNvPicPr>
            <a:picLocks noGrp="1" noChangeAspect="1"/>
          </p:cNvPicPr>
          <p:nvPr>
            <p:ph type="pic" sz="quarter" idx="14"/>
          </p:nvPr>
        </p:nvPicPr>
        <p:blipFill>
          <a:blip r:embed="rId2"/>
          <a:srcRect l="16667" r="16667"/>
          <a:stretch>
            <a:fillRect/>
          </a:stretch>
        </p:blipFill>
        <p:spPr/>
      </p:pic>
      <p:pic>
        <p:nvPicPr>
          <p:cNvPr id="18" name="Picture Placeholder 17">
            <a:extLst>
              <a:ext uri="{FF2B5EF4-FFF2-40B4-BE49-F238E27FC236}">
                <a16:creationId xmlns:a16="http://schemas.microsoft.com/office/drawing/2014/main" id="{423F5BC0-3BF8-4C95-830F-BB4B6B25F49B}"/>
              </a:ext>
            </a:extLst>
          </p:cNvPr>
          <p:cNvPicPr>
            <a:picLocks noGrp="1" noChangeAspect="1"/>
          </p:cNvPicPr>
          <p:nvPr>
            <p:ph type="pic" sz="quarter" idx="15"/>
          </p:nvPr>
        </p:nvPicPr>
        <p:blipFill>
          <a:blip r:embed="rId3"/>
          <a:srcRect l="16654" r="16654"/>
          <a:stretch>
            <a:fillRect/>
          </a:stretch>
        </p:blipFill>
        <p:spPr/>
      </p:pic>
      <p:sp>
        <p:nvSpPr>
          <p:cNvPr id="61" name="Rectangle 60">
            <a:extLst>
              <a:ext uri="{FF2B5EF4-FFF2-40B4-BE49-F238E27FC236}">
                <a16:creationId xmlns:a16="http://schemas.microsoft.com/office/drawing/2014/main" id="{10F2953F-327B-492F-ADD5-DE3705691382}"/>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25" name="Group 24">
            <a:extLst>
              <a:ext uri="{FF2B5EF4-FFF2-40B4-BE49-F238E27FC236}">
                <a16:creationId xmlns:a16="http://schemas.microsoft.com/office/drawing/2014/main" id="{4A97C2CE-FFE3-4B51-9AB3-D62FDA153BAC}"/>
              </a:ext>
            </a:extLst>
          </p:cNvPr>
          <p:cNvGrpSpPr/>
          <p:nvPr/>
        </p:nvGrpSpPr>
        <p:grpSpPr>
          <a:xfrm>
            <a:off x="8304231" y="2286000"/>
            <a:ext cx="2744769" cy="3172564"/>
            <a:chOff x="4723615" y="2084998"/>
            <a:chExt cx="2744769" cy="3172564"/>
          </a:xfrm>
        </p:grpSpPr>
        <p:grpSp>
          <p:nvGrpSpPr>
            <p:cNvPr id="26" name="Group 25">
              <a:extLst>
                <a:ext uri="{FF2B5EF4-FFF2-40B4-BE49-F238E27FC236}">
                  <a16:creationId xmlns:a16="http://schemas.microsoft.com/office/drawing/2014/main" id="{0E1FC9D9-20AB-4852-BFFD-8E7F032D2FD4}"/>
                </a:ext>
              </a:extLst>
            </p:cNvPr>
            <p:cNvGrpSpPr/>
            <p:nvPr/>
          </p:nvGrpSpPr>
          <p:grpSpPr>
            <a:xfrm>
              <a:off x="4723615" y="3448953"/>
              <a:ext cx="2744769" cy="1808609"/>
              <a:chOff x="859915" y="4162734"/>
              <a:chExt cx="2744769" cy="1808609"/>
            </a:xfrm>
          </p:grpSpPr>
          <p:sp>
            <p:nvSpPr>
              <p:cNvPr id="30" name="Shape 366">
                <a:extLst>
                  <a:ext uri="{FF2B5EF4-FFF2-40B4-BE49-F238E27FC236}">
                    <a16:creationId xmlns:a16="http://schemas.microsoft.com/office/drawing/2014/main" id="{60E14D41-4E0A-4C87-A8A6-53D807FA4C68}"/>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33" name="Shape 367">
                <a:extLst>
                  <a:ext uri="{FF2B5EF4-FFF2-40B4-BE49-F238E27FC236}">
                    <a16:creationId xmlns:a16="http://schemas.microsoft.com/office/drawing/2014/main" id="{CA8BCC10-7FC6-451D-B570-32FAECF61DA6}"/>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27" name="Group 26">
              <a:extLst>
                <a:ext uri="{FF2B5EF4-FFF2-40B4-BE49-F238E27FC236}">
                  <a16:creationId xmlns:a16="http://schemas.microsoft.com/office/drawing/2014/main" id="{13AC798C-9E7C-437B-90FA-C0A03067E002}"/>
                </a:ext>
              </a:extLst>
            </p:cNvPr>
            <p:cNvGrpSpPr/>
            <p:nvPr/>
          </p:nvGrpSpPr>
          <p:grpSpPr>
            <a:xfrm>
              <a:off x="5539396" y="2084998"/>
              <a:ext cx="1113206" cy="1113206"/>
              <a:chOff x="5539396" y="2084998"/>
              <a:chExt cx="1113206" cy="1113206"/>
            </a:xfrm>
          </p:grpSpPr>
          <p:sp>
            <p:nvSpPr>
              <p:cNvPr id="28" name="Oval 27">
                <a:extLst>
                  <a:ext uri="{FF2B5EF4-FFF2-40B4-BE49-F238E27FC236}">
                    <a16:creationId xmlns:a16="http://schemas.microsoft.com/office/drawing/2014/main" id="{78C6C9AB-E069-4372-BBD0-E52B50A83711}"/>
                  </a:ext>
                </a:extLst>
              </p:cNvPr>
              <p:cNvSpPr/>
              <p:nvPr/>
            </p:nvSpPr>
            <p:spPr>
              <a:xfrm>
                <a:off x="5539396" y="2084998"/>
                <a:ext cx="1113206" cy="1113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hape 397">
                <a:extLst>
                  <a:ext uri="{FF2B5EF4-FFF2-40B4-BE49-F238E27FC236}">
                    <a16:creationId xmlns:a16="http://schemas.microsoft.com/office/drawing/2014/main" id="{F0504B5C-4BC9-41A8-8EB3-5EEFD346FDA4}"/>
                  </a:ext>
                </a:extLst>
              </p:cNvPr>
              <p:cNvSpPr/>
              <p:nvPr/>
            </p:nvSpPr>
            <p:spPr>
              <a:xfrm>
                <a:off x="5810271" y="2335747"/>
                <a:ext cx="571457" cy="611708"/>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spTree>
    <p:extLst>
      <p:ext uri="{BB962C8B-B14F-4D97-AF65-F5344CB8AC3E}">
        <p14:creationId xmlns:p14="http://schemas.microsoft.com/office/powerpoint/2010/main" val="2161977291"/>
      </p:ext>
    </p:extLst>
  </p:cSld>
  <p:clrMapOvr>
    <a:masterClrMapping/>
  </p:clrMapOvr>
</p:sld>
</file>

<file path=ppt/theme/theme1.xml><?xml version="1.0" encoding="utf-8"?>
<a:theme xmlns:a="http://schemas.openxmlformats.org/drawingml/2006/main" name="Office Theme">
  <a:themeElements>
    <a:clrScheme name="Custom 34">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10618</TotalTime>
  <Words>789</Words>
  <Application>Microsoft Office PowerPoint</Application>
  <PresentationFormat>Widescreen</PresentationFormat>
  <Paragraphs>88</Paragraphs>
  <Slides>22</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Arial</vt:lpstr>
      <vt:lpstr>Calibri</vt:lpstr>
      <vt:lpstr>Helvetica Light</vt:lpstr>
      <vt:lpstr>Lato</vt:lpstr>
      <vt:lpstr>Lato Black</vt:lpstr>
      <vt:lpstr>Lato Bold</vt:lpstr>
      <vt:lpstr>Lato Regular</vt:lpstr>
      <vt:lpstr>Montserrat</vt:lpstr>
      <vt:lpstr>Montserrat Light</vt:lpstr>
      <vt:lpstr>Open Sans</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1233</cp:revision>
  <dcterms:created xsi:type="dcterms:W3CDTF">2016-01-13T17:16:24Z</dcterms:created>
  <dcterms:modified xsi:type="dcterms:W3CDTF">2020-01-26T06:11:01Z</dcterms:modified>
</cp:coreProperties>
</file>